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89" r:id="rId2"/>
    <p:sldId id="290" r:id="rId3"/>
    <p:sldId id="258" r:id="rId4"/>
    <p:sldId id="257" r:id="rId5"/>
    <p:sldId id="261" r:id="rId6"/>
    <p:sldId id="262" r:id="rId7"/>
    <p:sldId id="265" r:id="rId8"/>
    <p:sldId id="266" r:id="rId9"/>
    <p:sldId id="268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87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5" r:id="rId28"/>
    <p:sldId id="284" r:id="rId29"/>
  </p:sldIdLst>
  <p:sldSz cx="12192000" cy="6858000"/>
  <p:notesSz cx="6858000" cy="9144000"/>
  <p:defaultTextStyle>
    <a:defPPr>
      <a:defRPr lang="en-US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FFDC"/>
    <a:srgbClr val="00B0AC"/>
    <a:srgbClr val="C71F24"/>
    <a:srgbClr val="CA1F27"/>
    <a:srgbClr val="69FFCC"/>
    <a:srgbClr val="BFBDFC"/>
    <a:srgbClr val="29AEF2"/>
    <a:srgbClr val="008E55"/>
    <a:srgbClr val="44546A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384" autoAdjust="0"/>
  </p:normalViewPr>
  <p:slideViewPr>
    <p:cSldViewPr snapToGrid="0">
      <p:cViewPr varScale="1">
        <p:scale>
          <a:sx n="73" d="100"/>
          <a:sy n="73" d="100"/>
        </p:scale>
        <p:origin x="498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530365-41F3-4F58-AADA-A53F4A86D68F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C8DD53-1974-412F-85E1-07DFB5944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3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SUMBER GAMBAR FONT 8-10pt </a:t>
            </a:r>
            <a:r>
              <a:rPr lang="en-US" dirty="0" err="1" smtClean="0"/>
              <a:t>calibri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DBF48-6E1C-45EC-B47A-B7F2A7ED4C36}" type="slidenum">
              <a:rPr lang="id-ID" smtClean="0"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722172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Scanning Tunneling Microscope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(STM)</a:t>
            </a:r>
            <a:r>
              <a:rPr lang="ko-KR" altLang="en-US" sz="1200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yang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dapat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mendeteksi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permukaan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yang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lebih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kecil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dari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0,1 nm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dengan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kedalaman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0,01 nm.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8DD53-1974-412F-85E1-07DFB594451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960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8DD53-1974-412F-85E1-07DFB594451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05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8DD53-1974-412F-85E1-07DFB594451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2627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8DD53-1974-412F-85E1-07DFB594451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3234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8DD53-1974-412F-85E1-07DFB594451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6473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8DD53-1974-412F-85E1-07DFB594451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2157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8DD53-1974-412F-85E1-07DFB594451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3087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8DD53-1974-412F-85E1-07DFB594451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611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Tidak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semua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bahan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kimia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harus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dihindari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tetapi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penggunaannya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harus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tepat</a:t>
            </a:r>
            <a:endParaRPr lang="en-US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8DD53-1974-412F-85E1-07DFB594451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4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8DD53-1974-412F-85E1-07DFB594451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432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dirty="0" err="1">
                <a:solidFill>
                  <a:srgbClr val="008E5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Menemukan</a:t>
            </a:r>
            <a:r>
              <a:rPr lang="en-US" altLang="ko-KR" sz="1200" b="1" dirty="0">
                <a:solidFill>
                  <a:srgbClr val="008E5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b="1" dirty="0" err="1">
                <a:solidFill>
                  <a:srgbClr val="008E5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Masalah</a:t>
            </a:r>
            <a:r>
              <a:rPr lang="en-US" altLang="ko-KR" sz="1200" b="1" dirty="0">
                <a:solidFill>
                  <a:srgbClr val="008E5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Melalui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pengamatan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membaca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atau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literasi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dirty="0" err="1">
                <a:solidFill>
                  <a:srgbClr val="00B49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Merumuskan</a:t>
            </a:r>
            <a:r>
              <a:rPr lang="en-US" altLang="ko-KR" sz="1200" b="1" dirty="0">
                <a:solidFill>
                  <a:srgbClr val="00B49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b="1" dirty="0" err="1">
                <a:solidFill>
                  <a:srgbClr val="00B49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Masalah</a:t>
            </a:r>
            <a:r>
              <a:rPr lang="en-US" altLang="ko-KR" sz="1200" b="1" dirty="0">
                <a:solidFill>
                  <a:srgbClr val="00B492"/>
                </a:solidFill>
                <a:latin typeface="Open Sans" panose="020B0606030504020204" pitchFamily="34" charset="0"/>
                <a:ea typeface="+mn-ea"/>
                <a:cs typeface="Open Sans" panose="020B0606030504020204" pitchFamily="34" charset="0"/>
              </a:rPr>
              <a:t>:</a:t>
            </a:r>
            <a:r>
              <a:rPr lang="en-US" altLang="ko-KR" sz="1200" b="1" baseline="0" dirty="0">
                <a:solidFill>
                  <a:srgbClr val="00B492"/>
                </a:solidFill>
                <a:latin typeface="Open Sans" panose="020B0606030504020204" pitchFamily="34" charset="0"/>
                <a:ea typeface="+mn-ea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Menentukan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rumusan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masalah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berdasarkan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pengamatan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literasi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dirty="0" err="1">
                <a:solidFill>
                  <a:srgbClr val="00B0A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Merumuskan</a:t>
            </a:r>
            <a:r>
              <a:rPr lang="en-US" altLang="ko-KR" sz="1200" b="1" dirty="0">
                <a:solidFill>
                  <a:srgbClr val="00B0A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b="1" dirty="0" err="1">
                <a:solidFill>
                  <a:srgbClr val="00B0A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Hipotesis</a:t>
            </a:r>
            <a:r>
              <a:rPr lang="en-US" altLang="ko-KR" sz="1200" b="1" dirty="0">
                <a:solidFill>
                  <a:srgbClr val="00B0AC"/>
                </a:solidFill>
                <a:latin typeface="Open Sans" panose="020B0606030504020204" pitchFamily="34" charset="0"/>
                <a:ea typeface="+mn-ea"/>
                <a:cs typeface="Open Sans" panose="020B0606030504020204" pitchFamily="34" charset="0"/>
              </a:rPr>
              <a:t>:</a:t>
            </a:r>
            <a:r>
              <a:rPr lang="en-US" altLang="ko-KR" sz="1200" b="1" baseline="0" dirty="0">
                <a:solidFill>
                  <a:srgbClr val="00B0AC"/>
                </a:solidFill>
                <a:latin typeface="Open Sans" panose="020B0606030504020204" pitchFamily="34" charset="0"/>
                <a:ea typeface="+mn-ea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Membuat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dugaan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awal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jawaban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masalah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dirty="0" err="1">
                <a:solidFill>
                  <a:srgbClr val="00D5D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Melakukan</a:t>
            </a:r>
            <a:r>
              <a:rPr lang="en-US" altLang="ko-KR" sz="1200" b="1" dirty="0">
                <a:solidFill>
                  <a:srgbClr val="00D5D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b="1" dirty="0" err="1">
                <a:solidFill>
                  <a:srgbClr val="00D5D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Penelitian</a:t>
            </a:r>
            <a:r>
              <a:rPr lang="en-US" altLang="ko-KR" sz="1200" b="1" dirty="0">
                <a:solidFill>
                  <a:srgbClr val="00D5D0"/>
                </a:solidFill>
                <a:latin typeface="Open Sans" panose="020B0606030504020204" pitchFamily="34" charset="0"/>
                <a:ea typeface="+mn-ea"/>
                <a:cs typeface="Open Sans" panose="020B0606030504020204" pitchFamily="34" charset="0"/>
              </a:rPr>
              <a:t>:</a:t>
            </a:r>
            <a:r>
              <a:rPr lang="en-US" altLang="ko-KR" sz="1200" b="1" baseline="0" dirty="0">
                <a:solidFill>
                  <a:srgbClr val="00D5D0"/>
                </a:solidFill>
                <a:latin typeface="Open Sans" panose="020B0606030504020204" pitchFamily="34" charset="0"/>
                <a:ea typeface="+mn-ea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Merancang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melakukan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penelitian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eksperimen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menjawab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hipotesis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err="1">
                <a:solidFill>
                  <a:srgbClr val="00FFD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Mengolah</a:t>
            </a:r>
            <a:r>
              <a:rPr lang="en-US" altLang="ko-KR" b="1" dirty="0">
                <a:solidFill>
                  <a:srgbClr val="00FFD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Data:</a:t>
            </a:r>
            <a:r>
              <a:rPr lang="ko-KR" altLang="en-US" b="1" baseline="0" dirty="0">
                <a:solidFill>
                  <a:srgbClr val="00FFD0"/>
                </a:solidFill>
                <a:latin typeface="Open Sans" panose="020B0606030504020204" pitchFamily="34" charset="0"/>
                <a:ea typeface="+mn-ea"/>
                <a:cs typeface="Open Sans" panose="020B0606030504020204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Melakukan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analisis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data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hasil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penelitian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dikonfirmasi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hipotesis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dirty="0" err="1">
                <a:solidFill>
                  <a:srgbClr val="97FFD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Membuat</a:t>
            </a:r>
            <a:r>
              <a:rPr lang="en-US" altLang="ko-KR" sz="1200" b="1" dirty="0">
                <a:solidFill>
                  <a:srgbClr val="97FFD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b="1" dirty="0" err="1">
                <a:solidFill>
                  <a:srgbClr val="97FFD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Laporan</a:t>
            </a:r>
            <a:r>
              <a:rPr lang="en-US" altLang="ko-KR" sz="1200" b="1" dirty="0">
                <a:solidFill>
                  <a:srgbClr val="97FFD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b="1" dirty="0" err="1">
                <a:solidFill>
                  <a:srgbClr val="97FFD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Publikasi</a:t>
            </a:r>
            <a:r>
              <a:rPr lang="en-US" altLang="ko-KR" sz="1200" b="1" dirty="0">
                <a:solidFill>
                  <a:srgbClr val="97FFDC"/>
                </a:solidFill>
                <a:latin typeface="Open Sans" panose="020B0606030504020204" pitchFamily="34" charset="0"/>
                <a:ea typeface="+mn-ea"/>
                <a:cs typeface="Open Sans" panose="020B0606030504020204" pitchFamily="34" charset="0"/>
              </a:rPr>
              <a:t>:</a:t>
            </a:r>
            <a:r>
              <a:rPr lang="en-US" altLang="ko-KR" sz="1200" b="1" baseline="0" dirty="0">
                <a:solidFill>
                  <a:srgbClr val="97FFDC"/>
                </a:solidFill>
                <a:latin typeface="Open Sans" panose="020B0606030504020204" pitchFamily="34" charset="0"/>
                <a:ea typeface="+mn-ea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Menulis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laporan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mempublikasikan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pada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jurnal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media,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atau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seminar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b="1" dirty="0">
              <a:solidFill>
                <a:srgbClr val="008E55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8DD53-1974-412F-85E1-07DFB594451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288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/>
              <a:t>Laboratorium</a:t>
            </a:r>
            <a:r>
              <a:rPr lang="en-US" b="1" dirty="0"/>
              <a:t>: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praktikan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percobaan</a:t>
            </a:r>
            <a:r>
              <a:rPr lang="en-US" dirty="0"/>
              <a:t>.</a:t>
            </a:r>
          </a:p>
          <a:p>
            <a:r>
              <a:rPr lang="en-US" b="1" dirty="0" err="1"/>
              <a:t>Praktikan</a:t>
            </a:r>
            <a:r>
              <a:rPr lang="en-US" b="1" dirty="0"/>
              <a:t>: </a:t>
            </a:r>
            <a:r>
              <a:rPr lang="en-US" dirty="0"/>
              <a:t>orang yang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percobaan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praktikum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8DD53-1974-412F-85E1-07DFB594451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419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8DD53-1974-412F-85E1-07DFB594451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003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8DD53-1974-412F-85E1-07DFB594451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7935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8DD53-1974-412F-85E1-07DFB594451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810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err="1">
                <a:solidFill>
                  <a:schemeClr val="bg1"/>
                </a:solidFill>
              </a:rPr>
              <a:t>Lapisan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statosfer</a:t>
            </a:r>
            <a:r>
              <a:rPr lang="en-US" sz="1200" baseline="0" dirty="0">
                <a:solidFill>
                  <a:schemeClr val="bg1"/>
                </a:solidFill>
              </a:rPr>
              <a:t> : </a:t>
            </a:r>
            <a:r>
              <a:rPr lang="en-US" sz="1200" dirty="0">
                <a:solidFill>
                  <a:schemeClr val="bg1"/>
                </a:solidFill>
              </a:rPr>
              <a:t>10 km </a:t>
            </a:r>
            <a:r>
              <a:rPr lang="en-US" sz="1200" dirty="0" err="1">
                <a:solidFill>
                  <a:schemeClr val="bg1"/>
                </a:solidFill>
              </a:rPr>
              <a:t>diatas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permukaan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bumi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8DD53-1974-412F-85E1-07DFB594451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7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5545-9538-45F1-9EEF-8B15034899D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6D8E5-8C9E-4663-95F6-EB12A7165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063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5545-9538-45F1-9EEF-8B15034899D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6D8E5-8C9E-4663-95F6-EB12A7165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534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5545-9538-45F1-9EEF-8B15034899D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6D8E5-8C9E-4663-95F6-EB12A7165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511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718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6972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5545-9538-45F1-9EEF-8B15034899D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6D8E5-8C9E-4663-95F6-EB12A7165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086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5545-9538-45F1-9EEF-8B15034899D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6D8E5-8C9E-4663-95F6-EB12A7165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065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5545-9538-45F1-9EEF-8B15034899D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6D8E5-8C9E-4663-95F6-EB12A7165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5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5545-9538-45F1-9EEF-8B15034899D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6D8E5-8C9E-4663-95F6-EB12A7165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122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5545-9538-45F1-9EEF-8B15034899D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6D8E5-8C9E-4663-95F6-EB12A7165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33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5545-9538-45F1-9EEF-8B15034899D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6D8E5-8C9E-4663-95F6-EB12A7165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022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5545-9538-45F1-9EEF-8B15034899D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6D8E5-8C9E-4663-95F6-EB12A7165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988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5545-9538-45F1-9EEF-8B15034899D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6D8E5-8C9E-4663-95F6-EB12A7165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35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F5545-9538-45F1-9EEF-8B15034899D2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6D8E5-8C9E-4663-95F6-EB12A7165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2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" r="19341" b="23885"/>
          <a:stretch/>
        </p:blipFill>
        <p:spPr>
          <a:xfrm>
            <a:off x="0" y="1"/>
            <a:ext cx="12192000" cy="6858523"/>
          </a:xfrm>
          <a:prstGeom prst="rect">
            <a:avLst/>
          </a:prstGeom>
        </p:spPr>
      </p:pic>
      <p:cxnSp>
        <p:nvCxnSpPr>
          <p:cNvPr id="8" name="直線コネクタ 9"/>
          <p:cNvCxnSpPr/>
          <p:nvPr/>
        </p:nvCxnSpPr>
        <p:spPr>
          <a:xfrm>
            <a:off x="5080035" y="3835400"/>
            <a:ext cx="5994367" cy="0"/>
          </a:xfrm>
          <a:prstGeom prst="line">
            <a:avLst/>
          </a:prstGeom>
          <a:noFill/>
          <a:ln w="28575" cap="flat" cmpd="sng" algn="ctr">
            <a:solidFill>
              <a:srgbClr val="000000"/>
            </a:solidFill>
            <a:prstDash val="solid"/>
            <a:headEnd type="oval"/>
            <a:tailEnd type="oval"/>
          </a:ln>
          <a:effectLst/>
        </p:spPr>
      </p:cxnSp>
      <p:sp>
        <p:nvSpPr>
          <p:cNvPr id="9" name="タイトル 1"/>
          <p:cNvSpPr txBox="1">
            <a:spLocks/>
          </p:cNvSpPr>
          <p:nvPr/>
        </p:nvSpPr>
        <p:spPr>
          <a:xfrm>
            <a:off x="4694639" y="1592459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42">
              <a:defRPr/>
            </a:pPr>
            <a:r>
              <a:rPr kumimoji="1" lang="en-US" altLang="ja-JP" sz="4267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32567" y="3969802"/>
            <a:ext cx="3089307" cy="42056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SMA/MA KELAS X</a:t>
            </a:r>
            <a:endParaRPr lang="id-ID" sz="2133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358886" y="663083"/>
            <a:ext cx="3454399" cy="4802184"/>
            <a:chOff x="812802" y="584206"/>
            <a:chExt cx="3454399" cy="4802184"/>
          </a:xfrm>
        </p:grpSpPr>
        <p:sp>
          <p:nvSpPr>
            <p:cNvPr id="4" name="Cube 3"/>
            <p:cNvSpPr/>
            <p:nvPr/>
          </p:nvSpPr>
          <p:spPr>
            <a:xfrm>
              <a:off x="812802" y="584206"/>
              <a:ext cx="3454399" cy="4802184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0" scaled="1"/>
              <a:tileRect/>
            </a:gradFill>
            <a:ln w="254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lIns="285561" tIns="142780" rIns="285561" bIns="142780" rtlCol="0" anchor="ctr"/>
            <a:lstStyle/>
            <a:p>
              <a:pPr algn="ctr" defTabSz="1219080">
                <a:defRPr/>
              </a:pPr>
              <a:endParaRPr lang="en-US" sz="2400" kern="0">
                <a:solidFill>
                  <a:prstClr val="white"/>
                </a:solidFill>
                <a:latin typeface="Signika" panose="020B0604020202020204" charset="0"/>
                <a:cs typeface="Arial"/>
                <a:sym typeface="Arial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027" y="721681"/>
              <a:ext cx="3259146" cy="4664708"/>
            </a:xfrm>
            <a:prstGeom prst="rect">
              <a:avLst/>
            </a:prstGeom>
          </p:spPr>
        </p:pic>
      </p:grpSp>
      <p:sp>
        <p:nvSpPr>
          <p:cNvPr id="14" name="テキスト プレースホルダー 11"/>
          <p:cNvSpPr txBox="1">
            <a:spLocks/>
          </p:cNvSpPr>
          <p:nvPr/>
        </p:nvSpPr>
        <p:spPr>
          <a:xfrm>
            <a:off x="4876801" y="2502330"/>
            <a:ext cx="5994367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267" b="1" dirty="0">
                <a:solidFill>
                  <a:srgbClr val="CA1F27"/>
                </a:solidFill>
                <a:cs typeface="Arial" pitchFamily="34" charset="0"/>
              </a:rPr>
              <a:t>IPA </a:t>
            </a:r>
            <a:r>
              <a:rPr lang="en-US" sz="4267" dirty="0">
                <a:solidFill>
                  <a:srgbClr val="CA1F27"/>
                </a:solidFill>
                <a:cs typeface="Arial" pitchFamily="34" charset="0"/>
              </a:rPr>
              <a:t>Kimia</a:t>
            </a:r>
          </a:p>
        </p:txBody>
      </p:sp>
    </p:spTree>
    <p:extLst>
      <p:ext uri="{BB962C8B-B14F-4D97-AF65-F5344CB8AC3E}">
        <p14:creationId xmlns:p14="http://schemas.microsoft.com/office/powerpoint/2010/main" val="39069962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Diagonal Corner Rectangle 12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4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Lucida Console" panose="020B0609040504020204" pitchFamily="49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Lucida Console" panose="020B0609040504020204" pitchFamily="49" charset="0"/>
            </a:endParaRPr>
          </a:p>
        </p:txBody>
      </p: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237699" y="100309"/>
            <a:ext cx="10515600" cy="736008"/>
          </a:xfrm>
        </p:spPr>
        <p:txBody>
          <a:bodyPr>
            <a:normAutofit/>
          </a:bodyPr>
          <a:lstStyle/>
          <a:p>
            <a:r>
              <a:rPr lang="en-US" sz="4200" b="1" dirty="0">
                <a:solidFill>
                  <a:schemeClr val="bg1"/>
                </a:solidFill>
                <a:latin typeface="+mn-lt"/>
              </a:rPr>
              <a:t>B. BEKERJA DI LABORATORIUM KIMIA</a:t>
            </a:r>
            <a:endParaRPr lang="en-US" sz="4200" dirty="0">
              <a:latin typeface="+mn-lt"/>
            </a:endParaRP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537952" y="1158636"/>
            <a:ext cx="5453417" cy="1832277"/>
          </a:xfrm>
          <a:ln>
            <a:solidFill>
              <a:srgbClr val="69FFCC"/>
            </a:solidFill>
          </a:ln>
        </p:spPr>
        <p:txBody>
          <a:bodyPr>
            <a:noAutofit/>
          </a:bodyPr>
          <a:lstStyle/>
          <a:p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Bahan-bahan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kimia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berupa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zat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padat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zat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cair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atau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larutan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  <a:p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Zat-zat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tersebut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harus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ditempatkan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wadah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khusus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diperlakukan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khusus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279385"/>
              </p:ext>
            </p:extLst>
          </p:nvPr>
        </p:nvGraphicFramePr>
        <p:xfrm>
          <a:off x="289197" y="3079055"/>
          <a:ext cx="5702171" cy="31716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21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3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3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842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Sifat</a:t>
                      </a:r>
                      <a:r>
                        <a:rPr lang="en-US" sz="22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Bahan</a:t>
                      </a:r>
                      <a:r>
                        <a:rPr lang="en-US" sz="2200" b="1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Kimia</a:t>
                      </a:r>
                      <a:endParaRPr lang="en-US" sz="2200" b="1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Contoh</a:t>
                      </a:r>
                      <a:r>
                        <a:rPr lang="en-US" sz="2200" b="1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Lambang</a:t>
                      </a:r>
                      <a:r>
                        <a:rPr lang="en-US" sz="2200" b="1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en-US" sz="2200" b="1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Mudah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meledak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000" i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exploxive</a:t>
                      </a:r>
                      <a:r>
                        <a:rPr lang="en-US" sz="2000" i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Amonium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nitrat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kalium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klorat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2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l"/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Pengoksidasi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000" i="1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oxidizing</a:t>
                      </a:r>
                      <a:r>
                        <a:rPr lang="en-US" sz="2000" i="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  <a:endParaRPr lang="en-US" sz="2000" baseline="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Asam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sulfat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asam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nitrat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2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Karsinogenik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000" i="1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carsinogenic</a:t>
                      </a:r>
                      <a:r>
                        <a:rPr lang="en-US" sz="2000" i="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  <a:endParaRPr lang="en-US" sz="2000" i="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Benzena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asbes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vinil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klorida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2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180599"/>
              </p:ext>
            </p:extLst>
          </p:nvPr>
        </p:nvGraphicFramePr>
        <p:xfrm>
          <a:off x="6240811" y="1134193"/>
          <a:ext cx="5539256" cy="4968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20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44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39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8822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Sifat</a:t>
                      </a:r>
                      <a:r>
                        <a:rPr lang="en-US" sz="22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Bahan</a:t>
                      </a:r>
                      <a:r>
                        <a:rPr lang="en-US" sz="2200" b="1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Kimia</a:t>
                      </a:r>
                      <a:endParaRPr lang="en-US" sz="2200" b="1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Contoh</a:t>
                      </a:r>
                      <a:r>
                        <a:rPr lang="en-US" sz="2200" b="1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Lambang</a:t>
                      </a:r>
                      <a:r>
                        <a:rPr lang="en-US" sz="2200" b="1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en-US" sz="2200" b="1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Mudah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terbakar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000" i="1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flammable</a:t>
                      </a:r>
                      <a:r>
                        <a:rPr lang="en-US" sz="2000" i="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Etil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eter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propana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alkohol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2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Beracu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000" i="1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toxic</a:t>
                      </a:r>
                      <a:r>
                        <a:rPr lang="en-US" sz="2000" i="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Merkuri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kalium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sianida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timbal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oksida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2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10640"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Korosif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000" i="1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corrosive</a:t>
                      </a:r>
                      <a:r>
                        <a:rPr lang="en-US" sz="2000" i="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Asam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asetat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asam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klorida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alumunium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klorida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2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10640"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Menyebabkan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iritasi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000" i="1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irritant</a:t>
                      </a:r>
                      <a:r>
                        <a:rPr lang="en-US" sz="2000" i="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Amonia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natrium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hidroksida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hidrogen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peroksida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2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26362" t="335" r="27216" b="88106"/>
          <a:stretch/>
        </p:blipFill>
        <p:spPr>
          <a:xfrm>
            <a:off x="4867667" y="3574814"/>
            <a:ext cx="818333" cy="8312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/>
          <a:srcRect l="25192" t="14105" r="25460" b="73879"/>
          <a:stretch/>
        </p:blipFill>
        <p:spPr>
          <a:xfrm>
            <a:off x="4867666" y="4468846"/>
            <a:ext cx="818333" cy="81282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"/>
          <a:srcRect l="27044" t="28189" r="27801" b="60995"/>
          <a:stretch/>
        </p:blipFill>
        <p:spPr>
          <a:xfrm>
            <a:off x="4867666" y="5352834"/>
            <a:ext cx="818333" cy="83935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/>
          <a:srcRect l="25192" t="41217" r="25578" b="45930"/>
          <a:stretch/>
        </p:blipFill>
        <p:spPr>
          <a:xfrm>
            <a:off x="10749297" y="1602757"/>
            <a:ext cx="813139" cy="86598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/>
          <a:srcRect l="25192" t="55801" r="25578" b="31346"/>
          <a:stretch/>
        </p:blipFill>
        <p:spPr>
          <a:xfrm>
            <a:off x="10753299" y="2516197"/>
            <a:ext cx="813139" cy="86598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/>
          <a:srcRect l="25225" t="70386" r="24752" b="16968"/>
          <a:stretch/>
        </p:blipFill>
        <p:spPr>
          <a:xfrm>
            <a:off x="10749297" y="3724576"/>
            <a:ext cx="813139" cy="83854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"/>
          <a:srcRect l="25225" t="84363" r="23925" b="2788"/>
          <a:stretch/>
        </p:blipFill>
        <p:spPr>
          <a:xfrm>
            <a:off x="10749297" y="5041925"/>
            <a:ext cx="813139" cy="83813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75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1" grpId="0"/>
      <p:bldP spid="7" grpId="0" uiExpan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Diagonal Corner Rectangle 12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4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Lucida Console" panose="020B0609040504020204" pitchFamily="49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Lucida Console" panose="020B0609040504020204" pitchFamily="49" charset="0"/>
            </a:endParaRPr>
          </a:p>
        </p:txBody>
      </p: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237699" y="100309"/>
            <a:ext cx="10515600" cy="736008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+mn-lt"/>
              </a:rPr>
              <a:t>B. BEKERJA DI LABORATORIUM KIMIA</a:t>
            </a:r>
            <a:endParaRPr lang="en-US" sz="4000" dirty="0">
              <a:latin typeface="+mn-lt"/>
            </a:endParaRP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3329680" y="1004256"/>
            <a:ext cx="6706795" cy="5126105"/>
          </a:xfrm>
          <a:solidFill>
            <a:srgbClr val="BFBDFC"/>
          </a:solidFill>
          <a:ln>
            <a:solidFill>
              <a:srgbClr val="BFBDFC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menjaga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keselamatan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kerja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di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laboratorium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perlu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diperhatikan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  <a:p>
            <a:pPr marL="457189">
              <a:lnSpc>
                <a:spcPct val="100000"/>
              </a:lnSpc>
              <a:spcBef>
                <a:spcPts val="0"/>
              </a:spcBef>
            </a:pP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Membaca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petunjuk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merencanakan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praktikum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sebelumnya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dimulai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457189">
              <a:lnSpc>
                <a:spcPct val="100000"/>
              </a:lnSpc>
              <a:spcBef>
                <a:spcPts val="0"/>
              </a:spcBef>
            </a:pP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Menggunakan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peralatan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kerja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kacamata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jas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praktikum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sarung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tangan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sepatu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tertutup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).</a:t>
            </a:r>
          </a:p>
          <a:p>
            <a:pPr marL="457189">
              <a:lnSpc>
                <a:spcPct val="100000"/>
              </a:lnSpc>
              <a:spcBef>
                <a:spcPts val="0"/>
              </a:spcBef>
            </a:pP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Mengikat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rambut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bagi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berambut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panjang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457189">
              <a:lnSpc>
                <a:spcPct val="100000"/>
              </a:lnSpc>
              <a:spcBef>
                <a:spcPts val="0"/>
              </a:spcBef>
            </a:pP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Dilarang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makan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minum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di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laboratorium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  <a:p>
            <a:pPr marL="457189">
              <a:lnSpc>
                <a:spcPct val="100000"/>
              </a:lnSpc>
              <a:spcBef>
                <a:spcPts val="0"/>
              </a:spcBef>
            </a:pP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Menjaga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kebersihan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laboratorium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  <a:p>
            <a:pPr marL="457189">
              <a:lnSpc>
                <a:spcPct val="100000"/>
              </a:lnSpc>
              <a:spcBef>
                <a:spcPts val="0"/>
              </a:spcBef>
            </a:pP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Mencuci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tangan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sabun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sehabis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praktikum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  <a:p>
            <a:pPr marL="457189">
              <a:lnSpc>
                <a:spcPct val="100000"/>
              </a:lnSpc>
              <a:spcBef>
                <a:spcPts val="0"/>
              </a:spcBef>
            </a:pP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Apabila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terkena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bahan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kimia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jangan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digaruk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 agar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tidak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menyebar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Pastikan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kran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gas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tidak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bocor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saat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hendak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menggunakan Bunsen. </a:t>
            </a:r>
          </a:p>
          <a:p>
            <a:pPr marL="457189">
              <a:lnSpc>
                <a:spcPct val="100000"/>
              </a:lnSpc>
              <a:spcBef>
                <a:spcPts val="0"/>
              </a:spcBef>
            </a:pP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Pastikan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kran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air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selalu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keadaan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tertutup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sebelum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sesudah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digunakan</a:t>
            </a:r>
            <a:endParaRPr lang="en-US" sz="2200" dirty="0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8" name="Google Shape;1413;p37"/>
          <p:cNvGrpSpPr/>
          <p:nvPr/>
        </p:nvGrpSpPr>
        <p:grpSpPr>
          <a:xfrm>
            <a:off x="589002" y="1253668"/>
            <a:ext cx="2404319" cy="3527445"/>
            <a:chOff x="814375" y="1186025"/>
            <a:chExt cx="2278975" cy="3343550"/>
          </a:xfrm>
        </p:grpSpPr>
        <p:sp>
          <p:nvSpPr>
            <p:cNvPr id="9" name="Google Shape;1414;p37"/>
            <p:cNvSpPr/>
            <p:nvPr/>
          </p:nvSpPr>
          <p:spPr>
            <a:xfrm>
              <a:off x="1173550" y="1186025"/>
              <a:ext cx="1033325" cy="956125"/>
            </a:xfrm>
            <a:custGeom>
              <a:avLst/>
              <a:gdLst/>
              <a:ahLst/>
              <a:cxnLst/>
              <a:rect l="l" t="t" r="r" b="b"/>
              <a:pathLst>
                <a:path w="41333" h="38245" extrusionOk="0">
                  <a:moveTo>
                    <a:pt x="13516" y="0"/>
                  </a:moveTo>
                  <a:cubicBezTo>
                    <a:pt x="13236" y="0"/>
                    <a:pt x="12949" y="77"/>
                    <a:pt x="12713" y="254"/>
                  </a:cubicBezTo>
                  <a:cubicBezTo>
                    <a:pt x="12189" y="655"/>
                    <a:pt x="12189" y="1486"/>
                    <a:pt x="12374" y="2164"/>
                  </a:cubicBezTo>
                  <a:cubicBezTo>
                    <a:pt x="12651" y="3088"/>
                    <a:pt x="13206" y="3951"/>
                    <a:pt x="13976" y="4536"/>
                  </a:cubicBezTo>
                  <a:cubicBezTo>
                    <a:pt x="13073" y="4020"/>
                    <a:pt x="11960" y="3769"/>
                    <a:pt x="10856" y="3769"/>
                  </a:cubicBezTo>
                  <a:cubicBezTo>
                    <a:pt x="10114" y="3769"/>
                    <a:pt x="9376" y="3882"/>
                    <a:pt x="8708" y="4105"/>
                  </a:cubicBezTo>
                  <a:cubicBezTo>
                    <a:pt x="7938" y="4351"/>
                    <a:pt x="7137" y="4844"/>
                    <a:pt x="6890" y="5614"/>
                  </a:cubicBezTo>
                  <a:cubicBezTo>
                    <a:pt x="6675" y="6200"/>
                    <a:pt x="6921" y="6908"/>
                    <a:pt x="7383" y="7216"/>
                  </a:cubicBezTo>
                  <a:cubicBezTo>
                    <a:pt x="7315" y="7209"/>
                    <a:pt x="7245" y="7205"/>
                    <a:pt x="7175" y="7205"/>
                  </a:cubicBezTo>
                  <a:cubicBezTo>
                    <a:pt x="5788" y="7205"/>
                    <a:pt x="4072" y="8608"/>
                    <a:pt x="3779" y="9927"/>
                  </a:cubicBezTo>
                  <a:cubicBezTo>
                    <a:pt x="3409" y="11499"/>
                    <a:pt x="4303" y="13193"/>
                    <a:pt x="5597" y="14179"/>
                  </a:cubicBezTo>
                  <a:cubicBezTo>
                    <a:pt x="4703" y="14425"/>
                    <a:pt x="3810" y="14672"/>
                    <a:pt x="3101" y="15257"/>
                  </a:cubicBezTo>
                  <a:cubicBezTo>
                    <a:pt x="2393" y="15842"/>
                    <a:pt x="1961" y="16828"/>
                    <a:pt x="2269" y="17691"/>
                  </a:cubicBezTo>
                  <a:cubicBezTo>
                    <a:pt x="2423" y="18091"/>
                    <a:pt x="2732" y="18399"/>
                    <a:pt x="2855" y="18831"/>
                  </a:cubicBezTo>
                  <a:cubicBezTo>
                    <a:pt x="3040" y="19539"/>
                    <a:pt x="2608" y="20248"/>
                    <a:pt x="2085" y="20772"/>
                  </a:cubicBezTo>
                  <a:cubicBezTo>
                    <a:pt x="1561" y="21295"/>
                    <a:pt x="945" y="21727"/>
                    <a:pt x="637" y="22404"/>
                  </a:cubicBezTo>
                  <a:cubicBezTo>
                    <a:pt x="0" y="23707"/>
                    <a:pt x="1122" y="25487"/>
                    <a:pt x="2566" y="25487"/>
                  </a:cubicBezTo>
                  <a:cubicBezTo>
                    <a:pt x="2590" y="25487"/>
                    <a:pt x="2615" y="25486"/>
                    <a:pt x="2639" y="25485"/>
                  </a:cubicBezTo>
                  <a:lnTo>
                    <a:pt x="3348" y="25454"/>
                  </a:lnTo>
                  <a:lnTo>
                    <a:pt x="3348" y="25454"/>
                  </a:lnTo>
                  <a:cubicBezTo>
                    <a:pt x="2855" y="25978"/>
                    <a:pt x="2485" y="26594"/>
                    <a:pt x="2300" y="27272"/>
                  </a:cubicBezTo>
                  <a:cubicBezTo>
                    <a:pt x="2208" y="27672"/>
                    <a:pt x="2177" y="28073"/>
                    <a:pt x="2300" y="28443"/>
                  </a:cubicBezTo>
                  <a:cubicBezTo>
                    <a:pt x="2454" y="28812"/>
                    <a:pt x="2793" y="29151"/>
                    <a:pt x="3194" y="29151"/>
                  </a:cubicBezTo>
                  <a:cubicBezTo>
                    <a:pt x="4006" y="29151"/>
                    <a:pt x="4465" y="27947"/>
                    <a:pt x="5289" y="27947"/>
                  </a:cubicBezTo>
                  <a:cubicBezTo>
                    <a:pt x="5309" y="27947"/>
                    <a:pt x="5330" y="27948"/>
                    <a:pt x="5350" y="27950"/>
                  </a:cubicBezTo>
                  <a:cubicBezTo>
                    <a:pt x="4826" y="28597"/>
                    <a:pt x="4210" y="29213"/>
                    <a:pt x="3964" y="29983"/>
                  </a:cubicBezTo>
                  <a:cubicBezTo>
                    <a:pt x="3717" y="30753"/>
                    <a:pt x="3841" y="31708"/>
                    <a:pt x="4426" y="32232"/>
                  </a:cubicBezTo>
                  <a:cubicBezTo>
                    <a:pt x="4680" y="32461"/>
                    <a:pt x="5024" y="32574"/>
                    <a:pt x="5360" y="32574"/>
                  </a:cubicBezTo>
                  <a:cubicBezTo>
                    <a:pt x="5836" y="32574"/>
                    <a:pt x="6296" y="32345"/>
                    <a:pt x="6459" y="31893"/>
                  </a:cubicBezTo>
                  <a:cubicBezTo>
                    <a:pt x="6921" y="32632"/>
                    <a:pt x="6829" y="33557"/>
                    <a:pt x="6952" y="34419"/>
                  </a:cubicBezTo>
                  <a:cubicBezTo>
                    <a:pt x="7072" y="35255"/>
                    <a:pt x="7625" y="36178"/>
                    <a:pt x="8444" y="36178"/>
                  </a:cubicBezTo>
                  <a:cubicBezTo>
                    <a:pt x="8470" y="36178"/>
                    <a:pt x="8497" y="36177"/>
                    <a:pt x="8523" y="36175"/>
                  </a:cubicBezTo>
                  <a:cubicBezTo>
                    <a:pt x="8893" y="36144"/>
                    <a:pt x="9232" y="35959"/>
                    <a:pt x="9602" y="35959"/>
                  </a:cubicBezTo>
                  <a:cubicBezTo>
                    <a:pt x="10587" y="35990"/>
                    <a:pt x="10803" y="37500"/>
                    <a:pt x="11666" y="38024"/>
                  </a:cubicBezTo>
                  <a:cubicBezTo>
                    <a:pt x="11903" y="38182"/>
                    <a:pt x="12175" y="38244"/>
                    <a:pt x="12456" y="38244"/>
                  </a:cubicBezTo>
                  <a:cubicBezTo>
                    <a:pt x="12831" y="38244"/>
                    <a:pt x="13224" y="38134"/>
                    <a:pt x="13576" y="37993"/>
                  </a:cubicBezTo>
                  <a:cubicBezTo>
                    <a:pt x="14192" y="37777"/>
                    <a:pt x="14808" y="37438"/>
                    <a:pt x="15455" y="37438"/>
                  </a:cubicBezTo>
                  <a:cubicBezTo>
                    <a:pt x="15485" y="37437"/>
                    <a:pt x="15516" y="37436"/>
                    <a:pt x="15547" y="37436"/>
                  </a:cubicBezTo>
                  <a:cubicBezTo>
                    <a:pt x="16163" y="37436"/>
                    <a:pt x="16779" y="37720"/>
                    <a:pt x="17396" y="37808"/>
                  </a:cubicBezTo>
                  <a:cubicBezTo>
                    <a:pt x="17511" y="37830"/>
                    <a:pt x="17630" y="37841"/>
                    <a:pt x="17750" y="37841"/>
                  </a:cubicBezTo>
                  <a:cubicBezTo>
                    <a:pt x="18308" y="37841"/>
                    <a:pt x="18876" y="37601"/>
                    <a:pt x="19028" y="37069"/>
                  </a:cubicBezTo>
                  <a:cubicBezTo>
                    <a:pt x="20230" y="33064"/>
                    <a:pt x="18751" y="28874"/>
                    <a:pt x="16441" y="25085"/>
                  </a:cubicBezTo>
                  <a:lnTo>
                    <a:pt x="35110" y="24530"/>
                  </a:lnTo>
                  <a:lnTo>
                    <a:pt x="33847" y="28535"/>
                  </a:lnTo>
                  <a:cubicBezTo>
                    <a:pt x="34457" y="29349"/>
                    <a:pt x="35480" y="29834"/>
                    <a:pt x="36499" y="29834"/>
                  </a:cubicBezTo>
                  <a:cubicBezTo>
                    <a:pt x="36560" y="29834"/>
                    <a:pt x="36620" y="29832"/>
                    <a:pt x="36681" y="29829"/>
                  </a:cubicBezTo>
                  <a:cubicBezTo>
                    <a:pt x="36897" y="29798"/>
                    <a:pt x="37112" y="29767"/>
                    <a:pt x="37297" y="29644"/>
                  </a:cubicBezTo>
                  <a:cubicBezTo>
                    <a:pt x="37667" y="29367"/>
                    <a:pt x="37667" y="28812"/>
                    <a:pt x="37513" y="28350"/>
                  </a:cubicBezTo>
                  <a:cubicBezTo>
                    <a:pt x="37328" y="27734"/>
                    <a:pt x="37051" y="27303"/>
                    <a:pt x="36527" y="26902"/>
                  </a:cubicBezTo>
                  <a:cubicBezTo>
                    <a:pt x="36703" y="26753"/>
                    <a:pt x="36922" y="26699"/>
                    <a:pt x="37156" y="26699"/>
                  </a:cubicBezTo>
                  <a:cubicBezTo>
                    <a:pt x="37453" y="26699"/>
                    <a:pt x="37774" y="26785"/>
                    <a:pt x="38067" y="26871"/>
                  </a:cubicBezTo>
                  <a:cubicBezTo>
                    <a:pt x="38308" y="26942"/>
                    <a:pt x="38574" y="27000"/>
                    <a:pt x="38825" y="27000"/>
                  </a:cubicBezTo>
                  <a:cubicBezTo>
                    <a:pt x="39120" y="27000"/>
                    <a:pt x="39393" y="26920"/>
                    <a:pt x="39577" y="26687"/>
                  </a:cubicBezTo>
                  <a:cubicBezTo>
                    <a:pt x="39762" y="26471"/>
                    <a:pt x="39792" y="26101"/>
                    <a:pt x="39700" y="25824"/>
                  </a:cubicBezTo>
                  <a:cubicBezTo>
                    <a:pt x="39608" y="25516"/>
                    <a:pt x="39392" y="25269"/>
                    <a:pt x="39207" y="25023"/>
                  </a:cubicBezTo>
                  <a:cubicBezTo>
                    <a:pt x="39053" y="24869"/>
                    <a:pt x="38930" y="24715"/>
                    <a:pt x="38776" y="24561"/>
                  </a:cubicBezTo>
                  <a:cubicBezTo>
                    <a:pt x="38837" y="24561"/>
                    <a:pt x="38930" y="24561"/>
                    <a:pt x="39022" y="24530"/>
                  </a:cubicBezTo>
                  <a:cubicBezTo>
                    <a:pt x="39700" y="24376"/>
                    <a:pt x="40378" y="23945"/>
                    <a:pt x="40563" y="23267"/>
                  </a:cubicBezTo>
                  <a:cubicBezTo>
                    <a:pt x="40778" y="22558"/>
                    <a:pt x="40470" y="21819"/>
                    <a:pt x="40039" y="21203"/>
                  </a:cubicBezTo>
                  <a:cubicBezTo>
                    <a:pt x="39638" y="20618"/>
                    <a:pt x="39115" y="20032"/>
                    <a:pt x="38899" y="19354"/>
                  </a:cubicBezTo>
                  <a:lnTo>
                    <a:pt x="38899" y="19354"/>
                  </a:lnTo>
                  <a:cubicBezTo>
                    <a:pt x="38976" y="19368"/>
                    <a:pt x="39053" y="19375"/>
                    <a:pt x="39130" y="19375"/>
                  </a:cubicBezTo>
                  <a:cubicBezTo>
                    <a:pt x="39910" y="19375"/>
                    <a:pt x="40638" y="18689"/>
                    <a:pt x="40778" y="17876"/>
                  </a:cubicBezTo>
                  <a:cubicBezTo>
                    <a:pt x="40932" y="17013"/>
                    <a:pt x="40532" y="16120"/>
                    <a:pt x="39916" y="15473"/>
                  </a:cubicBezTo>
                  <a:cubicBezTo>
                    <a:pt x="39299" y="14826"/>
                    <a:pt x="38468" y="14425"/>
                    <a:pt x="37697" y="13994"/>
                  </a:cubicBezTo>
                  <a:cubicBezTo>
                    <a:pt x="38160" y="13717"/>
                    <a:pt x="38714" y="13593"/>
                    <a:pt x="39269" y="13470"/>
                  </a:cubicBezTo>
                  <a:cubicBezTo>
                    <a:pt x="39792" y="13316"/>
                    <a:pt x="40347" y="13162"/>
                    <a:pt x="40747" y="12762"/>
                  </a:cubicBezTo>
                  <a:cubicBezTo>
                    <a:pt x="41148" y="12392"/>
                    <a:pt x="41333" y="11745"/>
                    <a:pt x="41025" y="11283"/>
                  </a:cubicBezTo>
                  <a:cubicBezTo>
                    <a:pt x="40776" y="10847"/>
                    <a:pt x="40289" y="10733"/>
                    <a:pt x="39772" y="10733"/>
                  </a:cubicBezTo>
                  <a:cubicBezTo>
                    <a:pt x="39522" y="10733"/>
                    <a:pt x="39264" y="10760"/>
                    <a:pt x="39022" y="10790"/>
                  </a:cubicBezTo>
                  <a:cubicBezTo>
                    <a:pt x="38067" y="10944"/>
                    <a:pt x="37143" y="11098"/>
                    <a:pt x="36188" y="11252"/>
                  </a:cubicBezTo>
                  <a:cubicBezTo>
                    <a:pt x="36034" y="10852"/>
                    <a:pt x="36342" y="10390"/>
                    <a:pt x="36681" y="10143"/>
                  </a:cubicBezTo>
                  <a:cubicBezTo>
                    <a:pt x="37051" y="9897"/>
                    <a:pt x="37482" y="9712"/>
                    <a:pt x="37728" y="9373"/>
                  </a:cubicBezTo>
                  <a:cubicBezTo>
                    <a:pt x="38129" y="8818"/>
                    <a:pt x="37944" y="7987"/>
                    <a:pt x="37451" y="7555"/>
                  </a:cubicBezTo>
                  <a:cubicBezTo>
                    <a:pt x="37010" y="7142"/>
                    <a:pt x="36396" y="6802"/>
                    <a:pt x="35786" y="6757"/>
                  </a:cubicBezTo>
                  <a:lnTo>
                    <a:pt x="35786" y="6757"/>
                  </a:lnTo>
                  <a:cubicBezTo>
                    <a:pt x="36426" y="6696"/>
                    <a:pt x="36924" y="6007"/>
                    <a:pt x="36897" y="5368"/>
                  </a:cubicBezTo>
                  <a:cubicBezTo>
                    <a:pt x="36835" y="4629"/>
                    <a:pt x="36250" y="4043"/>
                    <a:pt x="35572" y="3735"/>
                  </a:cubicBezTo>
                  <a:cubicBezTo>
                    <a:pt x="34925" y="3458"/>
                    <a:pt x="34155" y="3427"/>
                    <a:pt x="33446" y="3427"/>
                  </a:cubicBezTo>
                  <a:cubicBezTo>
                    <a:pt x="32707" y="3396"/>
                    <a:pt x="31967" y="3427"/>
                    <a:pt x="31290" y="3212"/>
                  </a:cubicBezTo>
                  <a:cubicBezTo>
                    <a:pt x="31690" y="2380"/>
                    <a:pt x="31136" y="1332"/>
                    <a:pt x="30304" y="963"/>
                  </a:cubicBezTo>
                  <a:cubicBezTo>
                    <a:pt x="30000" y="828"/>
                    <a:pt x="29676" y="771"/>
                    <a:pt x="29347" y="771"/>
                  </a:cubicBezTo>
                  <a:cubicBezTo>
                    <a:pt x="28773" y="771"/>
                    <a:pt x="28183" y="943"/>
                    <a:pt x="27654" y="1178"/>
                  </a:cubicBezTo>
                  <a:cubicBezTo>
                    <a:pt x="26730" y="1610"/>
                    <a:pt x="25560" y="2349"/>
                    <a:pt x="24943" y="3212"/>
                  </a:cubicBezTo>
                  <a:cubicBezTo>
                    <a:pt x="24697" y="2595"/>
                    <a:pt x="24081" y="2164"/>
                    <a:pt x="23434" y="2133"/>
                  </a:cubicBezTo>
                  <a:cubicBezTo>
                    <a:pt x="23412" y="2132"/>
                    <a:pt x="23390" y="2132"/>
                    <a:pt x="23368" y="2132"/>
                  </a:cubicBezTo>
                  <a:cubicBezTo>
                    <a:pt x="22744" y="2132"/>
                    <a:pt x="22131" y="2553"/>
                    <a:pt x="21863" y="3119"/>
                  </a:cubicBezTo>
                  <a:cubicBezTo>
                    <a:pt x="21616" y="2164"/>
                    <a:pt x="21031" y="1332"/>
                    <a:pt x="20168" y="901"/>
                  </a:cubicBezTo>
                  <a:cubicBezTo>
                    <a:pt x="19900" y="776"/>
                    <a:pt x="19590" y="692"/>
                    <a:pt x="19293" y="692"/>
                  </a:cubicBezTo>
                  <a:cubicBezTo>
                    <a:pt x="19079" y="692"/>
                    <a:pt x="18871" y="736"/>
                    <a:pt x="18690" y="839"/>
                  </a:cubicBezTo>
                  <a:cubicBezTo>
                    <a:pt x="18135" y="1209"/>
                    <a:pt x="18043" y="2010"/>
                    <a:pt x="18197" y="2657"/>
                  </a:cubicBezTo>
                  <a:cubicBezTo>
                    <a:pt x="18351" y="3335"/>
                    <a:pt x="18659" y="3951"/>
                    <a:pt x="18628" y="4629"/>
                  </a:cubicBezTo>
                  <a:cubicBezTo>
                    <a:pt x="17765" y="3181"/>
                    <a:pt x="16410" y="1794"/>
                    <a:pt x="15116" y="747"/>
                  </a:cubicBezTo>
                  <a:cubicBezTo>
                    <a:pt x="14777" y="470"/>
                    <a:pt x="14407" y="223"/>
                    <a:pt x="13976" y="69"/>
                  </a:cubicBezTo>
                  <a:cubicBezTo>
                    <a:pt x="13832" y="25"/>
                    <a:pt x="13675" y="0"/>
                    <a:pt x="13516" y="0"/>
                  </a:cubicBez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Google Shape;1415;p37"/>
            <p:cNvSpPr/>
            <p:nvPr/>
          </p:nvSpPr>
          <p:spPr>
            <a:xfrm>
              <a:off x="1061600" y="3431275"/>
              <a:ext cx="1407150" cy="1098300"/>
            </a:xfrm>
            <a:custGeom>
              <a:avLst/>
              <a:gdLst/>
              <a:ahLst/>
              <a:cxnLst/>
              <a:rect l="l" t="t" r="r" b="b"/>
              <a:pathLst>
                <a:path w="56286" h="43932" extrusionOk="0">
                  <a:moveTo>
                    <a:pt x="12755" y="0"/>
                  </a:moveTo>
                  <a:cubicBezTo>
                    <a:pt x="3205" y="15989"/>
                    <a:pt x="1" y="43931"/>
                    <a:pt x="1" y="43931"/>
                  </a:cubicBezTo>
                  <a:lnTo>
                    <a:pt x="53728" y="43931"/>
                  </a:lnTo>
                  <a:cubicBezTo>
                    <a:pt x="56285" y="11522"/>
                    <a:pt x="44609" y="0"/>
                    <a:pt x="44609" y="0"/>
                  </a:cubicBez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Google Shape;1416;p37"/>
            <p:cNvSpPr/>
            <p:nvPr/>
          </p:nvSpPr>
          <p:spPr>
            <a:xfrm>
              <a:off x="1519125" y="3459700"/>
              <a:ext cx="637675" cy="317900"/>
            </a:xfrm>
            <a:custGeom>
              <a:avLst/>
              <a:gdLst/>
              <a:ahLst/>
              <a:cxnLst/>
              <a:rect l="l" t="t" r="r" b="b"/>
              <a:pathLst>
                <a:path w="25507" h="12716" extrusionOk="0">
                  <a:moveTo>
                    <a:pt x="16542" y="1359"/>
                  </a:moveTo>
                  <a:cubicBezTo>
                    <a:pt x="16419" y="4809"/>
                    <a:pt x="16450" y="8259"/>
                    <a:pt x="16604" y="11679"/>
                  </a:cubicBezTo>
                  <a:cubicBezTo>
                    <a:pt x="15988" y="11433"/>
                    <a:pt x="15957" y="10170"/>
                    <a:pt x="15926" y="9677"/>
                  </a:cubicBezTo>
                  <a:cubicBezTo>
                    <a:pt x="15834" y="8783"/>
                    <a:pt x="15772" y="7890"/>
                    <a:pt x="15680" y="6996"/>
                  </a:cubicBezTo>
                  <a:cubicBezTo>
                    <a:pt x="15526" y="5148"/>
                    <a:pt x="15341" y="3300"/>
                    <a:pt x="15187" y="1420"/>
                  </a:cubicBezTo>
                  <a:cubicBezTo>
                    <a:pt x="15187" y="1420"/>
                    <a:pt x="15156" y="1389"/>
                    <a:pt x="15156" y="1389"/>
                  </a:cubicBezTo>
                  <a:cubicBezTo>
                    <a:pt x="15618" y="1389"/>
                    <a:pt x="16080" y="1359"/>
                    <a:pt x="16542" y="1359"/>
                  </a:cubicBezTo>
                  <a:close/>
                  <a:moveTo>
                    <a:pt x="24884" y="1"/>
                  </a:moveTo>
                  <a:cubicBezTo>
                    <a:pt x="24867" y="1"/>
                    <a:pt x="24848" y="1"/>
                    <a:pt x="24830" y="3"/>
                  </a:cubicBezTo>
                  <a:cubicBezTo>
                    <a:pt x="20732" y="280"/>
                    <a:pt x="16696" y="527"/>
                    <a:pt x="12599" y="589"/>
                  </a:cubicBezTo>
                  <a:cubicBezTo>
                    <a:pt x="11583" y="604"/>
                    <a:pt x="10566" y="612"/>
                    <a:pt x="9549" y="612"/>
                  </a:cubicBezTo>
                  <a:cubicBezTo>
                    <a:pt x="6497" y="612"/>
                    <a:pt x="3442" y="542"/>
                    <a:pt x="369" y="404"/>
                  </a:cubicBezTo>
                  <a:cubicBezTo>
                    <a:pt x="359" y="403"/>
                    <a:pt x="349" y="402"/>
                    <a:pt x="340" y="402"/>
                  </a:cubicBezTo>
                  <a:cubicBezTo>
                    <a:pt x="1" y="402"/>
                    <a:pt x="39" y="928"/>
                    <a:pt x="369" y="958"/>
                  </a:cubicBezTo>
                  <a:cubicBezTo>
                    <a:pt x="4435" y="1235"/>
                    <a:pt x="8533" y="1389"/>
                    <a:pt x="12599" y="1389"/>
                  </a:cubicBezTo>
                  <a:lnTo>
                    <a:pt x="14232" y="1389"/>
                  </a:lnTo>
                  <a:cubicBezTo>
                    <a:pt x="14232" y="1420"/>
                    <a:pt x="14232" y="1420"/>
                    <a:pt x="14232" y="1451"/>
                  </a:cubicBezTo>
                  <a:cubicBezTo>
                    <a:pt x="14417" y="3762"/>
                    <a:pt x="14632" y="6103"/>
                    <a:pt x="14817" y="8444"/>
                  </a:cubicBezTo>
                  <a:cubicBezTo>
                    <a:pt x="14932" y="9792"/>
                    <a:pt x="14886" y="12715"/>
                    <a:pt x="16793" y="12715"/>
                  </a:cubicBezTo>
                  <a:cubicBezTo>
                    <a:pt x="16935" y="12715"/>
                    <a:pt x="17087" y="12699"/>
                    <a:pt x="17251" y="12665"/>
                  </a:cubicBezTo>
                  <a:cubicBezTo>
                    <a:pt x="17436" y="12634"/>
                    <a:pt x="17621" y="12418"/>
                    <a:pt x="17590" y="12203"/>
                  </a:cubicBezTo>
                  <a:cubicBezTo>
                    <a:pt x="17343" y="8598"/>
                    <a:pt x="17251" y="4994"/>
                    <a:pt x="17251" y="1359"/>
                  </a:cubicBezTo>
                  <a:cubicBezTo>
                    <a:pt x="19777" y="1328"/>
                    <a:pt x="22303" y="1235"/>
                    <a:pt x="24830" y="1081"/>
                  </a:cubicBezTo>
                  <a:cubicBezTo>
                    <a:pt x="25488" y="1022"/>
                    <a:pt x="25507" y="1"/>
                    <a:pt x="24884" y="1"/>
                  </a:cubicBezTo>
                  <a:close/>
                </a:path>
              </a:pathLst>
            </a:custGeom>
            <a:solidFill>
              <a:srgbClr val="4026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Google Shape;1417;p37"/>
            <p:cNvSpPr/>
            <p:nvPr/>
          </p:nvSpPr>
          <p:spPr>
            <a:xfrm>
              <a:off x="1908800" y="3927150"/>
              <a:ext cx="116325" cy="602425"/>
            </a:xfrm>
            <a:custGeom>
              <a:avLst/>
              <a:gdLst/>
              <a:ahLst/>
              <a:cxnLst/>
              <a:rect l="l" t="t" r="r" b="b"/>
              <a:pathLst>
                <a:path w="4653" h="24097" extrusionOk="0">
                  <a:moveTo>
                    <a:pt x="783" y="0"/>
                  </a:moveTo>
                  <a:cubicBezTo>
                    <a:pt x="548" y="0"/>
                    <a:pt x="368" y="652"/>
                    <a:pt x="278" y="2162"/>
                  </a:cubicBezTo>
                  <a:cubicBezTo>
                    <a:pt x="124" y="5181"/>
                    <a:pt x="93" y="8200"/>
                    <a:pt x="31" y="11188"/>
                  </a:cubicBezTo>
                  <a:cubicBezTo>
                    <a:pt x="0" y="14022"/>
                    <a:pt x="62" y="21262"/>
                    <a:pt x="93" y="24096"/>
                  </a:cubicBezTo>
                  <a:lnTo>
                    <a:pt x="4652" y="24096"/>
                  </a:lnTo>
                  <a:cubicBezTo>
                    <a:pt x="4652" y="24004"/>
                    <a:pt x="4652" y="23942"/>
                    <a:pt x="4652" y="23850"/>
                  </a:cubicBezTo>
                  <a:cubicBezTo>
                    <a:pt x="4437" y="21878"/>
                    <a:pt x="4221" y="15501"/>
                    <a:pt x="3944" y="13529"/>
                  </a:cubicBezTo>
                  <a:cubicBezTo>
                    <a:pt x="3389" y="9617"/>
                    <a:pt x="2742" y="5704"/>
                    <a:pt x="1664" y="1884"/>
                  </a:cubicBezTo>
                  <a:cubicBezTo>
                    <a:pt x="1334" y="706"/>
                    <a:pt x="1028" y="0"/>
                    <a:pt x="783" y="0"/>
                  </a:cubicBezTo>
                  <a:close/>
                </a:path>
              </a:pathLst>
            </a:custGeom>
            <a:solidFill>
              <a:srgbClr val="2C0D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Google Shape;1418;p37"/>
            <p:cNvSpPr/>
            <p:nvPr/>
          </p:nvSpPr>
          <p:spPr>
            <a:xfrm>
              <a:off x="815925" y="2996124"/>
              <a:ext cx="954275" cy="1467200"/>
            </a:xfrm>
            <a:custGeom>
              <a:avLst/>
              <a:gdLst/>
              <a:ahLst/>
              <a:cxnLst/>
              <a:rect l="l" t="t" r="r" b="b"/>
              <a:pathLst>
                <a:path w="38171" h="58688" extrusionOk="0">
                  <a:moveTo>
                    <a:pt x="17653" y="0"/>
                  </a:moveTo>
                  <a:cubicBezTo>
                    <a:pt x="17653" y="0"/>
                    <a:pt x="10259" y="32225"/>
                    <a:pt x="0" y="56347"/>
                  </a:cubicBezTo>
                  <a:cubicBezTo>
                    <a:pt x="2902" y="57372"/>
                    <a:pt x="5706" y="57624"/>
                    <a:pt x="8601" y="57624"/>
                  </a:cubicBezTo>
                  <a:cubicBezTo>
                    <a:pt x="11398" y="57624"/>
                    <a:pt x="14281" y="57389"/>
                    <a:pt x="17418" y="57389"/>
                  </a:cubicBezTo>
                  <a:cubicBezTo>
                    <a:pt x="20687" y="57389"/>
                    <a:pt x="24234" y="57645"/>
                    <a:pt x="28250" y="58688"/>
                  </a:cubicBezTo>
                  <a:cubicBezTo>
                    <a:pt x="28250" y="58688"/>
                    <a:pt x="38170" y="35090"/>
                    <a:pt x="344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Google Shape;1419;p37"/>
            <p:cNvSpPr/>
            <p:nvPr/>
          </p:nvSpPr>
          <p:spPr>
            <a:xfrm>
              <a:off x="1981975" y="2142000"/>
              <a:ext cx="799450" cy="1235375"/>
            </a:xfrm>
            <a:custGeom>
              <a:avLst/>
              <a:gdLst/>
              <a:ahLst/>
              <a:cxnLst/>
              <a:rect l="l" t="t" r="r" b="b"/>
              <a:pathLst>
                <a:path w="31978" h="49415" extrusionOk="0">
                  <a:moveTo>
                    <a:pt x="6808" y="0"/>
                  </a:moveTo>
                  <a:lnTo>
                    <a:pt x="0" y="26155"/>
                  </a:lnTo>
                  <a:cubicBezTo>
                    <a:pt x="0" y="26155"/>
                    <a:pt x="17283" y="46796"/>
                    <a:pt x="29821" y="49415"/>
                  </a:cubicBezTo>
                  <a:lnTo>
                    <a:pt x="31978" y="29883"/>
                  </a:lnTo>
                  <a:cubicBezTo>
                    <a:pt x="31978" y="29883"/>
                    <a:pt x="12508" y="4375"/>
                    <a:pt x="68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Google Shape;1420;p37"/>
            <p:cNvSpPr/>
            <p:nvPr/>
          </p:nvSpPr>
          <p:spPr>
            <a:xfrm>
              <a:off x="2471800" y="2140450"/>
              <a:ext cx="621550" cy="1236925"/>
            </a:xfrm>
            <a:custGeom>
              <a:avLst/>
              <a:gdLst/>
              <a:ahLst/>
              <a:cxnLst/>
              <a:rect l="l" t="t" r="r" b="b"/>
              <a:pathLst>
                <a:path w="24862" h="49477" extrusionOk="0">
                  <a:moveTo>
                    <a:pt x="12785" y="1"/>
                  </a:moveTo>
                  <a:lnTo>
                    <a:pt x="0" y="28127"/>
                  </a:lnTo>
                  <a:lnTo>
                    <a:pt x="10228" y="49477"/>
                  </a:lnTo>
                  <a:cubicBezTo>
                    <a:pt x="16143" y="39187"/>
                    <a:pt x="22767" y="21165"/>
                    <a:pt x="24862" y="7302"/>
                  </a:cubicBezTo>
                  <a:lnTo>
                    <a:pt x="1278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Google Shape;1421;p37"/>
            <p:cNvSpPr/>
            <p:nvPr/>
          </p:nvSpPr>
          <p:spPr>
            <a:xfrm>
              <a:off x="2467950" y="2620175"/>
              <a:ext cx="140825" cy="466050"/>
            </a:xfrm>
            <a:custGeom>
              <a:avLst/>
              <a:gdLst/>
              <a:ahLst/>
              <a:cxnLst/>
              <a:rect l="l" t="t" r="r" b="b"/>
              <a:pathLst>
                <a:path w="5633" h="18642" extrusionOk="0">
                  <a:moveTo>
                    <a:pt x="4021" y="0"/>
                  </a:moveTo>
                  <a:cubicBezTo>
                    <a:pt x="3819" y="0"/>
                    <a:pt x="3605" y="139"/>
                    <a:pt x="3574" y="405"/>
                  </a:cubicBezTo>
                  <a:cubicBezTo>
                    <a:pt x="3574" y="436"/>
                    <a:pt x="3574" y="467"/>
                    <a:pt x="3574" y="497"/>
                  </a:cubicBezTo>
                  <a:cubicBezTo>
                    <a:pt x="3451" y="528"/>
                    <a:pt x="3327" y="590"/>
                    <a:pt x="3297" y="713"/>
                  </a:cubicBezTo>
                  <a:cubicBezTo>
                    <a:pt x="2865" y="1945"/>
                    <a:pt x="2434" y="3208"/>
                    <a:pt x="2095" y="4471"/>
                  </a:cubicBezTo>
                  <a:cubicBezTo>
                    <a:pt x="1510" y="6720"/>
                    <a:pt x="1048" y="9000"/>
                    <a:pt x="678" y="11280"/>
                  </a:cubicBezTo>
                  <a:cubicBezTo>
                    <a:pt x="524" y="12420"/>
                    <a:pt x="370" y="13590"/>
                    <a:pt x="278" y="14730"/>
                  </a:cubicBezTo>
                  <a:cubicBezTo>
                    <a:pt x="216" y="15316"/>
                    <a:pt x="154" y="15901"/>
                    <a:pt x="124" y="16486"/>
                  </a:cubicBezTo>
                  <a:cubicBezTo>
                    <a:pt x="93" y="17072"/>
                    <a:pt x="0" y="17657"/>
                    <a:pt x="62" y="18242"/>
                  </a:cubicBezTo>
                  <a:cubicBezTo>
                    <a:pt x="79" y="18486"/>
                    <a:pt x="303" y="18641"/>
                    <a:pt x="511" y="18641"/>
                  </a:cubicBezTo>
                  <a:cubicBezTo>
                    <a:pt x="672" y="18641"/>
                    <a:pt x="823" y="18549"/>
                    <a:pt x="863" y="18335"/>
                  </a:cubicBezTo>
                  <a:cubicBezTo>
                    <a:pt x="955" y="17688"/>
                    <a:pt x="955" y="17041"/>
                    <a:pt x="986" y="16363"/>
                  </a:cubicBezTo>
                  <a:cubicBezTo>
                    <a:pt x="1048" y="15716"/>
                    <a:pt x="1079" y="15069"/>
                    <a:pt x="1171" y="14422"/>
                  </a:cubicBezTo>
                  <a:cubicBezTo>
                    <a:pt x="1571" y="10294"/>
                    <a:pt x="2372" y="6166"/>
                    <a:pt x="3512" y="2161"/>
                  </a:cubicBezTo>
                  <a:cubicBezTo>
                    <a:pt x="3512" y="2654"/>
                    <a:pt x="3512" y="3116"/>
                    <a:pt x="3543" y="3609"/>
                  </a:cubicBezTo>
                  <a:cubicBezTo>
                    <a:pt x="3574" y="4625"/>
                    <a:pt x="3666" y="5673"/>
                    <a:pt x="3790" y="6690"/>
                  </a:cubicBezTo>
                  <a:cubicBezTo>
                    <a:pt x="4098" y="8754"/>
                    <a:pt x="4529" y="10787"/>
                    <a:pt x="5145" y="12789"/>
                  </a:cubicBezTo>
                  <a:cubicBezTo>
                    <a:pt x="5181" y="12899"/>
                    <a:pt x="5270" y="12946"/>
                    <a:pt x="5359" y="12946"/>
                  </a:cubicBezTo>
                  <a:cubicBezTo>
                    <a:pt x="5496" y="12946"/>
                    <a:pt x="5632" y="12834"/>
                    <a:pt x="5576" y="12666"/>
                  </a:cubicBezTo>
                  <a:cubicBezTo>
                    <a:pt x="5114" y="10664"/>
                    <a:pt x="4745" y="8630"/>
                    <a:pt x="4560" y="6566"/>
                  </a:cubicBezTo>
                  <a:cubicBezTo>
                    <a:pt x="4498" y="5550"/>
                    <a:pt x="4437" y="4533"/>
                    <a:pt x="4406" y="3516"/>
                  </a:cubicBezTo>
                  <a:cubicBezTo>
                    <a:pt x="4375" y="2469"/>
                    <a:pt x="4437" y="1452"/>
                    <a:pt x="4406" y="405"/>
                  </a:cubicBezTo>
                  <a:cubicBezTo>
                    <a:pt x="4406" y="132"/>
                    <a:pt x="4219" y="0"/>
                    <a:pt x="4021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Google Shape;1422;p37"/>
            <p:cNvSpPr/>
            <p:nvPr/>
          </p:nvSpPr>
          <p:spPr>
            <a:xfrm>
              <a:off x="814375" y="2377675"/>
              <a:ext cx="650050" cy="1347050"/>
            </a:xfrm>
            <a:custGeom>
              <a:avLst/>
              <a:gdLst/>
              <a:ahLst/>
              <a:cxnLst/>
              <a:rect l="l" t="t" r="r" b="b"/>
              <a:pathLst>
                <a:path w="26002" h="53882" extrusionOk="0">
                  <a:moveTo>
                    <a:pt x="11368" y="0"/>
                  </a:moveTo>
                  <a:cubicBezTo>
                    <a:pt x="6871" y="4221"/>
                    <a:pt x="1" y="49507"/>
                    <a:pt x="4344" y="53882"/>
                  </a:cubicBezTo>
                  <a:lnTo>
                    <a:pt x="18023" y="45749"/>
                  </a:lnTo>
                  <a:lnTo>
                    <a:pt x="26002" y="17560"/>
                  </a:lnTo>
                  <a:lnTo>
                    <a:pt x="113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Google Shape;1423;p37"/>
            <p:cNvSpPr/>
            <p:nvPr/>
          </p:nvSpPr>
          <p:spPr>
            <a:xfrm>
              <a:off x="1085475" y="2127050"/>
              <a:ext cx="1253100" cy="1304250"/>
            </a:xfrm>
            <a:custGeom>
              <a:avLst/>
              <a:gdLst/>
              <a:ahLst/>
              <a:cxnLst/>
              <a:rect l="l" t="t" r="r" b="b"/>
              <a:pathLst>
                <a:path w="50124" h="52170" extrusionOk="0">
                  <a:moveTo>
                    <a:pt x="31492" y="0"/>
                  </a:moveTo>
                  <a:cubicBezTo>
                    <a:pt x="26320" y="0"/>
                    <a:pt x="21596" y="198"/>
                    <a:pt x="21596" y="198"/>
                  </a:cubicBezTo>
                  <a:cubicBezTo>
                    <a:pt x="21596" y="198"/>
                    <a:pt x="6963" y="4079"/>
                    <a:pt x="524" y="10025"/>
                  </a:cubicBezTo>
                  <a:cubicBezTo>
                    <a:pt x="1" y="12428"/>
                    <a:pt x="1202" y="29896"/>
                    <a:pt x="11800" y="52169"/>
                  </a:cubicBezTo>
                  <a:lnTo>
                    <a:pt x="43654" y="52169"/>
                  </a:lnTo>
                  <a:cubicBezTo>
                    <a:pt x="42638" y="36735"/>
                    <a:pt x="49354" y="35533"/>
                    <a:pt x="49723" y="27246"/>
                  </a:cubicBezTo>
                  <a:cubicBezTo>
                    <a:pt x="50124" y="18898"/>
                    <a:pt x="40543" y="12551"/>
                    <a:pt x="42668" y="598"/>
                  </a:cubicBezTo>
                  <a:cubicBezTo>
                    <a:pt x="40160" y="130"/>
                    <a:pt x="35679" y="0"/>
                    <a:pt x="3149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Google Shape;1424;p37"/>
            <p:cNvSpPr/>
            <p:nvPr/>
          </p:nvSpPr>
          <p:spPr>
            <a:xfrm>
              <a:off x="2019900" y="2154650"/>
              <a:ext cx="240075" cy="1123775"/>
            </a:xfrm>
            <a:custGeom>
              <a:avLst/>
              <a:gdLst/>
              <a:ahLst/>
              <a:cxnLst/>
              <a:rect l="l" t="t" r="r" b="b"/>
              <a:pathLst>
                <a:path w="9603" h="44951" extrusionOk="0">
                  <a:moveTo>
                    <a:pt x="277" y="1"/>
                  </a:moveTo>
                  <a:cubicBezTo>
                    <a:pt x="147" y="1"/>
                    <a:pt x="1" y="148"/>
                    <a:pt x="85" y="295"/>
                  </a:cubicBezTo>
                  <a:cubicBezTo>
                    <a:pt x="886" y="2020"/>
                    <a:pt x="1687" y="3776"/>
                    <a:pt x="2488" y="5502"/>
                  </a:cubicBezTo>
                  <a:cubicBezTo>
                    <a:pt x="3227" y="7011"/>
                    <a:pt x="3936" y="8551"/>
                    <a:pt x="4675" y="10061"/>
                  </a:cubicBezTo>
                  <a:cubicBezTo>
                    <a:pt x="5045" y="10800"/>
                    <a:pt x="5384" y="11571"/>
                    <a:pt x="5754" y="12310"/>
                  </a:cubicBezTo>
                  <a:cubicBezTo>
                    <a:pt x="6123" y="13049"/>
                    <a:pt x="6524" y="13820"/>
                    <a:pt x="6863" y="14590"/>
                  </a:cubicBezTo>
                  <a:cubicBezTo>
                    <a:pt x="7017" y="15021"/>
                    <a:pt x="7017" y="15483"/>
                    <a:pt x="6739" y="15791"/>
                  </a:cubicBezTo>
                  <a:cubicBezTo>
                    <a:pt x="6431" y="16068"/>
                    <a:pt x="6062" y="16253"/>
                    <a:pt x="5692" y="16469"/>
                  </a:cubicBezTo>
                  <a:cubicBezTo>
                    <a:pt x="4860" y="16869"/>
                    <a:pt x="3998" y="17301"/>
                    <a:pt x="3628" y="18225"/>
                  </a:cubicBezTo>
                  <a:cubicBezTo>
                    <a:pt x="3540" y="18460"/>
                    <a:pt x="3788" y="18751"/>
                    <a:pt x="4024" y="18751"/>
                  </a:cubicBezTo>
                  <a:cubicBezTo>
                    <a:pt x="4036" y="18751"/>
                    <a:pt x="4048" y="18750"/>
                    <a:pt x="4059" y="18749"/>
                  </a:cubicBezTo>
                  <a:cubicBezTo>
                    <a:pt x="5599" y="18687"/>
                    <a:pt x="7109" y="18595"/>
                    <a:pt x="8649" y="18533"/>
                  </a:cubicBezTo>
                  <a:lnTo>
                    <a:pt x="8649" y="18533"/>
                  </a:lnTo>
                  <a:cubicBezTo>
                    <a:pt x="8403" y="20289"/>
                    <a:pt x="8126" y="22045"/>
                    <a:pt x="7848" y="23832"/>
                  </a:cubicBezTo>
                  <a:cubicBezTo>
                    <a:pt x="7325" y="27251"/>
                    <a:pt x="6832" y="30671"/>
                    <a:pt x="6308" y="34091"/>
                  </a:cubicBezTo>
                  <a:cubicBezTo>
                    <a:pt x="5784" y="37541"/>
                    <a:pt x="5199" y="40961"/>
                    <a:pt x="4737" y="44442"/>
                  </a:cubicBezTo>
                  <a:cubicBezTo>
                    <a:pt x="4706" y="44657"/>
                    <a:pt x="4799" y="44873"/>
                    <a:pt x="5045" y="44935"/>
                  </a:cubicBezTo>
                  <a:cubicBezTo>
                    <a:pt x="5083" y="44945"/>
                    <a:pt x="5121" y="44951"/>
                    <a:pt x="5159" y="44951"/>
                  </a:cubicBezTo>
                  <a:cubicBezTo>
                    <a:pt x="5341" y="44951"/>
                    <a:pt x="5518" y="44835"/>
                    <a:pt x="5569" y="44657"/>
                  </a:cubicBezTo>
                  <a:cubicBezTo>
                    <a:pt x="5877" y="42686"/>
                    <a:pt x="6154" y="40745"/>
                    <a:pt x="6462" y="38773"/>
                  </a:cubicBezTo>
                  <a:lnTo>
                    <a:pt x="9574" y="18163"/>
                  </a:lnTo>
                  <a:cubicBezTo>
                    <a:pt x="9603" y="17928"/>
                    <a:pt x="9464" y="17637"/>
                    <a:pt x="9211" y="17637"/>
                  </a:cubicBezTo>
                  <a:cubicBezTo>
                    <a:pt x="9199" y="17637"/>
                    <a:pt x="9186" y="17638"/>
                    <a:pt x="9173" y="17640"/>
                  </a:cubicBezTo>
                  <a:lnTo>
                    <a:pt x="4953" y="17855"/>
                  </a:lnTo>
                  <a:cubicBezTo>
                    <a:pt x="5107" y="17732"/>
                    <a:pt x="5261" y="17640"/>
                    <a:pt x="5384" y="17578"/>
                  </a:cubicBezTo>
                  <a:cubicBezTo>
                    <a:pt x="5846" y="17301"/>
                    <a:pt x="6308" y="17116"/>
                    <a:pt x="6770" y="16839"/>
                  </a:cubicBezTo>
                  <a:cubicBezTo>
                    <a:pt x="7140" y="16592"/>
                    <a:pt x="7479" y="16284"/>
                    <a:pt x="7664" y="15884"/>
                  </a:cubicBezTo>
                  <a:cubicBezTo>
                    <a:pt x="7972" y="15237"/>
                    <a:pt x="7787" y="14590"/>
                    <a:pt x="7510" y="13974"/>
                  </a:cubicBezTo>
                  <a:cubicBezTo>
                    <a:pt x="6770" y="12433"/>
                    <a:pt x="5969" y="10924"/>
                    <a:pt x="5199" y="9383"/>
                  </a:cubicBezTo>
                  <a:cubicBezTo>
                    <a:pt x="3659" y="6272"/>
                    <a:pt x="2026" y="3191"/>
                    <a:pt x="424" y="110"/>
                  </a:cubicBezTo>
                  <a:cubicBezTo>
                    <a:pt x="395" y="32"/>
                    <a:pt x="338" y="1"/>
                    <a:pt x="277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Google Shape;1425;p37"/>
            <p:cNvSpPr/>
            <p:nvPr/>
          </p:nvSpPr>
          <p:spPr>
            <a:xfrm>
              <a:off x="1385075" y="2226600"/>
              <a:ext cx="265750" cy="1245800"/>
            </a:xfrm>
            <a:custGeom>
              <a:avLst/>
              <a:gdLst/>
              <a:ahLst/>
              <a:cxnLst/>
              <a:rect l="l" t="t" r="r" b="b"/>
              <a:pathLst>
                <a:path w="10630" h="49832" extrusionOk="0">
                  <a:moveTo>
                    <a:pt x="1000" y="1"/>
                  </a:moveTo>
                  <a:cubicBezTo>
                    <a:pt x="888" y="1"/>
                    <a:pt x="787" y="71"/>
                    <a:pt x="802" y="221"/>
                  </a:cubicBezTo>
                  <a:cubicBezTo>
                    <a:pt x="832" y="1545"/>
                    <a:pt x="894" y="2839"/>
                    <a:pt x="925" y="4133"/>
                  </a:cubicBezTo>
                  <a:cubicBezTo>
                    <a:pt x="986" y="8785"/>
                    <a:pt x="709" y="13468"/>
                    <a:pt x="62" y="18089"/>
                  </a:cubicBezTo>
                  <a:cubicBezTo>
                    <a:pt x="1" y="18366"/>
                    <a:pt x="155" y="18582"/>
                    <a:pt x="463" y="18612"/>
                  </a:cubicBezTo>
                  <a:cubicBezTo>
                    <a:pt x="3266" y="18859"/>
                    <a:pt x="6039" y="19413"/>
                    <a:pt x="8750" y="20276"/>
                  </a:cubicBezTo>
                  <a:cubicBezTo>
                    <a:pt x="7795" y="20584"/>
                    <a:pt x="6871" y="20861"/>
                    <a:pt x="5916" y="21077"/>
                  </a:cubicBezTo>
                  <a:cubicBezTo>
                    <a:pt x="5207" y="21262"/>
                    <a:pt x="4529" y="21416"/>
                    <a:pt x="3852" y="21570"/>
                  </a:cubicBezTo>
                  <a:cubicBezTo>
                    <a:pt x="3143" y="21724"/>
                    <a:pt x="2434" y="21940"/>
                    <a:pt x="1726" y="22032"/>
                  </a:cubicBezTo>
                  <a:cubicBezTo>
                    <a:pt x="1479" y="22063"/>
                    <a:pt x="1325" y="22279"/>
                    <a:pt x="1449" y="22525"/>
                  </a:cubicBezTo>
                  <a:cubicBezTo>
                    <a:pt x="2373" y="24373"/>
                    <a:pt x="3235" y="26283"/>
                    <a:pt x="4067" y="28224"/>
                  </a:cubicBezTo>
                  <a:cubicBezTo>
                    <a:pt x="5515" y="31613"/>
                    <a:pt x="6686" y="35094"/>
                    <a:pt x="7610" y="38668"/>
                  </a:cubicBezTo>
                  <a:cubicBezTo>
                    <a:pt x="8072" y="40486"/>
                    <a:pt x="8473" y="42272"/>
                    <a:pt x="8781" y="44090"/>
                  </a:cubicBezTo>
                  <a:cubicBezTo>
                    <a:pt x="9089" y="45908"/>
                    <a:pt x="9304" y="47756"/>
                    <a:pt x="9582" y="49574"/>
                  </a:cubicBezTo>
                  <a:cubicBezTo>
                    <a:pt x="9609" y="49751"/>
                    <a:pt x="9757" y="49832"/>
                    <a:pt x="9911" y="49832"/>
                  </a:cubicBezTo>
                  <a:cubicBezTo>
                    <a:pt x="10105" y="49832"/>
                    <a:pt x="10307" y="49704"/>
                    <a:pt x="10290" y="49481"/>
                  </a:cubicBezTo>
                  <a:cubicBezTo>
                    <a:pt x="10198" y="47356"/>
                    <a:pt x="9859" y="45261"/>
                    <a:pt x="9489" y="43197"/>
                  </a:cubicBezTo>
                  <a:cubicBezTo>
                    <a:pt x="8811" y="39531"/>
                    <a:pt x="7856" y="35926"/>
                    <a:pt x="6624" y="32414"/>
                  </a:cubicBezTo>
                  <a:cubicBezTo>
                    <a:pt x="5423" y="29025"/>
                    <a:pt x="4006" y="25729"/>
                    <a:pt x="2219" y="22587"/>
                  </a:cubicBezTo>
                  <a:cubicBezTo>
                    <a:pt x="2835" y="22525"/>
                    <a:pt x="3420" y="22463"/>
                    <a:pt x="4006" y="22371"/>
                  </a:cubicBezTo>
                  <a:cubicBezTo>
                    <a:pt x="4714" y="22248"/>
                    <a:pt x="5392" y="22094"/>
                    <a:pt x="6070" y="21940"/>
                  </a:cubicBezTo>
                  <a:cubicBezTo>
                    <a:pt x="7487" y="21570"/>
                    <a:pt x="8873" y="21169"/>
                    <a:pt x="10229" y="20707"/>
                  </a:cubicBezTo>
                  <a:cubicBezTo>
                    <a:pt x="10629" y="20553"/>
                    <a:pt x="10629" y="19999"/>
                    <a:pt x="10229" y="19876"/>
                  </a:cubicBezTo>
                  <a:cubicBezTo>
                    <a:pt x="7240" y="18797"/>
                    <a:pt x="4129" y="18120"/>
                    <a:pt x="956" y="17811"/>
                  </a:cubicBezTo>
                  <a:cubicBezTo>
                    <a:pt x="1110" y="16641"/>
                    <a:pt x="1264" y="15470"/>
                    <a:pt x="1356" y="14299"/>
                  </a:cubicBezTo>
                  <a:cubicBezTo>
                    <a:pt x="1787" y="9617"/>
                    <a:pt x="1818" y="4903"/>
                    <a:pt x="1264" y="221"/>
                  </a:cubicBezTo>
                  <a:cubicBezTo>
                    <a:pt x="1248" y="78"/>
                    <a:pt x="1119" y="1"/>
                    <a:pt x="1000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Google Shape;1426;p37"/>
            <p:cNvSpPr/>
            <p:nvPr/>
          </p:nvSpPr>
          <p:spPr>
            <a:xfrm>
              <a:off x="1524475" y="2128125"/>
              <a:ext cx="601525" cy="1325500"/>
            </a:xfrm>
            <a:custGeom>
              <a:avLst/>
              <a:gdLst/>
              <a:ahLst/>
              <a:cxnLst/>
              <a:rect l="l" t="t" r="r" b="b"/>
              <a:pathLst>
                <a:path w="24061" h="53020" extrusionOk="0">
                  <a:moveTo>
                    <a:pt x="17653" y="1"/>
                  </a:moveTo>
                  <a:lnTo>
                    <a:pt x="1" y="1387"/>
                  </a:lnTo>
                  <a:cubicBezTo>
                    <a:pt x="1" y="1387"/>
                    <a:pt x="6871" y="22521"/>
                    <a:pt x="7764" y="29483"/>
                  </a:cubicBezTo>
                  <a:cubicBezTo>
                    <a:pt x="8657" y="36445"/>
                    <a:pt x="8565" y="53020"/>
                    <a:pt x="8565" y="53020"/>
                  </a:cubicBezTo>
                  <a:lnTo>
                    <a:pt x="24061" y="53020"/>
                  </a:lnTo>
                  <a:cubicBezTo>
                    <a:pt x="24061" y="53020"/>
                    <a:pt x="22767" y="26156"/>
                    <a:pt x="22829" y="23599"/>
                  </a:cubicBezTo>
                  <a:cubicBezTo>
                    <a:pt x="22860" y="21073"/>
                    <a:pt x="17653" y="1"/>
                    <a:pt x="17653" y="1"/>
                  </a:cubicBezTo>
                  <a:close/>
                </a:path>
              </a:pathLst>
            </a:custGeom>
            <a:solidFill>
              <a:srgbClr val="BFBD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Google Shape;1427;p37"/>
            <p:cNvSpPr/>
            <p:nvPr/>
          </p:nvSpPr>
          <p:spPr>
            <a:xfrm>
              <a:off x="2052050" y="3025375"/>
              <a:ext cx="556850" cy="1414850"/>
            </a:xfrm>
            <a:custGeom>
              <a:avLst/>
              <a:gdLst/>
              <a:ahLst/>
              <a:cxnLst/>
              <a:rect l="l" t="t" r="r" b="b"/>
              <a:pathLst>
                <a:path w="22274" h="56594" extrusionOk="0">
                  <a:moveTo>
                    <a:pt x="2249" y="1"/>
                  </a:moveTo>
                  <a:lnTo>
                    <a:pt x="1" y="10383"/>
                  </a:lnTo>
                  <a:cubicBezTo>
                    <a:pt x="7517" y="24123"/>
                    <a:pt x="11769" y="56594"/>
                    <a:pt x="11769" y="56594"/>
                  </a:cubicBezTo>
                  <a:cubicBezTo>
                    <a:pt x="11769" y="56594"/>
                    <a:pt x="17222" y="56409"/>
                    <a:pt x="22274" y="54776"/>
                  </a:cubicBezTo>
                  <a:cubicBezTo>
                    <a:pt x="20549" y="49446"/>
                    <a:pt x="19132" y="39681"/>
                    <a:pt x="15127" y="27543"/>
                  </a:cubicBezTo>
                  <a:cubicBezTo>
                    <a:pt x="15034" y="27296"/>
                    <a:pt x="14973" y="27080"/>
                    <a:pt x="14880" y="26834"/>
                  </a:cubicBezTo>
                  <a:cubicBezTo>
                    <a:pt x="14788" y="26587"/>
                    <a:pt x="14695" y="26310"/>
                    <a:pt x="14634" y="26064"/>
                  </a:cubicBezTo>
                  <a:cubicBezTo>
                    <a:pt x="14541" y="25879"/>
                    <a:pt x="14480" y="25694"/>
                    <a:pt x="14418" y="25478"/>
                  </a:cubicBezTo>
                  <a:cubicBezTo>
                    <a:pt x="11707" y="17684"/>
                    <a:pt x="7887" y="9027"/>
                    <a:pt x="22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Google Shape;1428;p37"/>
            <p:cNvSpPr/>
            <p:nvPr/>
          </p:nvSpPr>
          <p:spPr>
            <a:xfrm>
              <a:off x="2188700" y="3402300"/>
              <a:ext cx="251950" cy="1014375"/>
            </a:xfrm>
            <a:custGeom>
              <a:avLst/>
              <a:gdLst/>
              <a:ahLst/>
              <a:cxnLst/>
              <a:rect l="l" t="t" r="r" b="b"/>
              <a:pathLst>
                <a:path w="10078" h="40575" extrusionOk="0">
                  <a:moveTo>
                    <a:pt x="174" y="0"/>
                  </a:moveTo>
                  <a:cubicBezTo>
                    <a:pt x="86" y="0"/>
                    <a:pt x="0" y="66"/>
                    <a:pt x="18" y="173"/>
                  </a:cubicBezTo>
                  <a:cubicBezTo>
                    <a:pt x="788" y="3100"/>
                    <a:pt x="1497" y="6027"/>
                    <a:pt x="2205" y="8954"/>
                  </a:cubicBezTo>
                  <a:cubicBezTo>
                    <a:pt x="3499" y="14160"/>
                    <a:pt x="4701" y="19366"/>
                    <a:pt x="5902" y="24604"/>
                  </a:cubicBezTo>
                  <a:cubicBezTo>
                    <a:pt x="6518" y="27222"/>
                    <a:pt x="7073" y="29841"/>
                    <a:pt x="7658" y="32459"/>
                  </a:cubicBezTo>
                  <a:cubicBezTo>
                    <a:pt x="7936" y="33753"/>
                    <a:pt x="8213" y="35078"/>
                    <a:pt x="8490" y="36403"/>
                  </a:cubicBezTo>
                  <a:cubicBezTo>
                    <a:pt x="8644" y="37050"/>
                    <a:pt x="8767" y="37727"/>
                    <a:pt x="8891" y="38374"/>
                  </a:cubicBezTo>
                  <a:cubicBezTo>
                    <a:pt x="9045" y="39021"/>
                    <a:pt x="9168" y="39699"/>
                    <a:pt x="9383" y="40315"/>
                  </a:cubicBezTo>
                  <a:cubicBezTo>
                    <a:pt x="9441" y="40489"/>
                    <a:pt x="9601" y="40574"/>
                    <a:pt x="9752" y="40574"/>
                  </a:cubicBezTo>
                  <a:cubicBezTo>
                    <a:pt x="9921" y="40574"/>
                    <a:pt x="10078" y="40466"/>
                    <a:pt x="10061" y="40254"/>
                  </a:cubicBezTo>
                  <a:cubicBezTo>
                    <a:pt x="10030" y="39483"/>
                    <a:pt x="9846" y="38713"/>
                    <a:pt x="9692" y="37943"/>
                  </a:cubicBezTo>
                  <a:cubicBezTo>
                    <a:pt x="9538" y="37234"/>
                    <a:pt x="9383" y="36495"/>
                    <a:pt x="9229" y="35756"/>
                  </a:cubicBezTo>
                  <a:cubicBezTo>
                    <a:pt x="8921" y="34277"/>
                    <a:pt x="8613" y="32829"/>
                    <a:pt x="8305" y="31350"/>
                  </a:cubicBezTo>
                  <a:cubicBezTo>
                    <a:pt x="7135" y="26113"/>
                    <a:pt x="5902" y="20876"/>
                    <a:pt x="4608" y="15669"/>
                  </a:cubicBezTo>
                  <a:cubicBezTo>
                    <a:pt x="3284" y="10463"/>
                    <a:pt x="1836" y="5287"/>
                    <a:pt x="326" y="112"/>
                  </a:cubicBezTo>
                  <a:cubicBezTo>
                    <a:pt x="300" y="34"/>
                    <a:pt x="237" y="0"/>
                    <a:pt x="174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Google Shape;1429;p37"/>
            <p:cNvSpPr/>
            <p:nvPr/>
          </p:nvSpPr>
          <p:spPr>
            <a:xfrm>
              <a:off x="1542975" y="1759225"/>
              <a:ext cx="381250" cy="608550"/>
            </a:xfrm>
            <a:custGeom>
              <a:avLst/>
              <a:gdLst/>
              <a:ahLst/>
              <a:cxnLst/>
              <a:rect l="l" t="t" r="r" b="b"/>
              <a:pathLst>
                <a:path w="15250" h="24342" extrusionOk="0">
                  <a:moveTo>
                    <a:pt x="0" y="0"/>
                  </a:moveTo>
                  <a:lnTo>
                    <a:pt x="1664" y="18423"/>
                  </a:lnTo>
                  <a:cubicBezTo>
                    <a:pt x="1965" y="21794"/>
                    <a:pt x="4825" y="24342"/>
                    <a:pt x="8174" y="24342"/>
                  </a:cubicBezTo>
                  <a:cubicBezTo>
                    <a:pt x="8253" y="24342"/>
                    <a:pt x="8331" y="24341"/>
                    <a:pt x="8410" y="24338"/>
                  </a:cubicBezTo>
                  <a:cubicBezTo>
                    <a:pt x="11861" y="24184"/>
                    <a:pt x="14603" y="21411"/>
                    <a:pt x="14664" y="17961"/>
                  </a:cubicBezTo>
                  <a:lnTo>
                    <a:pt x="14726" y="14849"/>
                  </a:lnTo>
                  <a:lnTo>
                    <a:pt x="15003" y="8873"/>
                  </a:lnTo>
                  <a:lnTo>
                    <a:pt x="15250" y="36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A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Google Shape;1430;p37"/>
            <p:cNvSpPr/>
            <p:nvPr/>
          </p:nvSpPr>
          <p:spPr>
            <a:xfrm>
              <a:off x="1524475" y="2122750"/>
              <a:ext cx="449050" cy="308075"/>
            </a:xfrm>
            <a:custGeom>
              <a:avLst/>
              <a:gdLst/>
              <a:ahLst/>
              <a:cxnLst/>
              <a:rect l="l" t="t" r="r" b="b"/>
              <a:pathLst>
                <a:path w="17962" h="12323" extrusionOk="0">
                  <a:moveTo>
                    <a:pt x="15497" y="0"/>
                  </a:moveTo>
                  <a:lnTo>
                    <a:pt x="12693" y="8564"/>
                  </a:lnTo>
                  <a:lnTo>
                    <a:pt x="2126" y="924"/>
                  </a:lnTo>
                  <a:lnTo>
                    <a:pt x="1" y="1602"/>
                  </a:lnTo>
                  <a:lnTo>
                    <a:pt x="4991" y="12323"/>
                  </a:lnTo>
                  <a:lnTo>
                    <a:pt x="17961" y="10074"/>
                  </a:lnTo>
                  <a:lnTo>
                    <a:pt x="17653" y="216"/>
                  </a:lnTo>
                  <a:lnTo>
                    <a:pt x="15497" y="0"/>
                  </a:lnTo>
                  <a:close/>
                </a:path>
              </a:pathLst>
            </a:custGeom>
            <a:solidFill>
              <a:srgbClr val="BFBD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Google Shape;1431;p37"/>
            <p:cNvSpPr/>
            <p:nvPr/>
          </p:nvSpPr>
          <p:spPr>
            <a:xfrm>
              <a:off x="1599600" y="2337875"/>
              <a:ext cx="454575" cy="1030875"/>
            </a:xfrm>
            <a:custGeom>
              <a:avLst/>
              <a:gdLst/>
              <a:ahLst/>
              <a:cxnLst/>
              <a:rect l="l" t="t" r="r" b="b"/>
              <a:pathLst>
                <a:path w="18183" h="41235" extrusionOk="0">
                  <a:moveTo>
                    <a:pt x="363" y="1"/>
                  </a:moveTo>
                  <a:cubicBezTo>
                    <a:pt x="187" y="1"/>
                    <a:pt x="0" y="187"/>
                    <a:pt x="46" y="391"/>
                  </a:cubicBezTo>
                  <a:cubicBezTo>
                    <a:pt x="261" y="1192"/>
                    <a:pt x="754" y="1869"/>
                    <a:pt x="1247" y="2547"/>
                  </a:cubicBezTo>
                  <a:cubicBezTo>
                    <a:pt x="1709" y="3194"/>
                    <a:pt x="2264" y="3810"/>
                    <a:pt x="2818" y="4396"/>
                  </a:cubicBezTo>
                  <a:cubicBezTo>
                    <a:pt x="3989" y="5566"/>
                    <a:pt x="5344" y="6491"/>
                    <a:pt x="6792" y="7230"/>
                  </a:cubicBezTo>
                  <a:cubicBezTo>
                    <a:pt x="6848" y="7263"/>
                    <a:pt x="6915" y="7280"/>
                    <a:pt x="6983" y="7280"/>
                  </a:cubicBezTo>
                  <a:cubicBezTo>
                    <a:pt x="7103" y="7280"/>
                    <a:pt x="7226" y="7225"/>
                    <a:pt x="7285" y="7107"/>
                  </a:cubicBezTo>
                  <a:cubicBezTo>
                    <a:pt x="8086" y="5135"/>
                    <a:pt x="8980" y="3225"/>
                    <a:pt x="9996" y="1346"/>
                  </a:cubicBezTo>
                  <a:cubicBezTo>
                    <a:pt x="10705" y="4026"/>
                    <a:pt x="11259" y="6799"/>
                    <a:pt x="11721" y="9540"/>
                  </a:cubicBezTo>
                  <a:cubicBezTo>
                    <a:pt x="11999" y="11173"/>
                    <a:pt x="12245" y="12837"/>
                    <a:pt x="12430" y="14500"/>
                  </a:cubicBezTo>
                  <a:cubicBezTo>
                    <a:pt x="10335" y="14993"/>
                    <a:pt x="8209" y="15425"/>
                    <a:pt x="6115" y="15917"/>
                  </a:cubicBezTo>
                  <a:cubicBezTo>
                    <a:pt x="5627" y="16032"/>
                    <a:pt x="5780" y="16762"/>
                    <a:pt x="6227" y="16762"/>
                  </a:cubicBezTo>
                  <a:cubicBezTo>
                    <a:pt x="6260" y="16762"/>
                    <a:pt x="6294" y="16758"/>
                    <a:pt x="6330" y="16749"/>
                  </a:cubicBezTo>
                  <a:cubicBezTo>
                    <a:pt x="8425" y="16318"/>
                    <a:pt x="10458" y="15763"/>
                    <a:pt x="12492" y="15147"/>
                  </a:cubicBezTo>
                  <a:cubicBezTo>
                    <a:pt x="12861" y="18474"/>
                    <a:pt x="13015" y="21802"/>
                    <a:pt x="12985" y="25129"/>
                  </a:cubicBezTo>
                  <a:cubicBezTo>
                    <a:pt x="12954" y="30335"/>
                    <a:pt x="12399" y="35572"/>
                    <a:pt x="11383" y="40717"/>
                  </a:cubicBezTo>
                  <a:cubicBezTo>
                    <a:pt x="11309" y="41031"/>
                    <a:pt x="11578" y="41234"/>
                    <a:pt x="11831" y="41234"/>
                  </a:cubicBezTo>
                  <a:cubicBezTo>
                    <a:pt x="12002" y="41234"/>
                    <a:pt x="12165" y="41143"/>
                    <a:pt x="12214" y="40933"/>
                  </a:cubicBezTo>
                  <a:cubicBezTo>
                    <a:pt x="12800" y="38006"/>
                    <a:pt x="13231" y="35080"/>
                    <a:pt x="13477" y="32122"/>
                  </a:cubicBezTo>
                  <a:cubicBezTo>
                    <a:pt x="13970" y="26885"/>
                    <a:pt x="14001" y="21555"/>
                    <a:pt x="13447" y="16287"/>
                  </a:cubicBezTo>
                  <a:cubicBezTo>
                    <a:pt x="13385" y="15825"/>
                    <a:pt x="13323" y="15363"/>
                    <a:pt x="13262" y="14901"/>
                  </a:cubicBezTo>
                  <a:cubicBezTo>
                    <a:pt x="14864" y="14408"/>
                    <a:pt x="16466" y="13853"/>
                    <a:pt x="18068" y="13330"/>
                  </a:cubicBezTo>
                  <a:cubicBezTo>
                    <a:pt x="18183" y="13272"/>
                    <a:pt x="18164" y="13080"/>
                    <a:pt x="18035" y="13080"/>
                  </a:cubicBezTo>
                  <a:cubicBezTo>
                    <a:pt x="18026" y="13080"/>
                    <a:pt x="18016" y="13081"/>
                    <a:pt x="18006" y="13083"/>
                  </a:cubicBezTo>
                  <a:cubicBezTo>
                    <a:pt x="16404" y="13545"/>
                    <a:pt x="14802" y="13946"/>
                    <a:pt x="13200" y="14316"/>
                  </a:cubicBezTo>
                  <a:cubicBezTo>
                    <a:pt x="12954" y="12375"/>
                    <a:pt x="12615" y="10434"/>
                    <a:pt x="12214" y="8524"/>
                  </a:cubicBezTo>
                  <a:cubicBezTo>
                    <a:pt x="11691" y="5998"/>
                    <a:pt x="10982" y="3564"/>
                    <a:pt x="10212" y="1130"/>
                  </a:cubicBezTo>
                  <a:lnTo>
                    <a:pt x="10212" y="1130"/>
                  </a:lnTo>
                  <a:cubicBezTo>
                    <a:pt x="11044" y="1654"/>
                    <a:pt x="11937" y="2085"/>
                    <a:pt x="12738" y="2670"/>
                  </a:cubicBezTo>
                  <a:cubicBezTo>
                    <a:pt x="13601" y="3287"/>
                    <a:pt x="14371" y="4026"/>
                    <a:pt x="15110" y="4796"/>
                  </a:cubicBezTo>
                  <a:cubicBezTo>
                    <a:pt x="15166" y="4863"/>
                    <a:pt x="15246" y="4894"/>
                    <a:pt x="15329" y="4894"/>
                  </a:cubicBezTo>
                  <a:cubicBezTo>
                    <a:pt x="15474" y="4894"/>
                    <a:pt x="15625" y="4799"/>
                    <a:pt x="15665" y="4642"/>
                  </a:cubicBezTo>
                  <a:cubicBezTo>
                    <a:pt x="15788" y="3934"/>
                    <a:pt x="15880" y="3225"/>
                    <a:pt x="16004" y="2516"/>
                  </a:cubicBezTo>
                  <a:cubicBezTo>
                    <a:pt x="16127" y="1808"/>
                    <a:pt x="16281" y="1099"/>
                    <a:pt x="16312" y="391"/>
                  </a:cubicBezTo>
                  <a:cubicBezTo>
                    <a:pt x="16329" y="171"/>
                    <a:pt x="16159" y="53"/>
                    <a:pt x="15988" y="53"/>
                  </a:cubicBezTo>
                  <a:cubicBezTo>
                    <a:pt x="15848" y="53"/>
                    <a:pt x="15706" y="132"/>
                    <a:pt x="15665" y="298"/>
                  </a:cubicBezTo>
                  <a:cubicBezTo>
                    <a:pt x="15480" y="976"/>
                    <a:pt x="15418" y="1685"/>
                    <a:pt x="15326" y="2393"/>
                  </a:cubicBezTo>
                  <a:cubicBezTo>
                    <a:pt x="15233" y="2886"/>
                    <a:pt x="15172" y="3348"/>
                    <a:pt x="15110" y="3841"/>
                  </a:cubicBezTo>
                  <a:cubicBezTo>
                    <a:pt x="14463" y="3225"/>
                    <a:pt x="13786" y="2670"/>
                    <a:pt x="13077" y="2178"/>
                  </a:cubicBezTo>
                  <a:cubicBezTo>
                    <a:pt x="12184" y="1561"/>
                    <a:pt x="11198" y="945"/>
                    <a:pt x="10150" y="730"/>
                  </a:cubicBezTo>
                  <a:cubicBezTo>
                    <a:pt x="10140" y="719"/>
                    <a:pt x="10133" y="716"/>
                    <a:pt x="10129" y="716"/>
                  </a:cubicBezTo>
                  <a:cubicBezTo>
                    <a:pt x="10120" y="716"/>
                    <a:pt x="10120" y="730"/>
                    <a:pt x="10120" y="730"/>
                  </a:cubicBezTo>
                  <a:cubicBezTo>
                    <a:pt x="10073" y="699"/>
                    <a:pt x="10012" y="676"/>
                    <a:pt x="9954" y="676"/>
                  </a:cubicBezTo>
                  <a:cubicBezTo>
                    <a:pt x="9896" y="676"/>
                    <a:pt x="9842" y="699"/>
                    <a:pt x="9811" y="760"/>
                  </a:cubicBezTo>
                  <a:cubicBezTo>
                    <a:pt x="8702" y="2609"/>
                    <a:pt x="7686" y="4488"/>
                    <a:pt x="6823" y="6429"/>
                  </a:cubicBezTo>
                  <a:cubicBezTo>
                    <a:pt x="5591" y="5720"/>
                    <a:pt x="4451" y="4796"/>
                    <a:pt x="3434" y="3779"/>
                  </a:cubicBezTo>
                  <a:cubicBezTo>
                    <a:pt x="2880" y="3225"/>
                    <a:pt x="2356" y="2640"/>
                    <a:pt x="1894" y="1993"/>
                  </a:cubicBezTo>
                  <a:cubicBezTo>
                    <a:pt x="1432" y="1377"/>
                    <a:pt x="1062" y="668"/>
                    <a:pt x="539" y="83"/>
                  </a:cubicBezTo>
                  <a:cubicBezTo>
                    <a:pt x="489" y="25"/>
                    <a:pt x="427" y="1"/>
                    <a:pt x="363" y="1"/>
                  </a:cubicBezTo>
                  <a:close/>
                </a:path>
              </a:pathLst>
            </a:custGeom>
            <a:solidFill>
              <a:srgbClr val="523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Google Shape;1432;p37"/>
            <p:cNvSpPr/>
            <p:nvPr/>
          </p:nvSpPr>
          <p:spPr>
            <a:xfrm>
              <a:off x="1836400" y="2540175"/>
              <a:ext cx="24675" cy="32175"/>
            </a:xfrm>
            <a:custGeom>
              <a:avLst/>
              <a:gdLst/>
              <a:ahLst/>
              <a:cxnLst/>
              <a:rect l="l" t="t" r="r" b="b"/>
              <a:pathLst>
                <a:path w="987" h="1287" extrusionOk="0">
                  <a:moveTo>
                    <a:pt x="432" y="0"/>
                  </a:moveTo>
                  <a:cubicBezTo>
                    <a:pt x="370" y="0"/>
                    <a:pt x="309" y="31"/>
                    <a:pt x="278" y="31"/>
                  </a:cubicBezTo>
                  <a:cubicBezTo>
                    <a:pt x="216" y="62"/>
                    <a:pt x="155" y="93"/>
                    <a:pt x="124" y="155"/>
                  </a:cubicBezTo>
                  <a:cubicBezTo>
                    <a:pt x="62" y="185"/>
                    <a:pt x="31" y="247"/>
                    <a:pt x="1" y="339"/>
                  </a:cubicBezTo>
                  <a:cubicBezTo>
                    <a:pt x="1" y="370"/>
                    <a:pt x="1" y="401"/>
                    <a:pt x="1" y="432"/>
                  </a:cubicBezTo>
                  <a:cubicBezTo>
                    <a:pt x="1" y="524"/>
                    <a:pt x="1" y="586"/>
                    <a:pt x="62" y="647"/>
                  </a:cubicBezTo>
                  <a:cubicBezTo>
                    <a:pt x="93" y="740"/>
                    <a:pt x="124" y="832"/>
                    <a:pt x="155" y="894"/>
                  </a:cubicBezTo>
                  <a:cubicBezTo>
                    <a:pt x="216" y="955"/>
                    <a:pt x="247" y="1017"/>
                    <a:pt x="309" y="1079"/>
                  </a:cubicBezTo>
                  <a:cubicBezTo>
                    <a:pt x="309" y="1110"/>
                    <a:pt x="339" y="1140"/>
                    <a:pt x="370" y="1171"/>
                  </a:cubicBezTo>
                  <a:cubicBezTo>
                    <a:pt x="432" y="1202"/>
                    <a:pt x="463" y="1233"/>
                    <a:pt x="493" y="1264"/>
                  </a:cubicBezTo>
                  <a:lnTo>
                    <a:pt x="586" y="1264"/>
                  </a:lnTo>
                  <a:cubicBezTo>
                    <a:pt x="601" y="1279"/>
                    <a:pt x="617" y="1287"/>
                    <a:pt x="632" y="1287"/>
                  </a:cubicBezTo>
                  <a:cubicBezTo>
                    <a:pt x="648" y="1287"/>
                    <a:pt x="663" y="1279"/>
                    <a:pt x="678" y="1264"/>
                  </a:cubicBezTo>
                  <a:lnTo>
                    <a:pt x="771" y="1264"/>
                  </a:lnTo>
                  <a:cubicBezTo>
                    <a:pt x="802" y="1233"/>
                    <a:pt x="863" y="1202"/>
                    <a:pt x="894" y="1171"/>
                  </a:cubicBezTo>
                  <a:cubicBezTo>
                    <a:pt x="894" y="1140"/>
                    <a:pt x="925" y="1140"/>
                    <a:pt x="956" y="1110"/>
                  </a:cubicBezTo>
                  <a:cubicBezTo>
                    <a:pt x="956" y="1079"/>
                    <a:pt x="956" y="1048"/>
                    <a:pt x="986" y="1017"/>
                  </a:cubicBezTo>
                  <a:lnTo>
                    <a:pt x="986" y="925"/>
                  </a:lnTo>
                  <a:cubicBezTo>
                    <a:pt x="986" y="894"/>
                    <a:pt x="986" y="863"/>
                    <a:pt x="986" y="801"/>
                  </a:cubicBezTo>
                  <a:cubicBezTo>
                    <a:pt x="986" y="740"/>
                    <a:pt x="986" y="709"/>
                    <a:pt x="956" y="647"/>
                  </a:cubicBezTo>
                  <a:cubicBezTo>
                    <a:pt x="956" y="617"/>
                    <a:pt x="956" y="617"/>
                    <a:pt x="925" y="586"/>
                  </a:cubicBezTo>
                  <a:cubicBezTo>
                    <a:pt x="925" y="493"/>
                    <a:pt x="863" y="432"/>
                    <a:pt x="832" y="339"/>
                  </a:cubicBezTo>
                  <a:cubicBezTo>
                    <a:pt x="832" y="247"/>
                    <a:pt x="771" y="185"/>
                    <a:pt x="740" y="155"/>
                  </a:cubicBezTo>
                  <a:cubicBezTo>
                    <a:pt x="709" y="93"/>
                    <a:pt x="648" y="62"/>
                    <a:pt x="586" y="31"/>
                  </a:cubicBezTo>
                  <a:cubicBezTo>
                    <a:pt x="524" y="31"/>
                    <a:pt x="493" y="0"/>
                    <a:pt x="432" y="0"/>
                  </a:cubicBezTo>
                  <a:close/>
                </a:path>
              </a:pathLst>
            </a:custGeom>
            <a:solidFill>
              <a:srgbClr val="583D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" name="Google Shape;1433;p37"/>
            <p:cNvSpPr/>
            <p:nvPr/>
          </p:nvSpPr>
          <p:spPr>
            <a:xfrm>
              <a:off x="1872600" y="2799725"/>
              <a:ext cx="22350" cy="33900"/>
            </a:xfrm>
            <a:custGeom>
              <a:avLst/>
              <a:gdLst/>
              <a:ahLst/>
              <a:cxnLst/>
              <a:rect l="l" t="t" r="r" b="b"/>
              <a:pathLst>
                <a:path w="894" h="1356" extrusionOk="0">
                  <a:moveTo>
                    <a:pt x="370" y="0"/>
                  </a:moveTo>
                  <a:cubicBezTo>
                    <a:pt x="309" y="0"/>
                    <a:pt x="278" y="31"/>
                    <a:pt x="216" y="31"/>
                  </a:cubicBezTo>
                  <a:cubicBezTo>
                    <a:pt x="185" y="62"/>
                    <a:pt x="185" y="93"/>
                    <a:pt x="124" y="124"/>
                  </a:cubicBezTo>
                  <a:cubicBezTo>
                    <a:pt x="93" y="155"/>
                    <a:pt x="62" y="185"/>
                    <a:pt x="62" y="247"/>
                  </a:cubicBezTo>
                  <a:cubicBezTo>
                    <a:pt x="31" y="309"/>
                    <a:pt x="31" y="339"/>
                    <a:pt x="0" y="401"/>
                  </a:cubicBezTo>
                  <a:cubicBezTo>
                    <a:pt x="31" y="493"/>
                    <a:pt x="31" y="586"/>
                    <a:pt x="31" y="678"/>
                  </a:cubicBezTo>
                  <a:cubicBezTo>
                    <a:pt x="31" y="740"/>
                    <a:pt x="62" y="801"/>
                    <a:pt x="62" y="863"/>
                  </a:cubicBezTo>
                  <a:lnTo>
                    <a:pt x="62" y="925"/>
                  </a:lnTo>
                  <a:cubicBezTo>
                    <a:pt x="93" y="955"/>
                    <a:pt x="93" y="1017"/>
                    <a:pt x="124" y="1048"/>
                  </a:cubicBezTo>
                  <a:cubicBezTo>
                    <a:pt x="155" y="1171"/>
                    <a:pt x="216" y="1233"/>
                    <a:pt x="309" y="1294"/>
                  </a:cubicBezTo>
                  <a:cubicBezTo>
                    <a:pt x="339" y="1325"/>
                    <a:pt x="401" y="1325"/>
                    <a:pt x="432" y="1356"/>
                  </a:cubicBezTo>
                  <a:lnTo>
                    <a:pt x="524" y="1356"/>
                  </a:lnTo>
                  <a:cubicBezTo>
                    <a:pt x="586" y="1325"/>
                    <a:pt x="647" y="1325"/>
                    <a:pt x="678" y="1294"/>
                  </a:cubicBezTo>
                  <a:lnTo>
                    <a:pt x="771" y="1233"/>
                  </a:lnTo>
                  <a:cubicBezTo>
                    <a:pt x="832" y="1171"/>
                    <a:pt x="863" y="1048"/>
                    <a:pt x="894" y="955"/>
                  </a:cubicBezTo>
                  <a:cubicBezTo>
                    <a:pt x="894" y="925"/>
                    <a:pt x="894" y="863"/>
                    <a:pt x="894" y="801"/>
                  </a:cubicBezTo>
                  <a:cubicBezTo>
                    <a:pt x="894" y="740"/>
                    <a:pt x="863" y="647"/>
                    <a:pt x="863" y="586"/>
                  </a:cubicBezTo>
                  <a:cubicBezTo>
                    <a:pt x="863" y="493"/>
                    <a:pt x="832" y="401"/>
                    <a:pt x="832" y="309"/>
                  </a:cubicBezTo>
                  <a:cubicBezTo>
                    <a:pt x="801" y="216"/>
                    <a:pt x="771" y="155"/>
                    <a:pt x="709" y="124"/>
                  </a:cubicBezTo>
                  <a:cubicBezTo>
                    <a:pt x="678" y="93"/>
                    <a:pt x="647" y="62"/>
                    <a:pt x="617" y="31"/>
                  </a:cubicBezTo>
                  <a:cubicBezTo>
                    <a:pt x="586" y="31"/>
                    <a:pt x="524" y="0"/>
                    <a:pt x="493" y="0"/>
                  </a:cubicBezTo>
                  <a:close/>
                </a:path>
              </a:pathLst>
            </a:custGeom>
            <a:solidFill>
              <a:srgbClr val="583D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Google Shape;1434;p37"/>
            <p:cNvSpPr/>
            <p:nvPr/>
          </p:nvSpPr>
          <p:spPr>
            <a:xfrm>
              <a:off x="1616900" y="1929725"/>
              <a:ext cx="304250" cy="195125"/>
            </a:xfrm>
            <a:custGeom>
              <a:avLst/>
              <a:gdLst/>
              <a:ahLst/>
              <a:cxnLst/>
              <a:rect l="l" t="t" r="r" b="b"/>
              <a:pathLst>
                <a:path w="12170" h="7805" extrusionOk="0">
                  <a:moveTo>
                    <a:pt x="2331" y="0"/>
                  </a:moveTo>
                  <a:cubicBezTo>
                    <a:pt x="1387" y="0"/>
                    <a:pt x="570" y="59"/>
                    <a:pt x="1" y="204"/>
                  </a:cubicBezTo>
                  <a:cubicBezTo>
                    <a:pt x="1390" y="4174"/>
                    <a:pt x="4319" y="7805"/>
                    <a:pt x="10206" y="7805"/>
                  </a:cubicBezTo>
                  <a:cubicBezTo>
                    <a:pt x="10715" y="7805"/>
                    <a:pt x="11246" y="7777"/>
                    <a:pt x="11800" y="7721"/>
                  </a:cubicBezTo>
                  <a:lnTo>
                    <a:pt x="12169" y="974"/>
                  </a:lnTo>
                  <a:cubicBezTo>
                    <a:pt x="12169" y="974"/>
                    <a:pt x="6186" y="0"/>
                    <a:pt x="2331" y="0"/>
                  </a:cubicBezTo>
                  <a:close/>
                </a:path>
              </a:pathLst>
            </a:custGeom>
            <a:solidFill>
              <a:srgbClr val="2C0D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Google Shape;1435;p37"/>
            <p:cNvSpPr/>
            <p:nvPr/>
          </p:nvSpPr>
          <p:spPr>
            <a:xfrm>
              <a:off x="1438225" y="1369650"/>
              <a:ext cx="676225" cy="695325"/>
            </a:xfrm>
            <a:custGeom>
              <a:avLst/>
              <a:gdLst/>
              <a:ahLst/>
              <a:cxnLst/>
              <a:rect l="l" t="t" r="r" b="b"/>
              <a:pathLst>
                <a:path w="27049" h="27813" extrusionOk="0">
                  <a:moveTo>
                    <a:pt x="15237" y="1"/>
                  </a:moveTo>
                  <a:cubicBezTo>
                    <a:pt x="10787" y="1"/>
                    <a:pt x="5755" y="2510"/>
                    <a:pt x="3482" y="5571"/>
                  </a:cubicBezTo>
                  <a:cubicBezTo>
                    <a:pt x="0" y="10315"/>
                    <a:pt x="771" y="16230"/>
                    <a:pt x="3882" y="20759"/>
                  </a:cubicBezTo>
                  <a:cubicBezTo>
                    <a:pt x="5299" y="22823"/>
                    <a:pt x="7178" y="24610"/>
                    <a:pt x="9396" y="25873"/>
                  </a:cubicBezTo>
                  <a:cubicBezTo>
                    <a:pt x="11536" y="27071"/>
                    <a:pt x="14046" y="27812"/>
                    <a:pt x="16483" y="27812"/>
                  </a:cubicBezTo>
                  <a:cubicBezTo>
                    <a:pt x="18433" y="27812"/>
                    <a:pt x="20336" y="27338"/>
                    <a:pt x="21966" y="26242"/>
                  </a:cubicBezTo>
                  <a:cubicBezTo>
                    <a:pt x="24615" y="24456"/>
                    <a:pt x="26125" y="21313"/>
                    <a:pt x="26464" y="18109"/>
                  </a:cubicBezTo>
                  <a:cubicBezTo>
                    <a:pt x="27049" y="12749"/>
                    <a:pt x="25016" y="5509"/>
                    <a:pt x="20826" y="1843"/>
                  </a:cubicBezTo>
                  <a:cubicBezTo>
                    <a:pt x="19501" y="703"/>
                    <a:pt x="17807" y="149"/>
                    <a:pt x="15989" y="25"/>
                  </a:cubicBezTo>
                  <a:cubicBezTo>
                    <a:pt x="15741" y="9"/>
                    <a:pt x="15490" y="1"/>
                    <a:pt x="15237" y="1"/>
                  </a:cubicBezTo>
                  <a:close/>
                </a:path>
              </a:pathLst>
            </a:custGeom>
            <a:solidFill>
              <a:srgbClr val="FFCA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Google Shape;1436;p37"/>
            <p:cNvSpPr/>
            <p:nvPr/>
          </p:nvSpPr>
          <p:spPr>
            <a:xfrm>
              <a:off x="1965025" y="1635425"/>
              <a:ext cx="53175" cy="59975"/>
            </a:xfrm>
            <a:custGeom>
              <a:avLst/>
              <a:gdLst/>
              <a:ahLst/>
              <a:cxnLst/>
              <a:rect l="l" t="t" r="r" b="b"/>
              <a:pathLst>
                <a:path w="2127" h="2399" extrusionOk="0">
                  <a:moveTo>
                    <a:pt x="861" y="1"/>
                  </a:moveTo>
                  <a:cubicBezTo>
                    <a:pt x="768" y="1"/>
                    <a:pt x="675" y="18"/>
                    <a:pt x="586" y="54"/>
                  </a:cubicBezTo>
                  <a:cubicBezTo>
                    <a:pt x="154" y="269"/>
                    <a:pt x="0" y="947"/>
                    <a:pt x="247" y="1594"/>
                  </a:cubicBezTo>
                  <a:cubicBezTo>
                    <a:pt x="467" y="2084"/>
                    <a:pt x="863" y="2399"/>
                    <a:pt x="1248" y="2399"/>
                  </a:cubicBezTo>
                  <a:cubicBezTo>
                    <a:pt x="1347" y="2399"/>
                    <a:pt x="1446" y="2378"/>
                    <a:pt x="1541" y="2333"/>
                  </a:cubicBezTo>
                  <a:cubicBezTo>
                    <a:pt x="1972" y="2118"/>
                    <a:pt x="2126" y="1440"/>
                    <a:pt x="1880" y="824"/>
                  </a:cubicBezTo>
                  <a:cubicBezTo>
                    <a:pt x="1656" y="302"/>
                    <a:pt x="1252" y="1"/>
                    <a:pt x="861" y="1"/>
                  </a:cubicBezTo>
                  <a:close/>
                </a:path>
              </a:pathLst>
            </a:custGeom>
            <a:solidFill>
              <a:srgbClr val="2C0D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Google Shape;1437;p37"/>
            <p:cNvSpPr/>
            <p:nvPr/>
          </p:nvSpPr>
          <p:spPr>
            <a:xfrm>
              <a:off x="1791725" y="1700900"/>
              <a:ext cx="53175" cy="59975"/>
            </a:xfrm>
            <a:custGeom>
              <a:avLst/>
              <a:gdLst/>
              <a:ahLst/>
              <a:cxnLst/>
              <a:rect l="l" t="t" r="r" b="b"/>
              <a:pathLst>
                <a:path w="2127" h="2399" extrusionOk="0">
                  <a:moveTo>
                    <a:pt x="862" y="0"/>
                  </a:moveTo>
                  <a:cubicBezTo>
                    <a:pt x="768" y="0"/>
                    <a:pt x="675" y="18"/>
                    <a:pt x="586" y="53"/>
                  </a:cubicBezTo>
                  <a:cubicBezTo>
                    <a:pt x="155" y="269"/>
                    <a:pt x="1" y="947"/>
                    <a:pt x="247" y="1594"/>
                  </a:cubicBezTo>
                  <a:cubicBezTo>
                    <a:pt x="443" y="2084"/>
                    <a:pt x="853" y="2398"/>
                    <a:pt x="1245" y="2398"/>
                  </a:cubicBezTo>
                  <a:cubicBezTo>
                    <a:pt x="1347" y="2398"/>
                    <a:pt x="1446" y="2377"/>
                    <a:pt x="1541" y="2333"/>
                  </a:cubicBezTo>
                  <a:cubicBezTo>
                    <a:pt x="1972" y="2117"/>
                    <a:pt x="2126" y="1440"/>
                    <a:pt x="1880" y="824"/>
                  </a:cubicBezTo>
                  <a:cubicBezTo>
                    <a:pt x="1656" y="302"/>
                    <a:pt x="1252" y="0"/>
                    <a:pt x="862" y="0"/>
                  </a:cubicBezTo>
                  <a:close/>
                </a:path>
              </a:pathLst>
            </a:custGeom>
            <a:solidFill>
              <a:srgbClr val="2C0D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" name="Google Shape;1438;p37"/>
            <p:cNvSpPr/>
            <p:nvPr/>
          </p:nvSpPr>
          <p:spPr>
            <a:xfrm>
              <a:off x="1874800" y="1627800"/>
              <a:ext cx="111050" cy="173875"/>
            </a:xfrm>
            <a:custGeom>
              <a:avLst/>
              <a:gdLst/>
              <a:ahLst/>
              <a:cxnLst/>
              <a:rect l="l" t="t" r="r" b="b"/>
              <a:pathLst>
                <a:path w="4442" h="6955" extrusionOk="0">
                  <a:moveTo>
                    <a:pt x="169" y="0"/>
                  </a:moveTo>
                  <a:cubicBezTo>
                    <a:pt x="76" y="0"/>
                    <a:pt x="1" y="95"/>
                    <a:pt x="67" y="205"/>
                  </a:cubicBezTo>
                  <a:cubicBezTo>
                    <a:pt x="898" y="1314"/>
                    <a:pt x="1761" y="2392"/>
                    <a:pt x="2624" y="3470"/>
                  </a:cubicBezTo>
                  <a:cubicBezTo>
                    <a:pt x="3055" y="3994"/>
                    <a:pt x="3609" y="4518"/>
                    <a:pt x="3825" y="5195"/>
                  </a:cubicBezTo>
                  <a:cubicBezTo>
                    <a:pt x="4010" y="5719"/>
                    <a:pt x="3763" y="6243"/>
                    <a:pt x="3455" y="6705"/>
                  </a:cubicBezTo>
                  <a:cubicBezTo>
                    <a:pt x="3370" y="6790"/>
                    <a:pt x="3416" y="6955"/>
                    <a:pt x="3545" y="6955"/>
                  </a:cubicBezTo>
                  <a:cubicBezTo>
                    <a:pt x="3556" y="6955"/>
                    <a:pt x="3567" y="6954"/>
                    <a:pt x="3579" y="6951"/>
                  </a:cubicBezTo>
                  <a:cubicBezTo>
                    <a:pt x="4133" y="6890"/>
                    <a:pt x="4410" y="6335"/>
                    <a:pt x="4441" y="5842"/>
                  </a:cubicBezTo>
                  <a:cubicBezTo>
                    <a:pt x="4441" y="5103"/>
                    <a:pt x="4010" y="4487"/>
                    <a:pt x="3579" y="3932"/>
                  </a:cubicBezTo>
                  <a:cubicBezTo>
                    <a:pt x="2531" y="2608"/>
                    <a:pt x="1422" y="1314"/>
                    <a:pt x="282" y="51"/>
                  </a:cubicBezTo>
                  <a:cubicBezTo>
                    <a:pt x="247" y="15"/>
                    <a:pt x="207" y="0"/>
                    <a:pt x="169" y="0"/>
                  </a:cubicBezTo>
                  <a:close/>
                </a:path>
              </a:pathLst>
            </a:custGeom>
            <a:solidFill>
              <a:srgbClr val="2C0D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8" name="Google Shape;1439;p37"/>
            <p:cNvSpPr/>
            <p:nvPr/>
          </p:nvSpPr>
          <p:spPr>
            <a:xfrm>
              <a:off x="1419725" y="1351775"/>
              <a:ext cx="549175" cy="517050"/>
            </a:xfrm>
            <a:custGeom>
              <a:avLst/>
              <a:gdLst/>
              <a:ahLst/>
              <a:cxnLst/>
              <a:rect l="l" t="t" r="r" b="b"/>
              <a:pathLst>
                <a:path w="21967" h="20682" extrusionOk="0">
                  <a:moveTo>
                    <a:pt x="18445" y="1"/>
                  </a:moveTo>
                  <a:cubicBezTo>
                    <a:pt x="17665" y="1"/>
                    <a:pt x="16884" y="178"/>
                    <a:pt x="16175" y="525"/>
                  </a:cubicBezTo>
                  <a:cubicBezTo>
                    <a:pt x="15507" y="447"/>
                    <a:pt x="14822" y="406"/>
                    <a:pt x="14130" y="406"/>
                  </a:cubicBezTo>
                  <a:cubicBezTo>
                    <a:pt x="10741" y="406"/>
                    <a:pt x="7196" y="1374"/>
                    <a:pt x="4714" y="3575"/>
                  </a:cubicBezTo>
                  <a:cubicBezTo>
                    <a:pt x="1757" y="6224"/>
                    <a:pt x="1" y="10198"/>
                    <a:pt x="63" y="14172"/>
                  </a:cubicBezTo>
                  <a:cubicBezTo>
                    <a:pt x="63" y="16360"/>
                    <a:pt x="894" y="18393"/>
                    <a:pt x="2404" y="19995"/>
                  </a:cubicBezTo>
                  <a:cubicBezTo>
                    <a:pt x="2821" y="20457"/>
                    <a:pt x="3433" y="20681"/>
                    <a:pt x="4052" y="20681"/>
                  </a:cubicBezTo>
                  <a:cubicBezTo>
                    <a:pt x="4712" y="20681"/>
                    <a:pt x="5378" y="20426"/>
                    <a:pt x="5823" y="19933"/>
                  </a:cubicBezTo>
                  <a:cubicBezTo>
                    <a:pt x="6641" y="19087"/>
                    <a:pt x="6711" y="17673"/>
                    <a:pt x="6102" y="16660"/>
                  </a:cubicBezTo>
                  <a:lnTo>
                    <a:pt x="6102" y="16660"/>
                  </a:lnTo>
                  <a:cubicBezTo>
                    <a:pt x="6212" y="16691"/>
                    <a:pt x="6328" y="16707"/>
                    <a:pt x="6444" y="16707"/>
                  </a:cubicBezTo>
                  <a:cubicBezTo>
                    <a:pt x="6611" y="16707"/>
                    <a:pt x="6779" y="16674"/>
                    <a:pt x="6933" y="16606"/>
                  </a:cubicBezTo>
                  <a:cubicBezTo>
                    <a:pt x="7456" y="16360"/>
                    <a:pt x="7764" y="15744"/>
                    <a:pt x="7826" y="15158"/>
                  </a:cubicBezTo>
                  <a:cubicBezTo>
                    <a:pt x="7857" y="14573"/>
                    <a:pt x="7672" y="13988"/>
                    <a:pt x="7425" y="13464"/>
                  </a:cubicBezTo>
                  <a:cubicBezTo>
                    <a:pt x="6996" y="12557"/>
                    <a:pt x="6288" y="11649"/>
                    <a:pt x="5504" y="10943"/>
                  </a:cubicBezTo>
                  <a:lnTo>
                    <a:pt x="5504" y="10943"/>
                  </a:lnTo>
                  <a:cubicBezTo>
                    <a:pt x="5686" y="11011"/>
                    <a:pt x="5882" y="11046"/>
                    <a:pt x="6078" y="11046"/>
                  </a:cubicBezTo>
                  <a:cubicBezTo>
                    <a:pt x="6299" y="11046"/>
                    <a:pt x="6520" y="11001"/>
                    <a:pt x="6717" y="10907"/>
                  </a:cubicBezTo>
                  <a:cubicBezTo>
                    <a:pt x="7381" y="10605"/>
                    <a:pt x="7779" y="9889"/>
                    <a:pt x="7853" y="9193"/>
                  </a:cubicBezTo>
                  <a:lnTo>
                    <a:pt x="7853" y="9193"/>
                  </a:lnTo>
                  <a:cubicBezTo>
                    <a:pt x="8033" y="9264"/>
                    <a:pt x="8228" y="9302"/>
                    <a:pt x="8422" y="9302"/>
                  </a:cubicBezTo>
                  <a:cubicBezTo>
                    <a:pt x="8664" y="9302"/>
                    <a:pt x="8906" y="9244"/>
                    <a:pt x="9120" y="9120"/>
                  </a:cubicBezTo>
                  <a:cubicBezTo>
                    <a:pt x="9798" y="8781"/>
                    <a:pt x="10075" y="7980"/>
                    <a:pt x="10260" y="7241"/>
                  </a:cubicBezTo>
                  <a:cubicBezTo>
                    <a:pt x="10445" y="6501"/>
                    <a:pt x="10445" y="5670"/>
                    <a:pt x="10999" y="5177"/>
                  </a:cubicBezTo>
                  <a:cubicBezTo>
                    <a:pt x="11030" y="6347"/>
                    <a:pt x="11461" y="7487"/>
                    <a:pt x="12170" y="8442"/>
                  </a:cubicBezTo>
                  <a:cubicBezTo>
                    <a:pt x="12509" y="8904"/>
                    <a:pt x="12909" y="9305"/>
                    <a:pt x="13464" y="9520"/>
                  </a:cubicBezTo>
                  <a:cubicBezTo>
                    <a:pt x="13671" y="9594"/>
                    <a:pt x="13897" y="9633"/>
                    <a:pt x="14121" y="9633"/>
                  </a:cubicBezTo>
                  <a:cubicBezTo>
                    <a:pt x="14465" y="9633"/>
                    <a:pt x="14805" y="9541"/>
                    <a:pt x="15066" y="9336"/>
                  </a:cubicBezTo>
                  <a:cubicBezTo>
                    <a:pt x="15620" y="8874"/>
                    <a:pt x="15682" y="8011"/>
                    <a:pt x="15466" y="7333"/>
                  </a:cubicBezTo>
                  <a:cubicBezTo>
                    <a:pt x="15250" y="6655"/>
                    <a:pt x="14819" y="6070"/>
                    <a:pt x="14480" y="5423"/>
                  </a:cubicBezTo>
                  <a:cubicBezTo>
                    <a:pt x="14172" y="4776"/>
                    <a:pt x="14018" y="4037"/>
                    <a:pt x="14265" y="3359"/>
                  </a:cubicBezTo>
                  <a:lnTo>
                    <a:pt x="14265" y="3359"/>
                  </a:lnTo>
                  <a:cubicBezTo>
                    <a:pt x="15066" y="3421"/>
                    <a:pt x="15620" y="4160"/>
                    <a:pt x="16082" y="4838"/>
                  </a:cubicBezTo>
                  <a:cubicBezTo>
                    <a:pt x="16544" y="5485"/>
                    <a:pt x="17130" y="6224"/>
                    <a:pt x="17931" y="6224"/>
                  </a:cubicBezTo>
                  <a:cubicBezTo>
                    <a:pt x="18608" y="6224"/>
                    <a:pt x="19194" y="5670"/>
                    <a:pt x="19317" y="5023"/>
                  </a:cubicBezTo>
                  <a:cubicBezTo>
                    <a:pt x="19440" y="4376"/>
                    <a:pt x="19194" y="3698"/>
                    <a:pt x="18762" y="3205"/>
                  </a:cubicBezTo>
                  <a:cubicBezTo>
                    <a:pt x="18300" y="2712"/>
                    <a:pt x="17469" y="2527"/>
                    <a:pt x="16822" y="2342"/>
                  </a:cubicBezTo>
                  <a:cubicBezTo>
                    <a:pt x="17032" y="2231"/>
                    <a:pt x="17263" y="2184"/>
                    <a:pt x="17499" y="2184"/>
                  </a:cubicBezTo>
                  <a:cubicBezTo>
                    <a:pt x="17851" y="2184"/>
                    <a:pt x="18215" y="2288"/>
                    <a:pt x="18547" y="2435"/>
                  </a:cubicBezTo>
                  <a:cubicBezTo>
                    <a:pt x="19071" y="2651"/>
                    <a:pt x="19594" y="2989"/>
                    <a:pt x="20149" y="3143"/>
                  </a:cubicBezTo>
                  <a:cubicBezTo>
                    <a:pt x="20297" y="3175"/>
                    <a:pt x="20454" y="3192"/>
                    <a:pt x="20609" y="3192"/>
                  </a:cubicBezTo>
                  <a:cubicBezTo>
                    <a:pt x="21068" y="3192"/>
                    <a:pt x="21521" y="3041"/>
                    <a:pt x="21751" y="2651"/>
                  </a:cubicBezTo>
                  <a:cubicBezTo>
                    <a:pt x="21966" y="2281"/>
                    <a:pt x="21905" y="1757"/>
                    <a:pt x="21658" y="1357"/>
                  </a:cubicBezTo>
                  <a:cubicBezTo>
                    <a:pt x="21443" y="956"/>
                    <a:pt x="21042" y="710"/>
                    <a:pt x="20611" y="494"/>
                  </a:cubicBezTo>
                  <a:cubicBezTo>
                    <a:pt x="19933" y="163"/>
                    <a:pt x="19190" y="1"/>
                    <a:pt x="18445" y="1"/>
                  </a:cubicBez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9" name="Google Shape;1440;p37"/>
            <p:cNvSpPr/>
            <p:nvPr/>
          </p:nvSpPr>
          <p:spPr>
            <a:xfrm>
              <a:off x="1415125" y="1334675"/>
              <a:ext cx="371250" cy="463075"/>
            </a:xfrm>
            <a:custGeom>
              <a:avLst/>
              <a:gdLst/>
              <a:ahLst/>
              <a:cxnLst/>
              <a:rect l="l" t="t" r="r" b="b"/>
              <a:pathLst>
                <a:path w="14850" h="18523" extrusionOk="0">
                  <a:moveTo>
                    <a:pt x="14372" y="1"/>
                  </a:moveTo>
                  <a:cubicBezTo>
                    <a:pt x="9955" y="1"/>
                    <a:pt x="6166" y="1656"/>
                    <a:pt x="3697" y="4690"/>
                  </a:cubicBezTo>
                  <a:cubicBezTo>
                    <a:pt x="863" y="8140"/>
                    <a:pt x="0" y="13070"/>
                    <a:pt x="1263" y="18522"/>
                  </a:cubicBezTo>
                  <a:lnTo>
                    <a:pt x="1633" y="18430"/>
                  </a:lnTo>
                  <a:cubicBezTo>
                    <a:pt x="401" y="13100"/>
                    <a:pt x="1232" y="8294"/>
                    <a:pt x="3974" y="4936"/>
                  </a:cubicBezTo>
                  <a:cubicBezTo>
                    <a:pt x="6382" y="1994"/>
                    <a:pt x="10080" y="371"/>
                    <a:pt x="14349" y="371"/>
                  </a:cubicBezTo>
                  <a:cubicBezTo>
                    <a:pt x="14504" y="371"/>
                    <a:pt x="14661" y="373"/>
                    <a:pt x="14818" y="377"/>
                  </a:cubicBezTo>
                  <a:lnTo>
                    <a:pt x="14849" y="7"/>
                  </a:lnTo>
                  <a:cubicBezTo>
                    <a:pt x="14689" y="3"/>
                    <a:pt x="14530" y="1"/>
                    <a:pt x="14372" y="1"/>
                  </a:cubicBezTo>
                  <a:close/>
                </a:path>
              </a:pathLst>
            </a:custGeom>
            <a:solidFill>
              <a:srgbClr val="BFBD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Google Shape;1441;p37"/>
            <p:cNvSpPr/>
            <p:nvPr/>
          </p:nvSpPr>
          <p:spPr>
            <a:xfrm>
              <a:off x="1361975" y="1785700"/>
              <a:ext cx="261125" cy="232075"/>
            </a:xfrm>
            <a:custGeom>
              <a:avLst/>
              <a:gdLst/>
              <a:ahLst/>
              <a:cxnLst/>
              <a:rect l="l" t="t" r="r" b="b"/>
              <a:pathLst>
                <a:path w="10445" h="9283" extrusionOk="0">
                  <a:moveTo>
                    <a:pt x="3579" y="1"/>
                  </a:moveTo>
                  <a:cubicBezTo>
                    <a:pt x="2377" y="1"/>
                    <a:pt x="1160" y="510"/>
                    <a:pt x="586" y="1529"/>
                  </a:cubicBezTo>
                  <a:cubicBezTo>
                    <a:pt x="0" y="2545"/>
                    <a:pt x="154" y="3809"/>
                    <a:pt x="555" y="4887"/>
                  </a:cubicBezTo>
                  <a:cubicBezTo>
                    <a:pt x="1048" y="6304"/>
                    <a:pt x="1941" y="7598"/>
                    <a:pt x="3204" y="8399"/>
                  </a:cubicBezTo>
                  <a:cubicBezTo>
                    <a:pt x="4035" y="8959"/>
                    <a:pt x="5033" y="9282"/>
                    <a:pt x="6030" y="9282"/>
                  </a:cubicBezTo>
                  <a:cubicBezTo>
                    <a:pt x="6512" y="9282"/>
                    <a:pt x="6994" y="9207"/>
                    <a:pt x="7456" y="9046"/>
                  </a:cubicBezTo>
                  <a:cubicBezTo>
                    <a:pt x="8873" y="8584"/>
                    <a:pt x="10013" y="7290"/>
                    <a:pt x="10167" y="5811"/>
                  </a:cubicBezTo>
                  <a:cubicBezTo>
                    <a:pt x="10444" y="2946"/>
                    <a:pt x="6686" y="389"/>
                    <a:pt x="4221" y="50"/>
                  </a:cubicBezTo>
                  <a:cubicBezTo>
                    <a:pt x="4010" y="17"/>
                    <a:pt x="3795" y="1"/>
                    <a:pt x="3579" y="1"/>
                  </a:cubicBezTo>
                  <a:close/>
                </a:path>
              </a:pathLst>
            </a:custGeom>
            <a:solidFill>
              <a:srgbClr val="FFCA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Google Shape;1442;p37"/>
            <p:cNvSpPr/>
            <p:nvPr/>
          </p:nvSpPr>
          <p:spPr>
            <a:xfrm>
              <a:off x="1425350" y="1881425"/>
              <a:ext cx="121500" cy="51575"/>
            </a:xfrm>
            <a:custGeom>
              <a:avLst/>
              <a:gdLst/>
              <a:ahLst/>
              <a:cxnLst/>
              <a:rect l="l" t="t" r="r" b="b"/>
              <a:pathLst>
                <a:path w="4860" h="2063" extrusionOk="0">
                  <a:moveTo>
                    <a:pt x="1811" y="0"/>
                  </a:moveTo>
                  <a:cubicBezTo>
                    <a:pt x="1292" y="0"/>
                    <a:pt x="758" y="74"/>
                    <a:pt x="207" y="195"/>
                  </a:cubicBezTo>
                  <a:cubicBezTo>
                    <a:pt x="0" y="254"/>
                    <a:pt x="20" y="598"/>
                    <a:pt x="240" y="598"/>
                  </a:cubicBezTo>
                  <a:cubicBezTo>
                    <a:pt x="250" y="598"/>
                    <a:pt x="259" y="597"/>
                    <a:pt x="269" y="596"/>
                  </a:cubicBezTo>
                  <a:cubicBezTo>
                    <a:pt x="337" y="591"/>
                    <a:pt x="405" y="588"/>
                    <a:pt x="475" y="588"/>
                  </a:cubicBezTo>
                  <a:cubicBezTo>
                    <a:pt x="1656" y="588"/>
                    <a:pt x="2966" y="1313"/>
                    <a:pt x="3781" y="1982"/>
                  </a:cubicBezTo>
                  <a:cubicBezTo>
                    <a:pt x="3859" y="2041"/>
                    <a:pt x="3974" y="2062"/>
                    <a:pt x="4087" y="2062"/>
                  </a:cubicBezTo>
                  <a:cubicBezTo>
                    <a:pt x="4153" y="2062"/>
                    <a:pt x="4217" y="2055"/>
                    <a:pt x="4274" y="2044"/>
                  </a:cubicBezTo>
                  <a:cubicBezTo>
                    <a:pt x="4428" y="2013"/>
                    <a:pt x="4582" y="1890"/>
                    <a:pt x="4674" y="1766"/>
                  </a:cubicBezTo>
                  <a:cubicBezTo>
                    <a:pt x="4859" y="1428"/>
                    <a:pt x="4767" y="1089"/>
                    <a:pt x="4459" y="873"/>
                  </a:cubicBezTo>
                  <a:cubicBezTo>
                    <a:pt x="3627" y="239"/>
                    <a:pt x="2744" y="0"/>
                    <a:pt x="1811" y="0"/>
                  </a:cubicBezTo>
                  <a:close/>
                </a:path>
              </a:pathLst>
            </a:custGeom>
            <a:solidFill>
              <a:srgbClr val="2C0D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Google Shape;1443;p37"/>
            <p:cNvSpPr/>
            <p:nvPr/>
          </p:nvSpPr>
          <p:spPr>
            <a:xfrm>
              <a:off x="1918825" y="1484175"/>
              <a:ext cx="114525" cy="57325"/>
            </a:xfrm>
            <a:custGeom>
              <a:avLst/>
              <a:gdLst/>
              <a:ahLst/>
              <a:cxnLst/>
              <a:rect l="l" t="t" r="r" b="b"/>
              <a:pathLst>
                <a:path w="4581" h="2293" extrusionOk="0">
                  <a:moveTo>
                    <a:pt x="2932" y="0"/>
                  </a:moveTo>
                  <a:cubicBezTo>
                    <a:pt x="1821" y="0"/>
                    <a:pt x="226" y="779"/>
                    <a:pt x="92" y="1606"/>
                  </a:cubicBezTo>
                  <a:cubicBezTo>
                    <a:pt x="0" y="2087"/>
                    <a:pt x="504" y="2293"/>
                    <a:pt x="1179" y="2293"/>
                  </a:cubicBezTo>
                  <a:cubicBezTo>
                    <a:pt x="2534" y="2293"/>
                    <a:pt x="4581" y="1464"/>
                    <a:pt x="3882" y="374"/>
                  </a:cubicBezTo>
                  <a:cubicBezTo>
                    <a:pt x="3704" y="112"/>
                    <a:pt x="3353" y="0"/>
                    <a:pt x="2932" y="0"/>
                  </a:cubicBez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Google Shape;1444;p37"/>
            <p:cNvSpPr/>
            <p:nvPr/>
          </p:nvSpPr>
          <p:spPr>
            <a:xfrm>
              <a:off x="1644900" y="1588375"/>
              <a:ext cx="126050" cy="75750"/>
            </a:xfrm>
            <a:custGeom>
              <a:avLst/>
              <a:gdLst/>
              <a:ahLst/>
              <a:cxnLst/>
              <a:rect l="l" t="t" r="r" b="b"/>
              <a:pathLst>
                <a:path w="5042" h="3030" extrusionOk="0">
                  <a:moveTo>
                    <a:pt x="3405" y="0"/>
                  </a:moveTo>
                  <a:cubicBezTo>
                    <a:pt x="2114" y="0"/>
                    <a:pt x="122" y="1131"/>
                    <a:pt x="51" y="2151"/>
                  </a:cubicBezTo>
                  <a:cubicBezTo>
                    <a:pt x="1" y="2782"/>
                    <a:pt x="370" y="3029"/>
                    <a:pt x="914" y="3029"/>
                  </a:cubicBezTo>
                  <a:cubicBezTo>
                    <a:pt x="2361" y="3029"/>
                    <a:pt x="5042" y="1274"/>
                    <a:pt x="4303" y="334"/>
                  </a:cubicBezTo>
                  <a:cubicBezTo>
                    <a:pt x="4112" y="100"/>
                    <a:pt x="3789" y="0"/>
                    <a:pt x="3405" y="0"/>
                  </a:cubicBez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Google Shape;1445;p37"/>
            <p:cNvSpPr/>
            <p:nvPr/>
          </p:nvSpPr>
          <p:spPr>
            <a:xfrm>
              <a:off x="1858000" y="1846875"/>
              <a:ext cx="80850" cy="37925"/>
            </a:xfrm>
            <a:custGeom>
              <a:avLst/>
              <a:gdLst/>
              <a:ahLst/>
              <a:cxnLst/>
              <a:rect l="l" t="t" r="r" b="b"/>
              <a:pathLst>
                <a:path w="3234" h="1517" extrusionOk="0">
                  <a:moveTo>
                    <a:pt x="1771" y="1"/>
                  </a:moveTo>
                  <a:cubicBezTo>
                    <a:pt x="972" y="1"/>
                    <a:pt x="96" y="107"/>
                    <a:pt x="61" y="283"/>
                  </a:cubicBezTo>
                  <a:cubicBezTo>
                    <a:pt x="0" y="647"/>
                    <a:pt x="624" y="1516"/>
                    <a:pt x="1524" y="1516"/>
                  </a:cubicBezTo>
                  <a:cubicBezTo>
                    <a:pt x="1539" y="1516"/>
                    <a:pt x="1555" y="1516"/>
                    <a:pt x="1570" y="1516"/>
                  </a:cubicBezTo>
                  <a:cubicBezTo>
                    <a:pt x="2710" y="1516"/>
                    <a:pt x="3234" y="407"/>
                    <a:pt x="3049" y="191"/>
                  </a:cubicBezTo>
                  <a:cubicBezTo>
                    <a:pt x="2918" y="59"/>
                    <a:pt x="2366" y="1"/>
                    <a:pt x="17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" name="Google Shape;1446;p37"/>
            <p:cNvSpPr/>
            <p:nvPr/>
          </p:nvSpPr>
          <p:spPr>
            <a:xfrm>
              <a:off x="2791425" y="2140450"/>
              <a:ext cx="301925" cy="206600"/>
            </a:xfrm>
            <a:custGeom>
              <a:avLst/>
              <a:gdLst/>
              <a:ahLst/>
              <a:cxnLst/>
              <a:rect l="l" t="t" r="r" b="b"/>
              <a:pathLst>
                <a:path w="12077" h="8264" extrusionOk="0">
                  <a:moveTo>
                    <a:pt x="0" y="1"/>
                  </a:moveTo>
                  <a:cubicBezTo>
                    <a:pt x="0" y="31"/>
                    <a:pt x="93" y="309"/>
                    <a:pt x="278" y="740"/>
                  </a:cubicBezTo>
                  <a:cubicBezTo>
                    <a:pt x="1109" y="2619"/>
                    <a:pt x="3574" y="7394"/>
                    <a:pt x="7579" y="8164"/>
                  </a:cubicBezTo>
                  <a:cubicBezTo>
                    <a:pt x="7925" y="8229"/>
                    <a:pt x="8284" y="8264"/>
                    <a:pt x="8655" y="8264"/>
                  </a:cubicBezTo>
                  <a:cubicBezTo>
                    <a:pt x="9703" y="8264"/>
                    <a:pt x="10848" y="7985"/>
                    <a:pt x="12077" y="7302"/>
                  </a:cubicBezTo>
                  <a:lnTo>
                    <a:pt x="8041" y="4868"/>
                  </a:lnTo>
                  <a:lnTo>
                    <a:pt x="462" y="27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C0D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" name="Google Shape;1447;p37"/>
            <p:cNvSpPr/>
            <p:nvPr/>
          </p:nvSpPr>
          <p:spPr>
            <a:xfrm>
              <a:off x="2798350" y="2002600"/>
              <a:ext cx="211050" cy="341975"/>
            </a:xfrm>
            <a:custGeom>
              <a:avLst/>
              <a:gdLst/>
              <a:ahLst/>
              <a:cxnLst/>
              <a:rect l="l" t="t" r="r" b="b"/>
              <a:pathLst>
                <a:path w="8442" h="13679" extrusionOk="0">
                  <a:moveTo>
                    <a:pt x="2465" y="0"/>
                  </a:moveTo>
                  <a:lnTo>
                    <a:pt x="185" y="5792"/>
                  </a:lnTo>
                  <a:lnTo>
                    <a:pt x="1" y="6254"/>
                  </a:lnTo>
                  <a:cubicBezTo>
                    <a:pt x="832" y="8102"/>
                    <a:pt x="3297" y="12908"/>
                    <a:pt x="7302" y="13678"/>
                  </a:cubicBezTo>
                  <a:cubicBezTo>
                    <a:pt x="7456" y="12631"/>
                    <a:pt x="7610" y="11522"/>
                    <a:pt x="7764" y="10382"/>
                  </a:cubicBezTo>
                  <a:cubicBezTo>
                    <a:pt x="8103" y="7486"/>
                    <a:pt x="8380" y="4375"/>
                    <a:pt x="8442" y="1356"/>
                  </a:cubicBezTo>
                  <a:lnTo>
                    <a:pt x="2465" y="0"/>
                  </a:lnTo>
                  <a:close/>
                </a:path>
              </a:pathLst>
            </a:custGeom>
            <a:solidFill>
              <a:srgbClr val="FFCA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" name="Google Shape;1448;p37"/>
            <p:cNvSpPr/>
            <p:nvPr/>
          </p:nvSpPr>
          <p:spPr>
            <a:xfrm>
              <a:off x="2625825" y="1519600"/>
              <a:ext cx="209525" cy="196500"/>
            </a:xfrm>
            <a:custGeom>
              <a:avLst/>
              <a:gdLst/>
              <a:ahLst/>
              <a:cxnLst/>
              <a:rect l="l" t="t" r="r" b="b"/>
              <a:pathLst>
                <a:path w="8381" h="7860" extrusionOk="0">
                  <a:moveTo>
                    <a:pt x="1471" y="0"/>
                  </a:moveTo>
                  <a:cubicBezTo>
                    <a:pt x="1115" y="0"/>
                    <a:pt x="772" y="138"/>
                    <a:pt x="524" y="405"/>
                  </a:cubicBezTo>
                  <a:cubicBezTo>
                    <a:pt x="1" y="928"/>
                    <a:pt x="1" y="1760"/>
                    <a:pt x="494" y="2284"/>
                  </a:cubicBezTo>
                  <a:lnTo>
                    <a:pt x="5700" y="7860"/>
                  </a:lnTo>
                  <a:lnTo>
                    <a:pt x="8380" y="3454"/>
                  </a:lnTo>
                  <a:lnTo>
                    <a:pt x="2126" y="158"/>
                  </a:lnTo>
                  <a:cubicBezTo>
                    <a:pt x="1915" y="52"/>
                    <a:pt x="1690" y="0"/>
                    <a:pt x="1471" y="0"/>
                  </a:cubicBezTo>
                  <a:close/>
                </a:path>
              </a:pathLst>
            </a:custGeom>
            <a:solidFill>
              <a:srgbClr val="2C0D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Google Shape;1449;p37"/>
            <p:cNvSpPr/>
            <p:nvPr/>
          </p:nvSpPr>
          <p:spPr>
            <a:xfrm>
              <a:off x="2756000" y="1720700"/>
              <a:ext cx="254950" cy="324150"/>
            </a:xfrm>
            <a:custGeom>
              <a:avLst/>
              <a:gdLst/>
              <a:ahLst/>
              <a:cxnLst/>
              <a:rect l="l" t="t" r="r" b="b"/>
              <a:pathLst>
                <a:path w="10198" h="12966" extrusionOk="0">
                  <a:moveTo>
                    <a:pt x="0" y="1"/>
                  </a:moveTo>
                  <a:lnTo>
                    <a:pt x="0" y="1"/>
                  </a:lnTo>
                  <a:cubicBezTo>
                    <a:pt x="1403" y="7582"/>
                    <a:pt x="2570" y="12966"/>
                    <a:pt x="7701" y="12966"/>
                  </a:cubicBezTo>
                  <a:cubicBezTo>
                    <a:pt x="8428" y="12966"/>
                    <a:pt x="9236" y="12857"/>
                    <a:pt x="10136" y="12632"/>
                  </a:cubicBezTo>
                  <a:lnTo>
                    <a:pt x="10197" y="101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C0D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" name="Google Shape;1450;p37"/>
            <p:cNvSpPr/>
            <p:nvPr/>
          </p:nvSpPr>
          <p:spPr>
            <a:xfrm>
              <a:off x="2525700" y="1304650"/>
              <a:ext cx="239550" cy="554325"/>
            </a:xfrm>
            <a:custGeom>
              <a:avLst/>
              <a:gdLst/>
              <a:ahLst/>
              <a:cxnLst/>
              <a:rect l="l" t="t" r="r" b="b"/>
              <a:pathLst>
                <a:path w="9582" h="22173" extrusionOk="0">
                  <a:moveTo>
                    <a:pt x="6584" y="1"/>
                  </a:moveTo>
                  <a:cubicBezTo>
                    <a:pt x="6097" y="1"/>
                    <a:pt x="5644" y="318"/>
                    <a:pt x="5515" y="808"/>
                  </a:cubicBezTo>
                  <a:lnTo>
                    <a:pt x="309" y="19600"/>
                  </a:lnTo>
                  <a:cubicBezTo>
                    <a:pt x="1" y="20678"/>
                    <a:pt x="617" y="21787"/>
                    <a:pt x="1695" y="22096"/>
                  </a:cubicBezTo>
                  <a:cubicBezTo>
                    <a:pt x="1883" y="22148"/>
                    <a:pt x="2070" y="22172"/>
                    <a:pt x="2254" y="22172"/>
                  </a:cubicBezTo>
                  <a:cubicBezTo>
                    <a:pt x="3157" y="22172"/>
                    <a:pt x="3965" y="21574"/>
                    <a:pt x="4221" y="20678"/>
                  </a:cubicBezTo>
                  <a:lnTo>
                    <a:pt x="9428" y="1886"/>
                  </a:lnTo>
                  <a:cubicBezTo>
                    <a:pt x="9582" y="1301"/>
                    <a:pt x="9243" y="715"/>
                    <a:pt x="8658" y="561"/>
                  </a:cubicBezTo>
                  <a:lnTo>
                    <a:pt x="6871" y="38"/>
                  </a:lnTo>
                  <a:cubicBezTo>
                    <a:pt x="6775" y="13"/>
                    <a:pt x="6679" y="1"/>
                    <a:pt x="658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" name="Google Shape;1451;p37"/>
            <p:cNvSpPr/>
            <p:nvPr/>
          </p:nvSpPr>
          <p:spPr>
            <a:xfrm>
              <a:off x="2550350" y="1606725"/>
              <a:ext cx="119400" cy="227650"/>
            </a:xfrm>
            <a:custGeom>
              <a:avLst/>
              <a:gdLst/>
              <a:ahLst/>
              <a:cxnLst/>
              <a:rect l="l" t="t" r="r" b="b"/>
              <a:pathLst>
                <a:path w="4776" h="9106" extrusionOk="0">
                  <a:moveTo>
                    <a:pt x="4776" y="0"/>
                  </a:moveTo>
                  <a:lnTo>
                    <a:pt x="1911" y="1387"/>
                  </a:lnTo>
                  <a:lnTo>
                    <a:pt x="185" y="7610"/>
                  </a:lnTo>
                  <a:cubicBezTo>
                    <a:pt x="1" y="8226"/>
                    <a:pt x="370" y="8873"/>
                    <a:pt x="1017" y="9058"/>
                  </a:cubicBezTo>
                  <a:cubicBezTo>
                    <a:pt x="1125" y="9090"/>
                    <a:pt x="1233" y="9105"/>
                    <a:pt x="1340" y="9105"/>
                  </a:cubicBezTo>
                  <a:cubicBezTo>
                    <a:pt x="1845" y="9105"/>
                    <a:pt x="2313" y="8760"/>
                    <a:pt x="2465" y="8226"/>
                  </a:cubicBezTo>
                  <a:lnTo>
                    <a:pt x="4776" y="0"/>
                  </a:lnTo>
                  <a:close/>
                </a:path>
              </a:pathLst>
            </a:custGeom>
            <a:solidFill>
              <a:srgbClr val="BFBD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" name="Google Shape;1452;p37"/>
            <p:cNvSpPr/>
            <p:nvPr/>
          </p:nvSpPr>
          <p:spPr>
            <a:xfrm>
              <a:off x="2625825" y="1296225"/>
              <a:ext cx="171775" cy="88350"/>
            </a:xfrm>
            <a:custGeom>
              <a:avLst/>
              <a:gdLst/>
              <a:ahLst/>
              <a:cxnLst/>
              <a:rect l="l" t="t" r="r" b="b"/>
              <a:pathLst>
                <a:path w="6871" h="3534" extrusionOk="0">
                  <a:moveTo>
                    <a:pt x="1350" y="1"/>
                  </a:moveTo>
                  <a:cubicBezTo>
                    <a:pt x="830" y="1"/>
                    <a:pt x="342" y="346"/>
                    <a:pt x="186" y="868"/>
                  </a:cubicBezTo>
                  <a:cubicBezTo>
                    <a:pt x="1" y="1484"/>
                    <a:pt x="370" y="2131"/>
                    <a:pt x="987" y="2316"/>
                  </a:cubicBezTo>
                  <a:lnTo>
                    <a:pt x="5238" y="3486"/>
                  </a:lnTo>
                  <a:cubicBezTo>
                    <a:pt x="5351" y="3519"/>
                    <a:pt x="5465" y="3534"/>
                    <a:pt x="5575" y="3534"/>
                  </a:cubicBezTo>
                  <a:cubicBezTo>
                    <a:pt x="6096" y="3534"/>
                    <a:pt x="6559" y="3193"/>
                    <a:pt x="6686" y="2685"/>
                  </a:cubicBezTo>
                  <a:cubicBezTo>
                    <a:pt x="6871" y="2038"/>
                    <a:pt x="6501" y="1391"/>
                    <a:pt x="5885" y="1237"/>
                  </a:cubicBezTo>
                  <a:lnTo>
                    <a:pt x="1634" y="36"/>
                  </a:lnTo>
                  <a:cubicBezTo>
                    <a:pt x="1539" y="12"/>
                    <a:pt x="1444" y="1"/>
                    <a:pt x="13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Google Shape;1453;p37"/>
            <p:cNvSpPr/>
            <p:nvPr/>
          </p:nvSpPr>
          <p:spPr>
            <a:xfrm>
              <a:off x="2628900" y="1453700"/>
              <a:ext cx="383575" cy="583575"/>
            </a:xfrm>
            <a:custGeom>
              <a:avLst/>
              <a:gdLst/>
              <a:ahLst/>
              <a:cxnLst/>
              <a:rect l="l" t="t" r="r" b="b"/>
              <a:pathLst>
                <a:path w="15343" h="23343" extrusionOk="0">
                  <a:moveTo>
                    <a:pt x="7467" y="0"/>
                  </a:moveTo>
                  <a:cubicBezTo>
                    <a:pt x="7381" y="0"/>
                    <a:pt x="7296" y="7"/>
                    <a:pt x="7210" y="21"/>
                  </a:cubicBezTo>
                  <a:lnTo>
                    <a:pt x="1079" y="761"/>
                  </a:lnTo>
                  <a:cubicBezTo>
                    <a:pt x="494" y="853"/>
                    <a:pt x="1" y="1377"/>
                    <a:pt x="32" y="1962"/>
                  </a:cubicBezTo>
                  <a:cubicBezTo>
                    <a:pt x="93" y="2548"/>
                    <a:pt x="525" y="2979"/>
                    <a:pt x="1079" y="3010"/>
                  </a:cubicBezTo>
                  <a:lnTo>
                    <a:pt x="5978" y="3441"/>
                  </a:lnTo>
                  <a:lnTo>
                    <a:pt x="7210" y="6645"/>
                  </a:lnTo>
                  <a:cubicBezTo>
                    <a:pt x="7210" y="6645"/>
                    <a:pt x="5916" y="15456"/>
                    <a:pt x="8473" y="19029"/>
                  </a:cubicBezTo>
                  <a:cubicBezTo>
                    <a:pt x="10568" y="22511"/>
                    <a:pt x="14049" y="21925"/>
                    <a:pt x="14819" y="23342"/>
                  </a:cubicBezTo>
                  <a:lnTo>
                    <a:pt x="15312" y="10866"/>
                  </a:lnTo>
                  <a:cubicBezTo>
                    <a:pt x="15343" y="9818"/>
                    <a:pt x="15035" y="8771"/>
                    <a:pt x="14388" y="7939"/>
                  </a:cubicBezTo>
                  <a:lnTo>
                    <a:pt x="8719" y="545"/>
                  </a:lnTo>
                  <a:cubicBezTo>
                    <a:pt x="8381" y="207"/>
                    <a:pt x="7932" y="0"/>
                    <a:pt x="7467" y="0"/>
                  </a:cubicBez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" name="Google Shape;1454;p37"/>
            <p:cNvSpPr/>
            <p:nvPr/>
          </p:nvSpPr>
          <p:spPr>
            <a:xfrm>
              <a:off x="2708250" y="1591325"/>
              <a:ext cx="228750" cy="309625"/>
            </a:xfrm>
            <a:custGeom>
              <a:avLst/>
              <a:gdLst/>
              <a:ahLst/>
              <a:cxnLst/>
              <a:rect l="l" t="t" r="r" b="b"/>
              <a:pathLst>
                <a:path w="9150" h="12385" extrusionOk="0">
                  <a:moveTo>
                    <a:pt x="3913" y="0"/>
                  </a:moveTo>
                  <a:cubicBezTo>
                    <a:pt x="832" y="894"/>
                    <a:pt x="0" y="3019"/>
                    <a:pt x="1356" y="4344"/>
                  </a:cubicBezTo>
                  <a:cubicBezTo>
                    <a:pt x="1140" y="6192"/>
                    <a:pt x="1849" y="7178"/>
                    <a:pt x="3358" y="7671"/>
                  </a:cubicBezTo>
                  <a:cubicBezTo>
                    <a:pt x="1171" y="7948"/>
                    <a:pt x="1386" y="10043"/>
                    <a:pt x="2157" y="10783"/>
                  </a:cubicBezTo>
                  <a:cubicBezTo>
                    <a:pt x="2927" y="11491"/>
                    <a:pt x="6870" y="12385"/>
                    <a:pt x="6870" y="12385"/>
                  </a:cubicBezTo>
                  <a:lnTo>
                    <a:pt x="9150" y="2742"/>
                  </a:lnTo>
                  <a:lnTo>
                    <a:pt x="3913" y="0"/>
                  </a:ln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" name="Google Shape;1455;p37"/>
            <p:cNvSpPr/>
            <p:nvPr/>
          </p:nvSpPr>
          <p:spPr>
            <a:xfrm>
              <a:off x="2823000" y="1581300"/>
              <a:ext cx="115125" cy="35775"/>
            </a:xfrm>
            <a:custGeom>
              <a:avLst/>
              <a:gdLst/>
              <a:ahLst/>
              <a:cxnLst/>
              <a:rect l="l" t="t" r="r" b="b"/>
              <a:pathLst>
                <a:path w="4605" h="1431" extrusionOk="0">
                  <a:moveTo>
                    <a:pt x="1202" y="1"/>
                  </a:moveTo>
                  <a:cubicBezTo>
                    <a:pt x="801" y="1"/>
                    <a:pt x="432" y="62"/>
                    <a:pt x="62" y="216"/>
                  </a:cubicBezTo>
                  <a:cubicBezTo>
                    <a:pt x="0" y="247"/>
                    <a:pt x="0" y="370"/>
                    <a:pt x="93" y="370"/>
                  </a:cubicBezTo>
                  <a:cubicBezTo>
                    <a:pt x="462" y="463"/>
                    <a:pt x="801" y="494"/>
                    <a:pt x="1202" y="524"/>
                  </a:cubicBezTo>
                  <a:cubicBezTo>
                    <a:pt x="1541" y="555"/>
                    <a:pt x="1910" y="586"/>
                    <a:pt x="2280" y="648"/>
                  </a:cubicBezTo>
                  <a:cubicBezTo>
                    <a:pt x="3019" y="740"/>
                    <a:pt x="3728" y="1048"/>
                    <a:pt x="4375" y="1418"/>
                  </a:cubicBezTo>
                  <a:cubicBezTo>
                    <a:pt x="4392" y="1426"/>
                    <a:pt x="4409" y="1430"/>
                    <a:pt x="4425" y="1430"/>
                  </a:cubicBezTo>
                  <a:cubicBezTo>
                    <a:pt x="4527" y="1430"/>
                    <a:pt x="4604" y="1282"/>
                    <a:pt x="4498" y="1202"/>
                  </a:cubicBezTo>
                  <a:cubicBezTo>
                    <a:pt x="3851" y="771"/>
                    <a:pt x="3143" y="463"/>
                    <a:pt x="2372" y="216"/>
                  </a:cubicBezTo>
                  <a:cubicBezTo>
                    <a:pt x="1972" y="93"/>
                    <a:pt x="1602" y="31"/>
                    <a:pt x="1202" y="1"/>
                  </a:cubicBez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Google Shape;1456;p37"/>
            <p:cNvSpPr/>
            <p:nvPr/>
          </p:nvSpPr>
          <p:spPr>
            <a:xfrm>
              <a:off x="2757925" y="1665000"/>
              <a:ext cx="151625" cy="45650"/>
            </a:xfrm>
            <a:custGeom>
              <a:avLst/>
              <a:gdLst/>
              <a:ahLst/>
              <a:cxnLst/>
              <a:rect l="l" t="t" r="r" b="b"/>
              <a:pathLst>
                <a:path w="6065" h="1826" extrusionOk="0">
                  <a:moveTo>
                    <a:pt x="2280" y="1"/>
                  </a:moveTo>
                  <a:cubicBezTo>
                    <a:pt x="2057" y="1"/>
                    <a:pt x="1834" y="16"/>
                    <a:pt x="1618" y="41"/>
                  </a:cubicBezTo>
                  <a:cubicBezTo>
                    <a:pt x="1340" y="72"/>
                    <a:pt x="1094" y="103"/>
                    <a:pt x="847" y="195"/>
                  </a:cubicBezTo>
                  <a:cubicBezTo>
                    <a:pt x="724" y="226"/>
                    <a:pt x="601" y="257"/>
                    <a:pt x="478" y="319"/>
                  </a:cubicBezTo>
                  <a:cubicBezTo>
                    <a:pt x="354" y="349"/>
                    <a:pt x="231" y="473"/>
                    <a:pt x="108" y="504"/>
                  </a:cubicBezTo>
                  <a:cubicBezTo>
                    <a:pt x="0" y="530"/>
                    <a:pt x="58" y="699"/>
                    <a:pt x="156" y="699"/>
                  </a:cubicBezTo>
                  <a:cubicBezTo>
                    <a:pt x="170" y="699"/>
                    <a:pt x="185" y="696"/>
                    <a:pt x="200" y="688"/>
                  </a:cubicBezTo>
                  <a:cubicBezTo>
                    <a:pt x="293" y="627"/>
                    <a:pt x="478" y="658"/>
                    <a:pt x="601" y="627"/>
                  </a:cubicBezTo>
                  <a:cubicBezTo>
                    <a:pt x="724" y="596"/>
                    <a:pt x="847" y="565"/>
                    <a:pt x="971" y="565"/>
                  </a:cubicBezTo>
                  <a:cubicBezTo>
                    <a:pt x="1186" y="504"/>
                    <a:pt x="1433" y="473"/>
                    <a:pt x="1679" y="473"/>
                  </a:cubicBezTo>
                  <a:cubicBezTo>
                    <a:pt x="1761" y="467"/>
                    <a:pt x="1844" y="465"/>
                    <a:pt x="1927" y="465"/>
                  </a:cubicBezTo>
                  <a:cubicBezTo>
                    <a:pt x="2316" y="465"/>
                    <a:pt x="2721" y="520"/>
                    <a:pt x="3127" y="596"/>
                  </a:cubicBezTo>
                  <a:cubicBezTo>
                    <a:pt x="4113" y="750"/>
                    <a:pt x="5068" y="1150"/>
                    <a:pt x="5807" y="1797"/>
                  </a:cubicBezTo>
                  <a:cubicBezTo>
                    <a:pt x="5834" y="1817"/>
                    <a:pt x="5861" y="1826"/>
                    <a:pt x="5888" y="1826"/>
                  </a:cubicBezTo>
                  <a:cubicBezTo>
                    <a:pt x="5985" y="1826"/>
                    <a:pt x="6065" y="1710"/>
                    <a:pt x="5992" y="1613"/>
                  </a:cubicBezTo>
                  <a:cubicBezTo>
                    <a:pt x="5222" y="873"/>
                    <a:pt x="4267" y="319"/>
                    <a:pt x="3219" y="103"/>
                  </a:cubicBezTo>
                  <a:cubicBezTo>
                    <a:pt x="2913" y="31"/>
                    <a:pt x="2595" y="1"/>
                    <a:pt x="2280" y="1"/>
                  </a:cubicBez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6" name="Google Shape;1457;p37"/>
            <p:cNvSpPr/>
            <p:nvPr/>
          </p:nvSpPr>
          <p:spPr>
            <a:xfrm>
              <a:off x="2797575" y="1761525"/>
              <a:ext cx="79700" cy="28050"/>
            </a:xfrm>
            <a:custGeom>
              <a:avLst/>
              <a:gdLst/>
              <a:ahLst/>
              <a:cxnLst/>
              <a:rect l="l" t="t" r="r" b="b"/>
              <a:pathLst>
                <a:path w="3188" h="1122" extrusionOk="0">
                  <a:moveTo>
                    <a:pt x="463" y="0"/>
                  </a:moveTo>
                  <a:cubicBezTo>
                    <a:pt x="340" y="0"/>
                    <a:pt x="216" y="0"/>
                    <a:pt x="93" y="62"/>
                  </a:cubicBezTo>
                  <a:cubicBezTo>
                    <a:pt x="32" y="62"/>
                    <a:pt x="1" y="185"/>
                    <a:pt x="62" y="216"/>
                  </a:cubicBezTo>
                  <a:cubicBezTo>
                    <a:pt x="247" y="370"/>
                    <a:pt x="524" y="432"/>
                    <a:pt x="740" y="493"/>
                  </a:cubicBezTo>
                  <a:cubicBezTo>
                    <a:pt x="987" y="586"/>
                    <a:pt x="1233" y="617"/>
                    <a:pt x="1479" y="678"/>
                  </a:cubicBezTo>
                  <a:cubicBezTo>
                    <a:pt x="2003" y="801"/>
                    <a:pt x="2496" y="925"/>
                    <a:pt x="2958" y="1110"/>
                  </a:cubicBezTo>
                  <a:cubicBezTo>
                    <a:pt x="2979" y="1118"/>
                    <a:pt x="3000" y="1122"/>
                    <a:pt x="3018" y="1122"/>
                  </a:cubicBezTo>
                  <a:cubicBezTo>
                    <a:pt x="3134" y="1122"/>
                    <a:pt x="3188" y="974"/>
                    <a:pt x="3081" y="894"/>
                  </a:cubicBezTo>
                  <a:cubicBezTo>
                    <a:pt x="2619" y="647"/>
                    <a:pt x="2157" y="401"/>
                    <a:pt x="1633" y="216"/>
                  </a:cubicBezTo>
                  <a:cubicBezTo>
                    <a:pt x="1387" y="124"/>
                    <a:pt x="1141" y="31"/>
                    <a:pt x="894" y="0"/>
                  </a:cubicBez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7" name="Google Shape;1458;p37"/>
            <p:cNvSpPr/>
            <p:nvPr/>
          </p:nvSpPr>
          <p:spPr>
            <a:xfrm>
              <a:off x="2833800" y="1890850"/>
              <a:ext cx="104750" cy="140200"/>
            </a:xfrm>
            <a:custGeom>
              <a:avLst/>
              <a:gdLst/>
              <a:ahLst/>
              <a:cxnLst/>
              <a:rect l="l" t="t" r="r" b="b"/>
              <a:pathLst>
                <a:path w="4190" h="5608" extrusionOk="0">
                  <a:moveTo>
                    <a:pt x="186" y="1"/>
                  </a:moveTo>
                  <a:cubicBezTo>
                    <a:pt x="0" y="1"/>
                    <a:pt x="8" y="283"/>
                    <a:pt x="184" y="342"/>
                  </a:cubicBezTo>
                  <a:cubicBezTo>
                    <a:pt x="924" y="465"/>
                    <a:pt x="924" y="1451"/>
                    <a:pt x="924" y="1975"/>
                  </a:cubicBezTo>
                  <a:cubicBezTo>
                    <a:pt x="924" y="2591"/>
                    <a:pt x="1016" y="3145"/>
                    <a:pt x="1294" y="3700"/>
                  </a:cubicBezTo>
                  <a:cubicBezTo>
                    <a:pt x="1540" y="4193"/>
                    <a:pt x="1910" y="4624"/>
                    <a:pt x="2341" y="4963"/>
                  </a:cubicBezTo>
                  <a:cubicBezTo>
                    <a:pt x="2587" y="5148"/>
                    <a:pt x="2803" y="5302"/>
                    <a:pt x="3050" y="5425"/>
                  </a:cubicBezTo>
                  <a:cubicBezTo>
                    <a:pt x="3250" y="5492"/>
                    <a:pt x="3484" y="5608"/>
                    <a:pt x="3702" y="5608"/>
                  </a:cubicBezTo>
                  <a:cubicBezTo>
                    <a:pt x="3785" y="5608"/>
                    <a:pt x="3867" y="5591"/>
                    <a:pt x="3943" y="5548"/>
                  </a:cubicBezTo>
                  <a:cubicBezTo>
                    <a:pt x="4097" y="5456"/>
                    <a:pt x="4189" y="5209"/>
                    <a:pt x="4035" y="5055"/>
                  </a:cubicBezTo>
                  <a:cubicBezTo>
                    <a:pt x="3851" y="4840"/>
                    <a:pt x="3481" y="4809"/>
                    <a:pt x="3204" y="4717"/>
                  </a:cubicBezTo>
                  <a:cubicBezTo>
                    <a:pt x="2957" y="4624"/>
                    <a:pt x="2711" y="4501"/>
                    <a:pt x="2495" y="4316"/>
                  </a:cubicBezTo>
                  <a:cubicBezTo>
                    <a:pt x="2095" y="3977"/>
                    <a:pt x="1756" y="3515"/>
                    <a:pt x="1602" y="2991"/>
                  </a:cubicBezTo>
                  <a:cubicBezTo>
                    <a:pt x="1386" y="2344"/>
                    <a:pt x="1540" y="1636"/>
                    <a:pt x="1355" y="1020"/>
                  </a:cubicBezTo>
                  <a:cubicBezTo>
                    <a:pt x="1201" y="496"/>
                    <a:pt x="801" y="34"/>
                    <a:pt x="215" y="3"/>
                  </a:cubicBezTo>
                  <a:cubicBezTo>
                    <a:pt x="205" y="2"/>
                    <a:pt x="195" y="1"/>
                    <a:pt x="186" y="1"/>
                  </a:cubicBezTo>
                  <a:close/>
                </a:path>
              </a:pathLst>
            </a:custGeom>
            <a:solidFill>
              <a:srgbClr val="2C0D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8" name="Google Shape;1459;p37"/>
            <p:cNvSpPr/>
            <p:nvPr/>
          </p:nvSpPr>
          <p:spPr>
            <a:xfrm>
              <a:off x="2815300" y="1976400"/>
              <a:ext cx="203350" cy="211975"/>
            </a:xfrm>
            <a:custGeom>
              <a:avLst/>
              <a:gdLst/>
              <a:ahLst/>
              <a:cxnLst/>
              <a:rect l="l" t="t" r="r" b="b"/>
              <a:pathLst>
                <a:path w="8134" h="8479" extrusionOk="0">
                  <a:moveTo>
                    <a:pt x="7764" y="1"/>
                  </a:moveTo>
                  <a:lnTo>
                    <a:pt x="1787" y="1079"/>
                  </a:lnTo>
                  <a:lnTo>
                    <a:pt x="0" y="5638"/>
                  </a:lnTo>
                  <a:cubicBezTo>
                    <a:pt x="0" y="5638"/>
                    <a:pt x="2479" y="8478"/>
                    <a:pt x="6480" y="8478"/>
                  </a:cubicBezTo>
                  <a:cubicBezTo>
                    <a:pt x="7006" y="8478"/>
                    <a:pt x="7557" y="8429"/>
                    <a:pt x="8133" y="8319"/>
                  </a:cubicBezTo>
                  <a:lnTo>
                    <a:pt x="7764" y="1"/>
                  </a:ln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9" name="Google Shape;1460;p37"/>
            <p:cNvSpPr/>
            <p:nvPr/>
          </p:nvSpPr>
          <p:spPr>
            <a:xfrm>
              <a:off x="1862575" y="2942200"/>
              <a:ext cx="819500" cy="459825"/>
            </a:xfrm>
            <a:custGeom>
              <a:avLst/>
              <a:gdLst/>
              <a:ahLst/>
              <a:cxnLst/>
              <a:rect l="l" t="t" r="r" b="b"/>
              <a:pathLst>
                <a:path w="32780" h="18393" extrusionOk="0">
                  <a:moveTo>
                    <a:pt x="9828" y="3328"/>
                  </a:moveTo>
                  <a:lnTo>
                    <a:pt x="29483" y="3359"/>
                  </a:lnTo>
                  <a:lnTo>
                    <a:pt x="29483" y="15065"/>
                  </a:lnTo>
                  <a:lnTo>
                    <a:pt x="9798" y="15035"/>
                  </a:lnTo>
                  <a:lnTo>
                    <a:pt x="9828" y="3328"/>
                  </a:lnTo>
                  <a:close/>
                  <a:moveTo>
                    <a:pt x="32" y="1"/>
                  </a:moveTo>
                  <a:lnTo>
                    <a:pt x="1" y="18362"/>
                  </a:lnTo>
                  <a:lnTo>
                    <a:pt x="32749" y="18393"/>
                  </a:lnTo>
                  <a:lnTo>
                    <a:pt x="32780" y="3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0" name="Google Shape;1461;p37"/>
            <p:cNvSpPr/>
            <p:nvPr/>
          </p:nvSpPr>
          <p:spPr>
            <a:xfrm>
              <a:off x="2481800" y="3026150"/>
              <a:ext cx="117875" cy="292700"/>
            </a:xfrm>
            <a:custGeom>
              <a:avLst/>
              <a:gdLst/>
              <a:ahLst/>
              <a:cxnLst/>
              <a:rect l="l" t="t" r="r" b="b"/>
              <a:pathLst>
                <a:path w="4715" h="11708" extrusionOk="0">
                  <a:moveTo>
                    <a:pt x="32" y="1"/>
                  </a:moveTo>
                  <a:lnTo>
                    <a:pt x="1" y="11707"/>
                  </a:lnTo>
                  <a:lnTo>
                    <a:pt x="4714" y="11707"/>
                  </a:lnTo>
                  <a:lnTo>
                    <a:pt x="4714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1" name="Google Shape;1462;p37"/>
            <p:cNvSpPr/>
            <p:nvPr/>
          </p:nvSpPr>
          <p:spPr>
            <a:xfrm>
              <a:off x="2417125" y="2798175"/>
              <a:ext cx="157900" cy="546100"/>
            </a:xfrm>
            <a:custGeom>
              <a:avLst/>
              <a:gdLst/>
              <a:ahLst/>
              <a:cxnLst/>
              <a:rect l="l" t="t" r="r" b="b"/>
              <a:pathLst>
                <a:path w="6316" h="21844" extrusionOk="0">
                  <a:moveTo>
                    <a:pt x="1140" y="1"/>
                  </a:moveTo>
                  <a:cubicBezTo>
                    <a:pt x="524" y="1"/>
                    <a:pt x="0" y="525"/>
                    <a:pt x="0" y="1141"/>
                  </a:cubicBezTo>
                  <a:cubicBezTo>
                    <a:pt x="0" y="1788"/>
                    <a:pt x="524" y="2311"/>
                    <a:pt x="1140" y="2311"/>
                  </a:cubicBezTo>
                  <a:lnTo>
                    <a:pt x="1294" y="2311"/>
                  </a:lnTo>
                  <a:lnTo>
                    <a:pt x="1263" y="19964"/>
                  </a:lnTo>
                  <a:cubicBezTo>
                    <a:pt x="1263" y="20981"/>
                    <a:pt x="2095" y="21843"/>
                    <a:pt x="3142" y="21843"/>
                  </a:cubicBezTo>
                  <a:cubicBezTo>
                    <a:pt x="4159" y="21843"/>
                    <a:pt x="4991" y="21011"/>
                    <a:pt x="4991" y="19964"/>
                  </a:cubicBezTo>
                  <a:lnTo>
                    <a:pt x="5022" y="2311"/>
                  </a:lnTo>
                  <a:lnTo>
                    <a:pt x="5176" y="2311"/>
                  </a:lnTo>
                  <a:cubicBezTo>
                    <a:pt x="5823" y="2311"/>
                    <a:pt x="6315" y="1788"/>
                    <a:pt x="6315" y="1172"/>
                  </a:cubicBezTo>
                  <a:cubicBezTo>
                    <a:pt x="6315" y="525"/>
                    <a:pt x="5823" y="1"/>
                    <a:pt x="5176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EEEEE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2" name="Google Shape;1463;p37"/>
            <p:cNvSpPr/>
            <p:nvPr/>
          </p:nvSpPr>
          <p:spPr>
            <a:xfrm>
              <a:off x="2226100" y="2798175"/>
              <a:ext cx="158700" cy="545325"/>
            </a:xfrm>
            <a:custGeom>
              <a:avLst/>
              <a:gdLst/>
              <a:ahLst/>
              <a:cxnLst/>
              <a:rect l="l" t="t" r="r" b="b"/>
              <a:pathLst>
                <a:path w="6348" h="21813" extrusionOk="0">
                  <a:moveTo>
                    <a:pt x="1172" y="1"/>
                  </a:moveTo>
                  <a:cubicBezTo>
                    <a:pt x="525" y="1"/>
                    <a:pt x="1" y="494"/>
                    <a:pt x="1" y="1141"/>
                  </a:cubicBezTo>
                  <a:cubicBezTo>
                    <a:pt x="1" y="1788"/>
                    <a:pt x="525" y="2281"/>
                    <a:pt x="1172" y="2281"/>
                  </a:cubicBezTo>
                  <a:lnTo>
                    <a:pt x="1295" y="2281"/>
                  </a:lnTo>
                  <a:lnTo>
                    <a:pt x="1295" y="19933"/>
                  </a:lnTo>
                  <a:cubicBezTo>
                    <a:pt x="1264" y="20981"/>
                    <a:pt x="2127" y="21812"/>
                    <a:pt x="3143" y="21812"/>
                  </a:cubicBezTo>
                  <a:cubicBezTo>
                    <a:pt x="4191" y="21812"/>
                    <a:pt x="5022" y="20981"/>
                    <a:pt x="5022" y="19964"/>
                  </a:cubicBezTo>
                  <a:lnTo>
                    <a:pt x="5053" y="2311"/>
                  </a:lnTo>
                  <a:lnTo>
                    <a:pt x="5176" y="2311"/>
                  </a:lnTo>
                  <a:cubicBezTo>
                    <a:pt x="5823" y="2311"/>
                    <a:pt x="6347" y="1788"/>
                    <a:pt x="6347" y="1141"/>
                  </a:cubicBezTo>
                  <a:cubicBezTo>
                    <a:pt x="6347" y="494"/>
                    <a:pt x="5823" y="1"/>
                    <a:pt x="5176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EEEEE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3" name="Google Shape;1464;p37"/>
            <p:cNvSpPr/>
            <p:nvPr/>
          </p:nvSpPr>
          <p:spPr>
            <a:xfrm>
              <a:off x="2035100" y="2797425"/>
              <a:ext cx="158675" cy="546075"/>
            </a:xfrm>
            <a:custGeom>
              <a:avLst/>
              <a:gdLst/>
              <a:ahLst/>
              <a:cxnLst/>
              <a:rect l="l" t="t" r="r" b="b"/>
              <a:pathLst>
                <a:path w="6347" h="21843" extrusionOk="0">
                  <a:moveTo>
                    <a:pt x="1171" y="0"/>
                  </a:moveTo>
                  <a:cubicBezTo>
                    <a:pt x="524" y="0"/>
                    <a:pt x="32" y="524"/>
                    <a:pt x="1" y="1140"/>
                  </a:cubicBezTo>
                  <a:cubicBezTo>
                    <a:pt x="1" y="1787"/>
                    <a:pt x="524" y="2311"/>
                    <a:pt x="1171" y="2311"/>
                  </a:cubicBezTo>
                  <a:lnTo>
                    <a:pt x="1295" y="2311"/>
                  </a:lnTo>
                  <a:lnTo>
                    <a:pt x="1295" y="19963"/>
                  </a:lnTo>
                  <a:cubicBezTo>
                    <a:pt x="1295" y="21011"/>
                    <a:pt x="2126" y="21842"/>
                    <a:pt x="3143" y="21842"/>
                  </a:cubicBezTo>
                  <a:cubicBezTo>
                    <a:pt x="4191" y="21842"/>
                    <a:pt x="5022" y="21011"/>
                    <a:pt x="5022" y="19963"/>
                  </a:cubicBezTo>
                  <a:lnTo>
                    <a:pt x="5053" y="2311"/>
                  </a:lnTo>
                  <a:lnTo>
                    <a:pt x="5176" y="2311"/>
                  </a:lnTo>
                  <a:cubicBezTo>
                    <a:pt x="5823" y="2311"/>
                    <a:pt x="6347" y="1818"/>
                    <a:pt x="6347" y="1171"/>
                  </a:cubicBezTo>
                  <a:cubicBezTo>
                    <a:pt x="6347" y="524"/>
                    <a:pt x="5823" y="0"/>
                    <a:pt x="5207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EEEEE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4" name="Google Shape;1465;p37"/>
            <p:cNvSpPr/>
            <p:nvPr/>
          </p:nvSpPr>
          <p:spPr>
            <a:xfrm>
              <a:off x="2448700" y="2900625"/>
              <a:ext cx="93975" cy="443650"/>
            </a:xfrm>
            <a:custGeom>
              <a:avLst/>
              <a:gdLst/>
              <a:ahLst/>
              <a:cxnLst/>
              <a:rect l="l" t="t" r="r" b="b"/>
              <a:pathLst>
                <a:path w="3759" h="17746" extrusionOk="0">
                  <a:moveTo>
                    <a:pt x="31" y="0"/>
                  </a:moveTo>
                  <a:lnTo>
                    <a:pt x="0" y="15866"/>
                  </a:lnTo>
                  <a:cubicBezTo>
                    <a:pt x="0" y="16913"/>
                    <a:pt x="832" y="17745"/>
                    <a:pt x="1879" y="17745"/>
                  </a:cubicBezTo>
                  <a:cubicBezTo>
                    <a:pt x="2896" y="17745"/>
                    <a:pt x="3728" y="16913"/>
                    <a:pt x="3728" y="15866"/>
                  </a:cubicBezTo>
                  <a:lnTo>
                    <a:pt x="3759" y="0"/>
                  </a:ln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5" name="Google Shape;1466;p37"/>
            <p:cNvSpPr/>
            <p:nvPr/>
          </p:nvSpPr>
          <p:spPr>
            <a:xfrm>
              <a:off x="2417125" y="2798175"/>
              <a:ext cx="157900" cy="546100"/>
            </a:xfrm>
            <a:custGeom>
              <a:avLst/>
              <a:gdLst/>
              <a:ahLst/>
              <a:cxnLst/>
              <a:rect l="l" t="t" r="r" b="b"/>
              <a:pathLst>
                <a:path w="6316" h="21844" fill="none" extrusionOk="0">
                  <a:moveTo>
                    <a:pt x="1140" y="1"/>
                  </a:moveTo>
                  <a:lnTo>
                    <a:pt x="5176" y="1"/>
                  </a:lnTo>
                  <a:cubicBezTo>
                    <a:pt x="5823" y="1"/>
                    <a:pt x="6315" y="525"/>
                    <a:pt x="6315" y="1172"/>
                  </a:cubicBezTo>
                  <a:cubicBezTo>
                    <a:pt x="6315" y="1788"/>
                    <a:pt x="5823" y="2311"/>
                    <a:pt x="5176" y="2311"/>
                  </a:cubicBezTo>
                  <a:lnTo>
                    <a:pt x="5022" y="2311"/>
                  </a:lnTo>
                  <a:lnTo>
                    <a:pt x="4991" y="19964"/>
                  </a:lnTo>
                  <a:cubicBezTo>
                    <a:pt x="4991" y="21011"/>
                    <a:pt x="4159" y="21843"/>
                    <a:pt x="3142" y="21843"/>
                  </a:cubicBezTo>
                  <a:cubicBezTo>
                    <a:pt x="2095" y="21843"/>
                    <a:pt x="1263" y="20981"/>
                    <a:pt x="1263" y="19964"/>
                  </a:cubicBezTo>
                  <a:lnTo>
                    <a:pt x="1294" y="2311"/>
                  </a:lnTo>
                  <a:lnTo>
                    <a:pt x="1140" y="2311"/>
                  </a:lnTo>
                  <a:cubicBezTo>
                    <a:pt x="524" y="2311"/>
                    <a:pt x="0" y="1788"/>
                    <a:pt x="0" y="1141"/>
                  </a:cubicBezTo>
                  <a:cubicBezTo>
                    <a:pt x="0" y="525"/>
                    <a:pt x="524" y="1"/>
                    <a:pt x="1140" y="1"/>
                  </a:cubicBezTo>
                  <a:close/>
                </a:path>
              </a:pathLst>
            </a:custGeom>
            <a:noFill/>
            <a:ln w="10000" cap="rnd" cmpd="sng">
              <a:solidFill>
                <a:srgbClr val="EBEBE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6" name="Google Shape;1467;p37"/>
            <p:cNvSpPr/>
            <p:nvPr/>
          </p:nvSpPr>
          <p:spPr>
            <a:xfrm>
              <a:off x="2258450" y="3129350"/>
              <a:ext cx="93225" cy="214150"/>
            </a:xfrm>
            <a:custGeom>
              <a:avLst/>
              <a:gdLst/>
              <a:ahLst/>
              <a:cxnLst/>
              <a:rect l="l" t="t" r="r" b="b"/>
              <a:pathLst>
                <a:path w="3729" h="8566" extrusionOk="0">
                  <a:moveTo>
                    <a:pt x="1" y="1"/>
                  </a:moveTo>
                  <a:lnTo>
                    <a:pt x="1" y="6717"/>
                  </a:lnTo>
                  <a:cubicBezTo>
                    <a:pt x="1" y="7734"/>
                    <a:pt x="833" y="8565"/>
                    <a:pt x="1849" y="8565"/>
                  </a:cubicBezTo>
                  <a:cubicBezTo>
                    <a:pt x="2897" y="8565"/>
                    <a:pt x="3728" y="7734"/>
                    <a:pt x="3728" y="6717"/>
                  </a:cubicBezTo>
                  <a:lnTo>
                    <a:pt x="3728" y="3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FBD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7" name="Google Shape;1468;p37"/>
            <p:cNvSpPr/>
            <p:nvPr/>
          </p:nvSpPr>
          <p:spPr>
            <a:xfrm>
              <a:off x="2226100" y="2798175"/>
              <a:ext cx="158700" cy="545325"/>
            </a:xfrm>
            <a:custGeom>
              <a:avLst/>
              <a:gdLst/>
              <a:ahLst/>
              <a:cxnLst/>
              <a:rect l="l" t="t" r="r" b="b"/>
              <a:pathLst>
                <a:path w="6348" h="21813" fill="none" extrusionOk="0">
                  <a:moveTo>
                    <a:pt x="1172" y="1"/>
                  </a:moveTo>
                  <a:lnTo>
                    <a:pt x="5176" y="1"/>
                  </a:lnTo>
                  <a:cubicBezTo>
                    <a:pt x="5823" y="1"/>
                    <a:pt x="6347" y="494"/>
                    <a:pt x="6347" y="1141"/>
                  </a:cubicBezTo>
                  <a:cubicBezTo>
                    <a:pt x="6347" y="1788"/>
                    <a:pt x="5823" y="2311"/>
                    <a:pt x="5176" y="2311"/>
                  </a:cubicBezTo>
                  <a:lnTo>
                    <a:pt x="5053" y="2311"/>
                  </a:lnTo>
                  <a:lnTo>
                    <a:pt x="5022" y="19964"/>
                  </a:lnTo>
                  <a:cubicBezTo>
                    <a:pt x="5022" y="20981"/>
                    <a:pt x="4191" y="21812"/>
                    <a:pt x="3143" y="21812"/>
                  </a:cubicBezTo>
                  <a:cubicBezTo>
                    <a:pt x="2127" y="21812"/>
                    <a:pt x="1264" y="20981"/>
                    <a:pt x="1295" y="19933"/>
                  </a:cubicBezTo>
                  <a:lnTo>
                    <a:pt x="1295" y="2281"/>
                  </a:lnTo>
                  <a:lnTo>
                    <a:pt x="1172" y="2281"/>
                  </a:lnTo>
                  <a:cubicBezTo>
                    <a:pt x="525" y="2281"/>
                    <a:pt x="1" y="1788"/>
                    <a:pt x="1" y="1141"/>
                  </a:cubicBezTo>
                  <a:cubicBezTo>
                    <a:pt x="1" y="494"/>
                    <a:pt x="525" y="1"/>
                    <a:pt x="1172" y="1"/>
                  </a:cubicBezTo>
                  <a:close/>
                </a:path>
              </a:pathLst>
            </a:custGeom>
            <a:noFill/>
            <a:ln w="10000" cap="rnd" cmpd="sng">
              <a:solidFill>
                <a:srgbClr val="EBEBE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8" name="Google Shape;1469;p37"/>
            <p:cNvSpPr/>
            <p:nvPr/>
          </p:nvSpPr>
          <p:spPr>
            <a:xfrm>
              <a:off x="2067450" y="2996125"/>
              <a:ext cx="94000" cy="347375"/>
            </a:xfrm>
            <a:custGeom>
              <a:avLst/>
              <a:gdLst/>
              <a:ahLst/>
              <a:cxnLst/>
              <a:rect l="l" t="t" r="r" b="b"/>
              <a:pathLst>
                <a:path w="3760" h="13895" extrusionOk="0">
                  <a:moveTo>
                    <a:pt x="1" y="0"/>
                  </a:moveTo>
                  <a:lnTo>
                    <a:pt x="1" y="12015"/>
                  </a:lnTo>
                  <a:cubicBezTo>
                    <a:pt x="1" y="13063"/>
                    <a:pt x="832" y="13894"/>
                    <a:pt x="1849" y="13894"/>
                  </a:cubicBezTo>
                  <a:cubicBezTo>
                    <a:pt x="2897" y="13894"/>
                    <a:pt x="3728" y="13063"/>
                    <a:pt x="3728" y="12046"/>
                  </a:cubicBezTo>
                  <a:lnTo>
                    <a:pt x="3759" y="0"/>
                  </a:lnTo>
                  <a:close/>
                </a:path>
              </a:pathLst>
            </a:custGeom>
            <a:solidFill>
              <a:srgbClr val="2C0D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9" name="Google Shape;1470;p37"/>
            <p:cNvSpPr/>
            <p:nvPr/>
          </p:nvSpPr>
          <p:spPr>
            <a:xfrm>
              <a:off x="2035100" y="2797425"/>
              <a:ext cx="158675" cy="546075"/>
            </a:xfrm>
            <a:custGeom>
              <a:avLst/>
              <a:gdLst/>
              <a:ahLst/>
              <a:cxnLst/>
              <a:rect l="l" t="t" r="r" b="b"/>
              <a:pathLst>
                <a:path w="6347" h="21843" fill="none" extrusionOk="0">
                  <a:moveTo>
                    <a:pt x="1171" y="0"/>
                  </a:moveTo>
                  <a:lnTo>
                    <a:pt x="5207" y="0"/>
                  </a:lnTo>
                  <a:cubicBezTo>
                    <a:pt x="5823" y="0"/>
                    <a:pt x="6347" y="524"/>
                    <a:pt x="6347" y="1171"/>
                  </a:cubicBezTo>
                  <a:cubicBezTo>
                    <a:pt x="6347" y="1818"/>
                    <a:pt x="5823" y="2311"/>
                    <a:pt x="5176" y="2311"/>
                  </a:cubicBezTo>
                  <a:lnTo>
                    <a:pt x="5053" y="2311"/>
                  </a:lnTo>
                  <a:lnTo>
                    <a:pt x="5022" y="19963"/>
                  </a:lnTo>
                  <a:cubicBezTo>
                    <a:pt x="5022" y="21011"/>
                    <a:pt x="4191" y="21842"/>
                    <a:pt x="3143" y="21842"/>
                  </a:cubicBezTo>
                  <a:cubicBezTo>
                    <a:pt x="2126" y="21842"/>
                    <a:pt x="1295" y="21011"/>
                    <a:pt x="1295" y="19963"/>
                  </a:cubicBezTo>
                  <a:lnTo>
                    <a:pt x="1295" y="2311"/>
                  </a:lnTo>
                  <a:lnTo>
                    <a:pt x="1171" y="2311"/>
                  </a:lnTo>
                  <a:cubicBezTo>
                    <a:pt x="524" y="2311"/>
                    <a:pt x="1" y="1787"/>
                    <a:pt x="1" y="1140"/>
                  </a:cubicBezTo>
                  <a:cubicBezTo>
                    <a:pt x="32" y="524"/>
                    <a:pt x="524" y="0"/>
                    <a:pt x="1171" y="0"/>
                  </a:cubicBezTo>
                  <a:close/>
                </a:path>
              </a:pathLst>
            </a:custGeom>
            <a:noFill/>
            <a:ln w="10000" cap="rnd" cmpd="sng">
              <a:solidFill>
                <a:srgbClr val="EBEBE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0" name="Google Shape;1471;p37"/>
            <p:cNvSpPr/>
            <p:nvPr/>
          </p:nvSpPr>
          <p:spPr>
            <a:xfrm>
              <a:off x="2030475" y="2946825"/>
              <a:ext cx="646975" cy="450575"/>
            </a:xfrm>
            <a:custGeom>
              <a:avLst/>
              <a:gdLst/>
              <a:ahLst/>
              <a:cxnLst/>
              <a:rect l="l" t="t" r="r" b="b"/>
              <a:pathLst>
                <a:path w="25879" h="18023" extrusionOk="0">
                  <a:moveTo>
                    <a:pt x="2897" y="2958"/>
                  </a:moveTo>
                  <a:lnTo>
                    <a:pt x="22983" y="2989"/>
                  </a:lnTo>
                  <a:lnTo>
                    <a:pt x="22952" y="15065"/>
                  </a:lnTo>
                  <a:lnTo>
                    <a:pt x="2897" y="15035"/>
                  </a:lnTo>
                  <a:lnTo>
                    <a:pt x="2897" y="2958"/>
                  </a:lnTo>
                  <a:close/>
                  <a:moveTo>
                    <a:pt x="1" y="1"/>
                  </a:moveTo>
                  <a:lnTo>
                    <a:pt x="1" y="17992"/>
                  </a:lnTo>
                  <a:lnTo>
                    <a:pt x="25848" y="18023"/>
                  </a:lnTo>
                  <a:lnTo>
                    <a:pt x="25879" y="3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1" name="Google Shape;1472;p37"/>
            <p:cNvSpPr/>
            <p:nvPr/>
          </p:nvSpPr>
          <p:spPr>
            <a:xfrm>
              <a:off x="2025100" y="2942200"/>
              <a:ext cx="656975" cy="459825"/>
            </a:xfrm>
            <a:custGeom>
              <a:avLst/>
              <a:gdLst/>
              <a:ahLst/>
              <a:cxnLst/>
              <a:rect l="l" t="t" r="r" b="b"/>
              <a:pathLst>
                <a:path w="26279" h="18393" extrusionOk="0">
                  <a:moveTo>
                    <a:pt x="3327" y="3328"/>
                  </a:moveTo>
                  <a:lnTo>
                    <a:pt x="22982" y="3359"/>
                  </a:lnTo>
                  <a:lnTo>
                    <a:pt x="22982" y="15065"/>
                  </a:lnTo>
                  <a:lnTo>
                    <a:pt x="3297" y="15035"/>
                  </a:lnTo>
                  <a:lnTo>
                    <a:pt x="3327" y="3328"/>
                  </a:lnTo>
                  <a:close/>
                  <a:moveTo>
                    <a:pt x="2927" y="2958"/>
                  </a:moveTo>
                  <a:lnTo>
                    <a:pt x="2927" y="3328"/>
                  </a:lnTo>
                  <a:lnTo>
                    <a:pt x="2927" y="15035"/>
                  </a:lnTo>
                  <a:lnTo>
                    <a:pt x="2927" y="15404"/>
                  </a:lnTo>
                  <a:lnTo>
                    <a:pt x="3297" y="15404"/>
                  </a:lnTo>
                  <a:lnTo>
                    <a:pt x="22982" y="15435"/>
                  </a:lnTo>
                  <a:lnTo>
                    <a:pt x="23352" y="15435"/>
                  </a:lnTo>
                  <a:lnTo>
                    <a:pt x="23352" y="15065"/>
                  </a:lnTo>
                  <a:lnTo>
                    <a:pt x="23383" y="3359"/>
                  </a:lnTo>
                  <a:lnTo>
                    <a:pt x="23383" y="2989"/>
                  </a:lnTo>
                  <a:lnTo>
                    <a:pt x="22982" y="2989"/>
                  </a:lnTo>
                  <a:lnTo>
                    <a:pt x="3327" y="2958"/>
                  </a:lnTo>
                  <a:close/>
                  <a:moveTo>
                    <a:pt x="432" y="401"/>
                  </a:moveTo>
                  <a:lnTo>
                    <a:pt x="25909" y="432"/>
                  </a:lnTo>
                  <a:lnTo>
                    <a:pt x="25878" y="18023"/>
                  </a:lnTo>
                  <a:lnTo>
                    <a:pt x="401" y="17961"/>
                  </a:lnTo>
                  <a:lnTo>
                    <a:pt x="432" y="401"/>
                  </a:lnTo>
                  <a:close/>
                  <a:moveTo>
                    <a:pt x="31" y="1"/>
                  </a:moveTo>
                  <a:lnTo>
                    <a:pt x="0" y="18362"/>
                  </a:lnTo>
                  <a:lnTo>
                    <a:pt x="26248" y="18393"/>
                  </a:lnTo>
                  <a:lnTo>
                    <a:pt x="26279" y="32"/>
                  </a:lnTo>
                  <a:lnTo>
                    <a:pt x="31" y="1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2" name="Google Shape;1473;p37"/>
            <p:cNvSpPr/>
            <p:nvPr/>
          </p:nvSpPr>
          <p:spPr>
            <a:xfrm>
              <a:off x="996150" y="3314475"/>
              <a:ext cx="931150" cy="364050"/>
            </a:xfrm>
            <a:custGeom>
              <a:avLst/>
              <a:gdLst/>
              <a:ahLst/>
              <a:cxnLst/>
              <a:rect l="l" t="t" r="r" b="b"/>
              <a:pathLst>
                <a:path w="37246" h="14562" extrusionOk="0">
                  <a:moveTo>
                    <a:pt x="26232" y="1"/>
                  </a:moveTo>
                  <a:cubicBezTo>
                    <a:pt x="19199" y="1"/>
                    <a:pt x="9659" y="197"/>
                    <a:pt x="216" y="1006"/>
                  </a:cubicBezTo>
                  <a:lnTo>
                    <a:pt x="0" y="14561"/>
                  </a:lnTo>
                  <a:lnTo>
                    <a:pt x="35243" y="6274"/>
                  </a:lnTo>
                  <a:lnTo>
                    <a:pt x="37246" y="174"/>
                  </a:lnTo>
                  <a:cubicBezTo>
                    <a:pt x="37246" y="174"/>
                    <a:pt x="32850" y="1"/>
                    <a:pt x="26232" y="1"/>
                  </a:cubicBezTo>
                  <a:close/>
                </a:path>
              </a:pathLst>
            </a:custGeom>
            <a:solidFill>
              <a:srgbClr val="E8BF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3" name="Google Shape;1474;p37"/>
            <p:cNvSpPr/>
            <p:nvPr/>
          </p:nvSpPr>
          <p:spPr>
            <a:xfrm>
              <a:off x="1806375" y="3202525"/>
              <a:ext cx="617700" cy="268825"/>
            </a:xfrm>
            <a:custGeom>
              <a:avLst/>
              <a:gdLst/>
              <a:ahLst/>
              <a:cxnLst/>
              <a:rect l="l" t="t" r="r" b="b"/>
              <a:pathLst>
                <a:path w="24708" h="10753" extrusionOk="0">
                  <a:moveTo>
                    <a:pt x="6285" y="1"/>
                  </a:moveTo>
                  <a:lnTo>
                    <a:pt x="0" y="8411"/>
                  </a:lnTo>
                  <a:lnTo>
                    <a:pt x="2834" y="10752"/>
                  </a:lnTo>
                  <a:lnTo>
                    <a:pt x="24707" y="10752"/>
                  </a:lnTo>
                  <a:lnTo>
                    <a:pt x="6285" y="1"/>
                  </a:ln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4" name="Google Shape;1475;p37"/>
            <p:cNvSpPr/>
            <p:nvPr/>
          </p:nvSpPr>
          <p:spPr>
            <a:xfrm>
              <a:off x="1926500" y="3149225"/>
              <a:ext cx="142525" cy="129000"/>
            </a:xfrm>
            <a:custGeom>
              <a:avLst/>
              <a:gdLst/>
              <a:ahLst/>
              <a:cxnLst/>
              <a:rect l="l" t="t" r="r" b="b"/>
              <a:pathLst>
                <a:path w="5701" h="5160" extrusionOk="0">
                  <a:moveTo>
                    <a:pt x="2621" y="1"/>
                  </a:moveTo>
                  <a:cubicBezTo>
                    <a:pt x="2082" y="1"/>
                    <a:pt x="1536" y="151"/>
                    <a:pt x="1048" y="469"/>
                  </a:cubicBezTo>
                  <a:lnTo>
                    <a:pt x="833" y="592"/>
                  </a:lnTo>
                  <a:cubicBezTo>
                    <a:pt x="93" y="1085"/>
                    <a:pt x="1" y="2163"/>
                    <a:pt x="648" y="2749"/>
                  </a:cubicBezTo>
                  <a:lnTo>
                    <a:pt x="2897" y="4782"/>
                  </a:lnTo>
                  <a:cubicBezTo>
                    <a:pt x="3163" y="5034"/>
                    <a:pt x="3494" y="5159"/>
                    <a:pt x="3821" y="5159"/>
                  </a:cubicBezTo>
                  <a:cubicBezTo>
                    <a:pt x="4213" y="5159"/>
                    <a:pt x="4600" y="4980"/>
                    <a:pt x="4868" y="4628"/>
                  </a:cubicBezTo>
                  <a:cubicBezTo>
                    <a:pt x="5577" y="3735"/>
                    <a:pt x="5700" y="2533"/>
                    <a:pt x="5177" y="1516"/>
                  </a:cubicBezTo>
                  <a:cubicBezTo>
                    <a:pt x="4651" y="547"/>
                    <a:pt x="3649" y="1"/>
                    <a:pt x="2621" y="1"/>
                  </a:cubicBez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5" name="Google Shape;1476;p37"/>
            <p:cNvSpPr/>
            <p:nvPr/>
          </p:nvSpPr>
          <p:spPr>
            <a:xfrm>
              <a:off x="2124450" y="3332675"/>
              <a:ext cx="449800" cy="138675"/>
            </a:xfrm>
            <a:custGeom>
              <a:avLst/>
              <a:gdLst/>
              <a:ahLst/>
              <a:cxnLst/>
              <a:rect l="l" t="t" r="r" b="b"/>
              <a:pathLst>
                <a:path w="17992" h="5547" extrusionOk="0">
                  <a:moveTo>
                    <a:pt x="0" y="1"/>
                  </a:moveTo>
                  <a:lnTo>
                    <a:pt x="11984" y="5546"/>
                  </a:lnTo>
                  <a:lnTo>
                    <a:pt x="12323" y="5300"/>
                  </a:lnTo>
                  <a:cubicBezTo>
                    <a:pt x="13230" y="4702"/>
                    <a:pt x="14275" y="4394"/>
                    <a:pt x="15329" y="4394"/>
                  </a:cubicBezTo>
                  <a:cubicBezTo>
                    <a:pt x="15850" y="4394"/>
                    <a:pt x="16373" y="4469"/>
                    <a:pt x="16883" y="4622"/>
                  </a:cubicBezTo>
                  <a:cubicBezTo>
                    <a:pt x="16939" y="4635"/>
                    <a:pt x="16995" y="4641"/>
                    <a:pt x="17048" y="4641"/>
                  </a:cubicBezTo>
                  <a:cubicBezTo>
                    <a:pt x="17257" y="4641"/>
                    <a:pt x="17438" y="4547"/>
                    <a:pt x="17560" y="4376"/>
                  </a:cubicBezTo>
                  <a:cubicBezTo>
                    <a:pt x="17560" y="4345"/>
                    <a:pt x="17591" y="4314"/>
                    <a:pt x="17591" y="4283"/>
                  </a:cubicBezTo>
                  <a:cubicBezTo>
                    <a:pt x="17992" y="3297"/>
                    <a:pt x="17622" y="2188"/>
                    <a:pt x="16759" y="1634"/>
                  </a:cubicBezTo>
                  <a:cubicBezTo>
                    <a:pt x="16636" y="1541"/>
                    <a:pt x="16482" y="1449"/>
                    <a:pt x="16297" y="1387"/>
                  </a:cubicBezTo>
                  <a:lnTo>
                    <a:pt x="15496" y="1172"/>
                  </a:lnTo>
                  <a:lnTo>
                    <a:pt x="15435" y="1172"/>
                  </a:lnTo>
                  <a:cubicBezTo>
                    <a:pt x="15058" y="1069"/>
                    <a:pt x="14674" y="1019"/>
                    <a:pt x="14293" y="1019"/>
                  </a:cubicBezTo>
                  <a:cubicBezTo>
                    <a:pt x="13303" y="1019"/>
                    <a:pt x="12331" y="1358"/>
                    <a:pt x="11553" y="2003"/>
                  </a:cubicBezTo>
                  <a:lnTo>
                    <a:pt x="370" y="6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6" name="Google Shape;1477;p37"/>
            <p:cNvSpPr/>
            <p:nvPr/>
          </p:nvSpPr>
          <p:spPr>
            <a:xfrm>
              <a:off x="2216100" y="3358125"/>
              <a:ext cx="311950" cy="96275"/>
            </a:xfrm>
            <a:custGeom>
              <a:avLst/>
              <a:gdLst/>
              <a:ahLst/>
              <a:cxnLst/>
              <a:rect l="l" t="t" r="r" b="b"/>
              <a:pathLst>
                <a:path w="12478" h="3851" extrusionOk="0">
                  <a:moveTo>
                    <a:pt x="10627" y="1"/>
                  </a:moveTo>
                  <a:cubicBezTo>
                    <a:pt x="9637" y="1"/>
                    <a:pt x="8665" y="340"/>
                    <a:pt x="7887" y="985"/>
                  </a:cubicBezTo>
                  <a:lnTo>
                    <a:pt x="5392" y="2618"/>
                  </a:lnTo>
                  <a:lnTo>
                    <a:pt x="0" y="2156"/>
                  </a:lnTo>
                  <a:lnTo>
                    <a:pt x="6039" y="3851"/>
                  </a:lnTo>
                  <a:cubicBezTo>
                    <a:pt x="7426" y="2785"/>
                    <a:pt x="8643" y="2415"/>
                    <a:pt x="9758" y="2415"/>
                  </a:cubicBezTo>
                  <a:cubicBezTo>
                    <a:pt x="10351" y="2415"/>
                    <a:pt x="10915" y="2519"/>
                    <a:pt x="11461" y="2680"/>
                  </a:cubicBezTo>
                  <a:cubicBezTo>
                    <a:pt x="11511" y="2692"/>
                    <a:pt x="11563" y="2699"/>
                    <a:pt x="11614" y="2699"/>
                  </a:cubicBezTo>
                  <a:cubicBezTo>
                    <a:pt x="11814" y="2699"/>
                    <a:pt x="12009" y="2605"/>
                    <a:pt x="12108" y="2433"/>
                  </a:cubicBezTo>
                  <a:cubicBezTo>
                    <a:pt x="12138" y="2403"/>
                    <a:pt x="12138" y="2372"/>
                    <a:pt x="12169" y="2341"/>
                  </a:cubicBezTo>
                  <a:cubicBezTo>
                    <a:pt x="12477" y="1571"/>
                    <a:pt x="12323" y="739"/>
                    <a:pt x="11861" y="154"/>
                  </a:cubicBezTo>
                  <a:lnTo>
                    <a:pt x="11769" y="154"/>
                  </a:lnTo>
                  <a:cubicBezTo>
                    <a:pt x="11392" y="51"/>
                    <a:pt x="11008" y="1"/>
                    <a:pt x="10627" y="1"/>
                  </a:cubicBezTo>
                  <a:close/>
                </a:path>
              </a:pathLst>
            </a:custGeom>
            <a:solidFill>
              <a:srgbClr val="2C0D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7" name="Google Shape;1478;p37"/>
            <p:cNvSpPr/>
            <p:nvPr/>
          </p:nvSpPr>
          <p:spPr>
            <a:xfrm>
              <a:off x="2229200" y="3387650"/>
              <a:ext cx="243125" cy="44600"/>
            </a:xfrm>
            <a:custGeom>
              <a:avLst/>
              <a:gdLst/>
              <a:ahLst/>
              <a:cxnLst/>
              <a:rect l="l" t="t" r="r" b="b"/>
              <a:pathLst>
                <a:path w="9725" h="1784" extrusionOk="0">
                  <a:moveTo>
                    <a:pt x="8434" y="1"/>
                  </a:moveTo>
                  <a:cubicBezTo>
                    <a:pt x="7332" y="1"/>
                    <a:pt x="6227" y="719"/>
                    <a:pt x="5207" y="1037"/>
                  </a:cubicBezTo>
                  <a:cubicBezTo>
                    <a:pt x="4775" y="1160"/>
                    <a:pt x="4375" y="1283"/>
                    <a:pt x="3943" y="1314"/>
                  </a:cubicBezTo>
                  <a:cubicBezTo>
                    <a:pt x="3808" y="1323"/>
                    <a:pt x="3675" y="1327"/>
                    <a:pt x="3545" y="1327"/>
                  </a:cubicBezTo>
                  <a:cubicBezTo>
                    <a:pt x="3229" y="1327"/>
                    <a:pt x="2924" y="1305"/>
                    <a:pt x="2619" y="1283"/>
                  </a:cubicBezTo>
                  <a:cubicBezTo>
                    <a:pt x="2187" y="1252"/>
                    <a:pt x="1756" y="1222"/>
                    <a:pt x="1356" y="1160"/>
                  </a:cubicBezTo>
                  <a:cubicBezTo>
                    <a:pt x="924" y="1098"/>
                    <a:pt x="524" y="1006"/>
                    <a:pt x="93" y="975"/>
                  </a:cubicBezTo>
                  <a:cubicBezTo>
                    <a:pt x="0" y="975"/>
                    <a:pt x="0" y="1098"/>
                    <a:pt x="62" y="1129"/>
                  </a:cubicBezTo>
                  <a:cubicBezTo>
                    <a:pt x="832" y="1437"/>
                    <a:pt x="1695" y="1622"/>
                    <a:pt x="2526" y="1715"/>
                  </a:cubicBezTo>
                  <a:cubicBezTo>
                    <a:pt x="2847" y="1764"/>
                    <a:pt x="3162" y="1784"/>
                    <a:pt x="3477" y="1784"/>
                  </a:cubicBezTo>
                  <a:cubicBezTo>
                    <a:pt x="3948" y="1784"/>
                    <a:pt x="4418" y="1739"/>
                    <a:pt x="4898" y="1684"/>
                  </a:cubicBezTo>
                  <a:cubicBezTo>
                    <a:pt x="5699" y="1560"/>
                    <a:pt x="6439" y="1160"/>
                    <a:pt x="7178" y="790"/>
                  </a:cubicBezTo>
                  <a:cubicBezTo>
                    <a:pt x="7635" y="582"/>
                    <a:pt x="8177" y="389"/>
                    <a:pt x="8717" y="389"/>
                  </a:cubicBezTo>
                  <a:cubicBezTo>
                    <a:pt x="8978" y="389"/>
                    <a:pt x="9238" y="434"/>
                    <a:pt x="9489" y="544"/>
                  </a:cubicBezTo>
                  <a:cubicBezTo>
                    <a:pt x="9500" y="547"/>
                    <a:pt x="9511" y="548"/>
                    <a:pt x="9521" y="548"/>
                  </a:cubicBezTo>
                  <a:cubicBezTo>
                    <a:pt x="9632" y="548"/>
                    <a:pt x="9724" y="412"/>
                    <a:pt x="9612" y="328"/>
                  </a:cubicBezTo>
                  <a:cubicBezTo>
                    <a:pt x="9222" y="93"/>
                    <a:pt x="8828" y="1"/>
                    <a:pt x="8434" y="1"/>
                  </a:cubicBezTo>
                  <a:close/>
                </a:path>
              </a:pathLst>
            </a:custGeom>
            <a:solidFill>
              <a:srgbClr val="2C0D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8" name="Google Shape;1479;p37"/>
            <p:cNvSpPr/>
            <p:nvPr/>
          </p:nvSpPr>
          <p:spPr>
            <a:xfrm>
              <a:off x="2328700" y="3416450"/>
              <a:ext cx="173700" cy="43125"/>
            </a:xfrm>
            <a:custGeom>
              <a:avLst/>
              <a:gdLst/>
              <a:ahLst/>
              <a:cxnLst/>
              <a:rect l="l" t="t" r="r" b="b"/>
              <a:pathLst>
                <a:path w="6948" h="1725" extrusionOk="0">
                  <a:moveTo>
                    <a:pt x="5402" y="0"/>
                  </a:moveTo>
                  <a:cubicBezTo>
                    <a:pt x="4768" y="0"/>
                    <a:pt x="4128" y="98"/>
                    <a:pt x="3537" y="254"/>
                  </a:cubicBezTo>
                  <a:cubicBezTo>
                    <a:pt x="2952" y="378"/>
                    <a:pt x="2459" y="655"/>
                    <a:pt x="1966" y="932"/>
                  </a:cubicBezTo>
                  <a:cubicBezTo>
                    <a:pt x="1719" y="1086"/>
                    <a:pt x="1442" y="1179"/>
                    <a:pt x="1165" y="1271"/>
                  </a:cubicBezTo>
                  <a:cubicBezTo>
                    <a:pt x="1082" y="1294"/>
                    <a:pt x="992" y="1303"/>
                    <a:pt x="899" y="1303"/>
                  </a:cubicBezTo>
                  <a:cubicBezTo>
                    <a:pt x="610" y="1303"/>
                    <a:pt x="289" y="1210"/>
                    <a:pt x="56" y="1117"/>
                  </a:cubicBezTo>
                  <a:cubicBezTo>
                    <a:pt x="50" y="1111"/>
                    <a:pt x="44" y="1108"/>
                    <a:pt x="38" y="1108"/>
                  </a:cubicBezTo>
                  <a:cubicBezTo>
                    <a:pt x="15" y="1108"/>
                    <a:pt x="0" y="1148"/>
                    <a:pt x="25" y="1148"/>
                  </a:cubicBezTo>
                  <a:cubicBezTo>
                    <a:pt x="433" y="1352"/>
                    <a:pt x="904" y="1725"/>
                    <a:pt x="1387" y="1725"/>
                  </a:cubicBezTo>
                  <a:cubicBezTo>
                    <a:pt x="1487" y="1725"/>
                    <a:pt x="1588" y="1709"/>
                    <a:pt x="1689" y="1672"/>
                  </a:cubicBezTo>
                  <a:cubicBezTo>
                    <a:pt x="2243" y="1487"/>
                    <a:pt x="2674" y="1086"/>
                    <a:pt x="3198" y="840"/>
                  </a:cubicBezTo>
                  <a:cubicBezTo>
                    <a:pt x="3753" y="563"/>
                    <a:pt x="4307" y="347"/>
                    <a:pt x="4923" y="285"/>
                  </a:cubicBezTo>
                  <a:cubicBezTo>
                    <a:pt x="5095" y="268"/>
                    <a:pt x="5267" y="260"/>
                    <a:pt x="5440" y="260"/>
                  </a:cubicBezTo>
                  <a:cubicBezTo>
                    <a:pt x="5884" y="260"/>
                    <a:pt x="6328" y="311"/>
                    <a:pt x="6772" y="378"/>
                  </a:cubicBezTo>
                  <a:cubicBezTo>
                    <a:pt x="6781" y="380"/>
                    <a:pt x="6790" y="381"/>
                    <a:pt x="6799" y="381"/>
                  </a:cubicBezTo>
                  <a:cubicBezTo>
                    <a:pt x="6903" y="381"/>
                    <a:pt x="6947" y="221"/>
                    <a:pt x="6833" y="193"/>
                  </a:cubicBezTo>
                  <a:cubicBezTo>
                    <a:pt x="6377" y="59"/>
                    <a:pt x="5891" y="0"/>
                    <a:pt x="5402" y="0"/>
                  </a:cubicBezTo>
                  <a:close/>
                </a:path>
              </a:pathLst>
            </a:custGeom>
            <a:solidFill>
              <a:srgbClr val="2C0D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9" name="Google Shape;1480;p37"/>
            <p:cNvSpPr/>
            <p:nvPr/>
          </p:nvSpPr>
          <p:spPr>
            <a:xfrm>
              <a:off x="1986975" y="3258400"/>
              <a:ext cx="63050" cy="25225"/>
            </a:xfrm>
            <a:custGeom>
              <a:avLst/>
              <a:gdLst/>
              <a:ahLst/>
              <a:cxnLst/>
              <a:rect l="l" t="t" r="r" b="b"/>
              <a:pathLst>
                <a:path w="2522" h="1009" extrusionOk="0">
                  <a:moveTo>
                    <a:pt x="205" y="1"/>
                  </a:moveTo>
                  <a:cubicBezTo>
                    <a:pt x="92" y="1"/>
                    <a:pt x="1" y="115"/>
                    <a:pt x="47" y="230"/>
                  </a:cubicBezTo>
                  <a:cubicBezTo>
                    <a:pt x="293" y="661"/>
                    <a:pt x="724" y="970"/>
                    <a:pt x="1217" y="1000"/>
                  </a:cubicBezTo>
                  <a:cubicBezTo>
                    <a:pt x="1259" y="1006"/>
                    <a:pt x="1303" y="1008"/>
                    <a:pt x="1346" y="1008"/>
                  </a:cubicBezTo>
                  <a:cubicBezTo>
                    <a:pt x="1557" y="1008"/>
                    <a:pt x="1778" y="948"/>
                    <a:pt x="1957" y="846"/>
                  </a:cubicBezTo>
                  <a:cubicBezTo>
                    <a:pt x="2172" y="723"/>
                    <a:pt x="2295" y="569"/>
                    <a:pt x="2449" y="384"/>
                  </a:cubicBezTo>
                  <a:cubicBezTo>
                    <a:pt x="2522" y="288"/>
                    <a:pt x="2462" y="211"/>
                    <a:pt x="2389" y="211"/>
                  </a:cubicBezTo>
                  <a:cubicBezTo>
                    <a:pt x="2368" y="211"/>
                    <a:pt x="2347" y="217"/>
                    <a:pt x="2326" y="230"/>
                  </a:cubicBezTo>
                  <a:cubicBezTo>
                    <a:pt x="2172" y="323"/>
                    <a:pt x="1987" y="384"/>
                    <a:pt x="1803" y="415"/>
                  </a:cubicBezTo>
                  <a:cubicBezTo>
                    <a:pt x="1679" y="415"/>
                    <a:pt x="1556" y="429"/>
                    <a:pt x="1433" y="429"/>
                  </a:cubicBezTo>
                  <a:cubicBezTo>
                    <a:pt x="1371" y="429"/>
                    <a:pt x="1310" y="425"/>
                    <a:pt x="1248" y="415"/>
                  </a:cubicBezTo>
                  <a:cubicBezTo>
                    <a:pt x="940" y="384"/>
                    <a:pt x="570" y="261"/>
                    <a:pt x="324" y="45"/>
                  </a:cubicBezTo>
                  <a:cubicBezTo>
                    <a:pt x="285" y="14"/>
                    <a:pt x="243" y="1"/>
                    <a:pt x="205" y="1"/>
                  </a:cubicBezTo>
                  <a:close/>
                </a:path>
              </a:pathLst>
            </a:custGeom>
            <a:solidFill>
              <a:srgbClr val="2C0D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0" name="Google Shape;1481;p37"/>
            <p:cNvSpPr/>
            <p:nvPr/>
          </p:nvSpPr>
          <p:spPr>
            <a:xfrm>
              <a:off x="1717025" y="3306500"/>
              <a:ext cx="210275" cy="204125"/>
            </a:xfrm>
            <a:custGeom>
              <a:avLst/>
              <a:gdLst/>
              <a:ahLst/>
              <a:cxnLst/>
              <a:rect l="l" t="t" r="r" b="b"/>
              <a:pathLst>
                <a:path w="8411" h="8165" extrusionOk="0">
                  <a:moveTo>
                    <a:pt x="2249" y="1"/>
                  </a:moveTo>
                  <a:cubicBezTo>
                    <a:pt x="2249" y="1"/>
                    <a:pt x="0" y="5145"/>
                    <a:pt x="2003" y="8164"/>
                  </a:cubicBezTo>
                  <a:lnTo>
                    <a:pt x="8411" y="6070"/>
                  </a:lnTo>
                  <a:lnTo>
                    <a:pt x="7363" y="463"/>
                  </a:lnTo>
                  <a:lnTo>
                    <a:pt x="2249" y="1"/>
                  </a:ln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1" name="Google Shape;1482;p37"/>
            <p:cNvSpPr/>
            <p:nvPr/>
          </p:nvSpPr>
          <p:spPr>
            <a:xfrm>
              <a:off x="922975" y="3247200"/>
              <a:ext cx="795625" cy="486775"/>
            </a:xfrm>
            <a:custGeom>
              <a:avLst/>
              <a:gdLst/>
              <a:ahLst/>
              <a:cxnLst/>
              <a:rect l="l" t="t" r="r" b="b"/>
              <a:pathLst>
                <a:path w="31825" h="19471" extrusionOk="0">
                  <a:moveTo>
                    <a:pt x="2065" y="0"/>
                  </a:moveTo>
                  <a:lnTo>
                    <a:pt x="0" y="19101"/>
                  </a:lnTo>
                  <a:cubicBezTo>
                    <a:pt x="911" y="19359"/>
                    <a:pt x="2202" y="19470"/>
                    <a:pt x="3745" y="19470"/>
                  </a:cubicBezTo>
                  <a:cubicBezTo>
                    <a:pt x="13056" y="19470"/>
                    <a:pt x="31578" y="15435"/>
                    <a:pt x="31578" y="15435"/>
                  </a:cubicBezTo>
                  <a:lnTo>
                    <a:pt x="31824" y="2496"/>
                  </a:lnTo>
                  <a:cubicBezTo>
                    <a:pt x="31824" y="2496"/>
                    <a:pt x="12909" y="308"/>
                    <a:pt x="20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2" name="Google Shape;1483;p37"/>
            <p:cNvSpPr/>
            <p:nvPr/>
          </p:nvSpPr>
          <p:spPr>
            <a:xfrm>
              <a:off x="1112625" y="2444100"/>
              <a:ext cx="565150" cy="1011625"/>
            </a:xfrm>
            <a:custGeom>
              <a:avLst/>
              <a:gdLst/>
              <a:ahLst/>
              <a:cxnLst/>
              <a:rect l="l" t="t" r="r" b="b"/>
              <a:pathLst>
                <a:path w="22606" h="40465" extrusionOk="0">
                  <a:moveTo>
                    <a:pt x="791" y="1"/>
                  </a:moveTo>
                  <a:cubicBezTo>
                    <a:pt x="688" y="1"/>
                    <a:pt x="599" y="162"/>
                    <a:pt x="702" y="239"/>
                  </a:cubicBezTo>
                  <a:cubicBezTo>
                    <a:pt x="2488" y="1656"/>
                    <a:pt x="3936" y="3566"/>
                    <a:pt x="5076" y="5538"/>
                  </a:cubicBezTo>
                  <a:cubicBezTo>
                    <a:pt x="6062" y="7325"/>
                    <a:pt x="6832" y="9204"/>
                    <a:pt x="7417" y="11176"/>
                  </a:cubicBezTo>
                  <a:cubicBezTo>
                    <a:pt x="7695" y="12161"/>
                    <a:pt x="7910" y="13178"/>
                    <a:pt x="8095" y="14195"/>
                  </a:cubicBezTo>
                  <a:cubicBezTo>
                    <a:pt x="8188" y="14718"/>
                    <a:pt x="8342" y="15211"/>
                    <a:pt x="8434" y="15735"/>
                  </a:cubicBezTo>
                  <a:cubicBezTo>
                    <a:pt x="8588" y="16351"/>
                    <a:pt x="8588" y="17060"/>
                    <a:pt x="8650" y="17707"/>
                  </a:cubicBezTo>
                  <a:cubicBezTo>
                    <a:pt x="8927" y="22851"/>
                    <a:pt x="8218" y="27965"/>
                    <a:pt x="7541" y="33049"/>
                  </a:cubicBezTo>
                  <a:cubicBezTo>
                    <a:pt x="7541" y="33141"/>
                    <a:pt x="7541" y="33264"/>
                    <a:pt x="7602" y="33326"/>
                  </a:cubicBezTo>
                  <a:cubicBezTo>
                    <a:pt x="6216" y="34312"/>
                    <a:pt x="4891" y="35359"/>
                    <a:pt x="3628" y="36468"/>
                  </a:cubicBezTo>
                  <a:cubicBezTo>
                    <a:pt x="2334" y="37608"/>
                    <a:pt x="1256" y="38933"/>
                    <a:pt x="116" y="40227"/>
                  </a:cubicBezTo>
                  <a:cubicBezTo>
                    <a:pt x="0" y="40320"/>
                    <a:pt x="94" y="40465"/>
                    <a:pt x="213" y="40465"/>
                  </a:cubicBezTo>
                  <a:cubicBezTo>
                    <a:pt x="252" y="40465"/>
                    <a:pt x="294" y="40449"/>
                    <a:pt x="332" y="40412"/>
                  </a:cubicBezTo>
                  <a:cubicBezTo>
                    <a:pt x="1503" y="39210"/>
                    <a:pt x="2858" y="38193"/>
                    <a:pt x="4152" y="37115"/>
                  </a:cubicBezTo>
                  <a:cubicBezTo>
                    <a:pt x="5076" y="36314"/>
                    <a:pt x="6062" y="35544"/>
                    <a:pt x="7048" y="34805"/>
                  </a:cubicBezTo>
                  <a:lnTo>
                    <a:pt x="7048" y="34805"/>
                  </a:lnTo>
                  <a:cubicBezTo>
                    <a:pt x="6986" y="34897"/>
                    <a:pt x="6925" y="34989"/>
                    <a:pt x="6863" y="35082"/>
                  </a:cubicBezTo>
                  <a:cubicBezTo>
                    <a:pt x="6524" y="35513"/>
                    <a:pt x="6216" y="35975"/>
                    <a:pt x="5970" y="36437"/>
                  </a:cubicBezTo>
                  <a:cubicBezTo>
                    <a:pt x="5477" y="37423"/>
                    <a:pt x="5107" y="38471"/>
                    <a:pt x="4706" y="39518"/>
                  </a:cubicBezTo>
                  <a:cubicBezTo>
                    <a:pt x="4665" y="39600"/>
                    <a:pt x="4761" y="39682"/>
                    <a:pt x="4848" y="39682"/>
                  </a:cubicBezTo>
                  <a:cubicBezTo>
                    <a:pt x="4891" y="39682"/>
                    <a:pt x="4932" y="39662"/>
                    <a:pt x="4953" y="39611"/>
                  </a:cubicBezTo>
                  <a:cubicBezTo>
                    <a:pt x="5415" y="38625"/>
                    <a:pt x="6031" y="37731"/>
                    <a:pt x="6647" y="36838"/>
                  </a:cubicBezTo>
                  <a:cubicBezTo>
                    <a:pt x="6986" y="36407"/>
                    <a:pt x="7263" y="35944"/>
                    <a:pt x="7602" y="35482"/>
                  </a:cubicBezTo>
                  <a:cubicBezTo>
                    <a:pt x="7756" y="35267"/>
                    <a:pt x="7910" y="35082"/>
                    <a:pt x="8064" y="34866"/>
                  </a:cubicBezTo>
                  <a:cubicBezTo>
                    <a:pt x="8188" y="34712"/>
                    <a:pt x="8311" y="34558"/>
                    <a:pt x="8403" y="34435"/>
                  </a:cubicBezTo>
                  <a:cubicBezTo>
                    <a:pt x="9451" y="34527"/>
                    <a:pt x="10467" y="34620"/>
                    <a:pt x="11484" y="34681"/>
                  </a:cubicBezTo>
                  <a:cubicBezTo>
                    <a:pt x="13302" y="34805"/>
                    <a:pt x="15119" y="34866"/>
                    <a:pt x="16937" y="34866"/>
                  </a:cubicBezTo>
                  <a:cubicBezTo>
                    <a:pt x="17861" y="34866"/>
                    <a:pt x="18785" y="34866"/>
                    <a:pt x="19709" y="34805"/>
                  </a:cubicBezTo>
                  <a:cubicBezTo>
                    <a:pt x="20603" y="34712"/>
                    <a:pt x="21527" y="34620"/>
                    <a:pt x="22420" y="34620"/>
                  </a:cubicBezTo>
                  <a:cubicBezTo>
                    <a:pt x="22605" y="34589"/>
                    <a:pt x="22605" y="34343"/>
                    <a:pt x="22420" y="34343"/>
                  </a:cubicBezTo>
                  <a:cubicBezTo>
                    <a:pt x="22306" y="34346"/>
                    <a:pt x="22191" y="34347"/>
                    <a:pt x="22076" y="34347"/>
                  </a:cubicBezTo>
                  <a:cubicBezTo>
                    <a:pt x="21143" y="34347"/>
                    <a:pt x="20211" y="34247"/>
                    <a:pt x="19278" y="34219"/>
                  </a:cubicBezTo>
                  <a:cubicBezTo>
                    <a:pt x="17461" y="34127"/>
                    <a:pt x="15643" y="34034"/>
                    <a:pt x="13825" y="33942"/>
                  </a:cubicBezTo>
                  <a:cubicBezTo>
                    <a:pt x="12008" y="33850"/>
                    <a:pt x="10190" y="33696"/>
                    <a:pt x="8342" y="33572"/>
                  </a:cubicBezTo>
                  <a:lnTo>
                    <a:pt x="8311" y="33572"/>
                  </a:lnTo>
                  <a:cubicBezTo>
                    <a:pt x="8311" y="33542"/>
                    <a:pt x="8280" y="33480"/>
                    <a:pt x="8249" y="33449"/>
                  </a:cubicBezTo>
                  <a:cubicBezTo>
                    <a:pt x="8249" y="33418"/>
                    <a:pt x="8218" y="33388"/>
                    <a:pt x="8188" y="33357"/>
                  </a:cubicBezTo>
                  <a:cubicBezTo>
                    <a:pt x="8218" y="33326"/>
                    <a:pt x="8249" y="33264"/>
                    <a:pt x="8249" y="33233"/>
                  </a:cubicBezTo>
                  <a:cubicBezTo>
                    <a:pt x="8650" y="30276"/>
                    <a:pt x="9019" y="27318"/>
                    <a:pt x="9204" y="24361"/>
                  </a:cubicBezTo>
                  <a:cubicBezTo>
                    <a:pt x="9358" y="21773"/>
                    <a:pt x="9389" y="19155"/>
                    <a:pt x="9081" y="16536"/>
                  </a:cubicBezTo>
                  <a:cubicBezTo>
                    <a:pt x="9050" y="16197"/>
                    <a:pt x="9019" y="15889"/>
                    <a:pt x="9019" y="15550"/>
                  </a:cubicBezTo>
                  <a:cubicBezTo>
                    <a:pt x="8989" y="15273"/>
                    <a:pt x="8989" y="15026"/>
                    <a:pt x="8989" y="14780"/>
                  </a:cubicBezTo>
                  <a:cubicBezTo>
                    <a:pt x="8958" y="14256"/>
                    <a:pt x="8835" y="13733"/>
                    <a:pt x="8742" y="13209"/>
                  </a:cubicBezTo>
                  <a:cubicBezTo>
                    <a:pt x="8527" y="12161"/>
                    <a:pt x="8249" y="11145"/>
                    <a:pt x="7910" y="10159"/>
                  </a:cubicBezTo>
                  <a:cubicBezTo>
                    <a:pt x="7263" y="8156"/>
                    <a:pt x="6339" y="6216"/>
                    <a:pt x="5169" y="4460"/>
                  </a:cubicBezTo>
                  <a:cubicBezTo>
                    <a:pt x="3967" y="2734"/>
                    <a:pt x="2519" y="1286"/>
                    <a:pt x="856" y="23"/>
                  </a:cubicBezTo>
                  <a:cubicBezTo>
                    <a:pt x="835" y="8"/>
                    <a:pt x="813" y="1"/>
                    <a:pt x="791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3" name="Google Shape;1484;p37"/>
            <p:cNvSpPr/>
            <p:nvPr/>
          </p:nvSpPr>
          <p:spPr>
            <a:xfrm>
              <a:off x="1085250" y="3640000"/>
              <a:ext cx="584050" cy="95600"/>
            </a:xfrm>
            <a:custGeom>
              <a:avLst/>
              <a:gdLst/>
              <a:ahLst/>
              <a:cxnLst/>
              <a:rect l="l" t="t" r="r" b="b"/>
              <a:pathLst>
                <a:path w="23362" h="3824" extrusionOk="0">
                  <a:moveTo>
                    <a:pt x="23115" y="0"/>
                  </a:moveTo>
                  <a:cubicBezTo>
                    <a:pt x="21451" y="216"/>
                    <a:pt x="19757" y="339"/>
                    <a:pt x="18093" y="524"/>
                  </a:cubicBezTo>
                  <a:cubicBezTo>
                    <a:pt x="15167" y="863"/>
                    <a:pt x="12271" y="1294"/>
                    <a:pt x="9344" y="1725"/>
                  </a:cubicBezTo>
                  <a:cubicBezTo>
                    <a:pt x="7866" y="1910"/>
                    <a:pt x="6387" y="2126"/>
                    <a:pt x="4908" y="2341"/>
                  </a:cubicBezTo>
                  <a:cubicBezTo>
                    <a:pt x="4199" y="2465"/>
                    <a:pt x="3460" y="2557"/>
                    <a:pt x="2752" y="2649"/>
                  </a:cubicBezTo>
                  <a:cubicBezTo>
                    <a:pt x="2012" y="2773"/>
                    <a:pt x="1273" y="2834"/>
                    <a:pt x="533" y="2988"/>
                  </a:cubicBezTo>
                  <a:cubicBezTo>
                    <a:pt x="0" y="3107"/>
                    <a:pt x="122" y="3824"/>
                    <a:pt x="598" y="3824"/>
                  </a:cubicBezTo>
                  <a:cubicBezTo>
                    <a:pt x="617" y="3824"/>
                    <a:pt x="637" y="3822"/>
                    <a:pt x="657" y="3820"/>
                  </a:cubicBezTo>
                  <a:cubicBezTo>
                    <a:pt x="1488" y="3759"/>
                    <a:pt x="2320" y="3604"/>
                    <a:pt x="3183" y="3481"/>
                  </a:cubicBezTo>
                  <a:cubicBezTo>
                    <a:pt x="3984" y="3358"/>
                    <a:pt x="4816" y="3235"/>
                    <a:pt x="5617" y="3112"/>
                  </a:cubicBezTo>
                  <a:cubicBezTo>
                    <a:pt x="8543" y="2680"/>
                    <a:pt x="11470" y="2280"/>
                    <a:pt x="14397" y="1848"/>
                  </a:cubicBezTo>
                  <a:cubicBezTo>
                    <a:pt x="15875" y="1633"/>
                    <a:pt x="17323" y="1386"/>
                    <a:pt x="18802" y="1109"/>
                  </a:cubicBezTo>
                  <a:cubicBezTo>
                    <a:pt x="20250" y="863"/>
                    <a:pt x="21698" y="524"/>
                    <a:pt x="23146" y="308"/>
                  </a:cubicBezTo>
                  <a:cubicBezTo>
                    <a:pt x="23361" y="277"/>
                    <a:pt x="23300" y="0"/>
                    <a:pt x="23115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4" name="Google Shape;1485;p37"/>
            <p:cNvSpPr/>
            <p:nvPr/>
          </p:nvSpPr>
          <p:spPr>
            <a:xfrm>
              <a:off x="1426675" y="3662175"/>
              <a:ext cx="198400" cy="771475"/>
            </a:xfrm>
            <a:custGeom>
              <a:avLst/>
              <a:gdLst/>
              <a:ahLst/>
              <a:cxnLst/>
              <a:rect l="l" t="t" r="r" b="b"/>
              <a:pathLst>
                <a:path w="7936" h="30859" extrusionOk="0">
                  <a:moveTo>
                    <a:pt x="7755" y="0"/>
                  </a:moveTo>
                  <a:cubicBezTo>
                    <a:pt x="7688" y="0"/>
                    <a:pt x="7623" y="32"/>
                    <a:pt x="7610" y="99"/>
                  </a:cubicBezTo>
                  <a:cubicBezTo>
                    <a:pt x="7240" y="2348"/>
                    <a:pt x="6839" y="4628"/>
                    <a:pt x="6408" y="6846"/>
                  </a:cubicBezTo>
                  <a:cubicBezTo>
                    <a:pt x="5607" y="10820"/>
                    <a:pt x="4683" y="14763"/>
                    <a:pt x="3635" y="18676"/>
                  </a:cubicBezTo>
                  <a:cubicBezTo>
                    <a:pt x="3112" y="20647"/>
                    <a:pt x="2557" y="22588"/>
                    <a:pt x="1941" y="24529"/>
                  </a:cubicBezTo>
                  <a:cubicBezTo>
                    <a:pt x="1664" y="25515"/>
                    <a:pt x="1356" y="26470"/>
                    <a:pt x="1017" y="27456"/>
                  </a:cubicBezTo>
                  <a:cubicBezTo>
                    <a:pt x="709" y="28411"/>
                    <a:pt x="370" y="29366"/>
                    <a:pt x="62" y="30351"/>
                  </a:cubicBezTo>
                  <a:cubicBezTo>
                    <a:pt x="0" y="30567"/>
                    <a:pt x="154" y="30783"/>
                    <a:pt x="370" y="30844"/>
                  </a:cubicBezTo>
                  <a:cubicBezTo>
                    <a:pt x="407" y="30854"/>
                    <a:pt x="443" y="30858"/>
                    <a:pt x="477" y="30858"/>
                  </a:cubicBezTo>
                  <a:cubicBezTo>
                    <a:pt x="669" y="30858"/>
                    <a:pt x="811" y="30719"/>
                    <a:pt x="863" y="30536"/>
                  </a:cubicBezTo>
                  <a:cubicBezTo>
                    <a:pt x="1294" y="29489"/>
                    <a:pt x="1633" y="28380"/>
                    <a:pt x="2003" y="27271"/>
                  </a:cubicBezTo>
                  <a:cubicBezTo>
                    <a:pt x="2342" y="26192"/>
                    <a:pt x="2680" y="25114"/>
                    <a:pt x="3019" y="24005"/>
                  </a:cubicBezTo>
                  <a:cubicBezTo>
                    <a:pt x="4190" y="20093"/>
                    <a:pt x="5176" y="16149"/>
                    <a:pt x="6008" y="12144"/>
                  </a:cubicBezTo>
                  <a:cubicBezTo>
                    <a:pt x="6809" y="8170"/>
                    <a:pt x="7517" y="4165"/>
                    <a:pt x="7918" y="160"/>
                  </a:cubicBezTo>
                  <a:cubicBezTo>
                    <a:pt x="7935" y="56"/>
                    <a:pt x="7843" y="0"/>
                    <a:pt x="7755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5" name="Google Shape;1486;p37"/>
            <p:cNvSpPr/>
            <p:nvPr/>
          </p:nvSpPr>
          <p:spPr>
            <a:xfrm>
              <a:off x="1056975" y="3827775"/>
              <a:ext cx="399750" cy="113375"/>
            </a:xfrm>
            <a:custGeom>
              <a:avLst/>
              <a:gdLst/>
              <a:ahLst/>
              <a:cxnLst/>
              <a:rect l="l" t="t" r="r" b="b"/>
              <a:pathLst>
                <a:path w="15990" h="4535" extrusionOk="0">
                  <a:moveTo>
                    <a:pt x="1390" y="0"/>
                  </a:moveTo>
                  <a:cubicBezTo>
                    <a:pt x="1182" y="0"/>
                    <a:pt x="1010" y="98"/>
                    <a:pt x="956" y="314"/>
                  </a:cubicBezTo>
                  <a:cubicBezTo>
                    <a:pt x="894" y="499"/>
                    <a:pt x="1017" y="807"/>
                    <a:pt x="1264" y="838"/>
                  </a:cubicBezTo>
                  <a:cubicBezTo>
                    <a:pt x="2311" y="961"/>
                    <a:pt x="3359" y="1115"/>
                    <a:pt x="4406" y="1238"/>
                  </a:cubicBezTo>
                  <a:cubicBezTo>
                    <a:pt x="6224" y="1485"/>
                    <a:pt x="8072" y="1731"/>
                    <a:pt x="9890" y="1978"/>
                  </a:cubicBezTo>
                  <a:cubicBezTo>
                    <a:pt x="10814" y="2101"/>
                    <a:pt x="11738" y="2193"/>
                    <a:pt x="12663" y="2286"/>
                  </a:cubicBezTo>
                  <a:cubicBezTo>
                    <a:pt x="13618" y="2347"/>
                    <a:pt x="14542" y="2409"/>
                    <a:pt x="15497" y="2532"/>
                  </a:cubicBezTo>
                  <a:cubicBezTo>
                    <a:pt x="15466" y="2563"/>
                    <a:pt x="15404" y="2594"/>
                    <a:pt x="15404" y="2655"/>
                  </a:cubicBezTo>
                  <a:cubicBezTo>
                    <a:pt x="15312" y="2902"/>
                    <a:pt x="15250" y="3117"/>
                    <a:pt x="15189" y="3364"/>
                  </a:cubicBezTo>
                  <a:cubicBezTo>
                    <a:pt x="15158" y="3487"/>
                    <a:pt x="15096" y="3580"/>
                    <a:pt x="15035" y="3672"/>
                  </a:cubicBezTo>
                  <a:cubicBezTo>
                    <a:pt x="14049" y="3549"/>
                    <a:pt x="13063" y="3426"/>
                    <a:pt x="12077" y="3272"/>
                  </a:cubicBezTo>
                  <a:cubicBezTo>
                    <a:pt x="10136" y="2994"/>
                    <a:pt x="8196" y="2655"/>
                    <a:pt x="6255" y="2224"/>
                  </a:cubicBezTo>
                  <a:cubicBezTo>
                    <a:pt x="5300" y="2008"/>
                    <a:pt x="4314" y="1793"/>
                    <a:pt x="3359" y="1577"/>
                  </a:cubicBezTo>
                  <a:cubicBezTo>
                    <a:pt x="2897" y="1454"/>
                    <a:pt x="2404" y="1331"/>
                    <a:pt x="1942" y="1207"/>
                  </a:cubicBezTo>
                  <a:cubicBezTo>
                    <a:pt x="1480" y="1084"/>
                    <a:pt x="1017" y="899"/>
                    <a:pt x="525" y="869"/>
                  </a:cubicBezTo>
                  <a:cubicBezTo>
                    <a:pt x="124" y="869"/>
                    <a:pt x="1" y="1423"/>
                    <a:pt x="340" y="1608"/>
                  </a:cubicBezTo>
                  <a:cubicBezTo>
                    <a:pt x="833" y="1854"/>
                    <a:pt x="1449" y="1947"/>
                    <a:pt x="1973" y="2101"/>
                  </a:cubicBezTo>
                  <a:cubicBezTo>
                    <a:pt x="2527" y="2224"/>
                    <a:pt x="3051" y="2378"/>
                    <a:pt x="3605" y="2501"/>
                  </a:cubicBezTo>
                  <a:cubicBezTo>
                    <a:pt x="5515" y="2963"/>
                    <a:pt x="7456" y="3364"/>
                    <a:pt x="9397" y="3703"/>
                  </a:cubicBezTo>
                  <a:cubicBezTo>
                    <a:pt x="11338" y="4042"/>
                    <a:pt x="13309" y="4381"/>
                    <a:pt x="15281" y="4535"/>
                  </a:cubicBezTo>
                  <a:cubicBezTo>
                    <a:pt x="15466" y="4535"/>
                    <a:pt x="15651" y="4381"/>
                    <a:pt x="15682" y="4227"/>
                  </a:cubicBezTo>
                  <a:cubicBezTo>
                    <a:pt x="15743" y="3980"/>
                    <a:pt x="15712" y="3734"/>
                    <a:pt x="15774" y="3518"/>
                  </a:cubicBezTo>
                  <a:cubicBezTo>
                    <a:pt x="15836" y="3272"/>
                    <a:pt x="15897" y="3056"/>
                    <a:pt x="15928" y="2809"/>
                  </a:cubicBezTo>
                  <a:cubicBezTo>
                    <a:pt x="15990" y="2594"/>
                    <a:pt x="15836" y="2471"/>
                    <a:pt x="15651" y="2471"/>
                  </a:cubicBezTo>
                  <a:cubicBezTo>
                    <a:pt x="15774" y="2378"/>
                    <a:pt x="15774" y="2193"/>
                    <a:pt x="15589" y="2162"/>
                  </a:cubicBezTo>
                  <a:cubicBezTo>
                    <a:pt x="14542" y="2008"/>
                    <a:pt x="13525" y="1762"/>
                    <a:pt x="12478" y="1577"/>
                  </a:cubicBezTo>
                  <a:cubicBezTo>
                    <a:pt x="10660" y="1238"/>
                    <a:pt x="8842" y="992"/>
                    <a:pt x="7025" y="745"/>
                  </a:cubicBezTo>
                  <a:cubicBezTo>
                    <a:pt x="5176" y="499"/>
                    <a:pt x="3328" y="222"/>
                    <a:pt x="1480" y="6"/>
                  </a:cubicBezTo>
                  <a:cubicBezTo>
                    <a:pt x="1449" y="2"/>
                    <a:pt x="1419" y="0"/>
                    <a:pt x="1390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6" name="Google Shape;1487;p37"/>
            <p:cNvSpPr/>
            <p:nvPr/>
          </p:nvSpPr>
          <p:spPr>
            <a:xfrm>
              <a:off x="2303125" y="3662325"/>
              <a:ext cx="127100" cy="81050"/>
            </a:xfrm>
            <a:custGeom>
              <a:avLst/>
              <a:gdLst/>
              <a:ahLst/>
              <a:cxnLst/>
              <a:rect l="l" t="t" r="r" b="b"/>
              <a:pathLst>
                <a:path w="5084" h="3242" extrusionOk="0">
                  <a:moveTo>
                    <a:pt x="4375" y="0"/>
                  </a:moveTo>
                  <a:cubicBezTo>
                    <a:pt x="4067" y="93"/>
                    <a:pt x="3759" y="216"/>
                    <a:pt x="3451" y="309"/>
                  </a:cubicBezTo>
                  <a:cubicBezTo>
                    <a:pt x="2896" y="463"/>
                    <a:pt x="2342" y="647"/>
                    <a:pt x="1787" y="801"/>
                  </a:cubicBezTo>
                  <a:cubicBezTo>
                    <a:pt x="1264" y="955"/>
                    <a:pt x="740" y="1079"/>
                    <a:pt x="247" y="1294"/>
                  </a:cubicBezTo>
                  <a:cubicBezTo>
                    <a:pt x="1" y="1418"/>
                    <a:pt x="62" y="1726"/>
                    <a:pt x="247" y="1849"/>
                  </a:cubicBezTo>
                  <a:cubicBezTo>
                    <a:pt x="586" y="2095"/>
                    <a:pt x="771" y="2588"/>
                    <a:pt x="894" y="2989"/>
                  </a:cubicBezTo>
                  <a:cubicBezTo>
                    <a:pt x="921" y="3150"/>
                    <a:pt x="1065" y="3241"/>
                    <a:pt x="1224" y="3241"/>
                  </a:cubicBezTo>
                  <a:cubicBezTo>
                    <a:pt x="1248" y="3241"/>
                    <a:pt x="1271" y="3239"/>
                    <a:pt x="1294" y="3235"/>
                  </a:cubicBezTo>
                  <a:cubicBezTo>
                    <a:pt x="2434" y="2927"/>
                    <a:pt x="3574" y="2557"/>
                    <a:pt x="4714" y="2188"/>
                  </a:cubicBezTo>
                  <a:cubicBezTo>
                    <a:pt x="4837" y="2157"/>
                    <a:pt x="4961" y="2126"/>
                    <a:pt x="5084" y="2065"/>
                  </a:cubicBezTo>
                  <a:cubicBezTo>
                    <a:pt x="4991" y="1849"/>
                    <a:pt x="4930" y="1602"/>
                    <a:pt x="4837" y="1356"/>
                  </a:cubicBezTo>
                  <a:lnTo>
                    <a:pt x="4498" y="1448"/>
                  </a:lnTo>
                  <a:cubicBezTo>
                    <a:pt x="3482" y="1787"/>
                    <a:pt x="2404" y="2095"/>
                    <a:pt x="1387" y="2496"/>
                  </a:cubicBezTo>
                  <a:cubicBezTo>
                    <a:pt x="1294" y="2342"/>
                    <a:pt x="1233" y="2188"/>
                    <a:pt x="1140" y="2034"/>
                  </a:cubicBezTo>
                  <a:cubicBezTo>
                    <a:pt x="1079" y="1941"/>
                    <a:pt x="1017" y="1849"/>
                    <a:pt x="956" y="1787"/>
                  </a:cubicBezTo>
                  <a:cubicBezTo>
                    <a:pt x="1325" y="1695"/>
                    <a:pt x="1695" y="1572"/>
                    <a:pt x="2065" y="1448"/>
                  </a:cubicBezTo>
                  <a:cubicBezTo>
                    <a:pt x="2588" y="1264"/>
                    <a:pt x="3143" y="1109"/>
                    <a:pt x="3667" y="925"/>
                  </a:cubicBezTo>
                  <a:cubicBezTo>
                    <a:pt x="3975" y="832"/>
                    <a:pt x="4283" y="709"/>
                    <a:pt x="4591" y="586"/>
                  </a:cubicBezTo>
                  <a:cubicBezTo>
                    <a:pt x="4498" y="401"/>
                    <a:pt x="4437" y="185"/>
                    <a:pt x="4375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7" name="Google Shape;1488;p37"/>
            <p:cNvSpPr/>
            <p:nvPr/>
          </p:nvSpPr>
          <p:spPr>
            <a:xfrm>
              <a:off x="2052050" y="3285700"/>
              <a:ext cx="451350" cy="137900"/>
            </a:xfrm>
            <a:custGeom>
              <a:avLst/>
              <a:gdLst/>
              <a:ahLst/>
              <a:cxnLst/>
              <a:rect l="l" t="t" r="r" b="b"/>
              <a:pathLst>
                <a:path w="18054" h="5516" extrusionOk="0">
                  <a:moveTo>
                    <a:pt x="1" y="1"/>
                  </a:moveTo>
                  <a:lnTo>
                    <a:pt x="11954" y="5515"/>
                  </a:lnTo>
                  <a:lnTo>
                    <a:pt x="12323" y="5300"/>
                  </a:lnTo>
                  <a:cubicBezTo>
                    <a:pt x="13223" y="4693"/>
                    <a:pt x="14292" y="4370"/>
                    <a:pt x="15369" y="4370"/>
                  </a:cubicBezTo>
                  <a:cubicBezTo>
                    <a:pt x="15878" y="4370"/>
                    <a:pt x="16388" y="4443"/>
                    <a:pt x="16883" y="4591"/>
                  </a:cubicBezTo>
                  <a:cubicBezTo>
                    <a:pt x="16944" y="4609"/>
                    <a:pt x="17004" y="4618"/>
                    <a:pt x="17063" y="4618"/>
                  </a:cubicBezTo>
                  <a:cubicBezTo>
                    <a:pt x="17304" y="4618"/>
                    <a:pt x="17517" y="4475"/>
                    <a:pt x="17591" y="4252"/>
                  </a:cubicBezTo>
                  <a:cubicBezTo>
                    <a:pt x="18053" y="3112"/>
                    <a:pt x="17468" y="1788"/>
                    <a:pt x="16297" y="1387"/>
                  </a:cubicBezTo>
                  <a:lnTo>
                    <a:pt x="15435" y="1141"/>
                  </a:lnTo>
                  <a:cubicBezTo>
                    <a:pt x="15060" y="1039"/>
                    <a:pt x="14679" y="988"/>
                    <a:pt x="14300" y="988"/>
                  </a:cubicBezTo>
                  <a:cubicBezTo>
                    <a:pt x="13308" y="988"/>
                    <a:pt x="12334" y="1334"/>
                    <a:pt x="11553" y="2003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2A1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88" name="Google Shape;1184;p42"/>
          <p:cNvGrpSpPr/>
          <p:nvPr/>
        </p:nvGrpSpPr>
        <p:grpSpPr>
          <a:xfrm rot="-1617717">
            <a:off x="9751215" y="4658556"/>
            <a:ext cx="980923" cy="1556955"/>
            <a:chOff x="2190225" y="236575"/>
            <a:chExt cx="3165475" cy="5024350"/>
          </a:xfrm>
        </p:grpSpPr>
        <p:sp>
          <p:nvSpPr>
            <p:cNvPr id="89" name="Google Shape;1185;p42"/>
            <p:cNvSpPr/>
            <p:nvPr/>
          </p:nvSpPr>
          <p:spPr>
            <a:xfrm>
              <a:off x="2887500" y="2847125"/>
              <a:ext cx="1727750" cy="1964200"/>
            </a:xfrm>
            <a:custGeom>
              <a:avLst/>
              <a:gdLst/>
              <a:ahLst/>
              <a:cxnLst/>
              <a:rect l="l" t="t" r="r" b="b"/>
              <a:pathLst>
                <a:path w="69110" h="78568" extrusionOk="0">
                  <a:moveTo>
                    <a:pt x="38308" y="1"/>
                  </a:moveTo>
                  <a:cubicBezTo>
                    <a:pt x="37800" y="1"/>
                    <a:pt x="37289" y="15"/>
                    <a:pt x="36776" y="45"/>
                  </a:cubicBezTo>
                  <a:cubicBezTo>
                    <a:pt x="28973" y="268"/>
                    <a:pt x="21372" y="1699"/>
                    <a:pt x="14153" y="4156"/>
                  </a:cubicBezTo>
                  <a:lnTo>
                    <a:pt x="14153" y="4156"/>
                  </a:lnTo>
                  <a:cubicBezTo>
                    <a:pt x="14608" y="3356"/>
                    <a:pt x="15074" y="2561"/>
                    <a:pt x="15550" y="1773"/>
                  </a:cubicBezTo>
                  <a:lnTo>
                    <a:pt x="15550" y="1773"/>
                  </a:lnTo>
                  <a:lnTo>
                    <a:pt x="11847" y="4981"/>
                  </a:lnTo>
                  <a:cubicBezTo>
                    <a:pt x="12612" y="4695"/>
                    <a:pt x="13380" y="4420"/>
                    <a:pt x="14153" y="4156"/>
                  </a:cubicBezTo>
                  <a:lnTo>
                    <a:pt x="14153" y="4156"/>
                  </a:lnTo>
                  <a:cubicBezTo>
                    <a:pt x="6353" y="17885"/>
                    <a:pt x="1673" y="33303"/>
                    <a:pt x="741" y="49162"/>
                  </a:cubicBezTo>
                  <a:cubicBezTo>
                    <a:pt x="0" y="54345"/>
                    <a:pt x="741" y="59775"/>
                    <a:pt x="2715" y="64465"/>
                  </a:cubicBezTo>
                  <a:cubicBezTo>
                    <a:pt x="5677" y="69648"/>
                    <a:pt x="10366" y="73597"/>
                    <a:pt x="16043" y="75325"/>
                  </a:cubicBezTo>
                  <a:cubicBezTo>
                    <a:pt x="21720" y="77053"/>
                    <a:pt x="27644" y="77793"/>
                    <a:pt x="33321" y="78040"/>
                  </a:cubicBezTo>
                  <a:cubicBezTo>
                    <a:pt x="36299" y="78383"/>
                    <a:pt x="39277" y="78568"/>
                    <a:pt x="42231" y="78568"/>
                  </a:cubicBezTo>
                  <a:cubicBezTo>
                    <a:pt x="45641" y="78568"/>
                    <a:pt x="49019" y="78322"/>
                    <a:pt x="52326" y="77793"/>
                  </a:cubicBezTo>
                  <a:cubicBezTo>
                    <a:pt x="58496" y="76559"/>
                    <a:pt x="63926" y="72363"/>
                    <a:pt x="66888" y="66933"/>
                  </a:cubicBezTo>
                  <a:cubicBezTo>
                    <a:pt x="68616" y="62243"/>
                    <a:pt x="69109" y="57307"/>
                    <a:pt x="68616" y="52371"/>
                  </a:cubicBezTo>
                  <a:cubicBezTo>
                    <a:pt x="67875" y="43732"/>
                    <a:pt x="66888" y="35093"/>
                    <a:pt x="65407" y="26701"/>
                  </a:cubicBezTo>
                  <a:cubicBezTo>
                    <a:pt x="64667" y="20531"/>
                    <a:pt x="62692" y="14854"/>
                    <a:pt x="59237" y="9918"/>
                  </a:cubicBezTo>
                  <a:cubicBezTo>
                    <a:pt x="53897" y="3649"/>
                    <a:pt x="46373" y="1"/>
                    <a:pt x="38308" y="1"/>
                  </a:cubicBezTo>
                  <a:close/>
                </a:path>
              </a:pathLst>
            </a:custGeom>
            <a:solidFill>
              <a:srgbClr val="BFBD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351"/>
            </a:p>
          </p:txBody>
        </p:sp>
        <p:sp>
          <p:nvSpPr>
            <p:cNvPr id="90" name="Google Shape;1186;p42"/>
            <p:cNvSpPr/>
            <p:nvPr/>
          </p:nvSpPr>
          <p:spPr>
            <a:xfrm>
              <a:off x="3208350" y="392500"/>
              <a:ext cx="1049000" cy="2288375"/>
            </a:xfrm>
            <a:custGeom>
              <a:avLst/>
              <a:gdLst/>
              <a:ahLst/>
              <a:cxnLst/>
              <a:rect l="l" t="t" r="r" b="b"/>
              <a:pathLst>
                <a:path w="41960" h="91535" extrusionOk="0">
                  <a:moveTo>
                    <a:pt x="24245" y="0"/>
                  </a:moveTo>
                  <a:cubicBezTo>
                    <a:pt x="23072" y="0"/>
                    <a:pt x="21890" y="159"/>
                    <a:pt x="20733" y="489"/>
                  </a:cubicBezTo>
                  <a:cubicBezTo>
                    <a:pt x="15550" y="2217"/>
                    <a:pt x="13082" y="8387"/>
                    <a:pt x="15797" y="13324"/>
                  </a:cubicBezTo>
                  <a:lnTo>
                    <a:pt x="8146" y="9868"/>
                  </a:lnTo>
                  <a:lnTo>
                    <a:pt x="8146" y="9868"/>
                  </a:lnTo>
                  <a:cubicBezTo>
                    <a:pt x="10367" y="28627"/>
                    <a:pt x="8886" y="47632"/>
                    <a:pt x="3703" y="65650"/>
                  </a:cubicBezTo>
                  <a:cubicBezTo>
                    <a:pt x="1975" y="71573"/>
                    <a:pt x="1" y="77991"/>
                    <a:pt x="2962" y="83174"/>
                  </a:cubicBezTo>
                  <a:cubicBezTo>
                    <a:pt x="6418" y="89591"/>
                    <a:pt x="14810" y="90825"/>
                    <a:pt x="21968" y="91319"/>
                  </a:cubicBezTo>
                  <a:cubicBezTo>
                    <a:pt x="23387" y="91442"/>
                    <a:pt x="24868" y="91535"/>
                    <a:pt x="26349" y="91535"/>
                  </a:cubicBezTo>
                  <a:cubicBezTo>
                    <a:pt x="30791" y="91535"/>
                    <a:pt x="35234" y="90702"/>
                    <a:pt x="38011" y="87370"/>
                  </a:cubicBezTo>
                  <a:cubicBezTo>
                    <a:pt x="41960" y="83174"/>
                    <a:pt x="40479" y="75522"/>
                    <a:pt x="38998" y="69352"/>
                  </a:cubicBezTo>
                  <a:cubicBezTo>
                    <a:pt x="36530" y="58492"/>
                    <a:pt x="36036" y="47138"/>
                    <a:pt x="37270" y="36031"/>
                  </a:cubicBezTo>
                  <a:cubicBezTo>
                    <a:pt x="38258" y="30848"/>
                    <a:pt x="38998" y="25665"/>
                    <a:pt x="39245" y="20235"/>
                  </a:cubicBezTo>
                  <a:cubicBezTo>
                    <a:pt x="39492" y="14805"/>
                    <a:pt x="38011" y="9621"/>
                    <a:pt x="34802" y="5179"/>
                  </a:cubicBezTo>
                  <a:cubicBezTo>
                    <a:pt x="32310" y="1919"/>
                    <a:pt x="28328" y="0"/>
                    <a:pt x="24245" y="0"/>
                  </a:cubicBezTo>
                  <a:close/>
                </a:path>
              </a:pathLst>
            </a:custGeom>
            <a:solidFill>
              <a:srgbClr val="97FF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351"/>
            </a:p>
          </p:txBody>
        </p:sp>
        <p:sp>
          <p:nvSpPr>
            <p:cNvPr id="91" name="Google Shape;1187;p42"/>
            <p:cNvSpPr/>
            <p:nvPr/>
          </p:nvSpPr>
          <p:spPr>
            <a:xfrm>
              <a:off x="2190225" y="236575"/>
              <a:ext cx="3165475" cy="5024350"/>
            </a:xfrm>
            <a:custGeom>
              <a:avLst/>
              <a:gdLst/>
              <a:ahLst/>
              <a:cxnLst/>
              <a:rect l="l" t="t" r="r" b="b"/>
              <a:pathLst>
                <a:path w="126619" h="200974" extrusionOk="0">
                  <a:moveTo>
                    <a:pt x="71825" y="3841"/>
                  </a:moveTo>
                  <a:cubicBezTo>
                    <a:pt x="75527" y="3841"/>
                    <a:pt x="79229" y="4227"/>
                    <a:pt x="82932" y="4998"/>
                  </a:cubicBezTo>
                  <a:cubicBezTo>
                    <a:pt x="83919" y="4998"/>
                    <a:pt x="84659" y="5245"/>
                    <a:pt x="85400" y="5739"/>
                  </a:cubicBezTo>
                  <a:cubicBezTo>
                    <a:pt x="86387" y="5986"/>
                    <a:pt x="86881" y="6726"/>
                    <a:pt x="86881" y="7713"/>
                  </a:cubicBezTo>
                  <a:cubicBezTo>
                    <a:pt x="86881" y="8701"/>
                    <a:pt x="86140" y="9441"/>
                    <a:pt x="85153" y="9441"/>
                  </a:cubicBezTo>
                  <a:cubicBezTo>
                    <a:pt x="82438" y="9441"/>
                    <a:pt x="79723" y="9688"/>
                    <a:pt x="76761" y="9688"/>
                  </a:cubicBezTo>
                  <a:cubicBezTo>
                    <a:pt x="75033" y="9688"/>
                    <a:pt x="73059" y="9441"/>
                    <a:pt x="71084" y="9441"/>
                  </a:cubicBezTo>
                  <a:cubicBezTo>
                    <a:pt x="70097" y="9441"/>
                    <a:pt x="69357" y="9935"/>
                    <a:pt x="69110" y="10922"/>
                  </a:cubicBezTo>
                  <a:cubicBezTo>
                    <a:pt x="69110" y="11909"/>
                    <a:pt x="69603" y="12650"/>
                    <a:pt x="70591" y="12650"/>
                  </a:cubicBezTo>
                  <a:cubicBezTo>
                    <a:pt x="71331" y="12897"/>
                    <a:pt x="72318" y="12897"/>
                    <a:pt x="73059" y="13143"/>
                  </a:cubicBezTo>
                  <a:cubicBezTo>
                    <a:pt x="75527" y="13637"/>
                    <a:pt x="75774" y="13884"/>
                    <a:pt x="75774" y="15858"/>
                  </a:cubicBezTo>
                  <a:cubicBezTo>
                    <a:pt x="75527" y="22523"/>
                    <a:pt x="75774" y="29187"/>
                    <a:pt x="75033" y="35851"/>
                  </a:cubicBezTo>
                  <a:cubicBezTo>
                    <a:pt x="74540" y="42021"/>
                    <a:pt x="73799" y="48192"/>
                    <a:pt x="72812" y="54362"/>
                  </a:cubicBezTo>
                  <a:cubicBezTo>
                    <a:pt x="72565" y="56337"/>
                    <a:pt x="73059" y="58311"/>
                    <a:pt x="73799" y="60039"/>
                  </a:cubicBezTo>
                  <a:lnTo>
                    <a:pt x="83425" y="90151"/>
                  </a:lnTo>
                  <a:cubicBezTo>
                    <a:pt x="83672" y="90892"/>
                    <a:pt x="83919" y="91632"/>
                    <a:pt x="84166" y="92619"/>
                  </a:cubicBezTo>
                  <a:cubicBezTo>
                    <a:pt x="85400" y="97062"/>
                    <a:pt x="85153" y="97556"/>
                    <a:pt x="80464" y="98049"/>
                  </a:cubicBezTo>
                  <a:cubicBezTo>
                    <a:pt x="74787" y="99037"/>
                    <a:pt x="68863" y="99284"/>
                    <a:pt x="63186" y="99284"/>
                  </a:cubicBezTo>
                  <a:cubicBezTo>
                    <a:pt x="56275" y="99284"/>
                    <a:pt x="49364" y="98790"/>
                    <a:pt x="42453" y="97556"/>
                  </a:cubicBezTo>
                  <a:cubicBezTo>
                    <a:pt x="41219" y="97556"/>
                    <a:pt x="40726" y="96815"/>
                    <a:pt x="40972" y="95334"/>
                  </a:cubicBezTo>
                  <a:cubicBezTo>
                    <a:pt x="41219" y="93854"/>
                    <a:pt x="41713" y="92373"/>
                    <a:pt x="42207" y="90892"/>
                  </a:cubicBezTo>
                  <a:cubicBezTo>
                    <a:pt x="45662" y="80525"/>
                    <a:pt x="48871" y="70159"/>
                    <a:pt x="52326" y="59792"/>
                  </a:cubicBezTo>
                  <a:cubicBezTo>
                    <a:pt x="53067" y="57077"/>
                    <a:pt x="53067" y="54362"/>
                    <a:pt x="52820" y="51647"/>
                  </a:cubicBezTo>
                  <a:cubicBezTo>
                    <a:pt x="51586" y="43749"/>
                    <a:pt x="51339" y="35604"/>
                    <a:pt x="50598" y="27459"/>
                  </a:cubicBezTo>
                  <a:cubicBezTo>
                    <a:pt x="50352" y="24004"/>
                    <a:pt x="50105" y="20301"/>
                    <a:pt x="49858" y="17093"/>
                  </a:cubicBezTo>
                  <a:cubicBezTo>
                    <a:pt x="49858" y="13884"/>
                    <a:pt x="50105" y="12897"/>
                    <a:pt x="53313" y="12897"/>
                  </a:cubicBezTo>
                  <a:cubicBezTo>
                    <a:pt x="54054" y="12897"/>
                    <a:pt x="54794" y="12897"/>
                    <a:pt x="55782" y="12650"/>
                  </a:cubicBezTo>
                  <a:cubicBezTo>
                    <a:pt x="56275" y="12156"/>
                    <a:pt x="56769" y="11663"/>
                    <a:pt x="56769" y="11169"/>
                  </a:cubicBezTo>
                  <a:cubicBezTo>
                    <a:pt x="57016" y="10182"/>
                    <a:pt x="56275" y="9441"/>
                    <a:pt x="55288" y="9441"/>
                  </a:cubicBezTo>
                  <a:lnTo>
                    <a:pt x="41219" y="9441"/>
                  </a:lnTo>
                  <a:cubicBezTo>
                    <a:pt x="40232" y="9441"/>
                    <a:pt x="39492" y="8948"/>
                    <a:pt x="39492" y="7960"/>
                  </a:cubicBezTo>
                  <a:cubicBezTo>
                    <a:pt x="38998" y="6973"/>
                    <a:pt x="39738" y="5739"/>
                    <a:pt x="40972" y="5492"/>
                  </a:cubicBezTo>
                  <a:cubicBezTo>
                    <a:pt x="43441" y="4752"/>
                    <a:pt x="45909" y="4258"/>
                    <a:pt x="48624" y="4258"/>
                  </a:cubicBezTo>
                  <a:cubicBezTo>
                    <a:pt x="50621" y="4036"/>
                    <a:pt x="52618" y="3914"/>
                    <a:pt x="54615" y="3914"/>
                  </a:cubicBezTo>
                  <a:cubicBezTo>
                    <a:pt x="57061" y="3914"/>
                    <a:pt x="59506" y="4097"/>
                    <a:pt x="61952" y="4505"/>
                  </a:cubicBezTo>
                  <a:cubicBezTo>
                    <a:pt x="62939" y="4505"/>
                    <a:pt x="64173" y="4505"/>
                    <a:pt x="65161" y="4258"/>
                  </a:cubicBezTo>
                  <a:cubicBezTo>
                    <a:pt x="67382" y="3980"/>
                    <a:pt x="69603" y="3841"/>
                    <a:pt x="71825" y="3841"/>
                  </a:cubicBezTo>
                  <a:close/>
                  <a:moveTo>
                    <a:pt x="44922" y="13884"/>
                  </a:moveTo>
                  <a:cubicBezTo>
                    <a:pt x="45909" y="13884"/>
                    <a:pt x="46156" y="14871"/>
                    <a:pt x="46403" y="15612"/>
                  </a:cubicBezTo>
                  <a:cubicBezTo>
                    <a:pt x="46649" y="16599"/>
                    <a:pt x="46649" y="17339"/>
                    <a:pt x="46649" y="18080"/>
                  </a:cubicBezTo>
                  <a:cubicBezTo>
                    <a:pt x="46896" y="30421"/>
                    <a:pt x="47637" y="42762"/>
                    <a:pt x="49364" y="54856"/>
                  </a:cubicBezTo>
                  <a:cubicBezTo>
                    <a:pt x="49364" y="56337"/>
                    <a:pt x="49118" y="57818"/>
                    <a:pt x="48624" y="59052"/>
                  </a:cubicBezTo>
                  <a:cubicBezTo>
                    <a:pt x="41219" y="82500"/>
                    <a:pt x="33815" y="105701"/>
                    <a:pt x="26410" y="129149"/>
                  </a:cubicBezTo>
                  <a:cubicBezTo>
                    <a:pt x="22461" y="141983"/>
                    <a:pt x="19252" y="155065"/>
                    <a:pt x="16784" y="168393"/>
                  </a:cubicBezTo>
                  <a:cubicBezTo>
                    <a:pt x="16291" y="170121"/>
                    <a:pt x="16291" y="171849"/>
                    <a:pt x="16291" y="173576"/>
                  </a:cubicBezTo>
                  <a:cubicBezTo>
                    <a:pt x="15550" y="177525"/>
                    <a:pt x="17772" y="181228"/>
                    <a:pt x="21227" y="183202"/>
                  </a:cubicBezTo>
                  <a:cubicBezTo>
                    <a:pt x="22955" y="184190"/>
                    <a:pt x="24682" y="184930"/>
                    <a:pt x="26410" y="185670"/>
                  </a:cubicBezTo>
                  <a:cubicBezTo>
                    <a:pt x="26675" y="185803"/>
                    <a:pt x="26957" y="185864"/>
                    <a:pt x="27238" y="185864"/>
                  </a:cubicBezTo>
                  <a:cubicBezTo>
                    <a:pt x="28006" y="185864"/>
                    <a:pt x="28764" y="185406"/>
                    <a:pt x="29125" y="184683"/>
                  </a:cubicBezTo>
                  <a:cubicBezTo>
                    <a:pt x="29372" y="183696"/>
                    <a:pt x="28632" y="182955"/>
                    <a:pt x="27891" y="182709"/>
                  </a:cubicBezTo>
                  <a:cubicBezTo>
                    <a:pt x="26657" y="181721"/>
                    <a:pt x="25423" y="181228"/>
                    <a:pt x="23942" y="180487"/>
                  </a:cubicBezTo>
                  <a:cubicBezTo>
                    <a:pt x="20980" y="179253"/>
                    <a:pt x="19252" y="175798"/>
                    <a:pt x="19993" y="172589"/>
                  </a:cubicBezTo>
                  <a:cubicBezTo>
                    <a:pt x="20733" y="168393"/>
                    <a:pt x="21227" y="163950"/>
                    <a:pt x="22214" y="159754"/>
                  </a:cubicBezTo>
                  <a:cubicBezTo>
                    <a:pt x="24929" y="147167"/>
                    <a:pt x="28385" y="134332"/>
                    <a:pt x="32581" y="121991"/>
                  </a:cubicBezTo>
                  <a:cubicBezTo>
                    <a:pt x="34802" y="116067"/>
                    <a:pt x="36530" y="110144"/>
                    <a:pt x="38504" y="104220"/>
                  </a:cubicBezTo>
                  <a:cubicBezTo>
                    <a:pt x="39245" y="101752"/>
                    <a:pt x="39738" y="101505"/>
                    <a:pt x="42700" y="101505"/>
                  </a:cubicBezTo>
                  <a:cubicBezTo>
                    <a:pt x="43441" y="101505"/>
                    <a:pt x="44428" y="101505"/>
                    <a:pt x="45168" y="101752"/>
                  </a:cubicBezTo>
                  <a:cubicBezTo>
                    <a:pt x="51215" y="102616"/>
                    <a:pt x="57263" y="103048"/>
                    <a:pt x="63279" y="103048"/>
                  </a:cubicBezTo>
                  <a:cubicBezTo>
                    <a:pt x="69295" y="103048"/>
                    <a:pt x="75280" y="102616"/>
                    <a:pt x="81204" y="101752"/>
                  </a:cubicBezTo>
                  <a:cubicBezTo>
                    <a:pt x="82191" y="101505"/>
                    <a:pt x="83179" y="101505"/>
                    <a:pt x="84413" y="101505"/>
                  </a:cubicBezTo>
                  <a:cubicBezTo>
                    <a:pt x="84565" y="101479"/>
                    <a:pt x="84718" y="101467"/>
                    <a:pt x="84870" y="101467"/>
                  </a:cubicBezTo>
                  <a:cubicBezTo>
                    <a:pt x="86186" y="101467"/>
                    <a:pt x="87400" y="102398"/>
                    <a:pt x="87621" y="103726"/>
                  </a:cubicBezTo>
                  <a:cubicBezTo>
                    <a:pt x="88115" y="105207"/>
                    <a:pt x="88609" y="106688"/>
                    <a:pt x="89102" y="108169"/>
                  </a:cubicBezTo>
                  <a:cubicBezTo>
                    <a:pt x="91324" y="115080"/>
                    <a:pt x="93545" y="121991"/>
                    <a:pt x="95766" y="128902"/>
                  </a:cubicBezTo>
                  <a:cubicBezTo>
                    <a:pt x="99962" y="142724"/>
                    <a:pt x="103418" y="156793"/>
                    <a:pt x="105886" y="170861"/>
                  </a:cubicBezTo>
                  <a:cubicBezTo>
                    <a:pt x="106379" y="171849"/>
                    <a:pt x="106379" y="173083"/>
                    <a:pt x="106379" y="174070"/>
                  </a:cubicBezTo>
                  <a:cubicBezTo>
                    <a:pt x="106626" y="176538"/>
                    <a:pt x="105392" y="178760"/>
                    <a:pt x="103171" y="179994"/>
                  </a:cubicBezTo>
                  <a:cubicBezTo>
                    <a:pt x="101443" y="180981"/>
                    <a:pt x="99469" y="181968"/>
                    <a:pt x="97494" y="182955"/>
                  </a:cubicBezTo>
                  <a:cubicBezTo>
                    <a:pt x="97000" y="183202"/>
                    <a:pt x="96754" y="183943"/>
                    <a:pt x="96754" y="184683"/>
                  </a:cubicBezTo>
                  <a:cubicBezTo>
                    <a:pt x="97000" y="185670"/>
                    <a:pt x="97988" y="185917"/>
                    <a:pt x="98728" y="185917"/>
                  </a:cubicBezTo>
                  <a:cubicBezTo>
                    <a:pt x="99469" y="185917"/>
                    <a:pt x="100456" y="185670"/>
                    <a:pt x="101196" y="185177"/>
                  </a:cubicBezTo>
                  <a:cubicBezTo>
                    <a:pt x="102430" y="184683"/>
                    <a:pt x="103418" y="183943"/>
                    <a:pt x="104652" y="183449"/>
                  </a:cubicBezTo>
                  <a:cubicBezTo>
                    <a:pt x="108848" y="181228"/>
                    <a:pt x="111069" y="176538"/>
                    <a:pt x="109835" y="172095"/>
                  </a:cubicBezTo>
                  <a:cubicBezTo>
                    <a:pt x="108848" y="165184"/>
                    <a:pt x="107120" y="158273"/>
                    <a:pt x="105639" y="151363"/>
                  </a:cubicBezTo>
                  <a:cubicBezTo>
                    <a:pt x="102677" y="136800"/>
                    <a:pt x="97494" y="122731"/>
                    <a:pt x="93051" y="108910"/>
                  </a:cubicBezTo>
                  <a:cubicBezTo>
                    <a:pt x="87868" y="92373"/>
                    <a:pt x="82685" y="76082"/>
                    <a:pt x="77502" y="59792"/>
                  </a:cubicBezTo>
                  <a:cubicBezTo>
                    <a:pt x="77008" y="57571"/>
                    <a:pt x="76761" y="55596"/>
                    <a:pt x="77008" y="53375"/>
                  </a:cubicBezTo>
                  <a:cubicBezTo>
                    <a:pt x="78489" y="41775"/>
                    <a:pt x="79229" y="29927"/>
                    <a:pt x="79476" y="18080"/>
                  </a:cubicBezTo>
                  <a:cubicBezTo>
                    <a:pt x="79476" y="17339"/>
                    <a:pt x="79723" y="16352"/>
                    <a:pt x="79970" y="15612"/>
                  </a:cubicBezTo>
                  <a:cubicBezTo>
                    <a:pt x="79970" y="15118"/>
                    <a:pt x="80464" y="14871"/>
                    <a:pt x="80710" y="14871"/>
                  </a:cubicBezTo>
                  <a:cubicBezTo>
                    <a:pt x="80899" y="14777"/>
                    <a:pt x="81060" y="14737"/>
                    <a:pt x="81198" y="14737"/>
                  </a:cubicBezTo>
                  <a:cubicBezTo>
                    <a:pt x="81783" y="14737"/>
                    <a:pt x="81944" y="15459"/>
                    <a:pt x="81944" y="15858"/>
                  </a:cubicBezTo>
                  <a:cubicBezTo>
                    <a:pt x="81944" y="18820"/>
                    <a:pt x="81698" y="21782"/>
                    <a:pt x="81451" y="24744"/>
                  </a:cubicBezTo>
                  <a:cubicBezTo>
                    <a:pt x="79970" y="34123"/>
                    <a:pt x="80957" y="43502"/>
                    <a:pt x="80464" y="52881"/>
                  </a:cubicBezTo>
                  <a:cubicBezTo>
                    <a:pt x="80464" y="54116"/>
                    <a:pt x="80710" y="55103"/>
                    <a:pt x="80957" y="56090"/>
                  </a:cubicBezTo>
                  <a:cubicBezTo>
                    <a:pt x="85400" y="70406"/>
                    <a:pt x="89596" y="84968"/>
                    <a:pt x="93792" y="99284"/>
                  </a:cubicBezTo>
                  <a:cubicBezTo>
                    <a:pt x="100456" y="121251"/>
                    <a:pt x="107614" y="143217"/>
                    <a:pt x="115018" y="164938"/>
                  </a:cubicBezTo>
                  <a:cubicBezTo>
                    <a:pt x="117240" y="171602"/>
                    <a:pt x="119214" y="178266"/>
                    <a:pt x="121189" y="185177"/>
                  </a:cubicBezTo>
                  <a:cubicBezTo>
                    <a:pt x="122423" y="188632"/>
                    <a:pt x="120695" y="192581"/>
                    <a:pt x="117240" y="194062"/>
                  </a:cubicBezTo>
                  <a:cubicBezTo>
                    <a:pt x="115265" y="195050"/>
                    <a:pt x="113044" y="195790"/>
                    <a:pt x="111069" y="196037"/>
                  </a:cubicBezTo>
                  <a:cubicBezTo>
                    <a:pt x="104976" y="196646"/>
                    <a:pt x="99050" y="197088"/>
                    <a:pt x="93016" y="197088"/>
                  </a:cubicBezTo>
                  <a:cubicBezTo>
                    <a:pt x="91717" y="197088"/>
                    <a:pt x="90414" y="197068"/>
                    <a:pt x="89102" y="197024"/>
                  </a:cubicBezTo>
                  <a:cubicBezTo>
                    <a:pt x="84783" y="196901"/>
                    <a:pt x="80402" y="196839"/>
                    <a:pt x="75990" y="196839"/>
                  </a:cubicBezTo>
                  <a:cubicBezTo>
                    <a:pt x="71578" y="196839"/>
                    <a:pt x="67135" y="196901"/>
                    <a:pt x="62693" y="197024"/>
                  </a:cubicBezTo>
                  <a:cubicBezTo>
                    <a:pt x="58373" y="196777"/>
                    <a:pt x="54116" y="196654"/>
                    <a:pt x="49858" y="196654"/>
                  </a:cubicBezTo>
                  <a:cubicBezTo>
                    <a:pt x="45600" y="196654"/>
                    <a:pt x="41343" y="196777"/>
                    <a:pt x="37023" y="197024"/>
                  </a:cubicBezTo>
                  <a:cubicBezTo>
                    <a:pt x="35334" y="197082"/>
                    <a:pt x="33630" y="197113"/>
                    <a:pt x="31919" y="197113"/>
                  </a:cubicBezTo>
                  <a:cubicBezTo>
                    <a:pt x="26383" y="197113"/>
                    <a:pt x="20771" y="196791"/>
                    <a:pt x="15303" y="196037"/>
                  </a:cubicBezTo>
                  <a:cubicBezTo>
                    <a:pt x="13822" y="195790"/>
                    <a:pt x="12588" y="195543"/>
                    <a:pt x="11354" y="195296"/>
                  </a:cubicBezTo>
                  <a:cubicBezTo>
                    <a:pt x="5431" y="193075"/>
                    <a:pt x="3456" y="189620"/>
                    <a:pt x="5184" y="183943"/>
                  </a:cubicBezTo>
                  <a:cubicBezTo>
                    <a:pt x="7158" y="177525"/>
                    <a:pt x="8886" y="171108"/>
                    <a:pt x="11107" y="164938"/>
                  </a:cubicBezTo>
                  <a:cubicBezTo>
                    <a:pt x="19252" y="140749"/>
                    <a:pt x="27151" y="116561"/>
                    <a:pt x="34308" y="91879"/>
                  </a:cubicBezTo>
                  <a:cubicBezTo>
                    <a:pt x="36777" y="82500"/>
                    <a:pt x="39245" y="73367"/>
                    <a:pt x="42207" y="63988"/>
                  </a:cubicBezTo>
                  <a:cubicBezTo>
                    <a:pt x="44675" y="57324"/>
                    <a:pt x="45909" y="49920"/>
                    <a:pt x="45415" y="42762"/>
                  </a:cubicBezTo>
                  <a:cubicBezTo>
                    <a:pt x="44675" y="33629"/>
                    <a:pt x="45168" y="24744"/>
                    <a:pt x="43934" y="15858"/>
                  </a:cubicBezTo>
                  <a:cubicBezTo>
                    <a:pt x="43687" y="14871"/>
                    <a:pt x="43934" y="13884"/>
                    <a:pt x="44922" y="13884"/>
                  </a:cubicBezTo>
                  <a:close/>
                  <a:moveTo>
                    <a:pt x="63433" y="0"/>
                  </a:moveTo>
                  <a:cubicBezTo>
                    <a:pt x="56275" y="0"/>
                    <a:pt x="49118" y="432"/>
                    <a:pt x="41960" y="1296"/>
                  </a:cubicBezTo>
                  <a:cubicBezTo>
                    <a:pt x="40972" y="1543"/>
                    <a:pt x="39985" y="1790"/>
                    <a:pt x="38998" y="2037"/>
                  </a:cubicBezTo>
                  <a:cubicBezTo>
                    <a:pt x="35049" y="3764"/>
                    <a:pt x="33815" y="9688"/>
                    <a:pt x="37270" y="12156"/>
                  </a:cubicBezTo>
                  <a:cubicBezTo>
                    <a:pt x="39245" y="13390"/>
                    <a:pt x="40479" y="15612"/>
                    <a:pt x="40479" y="18080"/>
                  </a:cubicBezTo>
                  <a:cubicBezTo>
                    <a:pt x="40972" y="22769"/>
                    <a:pt x="41466" y="27459"/>
                    <a:pt x="41466" y="32149"/>
                  </a:cubicBezTo>
                  <a:cubicBezTo>
                    <a:pt x="41713" y="37825"/>
                    <a:pt x="41713" y="43255"/>
                    <a:pt x="41960" y="49426"/>
                  </a:cubicBezTo>
                  <a:cubicBezTo>
                    <a:pt x="42453" y="55596"/>
                    <a:pt x="38998" y="60533"/>
                    <a:pt x="38011" y="66210"/>
                  </a:cubicBezTo>
                  <a:lnTo>
                    <a:pt x="37764" y="66950"/>
                  </a:lnTo>
                  <a:cubicBezTo>
                    <a:pt x="32581" y="84228"/>
                    <a:pt x="27644" y="101999"/>
                    <a:pt x="22214" y="119276"/>
                  </a:cubicBezTo>
                  <a:cubicBezTo>
                    <a:pt x="16291" y="137541"/>
                    <a:pt x="10120" y="155805"/>
                    <a:pt x="3950" y="174317"/>
                  </a:cubicBezTo>
                  <a:cubicBezTo>
                    <a:pt x="2716" y="178019"/>
                    <a:pt x="1728" y="181721"/>
                    <a:pt x="988" y="185424"/>
                  </a:cubicBezTo>
                  <a:cubicBezTo>
                    <a:pt x="1" y="190607"/>
                    <a:pt x="2716" y="196037"/>
                    <a:pt x="7652" y="197765"/>
                  </a:cubicBezTo>
                  <a:cubicBezTo>
                    <a:pt x="9873" y="198752"/>
                    <a:pt x="12095" y="199492"/>
                    <a:pt x="14563" y="199739"/>
                  </a:cubicBezTo>
                  <a:cubicBezTo>
                    <a:pt x="21721" y="200480"/>
                    <a:pt x="29125" y="200973"/>
                    <a:pt x="36283" y="200973"/>
                  </a:cubicBezTo>
                  <a:lnTo>
                    <a:pt x="63433" y="200973"/>
                  </a:lnTo>
                  <a:lnTo>
                    <a:pt x="63433" y="200726"/>
                  </a:lnTo>
                  <a:lnTo>
                    <a:pt x="88609" y="200726"/>
                  </a:lnTo>
                  <a:cubicBezTo>
                    <a:pt x="96260" y="200726"/>
                    <a:pt x="103911" y="200480"/>
                    <a:pt x="111563" y="199492"/>
                  </a:cubicBezTo>
                  <a:cubicBezTo>
                    <a:pt x="114031" y="199246"/>
                    <a:pt x="116252" y="198505"/>
                    <a:pt x="118474" y="197518"/>
                  </a:cubicBezTo>
                  <a:cubicBezTo>
                    <a:pt x="123657" y="195543"/>
                    <a:pt x="126619" y="189866"/>
                    <a:pt x="124891" y="184436"/>
                  </a:cubicBezTo>
                  <a:cubicBezTo>
                    <a:pt x="123410" y="178760"/>
                    <a:pt x="121682" y="173083"/>
                    <a:pt x="119955" y="167406"/>
                  </a:cubicBezTo>
                  <a:cubicBezTo>
                    <a:pt x="113044" y="146179"/>
                    <a:pt x="105639" y="125446"/>
                    <a:pt x="99469" y="104220"/>
                  </a:cubicBezTo>
                  <a:cubicBezTo>
                    <a:pt x="94779" y="87930"/>
                    <a:pt x="89843" y="71887"/>
                    <a:pt x="84906" y="55596"/>
                  </a:cubicBezTo>
                  <a:cubicBezTo>
                    <a:pt x="84659" y="54116"/>
                    <a:pt x="84413" y="52635"/>
                    <a:pt x="84413" y="51154"/>
                  </a:cubicBezTo>
                  <a:cubicBezTo>
                    <a:pt x="84166" y="39800"/>
                    <a:pt x="84659" y="28446"/>
                    <a:pt x="85894" y="17093"/>
                  </a:cubicBezTo>
                  <a:cubicBezTo>
                    <a:pt x="86140" y="15118"/>
                    <a:pt x="86140" y="13390"/>
                    <a:pt x="88362" y="12403"/>
                  </a:cubicBezTo>
                  <a:cubicBezTo>
                    <a:pt x="90583" y="11416"/>
                    <a:pt x="91570" y="9194"/>
                    <a:pt x="90830" y="6973"/>
                  </a:cubicBezTo>
                  <a:cubicBezTo>
                    <a:pt x="90336" y="3517"/>
                    <a:pt x="88855" y="2037"/>
                    <a:pt x="84906" y="1296"/>
                  </a:cubicBezTo>
                  <a:cubicBezTo>
                    <a:pt x="77748" y="432"/>
                    <a:pt x="70591" y="0"/>
                    <a:pt x="63433" y="0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351"/>
            </a:p>
          </p:txBody>
        </p:sp>
        <p:sp>
          <p:nvSpPr>
            <p:cNvPr id="92" name="Google Shape;1188;p42"/>
            <p:cNvSpPr/>
            <p:nvPr/>
          </p:nvSpPr>
          <p:spPr>
            <a:xfrm>
              <a:off x="3109625" y="4816625"/>
              <a:ext cx="1308175" cy="104925"/>
            </a:xfrm>
            <a:custGeom>
              <a:avLst/>
              <a:gdLst/>
              <a:ahLst/>
              <a:cxnLst/>
              <a:rect l="l" t="t" r="r" b="b"/>
              <a:pathLst>
                <a:path w="52327" h="4197" extrusionOk="0">
                  <a:moveTo>
                    <a:pt x="3456" y="0"/>
                  </a:moveTo>
                  <a:cubicBezTo>
                    <a:pt x="2716" y="0"/>
                    <a:pt x="1975" y="247"/>
                    <a:pt x="1481" y="494"/>
                  </a:cubicBezTo>
                  <a:cubicBezTo>
                    <a:pt x="1" y="741"/>
                    <a:pt x="1" y="2715"/>
                    <a:pt x="1235" y="3209"/>
                  </a:cubicBezTo>
                  <a:cubicBezTo>
                    <a:pt x="1975" y="3456"/>
                    <a:pt x="2716" y="3703"/>
                    <a:pt x="3703" y="3949"/>
                  </a:cubicBezTo>
                  <a:cubicBezTo>
                    <a:pt x="4901" y="4129"/>
                    <a:pt x="6070" y="4193"/>
                    <a:pt x="7221" y="4193"/>
                  </a:cubicBezTo>
                  <a:cubicBezTo>
                    <a:pt x="9976" y="4193"/>
                    <a:pt x="12625" y="3829"/>
                    <a:pt x="15313" y="3829"/>
                  </a:cubicBezTo>
                  <a:cubicBezTo>
                    <a:pt x="16128" y="3829"/>
                    <a:pt x="16946" y="3862"/>
                    <a:pt x="17772" y="3949"/>
                  </a:cubicBezTo>
                  <a:cubicBezTo>
                    <a:pt x="19636" y="4109"/>
                    <a:pt x="21489" y="4166"/>
                    <a:pt x="23336" y="4166"/>
                  </a:cubicBezTo>
                  <a:cubicBezTo>
                    <a:pt x="27747" y="4166"/>
                    <a:pt x="32122" y="3844"/>
                    <a:pt x="36527" y="3844"/>
                  </a:cubicBezTo>
                  <a:cubicBezTo>
                    <a:pt x="38820" y="3844"/>
                    <a:pt x="41121" y="3931"/>
                    <a:pt x="43441" y="4196"/>
                  </a:cubicBezTo>
                  <a:cubicBezTo>
                    <a:pt x="45909" y="4196"/>
                    <a:pt x="48624" y="3949"/>
                    <a:pt x="51092" y="3456"/>
                  </a:cubicBezTo>
                  <a:cubicBezTo>
                    <a:pt x="51833" y="3456"/>
                    <a:pt x="52326" y="2715"/>
                    <a:pt x="52326" y="2222"/>
                  </a:cubicBezTo>
                  <a:cubicBezTo>
                    <a:pt x="52326" y="988"/>
                    <a:pt x="51586" y="494"/>
                    <a:pt x="50845" y="247"/>
                  </a:cubicBezTo>
                  <a:lnTo>
                    <a:pt x="26410" y="247"/>
                  </a:lnTo>
                  <a:lnTo>
                    <a:pt x="26410" y="0"/>
                  </a:ln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351"/>
            </a:p>
          </p:txBody>
        </p:sp>
        <p:sp>
          <p:nvSpPr>
            <p:cNvPr id="93" name="Google Shape;1189;p42"/>
            <p:cNvSpPr/>
            <p:nvPr/>
          </p:nvSpPr>
          <p:spPr>
            <a:xfrm>
              <a:off x="3683475" y="460250"/>
              <a:ext cx="172800" cy="99000"/>
            </a:xfrm>
            <a:custGeom>
              <a:avLst/>
              <a:gdLst/>
              <a:ahLst/>
              <a:cxnLst/>
              <a:rect l="l" t="t" r="r" b="b"/>
              <a:pathLst>
                <a:path w="6912" h="3960" extrusionOk="0">
                  <a:moveTo>
                    <a:pt x="3703" y="1"/>
                  </a:moveTo>
                  <a:cubicBezTo>
                    <a:pt x="2963" y="247"/>
                    <a:pt x="2222" y="247"/>
                    <a:pt x="1728" y="494"/>
                  </a:cubicBezTo>
                  <a:cubicBezTo>
                    <a:pt x="741" y="494"/>
                    <a:pt x="1" y="1235"/>
                    <a:pt x="1" y="2222"/>
                  </a:cubicBezTo>
                  <a:cubicBezTo>
                    <a:pt x="248" y="2962"/>
                    <a:pt x="988" y="3703"/>
                    <a:pt x="1728" y="3703"/>
                  </a:cubicBezTo>
                  <a:cubicBezTo>
                    <a:pt x="2253" y="3878"/>
                    <a:pt x="2778" y="3960"/>
                    <a:pt x="3291" y="3960"/>
                  </a:cubicBezTo>
                  <a:cubicBezTo>
                    <a:pt x="4228" y="3960"/>
                    <a:pt x="5127" y="3687"/>
                    <a:pt x="5924" y="3209"/>
                  </a:cubicBezTo>
                  <a:cubicBezTo>
                    <a:pt x="6418" y="2962"/>
                    <a:pt x="6665" y="2716"/>
                    <a:pt x="6665" y="2222"/>
                  </a:cubicBezTo>
                  <a:cubicBezTo>
                    <a:pt x="6912" y="1728"/>
                    <a:pt x="6418" y="988"/>
                    <a:pt x="5924" y="741"/>
                  </a:cubicBezTo>
                  <a:cubicBezTo>
                    <a:pt x="5184" y="494"/>
                    <a:pt x="4443" y="247"/>
                    <a:pt x="3703" y="1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351"/>
            </a:p>
          </p:txBody>
        </p:sp>
      </p:grpSp>
      <p:pic>
        <p:nvPicPr>
          <p:cNvPr id="94" name="Picture 9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14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1" grpId="0"/>
      <p:bldP spid="7" grpId="0" uiExpan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Diagonal Corner Rectangle 12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4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+mn-lt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237699" y="100309"/>
            <a:ext cx="10515600" cy="736008"/>
          </a:xfrm>
        </p:spPr>
        <p:txBody>
          <a:bodyPr>
            <a:normAutofit/>
          </a:bodyPr>
          <a:lstStyle/>
          <a:p>
            <a:r>
              <a:rPr lang="en-US" sz="4200" b="1" dirty="0">
                <a:solidFill>
                  <a:schemeClr val="bg1"/>
                </a:solidFill>
                <a:latin typeface="+mn-lt"/>
              </a:rPr>
              <a:t>C. GERAKAN KIMIA HIJAU (</a:t>
            </a:r>
            <a:r>
              <a:rPr lang="en-US" sz="4200" b="1" i="1" dirty="0">
                <a:solidFill>
                  <a:schemeClr val="bg1"/>
                </a:solidFill>
                <a:latin typeface="+mn-lt"/>
              </a:rPr>
              <a:t>GREEN CHEMISTRY</a:t>
            </a:r>
            <a:r>
              <a:rPr lang="en-US" sz="4200" b="1" dirty="0">
                <a:solidFill>
                  <a:schemeClr val="bg1"/>
                </a:solidFill>
                <a:latin typeface="+mn-lt"/>
              </a:rPr>
              <a:t>)</a:t>
            </a:r>
            <a:endParaRPr lang="en-US" sz="4200" dirty="0">
              <a:latin typeface="+mn-lt"/>
            </a:endParaRP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397271" y="1364745"/>
            <a:ext cx="6875727" cy="2405399"/>
          </a:xfrm>
          <a:prstGeom prst="flowChartAlternateProcess">
            <a:avLst/>
          </a:prstGeom>
          <a:solidFill>
            <a:srgbClr val="69FFCC">
              <a:alpha val="65098"/>
            </a:srgbClr>
          </a:solidFill>
          <a:ln>
            <a:solidFill>
              <a:srgbClr val="69FFCC"/>
            </a:solidFill>
          </a:ln>
          <a:scene3d>
            <a:camera prst="perspectiveRight"/>
            <a:lightRig rig="threePt" dir="t"/>
          </a:scene3d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Tahun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1998, Paul T.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Anastas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John C. Warner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mengembangkan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prinsip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dijadikan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sebagai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panduan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mengelola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zat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kimia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dalam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proses industry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seluruh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aspek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terkait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zat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kimia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dikenal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gerakan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kimia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hijau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b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24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green chemistry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.  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576023" y="4120717"/>
            <a:ext cx="6109224" cy="1569660"/>
          </a:xfrm>
          <a:prstGeom prst="rect">
            <a:avLst/>
          </a:prstGeom>
          <a:solidFill>
            <a:srgbClr val="008E55">
              <a:alpha val="65098"/>
            </a:srgbClr>
          </a:solidFill>
          <a:ln>
            <a:noFill/>
          </a:ln>
          <a:scene3d>
            <a:camera prst="perspectiveLef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en-US" sz="2400" dirty="0" err="1"/>
              <a:t>didefinisikan</a:t>
            </a:r>
            <a:r>
              <a:rPr lang="en-US" sz="2400" dirty="0"/>
              <a:t> </a:t>
            </a:r>
            <a:r>
              <a:rPr lang="en-US" sz="2400" dirty="0" err="1"/>
              <a:t>sebagai</a:t>
            </a:r>
            <a:r>
              <a:rPr lang="en-US" sz="2400" dirty="0"/>
              <a:t> </a:t>
            </a:r>
            <a:r>
              <a:rPr lang="en-US" sz="2400" dirty="0" err="1"/>
              <a:t>suatu</a:t>
            </a:r>
            <a:r>
              <a:rPr lang="en-US" sz="2400" dirty="0"/>
              <a:t> </a:t>
            </a:r>
            <a:r>
              <a:rPr lang="en-US" sz="2400" dirty="0" err="1"/>
              <a:t>upaya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merancang</a:t>
            </a:r>
            <a:r>
              <a:rPr lang="en-US" sz="2400" dirty="0"/>
              <a:t> (</a:t>
            </a:r>
            <a:r>
              <a:rPr lang="en-US" sz="2400" dirty="0" err="1"/>
              <a:t>mendesain</a:t>
            </a:r>
            <a:r>
              <a:rPr lang="en-US" sz="2400" dirty="0"/>
              <a:t>) proses </a:t>
            </a:r>
            <a:r>
              <a:rPr lang="en-US" sz="2400" dirty="0" err="1"/>
              <a:t>kimia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produk</a:t>
            </a:r>
            <a:r>
              <a:rPr lang="en-US" sz="2400" dirty="0"/>
              <a:t> </a:t>
            </a:r>
            <a:r>
              <a:rPr lang="en-US" sz="2400" dirty="0" err="1"/>
              <a:t>kimia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menghilangkan</a:t>
            </a:r>
            <a:r>
              <a:rPr lang="en-US" sz="2400" dirty="0"/>
              <a:t> </a:t>
            </a:r>
            <a:r>
              <a:rPr lang="en-US" sz="2400" dirty="0" err="1"/>
              <a:t>penggunaan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pembentukan</a:t>
            </a:r>
            <a:r>
              <a:rPr lang="en-US" sz="2400" dirty="0"/>
              <a:t> </a:t>
            </a:r>
            <a:r>
              <a:rPr lang="en-US" sz="2400" dirty="0" err="1"/>
              <a:t>zat</a:t>
            </a:r>
            <a:r>
              <a:rPr lang="en-US" sz="2400" dirty="0"/>
              <a:t> </a:t>
            </a:r>
            <a:r>
              <a:rPr lang="en-US" sz="2400" dirty="0" err="1"/>
              <a:t>berbahaya</a:t>
            </a:r>
            <a:r>
              <a:rPr lang="en-US" sz="2400" dirty="0"/>
              <a:t>. </a:t>
            </a:r>
          </a:p>
        </p:txBody>
      </p:sp>
      <p:sp>
        <p:nvSpPr>
          <p:cNvPr id="12" name="TextBox 89"/>
          <p:cNvSpPr txBox="1">
            <a:spLocks noChangeArrowheads="1"/>
          </p:cNvSpPr>
          <p:nvPr/>
        </p:nvSpPr>
        <p:spPr bwMode="auto">
          <a:xfrm>
            <a:off x="901500" y="4613159"/>
            <a:ext cx="4155445" cy="584775"/>
          </a:xfrm>
          <a:prstGeom prst="rect">
            <a:avLst/>
          </a:prstGeom>
          <a:solidFill>
            <a:srgbClr val="00B0AC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err="1">
                <a:solidFill>
                  <a:srgbClr val="69FFCC"/>
                </a:solidFill>
                <a:latin typeface="+mn-lt"/>
              </a:rPr>
              <a:t>Pengertian</a:t>
            </a:r>
            <a:r>
              <a:rPr lang="en-US" altLang="zh-CN" sz="3200" b="1" dirty="0">
                <a:solidFill>
                  <a:srgbClr val="69FFCC"/>
                </a:solidFill>
                <a:latin typeface="+mn-lt"/>
              </a:rPr>
              <a:t> Kimia </a:t>
            </a:r>
            <a:r>
              <a:rPr lang="en-US" altLang="zh-CN" sz="3200" b="1" dirty="0" err="1">
                <a:solidFill>
                  <a:srgbClr val="69FFCC"/>
                </a:solidFill>
                <a:latin typeface="+mn-lt"/>
              </a:rPr>
              <a:t>Hijau</a:t>
            </a:r>
            <a:endParaRPr lang="en-US" altLang="zh-CN" sz="3200" b="1" dirty="0">
              <a:solidFill>
                <a:srgbClr val="69FFCC"/>
              </a:solidFill>
              <a:latin typeface="+mn-lt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5056946" y="4728496"/>
            <a:ext cx="519079" cy="354105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50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1" grpId="0"/>
      <p:bldP spid="7" grpId="0" uiExpand="1" animBg="1"/>
      <p:bldP spid="17" grpId="0" animBg="1"/>
      <p:bldP spid="12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자유형 35">
            <a:extLst>
              <a:ext uri="{FF2B5EF4-FFF2-40B4-BE49-F238E27FC236}">
                <a16:creationId xmlns:a16="http://schemas.microsoft.com/office/drawing/2014/main" id="{46BD4CA1-1B2B-44CD-8CED-837079FA47B8}"/>
              </a:ext>
            </a:extLst>
          </p:cNvPr>
          <p:cNvSpPr/>
          <p:nvPr/>
        </p:nvSpPr>
        <p:spPr>
          <a:xfrm>
            <a:off x="1059543" y="1085771"/>
            <a:ext cx="4269607" cy="1875360"/>
          </a:xfrm>
          <a:custGeom>
            <a:avLst/>
            <a:gdLst>
              <a:gd name="connsiteX0" fmla="*/ 1164771 w 1164771"/>
              <a:gd name="connsiteY0" fmla="*/ 925285 h 925285"/>
              <a:gd name="connsiteX1" fmla="*/ 457200 w 1164771"/>
              <a:gd name="connsiteY1" fmla="*/ 0 h 925285"/>
              <a:gd name="connsiteX2" fmla="*/ 0 w 1164771"/>
              <a:gd name="connsiteY2" fmla="*/ 0 h 925285"/>
              <a:gd name="connsiteX3" fmla="*/ 0 w 1164771"/>
              <a:gd name="connsiteY3" fmla="*/ 283028 h 92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4771" h="925285">
                <a:moveTo>
                  <a:pt x="1164771" y="925285"/>
                </a:moveTo>
                <a:lnTo>
                  <a:pt x="457200" y="0"/>
                </a:lnTo>
                <a:lnTo>
                  <a:pt x="0" y="0"/>
                </a:lnTo>
                <a:lnTo>
                  <a:pt x="0" y="283028"/>
                </a:lnTo>
              </a:path>
            </a:pathLst>
          </a:cu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 sz="2700"/>
          </a:p>
        </p:txBody>
      </p:sp>
      <p:cxnSp>
        <p:nvCxnSpPr>
          <p:cNvPr id="6" name="Straight Connector 5"/>
          <p:cNvCxnSpPr/>
          <p:nvPr/>
        </p:nvCxnSpPr>
        <p:spPr>
          <a:xfrm flipH="1" flipV="1">
            <a:off x="4109631" y="3893694"/>
            <a:ext cx="845459" cy="5217"/>
          </a:xfrm>
          <a:prstGeom prst="line">
            <a:avLst/>
          </a:prstGeom>
          <a:ln w="19050">
            <a:prstDash val="sysDash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flipH="1" flipV="1">
            <a:off x="7303133" y="3905765"/>
            <a:ext cx="845459" cy="5217"/>
          </a:xfrm>
          <a:prstGeom prst="line">
            <a:avLst/>
          </a:prstGeom>
          <a:ln w="19050">
            <a:prstDash val="sysDash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12" name="자유형 35">
            <a:extLst>
              <a:ext uri="{FF2B5EF4-FFF2-40B4-BE49-F238E27FC236}">
                <a16:creationId xmlns:a16="http://schemas.microsoft.com/office/drawing/2014/main" id="{46BD4CA1-1B2B-44CD-8CED-837079FA47B8}"/>
              </a:ext>
            </a:extLst>
          </p:cNvPr>
          <p:cNvSpPr/>
          <p:nvPr/>
        </p:nvSpPr>
        <p:spPr>
          <a:xfrm flipH="1">
            <a:off x="6799904" y="1114415"/>
            <a:ext cx="4245467" cy="1846716"/>
          </a:xfrm>
          <a:custGeom>
            <a:avLst/>
            <a:gdLst>
              <a:gd name="connsiteX0" fmla="*/ 1164771 w 1164771"/>
              <a:gd name="connsiteY0" fmla="*/ 925285 h 925285"/>
              <a:gd name="connsiteX1" fmla="*/ 457200 w 1164771"/>
              <a:gd name="connsiteY1" fmla="*/ 0 h 925285"/>
              <a:gd name="connsiteX2" fmla="*/ 0 w 1164771"/>
              <a:gd name="connsiteY2" fmla="*/ 0 h 925285"/>
              <a:gd name="connsiteX3" fmla="*/ 0 w 1164771"/>
              <a:gd name="connsiteY3" fmla="*/ 283028 h 92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4771" h="925285">
                <a:moveTo>
                  <a:pt x="1164771" y="925285"/>
                </a:moveTo>
                <a:lnTo>
                  <a:pt x="457200" y="0"/>
                </a:lnTo>
                <a:lnTo>
                  <a:pt x="0" y="0"/>
                </a:lnTo>
                <a:lnTo>
                  <a:pt x="0" y="283028"/>
                </a:lnTo>
              </a:path>
            </a:pathLst>
          </a:cu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 sz="2700"/>
          </a:p>
        </p:txBody>
      </p:sp>
      <p:sp>
        <p:nvSpPr>
          <p:cNvPr id="129" name="자유형 38">
            <a:extLst>
              <a:ext uri="{FF2B5EF4-FFF2-40B4-BE49-F238E27FC236}">
                <a16:creationId xmlns:a16="http://schemas.microsoft.com/office/drawing/2014/main" id="{73387719-237E-468C-A2EA-34B9129387CA}"/>
              </a:ext>
            </a:extLst>
          </p:cNvPr>
          <p:cNvSpPr/>
          <p:nvPr/>
        </p:nvSpPr>
        <p:spPr>
          <a:xfrm flipH="1">
            <a:off x="6455003" y="4824393"/>
            <a:ext cx="3726463" cy="1144800"/>
          </a:xfrm>
          <a:custGeom>
            <a:avLst/>
            <a:gdLst>
              <a:gd name="connsiteX0" fmla="*/ 1164772 w 1164772"/>
              <a:gd name="connsiteY0" fmla="*/ 0 h 1143000"/>
              <a:gd name="connsiteX1" fmla="*/ 446314 w 1164772"/>
              <a:gd name="connsiteY1" fmla="*/ 1143000 h 1143000"/>
              <a:gd name="connsiteX2" fmla="*/ 0 w 1164772"/>
              <a:gd name="connsiteY2" fmla="*/ 1143000 h 1143000"/>
              <a:gd name="connsiteX3" fmla="*/ 0 w 1164772"/>
              <a:gd name="connsiteY3" fmla="*/ 805543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4772" h="1143000">
                <a:moveTo>
                  <a:pt x="1164772" y="0"/>
                </a:moveTo>
                <a:lnTo>
                  <a:pt x="446314" y="1143000"/>
                </a:lnTo>
                <a:lnTo>
                  <a:pt x="0" y="1143000"/>
                </a:lnTo>
                <a:lnTo>
                  <a:pt x="0" y="805543"/>
                </a:lnTo>
              </a:path>
            </a:pathLst>
          </a:cu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 sz="2000"/>
          </a:p>
        </p:txBody>
      </p:sp>
      <p:sp>
        <p:nvSpPr>
          <p:cNvPr id="13" name="Round Diagonal Corner Rectangle 12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4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+mn-lt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자유형 38">
            <a:extLst>
              <a:ext uri="{FF2B5EF4-FFF2-40B4-BE49-F238E27FC236}">
                <a16:creationId xmlns:a16="http://schemas.microsoft.com/office/drawing/2014/main" id="{73387719-237E-468C-A2EA-34B9129387CA}"/>
              </a:ext>
            </a:extLst>
          </p:cNvPr>
          <p:cNvSpPr/>
          <p:nvPr/>
        </p:nvSpPr>
        <p:spPr>
          <a:xfrm>
            <a:off x="1930210" y="4789077"/>
            <a:ext cx="3843799" cy="1144800"/>
          </a:xfrm>
          <a:custGeom>
            <a:avLst/>
            <a:gdLst>
              <a:gd name="connsiteX0" fmla="*/ 1164772 w 1164772"/>
              <a:gd name="connsiteY0" fmla="*/ 0 h 1143000"/>
              <a:gd name="connsiteX1" fmla="*/ 446314 w 1164772"/>
              <a:gd name="connsiteY1" fmla="*/ 1143000 h 1143000"/>
              <a:gd name="connsiteX2" fmla="*/ 0 w 1164772"/>
              <a:gd name="connsiteY2" fmla="*/ 1143000 h 1143000"/>
              <a:gd name="connsiteX3" fmla="*/ 0 w 1164772"/>
              <a:gd name="connsiteY3" fmla="*/ 805543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4772" h="1143000">
                <a:moveTo>
                  <a:pt x="1164772" y="0"/>
                </a:moveTo>
                <a:lnTo>
                  <a:pt x="446314" y="1143000"/>
                </a:lnTo>
                <a:lnTo>
                  <a:pt x="0" y="1143000"/>
                </a:lnTo>
                <a:lnTo>
                  <a:pt x="0" y="805543"/>
                </a:lnTo>
              </a:path>
            </a:pathLst>
          </a:cu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 sz="2000" dirty="0"/>
          </a:p>
        </p:txBody>
      </p:sp>
      <p:sp>
        <p:nvSpPr>
          <p:cNvPr id="4" name="Oval 3"/>
          <p:cNvSpPr/>
          <p:nvPr/>
        </p:nvSpPr>
        <p:spPr>
          <a:xfrm>
            <a:off x="4598098" y="2462167"/>
            <a:ext cx="2930007" cy="2938052"/>
          </a:xfrm>
          <a:prstGeom prst="ellipse">
            <a:avLst/>
          </a:prstGeom>
          <a:solidFill>
            <a:srgbClr val="008E55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rgbClr val="008E55"/>
                </a:solidFill>
                <a:ea typeface="Tahoma" panose="020B0604030504040204" pitchFamily="34" charset="0"/>
                <a:cs typeface="Tahoma" panose="020B0604030504040204" pitchFamily="34" charset="0"/>
              </a:rPr>
              <a:t>KIMIA HIJAU</a:t>
            </a:r>
          </a:p>
          <a:p>
            <a:pPr algn="ctr"/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Adalah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pendekatan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untuk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memaksimalkan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efisiensi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dan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meminimalkan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bahaya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dari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proses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kimia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30" name="Group 129"/>
          <p:cNvGrpSpPr/>
          <p:nvPr/>
        </p:nvGrpSpPr>
        <p:grpSpPr>
          <a:xfrm>
            <a:off x="81109" y="1217749"/>
            <a:ext cx="1945375" cy="2261239"/>
            <a:chOff x="81107" y="1217748"/>
            <a:chExt cx="1945375" cy="2261238"/>
          </a:xfrm>
        </p:grpSpPr>
        <p:sp>
          <p:nvSpPr>
            <p:cNvPr id="44" name="Flowchart: Delay 43"/>
            <p:cNvSpPr/>
            <p:nvPr/>
          </p:nvSpPr>
          <p:spPr>
            <a:xfrm rot="5400000">
              <a:off x="-13765" y="1438739"/>
              <a:ext cx="2135119" cy="1945375"/>
            </a:xfrm>
            <a:prstGeom prst="flowChartDelay">
              <a:avLst/>
            </a:prstGeom>
            <a:solidFill>
              <a:srgbClr val="008E55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4" name="Text Placeholder 17">
              <a:extLst>
                <a:ext uri="{FF2B5EF4-FFF2-40B4-BE49-F238E27FC236}">
                  <a16:creationId xmlns:a16="http://schemas.microsoft.com/office/drawing/2014/main" id="{3839D519-7D70-4085-A1F7-A151B1A6A866}"/>
                </a:ext>
              </a:extLst>
            </p:cNvPr>
            <p:cNvSpPr txBox="1">
              <a:spLocks/>
            </p:cNvSpPr>
            <p:nvPr/>
          </p:nvSpPr>
          <p:spPr>
            <a:xfrm>
              <a:off x="111559" y="2127302"/>
              <a:ext cx="1846563" cy="427205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Pencegahan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Limbah</a:t>
              </a:r>
              <a:endParaRPr lang="en-US" altLang="ko-KR" sz="2200" dirty="0">
                <a:solidFill>
                  <a:srgbClr val="008E55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1411787" y="1217748"/>
              <a:ext cx="518423" cy="469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ko-KR" sz="3200" b="1" dirty="0">
                  <a:ln/>
                  <a:solidFill>
                    <a:schemeClr val="accent3"/>
                  </a:solidFill>
                </a:rPr>
                <a:t>1</a:t>
              </a: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2251999" y="2806369"/>
            <a:ext cx="1945552" cy="2261239"/>
            <a:chOff x="2251998" y="2806368"/>
            <a:chExt cx="1945552" cy="2261238"/>
          </a:xfrm>
        </p:grpSpPr>
        <p:sp>
          <p:nvSpPr>
            <p:cNvPr id="57" name="Flowchart: Delay 56"/>
            <p:cNvSpPr/>
            <p:nvPr/>
          </p:nvSpPr>
          <p:spPr>
            <a:xfrm rot="5400000">
              <a:off x="2157303" y="3027359"/>
              <a:ext cx="2135119" cy="1945375"/>
            </a:xfrm>
            <a:prstGeom prst="flowChartDelay">
              <a:avLst/>
            </a:prstGeom>
            <a:solidFill>
              <a:srgbClr val="008E55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59" name="Text Placeholder 17">
              <a:extLst>
                <a:ext uri="{FF2B5EF4-FFF2-40B4-BE49-F238E27FC236}">
                  <a16:creationId xmlns:a16="http://schemas.microsoft.com/office/drawing/2014/main" id="{3839D519-7D70-4085-A1F7-A151B1A6A866}"/>
                </a:ext>
              </a:extLst>
            </p:cNvPr>
            <p:cNvSpPr txBox="1">
              <a:spLocks/>
            </p:cNvSpPr>
            <p:nvPr/>
          </p:nvSpPr>
          <p:spPr>
            <a:xfrm>
              <a:off x="2251998" y="3696593"/>
              <a:ext cx="1846563" cy="427205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Manajemen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atom yang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baik</a:t>
              </a:r>
              <a:endParaRPr lang="en-US" altLang="ko-KR" sz="2200" dirty="0">
                <a:solidFill>
                  <a:srgbClr val="008E55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3582855" y="2806368"/>
              <a:ext cx="518423" cy="469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ko-KR" sz="3200" b="1" dirty="0">
                  <a:ln/>
                  <a:solidFill>
                    <a:schemeClr val="accent3"/>
                  </a:solidFill>
                </a:rPr>
                <a:t>2</a:t>
              </a: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83647" y="3782254"/>
            <a:ext cx="1959104" cy="2261239"/>
            <a:chOff x="83647" y="3782253"/>
            <a:chExt cx="1959104" cy="2261238"/>
          </a:xfrm>
        </p:grpSpPr>
        <p:sp>
          <p:nvSpPr>
            <p:cNvPr id="65" name="Flowchart: Delay 64"/>
            <p:cNvSpPr/>
            <p:nvPr/>
          </p:nvSpPr>
          <p:spPr>
            <a:xfrm rot="5400000">
              <a:off x="2504" y="4003244"/>
              <a:ext cx="2135119" cy="1945375"/>
            </a:xfrm>
            <a:prstGeom prst="flowChartDelay">
              <a:avLst/>
            </a:prstGeom>
            <a:solidFill>
              <a:srgbClr val="008E55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67" name="Text Placeholder 17">
              <a:extLst>
                <a:ext uri="{FF2B5EF4-FFF2-40B4-BE49-F238E27FC236}">
                  <a16:creationId xmlns:a16="http://schemas.microsoft.com/office/drawing/2014/main" id="{3839D519-7D70-4085-A1F7-A151B1A6A866}"/>
                </a:ext>
              </a:extLst>
            </p:cNvPr>
            <p:cNvSpPr txBox="1">
              <a:spLocks/>
            </p:cNvSpPr>
            <p:nvPr/>
          </p:nvSpPr>
          <p:spPr>
            <a:xfrm>
              <a:off x="83647" y="4756241"/>
              <a:ext cx="1846563" cy="427205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Proses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sintesis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kimia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yang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lebih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aman</a:t>
              </a:r>
              <a:endParaRPr lang="en-US" altLang="ko-KR" sz="2200" dirty="0">
                <a:solidFill>
                  <a:srgbClr val="008E55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9" name="Oval 68"/>
            <p:cNvSpPr/>
            <p:nvPr/>
          </p:nvSpPr>
          <p:spPr>
            <a:xfrm>
              <a:off x="1428056" y="3782253"/>
              <a:ext cx="518423" cy="469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ko-KR" sz="3200" b="1" dirty="0">
                  <a:ln/>
                  <a:solidFill>
                    <a:schemeClr val="accent3"/>
                  </a:solidFill>
                </a:rPr>
                <a:t>3</a:t>
              </a:r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7980770" y="2744262"/>
            <a:ext cx="1945375" cy="2261239"/>
            <a:chOff x="7980768" y="2744261"/>
            <a:chExt cx="1945375" cy="2261238"/>
          </a:xfrm>
        </p:grpSpPr>
        <p:sp>
          <p:nvSpPr>
            <p:cNvPr id="114" name="Flowchart: Delay 113"/>
            <p:cNvSpPr/>
            <p:nvPr/>
          </p:nvSpPr>
          <p:spPr>
            <a:xfrm rot="5400000">
              <a:off x="7885896" y="2965252"/>
              <a:ext cx="2135119" cy="1945375"/>
            </a:xfrm>
            <a:prstGeom prst="flowChartDelay">
              <a:avLst/>
            </a:prstGeom>
            <a:solidFill>
              <a:srgbClr val="008E55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16" name="Text Placeholder 17">
              <a:extLst>
                <a:ext uri="{FF2B5EF4-FFF2-40B4-BE49-F238E27FC236}">
                  <a16:creationId xmlns:a16="http://schemas.microsoft.com/office/drawing/2014/main" id="{3839D519-7D70-4085-A1F7-A151B1A6A866}"/>
                </a:ext>
              </a:extLst>
            </p:cNvPr>
            <p:cNvSpPr txBox="1">
              <a:spLocks/>
            </p:cNvSpPr>
            <p:nvPr/>
          </p:nvSpPr>
          <p:spPr>
            <a:xfrm>
              <a:off x="8024924" y="3402602"/>
              <a:ext cx="1846563" cy="943881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Rancang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proses yang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efisien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energi</a:t>
              </a:r>
              <a:endParaRPr lang="en-US" altLang="ko-KR" sz="2200" dirty="0">
                <a:solidFill>
                  <a:srgbClr val="008E55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8" name="Oval 117"/>
            <p:cNvSpPr/>
            <p:nvPr/>
          </p:nvSpPr>
          <p:spPr>
            <a:xfrm>
              <a:off x="9311448" y="2744261"/>
              <a:ext cx="518423" cy="469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ko-KR" sz="3200" b="1" dirty="0">
                  <a:ln/>
                  <a:solidFill>
                    <a:schemeClr val="accent3"/>
                  </a:solidFill>
                </a:rPr>
                <a:t>5</a:t>
              </a:r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0115191" y="1222085"/>
            <a:ext cx="1945375" cy="2261239"/>
            <a:chOff x="10115190" y="1222084"/>
            <a:chExt cx="1945375" cy="2261238"/>
          </a:xfrm>
        </p:grpSpPr>
        <p:sp>
          <p:nvSpPr>
            <p:cNvPr id="119" name="Flowchart: Delay 118"/>
            <p:cNvSpPr/>
            <p:nvPr/>
          </p:nvSpPr>
          <p:spPr>
            <a:xfrm rot="5400000">
              <a:off x="10020318" y="1443075"/>
              <a:ext cx="2135119" cy="1945375"/>
            </a:xfrm>
            <a:prstGeom prst="flowChartDelay">
              <a:avLst/>
            </a:prstGeom>
            <a:solidFill>
              <a:srgbClr val="008E55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21" name="Text Placeholder 17">
              <a:extLst>
                <a:ext uri="{FF2B5EF4-FFF2-40B4-BE49-F238E27FC236}">
                  <a16:creationId xmlns:a16="http://schemas.microsoft.com/office/drawing/2014/main" id="{3839D519-7D70-4085-A1F7-A151B1A6A866}"/>
                </a:ext>
              </a:extLst>
            </p:cNvPr>
            <p:cNvSpPr txBox="1">
              <a:spLocks/>
            </p:cNvSpPr>
            <p:nvPr/>
          </p:nvSpPr>
          <p:spPr>
            <a:xfrm>
              <a:off x="10164595" y="1770536"/>
              <a:ext cx="1846563" cy="1079139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Kurangi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produk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turunan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yang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tidak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perlu</a:t>
              </a:r>
              <a:endParaRPr lang="en-US" altLang="ko-KR" sz="2200" dirty="0">
                <a:solidFill>
                  <a:srgbClr val="008E55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3" name="Oval 122"/>
            <p:cNvSpPr/>
            <p:nvPr/>
          </p:nvSpPr>
          <p:spPr>
            <a:xfrm>
              <a:off x="11445870" y="1222084"/>
              <a:ext cx="518423" cy="469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ko-KR" sz="3200" b="1" dirty="0">
                  <a:ln/>
                  <a:solidFill>
                    <a:schemeClr val="accent3"/>
                  </a:solidFill>
                </a:rPr>
                <a:t>6</a:t>
              </a:r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10135569" y="3776166"/>
            <a:ext cx="1945375" cy="2261239"/>
            <a:chOff x="10135567" y="3776166"/>
            <a:chExt cx="1945375" cy="2261238"/>
          </a:xfrm>
        </p:grpSpPr>
        <p:sp>
          <p:nvSpPr>
            <p:cNvPr id="124" name="Flowchart: Delay 123"/>
            <p:cNvSpPr/>
            <p:nvPr/>
          </p:nvSpPr>
          <p:spPr>
            <a:xfrm rot="5400000">
              <a:off x="10040695" y="3997157"/>
              <a:ext cx="2135119" cy="1945375"/>
            </a:xfrm>
            <a:prstGeom prst="flowChartDelay">
              <a:avLst/>
            </a:prstGeom>
            <a:solidFill>
              <a:srgbClr val="008E55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26" name="Text Placeholder 17">
              <a:extLst>
                <a:ext uri="{FF2B5EF4-FFF2-40B4-BE49-F238E27FC236}">
                  <a16:creationId xmlns:a16="http://schemas.microsoft.com/office/drawing/2014/main" id="{3839D519-7D70-4085-A1F7-A151B1A6A866}"/>
                </a:ext>
              </a:extLst>
            </p:cNvPr>
            <p:cNvSpPr txBox="1">
              <a:spLocks/>
            </p:cNvSpPr>
            <p:nvPr/>
          </p:nvSpPr>
          <p:spPr>
            <a:xfrm>
              <a:off x="10200922" y="4756241"/>
              <a:ext cx="1846563" cy="427205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Rancang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bahan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kimia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yang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lebih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aman</a:t>
              </a:r>
              <a:endParaRPr lang="en-US" altLang="ko-KR" sz="2200" dirty="0">
                <a:solidFill>
                  <a:srgbClr val="008E55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11466247" y="3776166"/>
              <a:ext cx="518423" cy="469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ko-KR" sz="3200" b="1" dirty="0">
                  <a:ln/>
                  <a:solidFill>
                    <a:schemeClr val="accent3"/>
                  </a:solidFill>
                </a:rPr>
                <a:t>4</a:t>
              </a:r>
            </a:p>
          </p:txBody>
        </p:sp>
      </p:grpSp>
      <p:sp>
        <p:nvSpPr>
          <p:cNvPr id="136" name="Snip Diagonal Corner Rectangle 135"/>
          <p:cNvSpPr/>
          <p:nvPr/>
        </p:nvSpPr>
        <p:spPr>
          <a:xfrm>
            <a:off x="4853092" y="1018977"/>
            <a:ext cx="2455353" cy="1285577"/>
          </a:xfrm>
          <a:prstGeom prst="snip2DiagRect">
            <a:avLst/>
          </a:prstGeom>
          <a:solidFill>
            <a:srgbClr val="00B0AC"/>
          </a:solidFill>
          <a:ln/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ko-KR" sz="3200" dirty="0">
                <a:solidFill>
                  <a:srgbClr val="69FFCC"/>
                </a:solidFill>
              </a:rPr>
              <a:t>12 </a:t>
            </a:r>
            <a:r>
              <a:rPr lang="en-US" altLang="ko-KR" sz="3200" dirty="0" err="1">
                <a:solidFill>
                  <a:srgbClr val="69FFCC"/>
                </a:solidFill>
              </a:rPr>
              <a:t>Prinsip</a:t>
            </a:r>
            <a:r>
              <a:rPr lang="en-US" altLang="ko-KR" sz="3200" dirty="0">
                <a:solidFill>
                  <a:srgbClr val="69FFCC"/>
                </a:solidFill>
              </a:rPr>
              <a:t> </a:t>
            </a:r>
          </a:p>
          <a:p>
            <a:pPr algn="ctr"/>
            <a:r>
              <a:rPr lang="en-US" altLang="ko-KR" sz="3200" b="1" dirty="0">
                <a:solidFill>
                  <a:srgbClr val="008E55"/>
                </a:solidFill>
              </a:rPr>
              <a:t>Kimia </a:t>
            </a:r>
            <a:r>
              <a:rPr lang="en-US" altLang="ko-KR" sz="3200" b="1" dirty="0" err="1">
                <a:solidFill>
                  <a:srgbClr val="008E55"/>
                </a:solidFill>
              </a:rPr>
              <a:t>Hijau</a:t>
            </a:r>
            <a:r>
              <a:rPr lang="en-US" altLang="ko-KR" sz="3200" b="1" dirty="0">
                <a:solidFill>
                  <a:srgbClr val="008E55"/>
                </a:solidFill>
              </a:rPr>
              <a:t> </a:t>
            </a:r>
            <a:endParaRPr lang="ko-KR" altLang="en-US" sz="3200" b="1" dirty="0">
              <a:solidFill>
                <a:srgbClr val="008E55"/>
              </a:solidFill>
            </a:endParaRPr>
          </a:p>
        </p:txBody>
      </p:sp>
      <p:sp>
        <p:nvSpPr>
          <p:cNvPr id="50" name="TextBox 89"/>
          <p:cNvSpPr txBox="1">
            <a:spLocks noChangeArrowheads="1"/>
          </p:cNvSpPr>
          <p:nvPr/>
        </p:nvSpPr>
        <p:spPr bwMode="auto">
          <a:xfrm>
            <a:off x="606187" y="98600"/>
            <a:ext cx="849380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Prinsip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Kimia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Hijau</a:t>
            </a:r>
            <a:endParaRPr lang="en-US" altLang="zh-CN" sz="4200" b="1" dirty="0">
              <a:solidFill>
                <a:srgbClr val="69FFCC"/>
              </a:solidFill>
              <a:latin typeface="+mn-lt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15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112" grpId="0" animBg="1"/>
      <p:bldP spid="129" grpId="0" animBg="1"/>
      <p:bldP spid="13" grpId="0" animBg="1"/>
      <p:bldP spid="14" grpId="0"/>
      <p:bldP spid="12" grpId="0" animBg="1"/>
      <p:bldP spid="4" grpId="0" animBg="1"/>
      <p:bldP spid="136" grpId="0" animBg="1"/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자유형 35">
            <a:extLst>
              <a:ext uri="{FF2B5EF4-FFF2-40B4-BE49-F238E27FC236}">
                <a16:creationId xmlns:a16="http://schemas.microsoft.com/office/drawing/2014/main" id="{46BD4CA1-1B2B-44CD-8CED-837079FA47B8}"/>
              </a:ext>
            </a:extLst>
          </p:cNvPr>
          <p:cNvSpPr/>
          <p:nvPr/>
        </p:nvSpPr>
        <p:spPr>
          <a:xfrm>
            <a:off x="1059543" y="1085771"/>
            <a:ext cx="4269607" cy="1875360"/>
          </a:xfrm>
          <a:custGeom>
            <a:avLst/>
            <a:gdLst>
              <a:gd name="connsiteX0" fmla="*/ 1164771 w 1164771"/>
              <a:gd name="connsiteY0" fmla="*/ 925285 h 925285"/>
              <a:gd name="connsiteX1" fmla="*/ 457200 w 1164771"/>
              <a:gd name="connsiteY1" fmla="*/ 0 h 925285"/>
              <a:gd name="connsiteX2" fmla="*/ 0 w 1164771"/>
              <a:gd name="connsiteY2" fmla="*/ 0 h 925285"/>
              <a:gd name="connsiteX3" fmla="*/ 0 w 1164771"/>
              <a:gd name="connsiteY3" fmla="*/ 283028 h 92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4771" h="925285">
                <a:moveTo>
                  <a:pt x="1164771" y="925285"/>
                </a:moveTo>
                <a:lnTo>
                  <a:pt x="457200" y="0"/>
                </a:lnTo>
                <a:lnTo>
                  <a:pt x="0" y="0"/>
                </a:lnTo>
                <a:lnTo>
                  <a:pt x="0" y="283028"/>
                </a:lnTo>
              </a:path>
            </a:pathLst>
          </a:cu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 sz="2700"/>
          </a:p>
        </p:txBody>
      </p:sp>
      <p:cxnSp>
        <p:nvCxnSpPr>
          <p:cNvPr id="6" name="Straight Connector 5"/>
          <p:cNvCxnSpPr/>
          <p:nvPr/>
        </p:nvCxnSpPr>
        <p:spPr>
          <a:xfrm flipH="1" flipV="1">
            <a:off x="4109631" y="3893694"/>
            <a:ext cx="845459" cy="5217"/>
          </a:xfrm>
          <a:prstGeom prst="line">
            <a:avLst/>
          </a:prstGeom>
          <a:ln w="19050">
            <a:prstDash val="sysDash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flipH="1" flipV="1">
            <a:off x="7214223" y="3893694"/>
            <a:ext cx="845459" cy="5217"/>
          </a:xfrm>
          <a:prstGeom prst="line">
            <a:avLst/>
          </a:prstGeom>
          <a:ln w="19050">
            <a:prstDash val="sysDash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12" name="자유형 35">
            <a:extLst>
              <a:ext uri="{FF2B5EF4-FFF2-40B4-BE49-F238E27FC236}">
                <a16:creationId xmlns:a16="http://schemas.microsoft.com/office/drawing/2014/main" id="{46BD4CA1-1B2B-44CD-8CED-837079FA47B8}"/>
              </a:ext>
            </a:extLst>
          </p:cNvPr>
          <p:cNvSpPr/>
          <p:nvPr/>
        </p:nvSpPr>
        <p:spPr>
          <a:xfrm flipH="1">
            <a:off x="6799904" y="1114415"/>
            <a:ext cx="4245467" cy="1846716"/>
          </a:xfrm>
          <a:custGeom>
            <a:avLst/>
            <a:gdLst>
              <a:gd name="connsiteX0" fmla="*/ 1164771 w 1164771"/>
              <a:gd name="connsiteY0" fmla="*/ 925285 h 925285"/>
              <a:gd name="connsiteX1" fmla="*/ 457200 w 1164771"/>
              <a:gd name="connsiteY1" fmla="*/ 0 h 925285"/>
              <a:gd name="connsiteX2" fmla="*/ 0 w 1164771"/>
              <a:gd name="connsiteY2" fmla="*/ 0 h 925285"/>
              <a:gd name="connsiteX3" fmla="*/ 0 w 1164771"/>
              <a:gd name="connsiteY3" fmla="*/ 283028 h 92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4771" h="925285">
                <a:moveTo>
                  <a:pt x="1164771" y="925285"/>
                </a:moveTo>
                <a:lnTo>
                  <a:pt x="457200" y="0"/>
                </a:lnTo>
                <a:lnTo>
                  <a:pt x="0" y="0"/>
                </a:lnTo>
                <a:lnTo>
                  <a:pt x="0" y="283028"/>
                </a:lnTo>
              </a:path>
            </a:pathLst>
          </a:cu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 sz="2700"/>
          </a:p>
        </p:txBody>
      </p:sp>
      <p:sp>
        <p:nvSpPr>
          <p:cNvPr id="129" name="자유형 38">
            <a:extLst>
              <a:ext uri="{FF2B5EF4-FFF2-40B4-BE49-F238E27FC236}">
                <a16:creationId xmlns:a16="http://schemas.microsoft.com/office/drawing/2014/main" id="{73387719-237E-468C-A2EA-34B9129387CA}"/>
              </a:ext>
            </a:extLst>
          </p:cNvPr>
          <p:cNvSpPr/>
          <p:nvPr/>
        </p:nvSpPr>
        <p:spPr>
          <a:xfrm flipH="1">
            <a:off x="6455003" y="4824393"/>
            <a:ext cx="3726463" cy="1144800"/>
          </a:xfrm>
          <a:custGeom>
            <a:avLst/>
            <a:gdLst>
              <a:gd name="connsiteX0" fmla="*/ 1164772 w 1164772"/>
              <a:gd name="connsiteY0" fmla="*/ 0 h 1143000"/>
              <a:gd name="connsiteX1" fmla="*/ 446314 w 1164772"/>
              <a:gd name="connsiteY1" fmla="*/ 1143000 h 1143000"/>
              <a:gd name="connsiteX2" fmla="*/ 0 w 1164772"/>
              <a:gd name="connsiteY2" fmla="*/ 1143000 h 1143000"/>
              <a:gd name="connsiteX3" fmla="*/ 0 w 1164772"/>
              <a:gd name="connsiteY3" fmla="*/ 805543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4772" h="1143000">
                <a:moveTo>
                  <a:pt x="1164772" y="0"/>
                </a:moveTo>
                <a:lnTo>
                  <a:pt x="446314" y="1143000"/>
                </a:lnTo>
                <a:lnTo>
                  <a:pt x="0" y="1143000"/>
                </a:lnTo>
                <a:lnTo>
                  <a:pt x="0" y="805543"/>
                </a:lnTo>
              </a:path>
            </a:pathLst>
          </a:cu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 sz="2700"/>
          </a:p>
        </p:txBody>
      </p:sp>
      <p:sp>
        <p:nvSpPr>
          <p:cNvPr id="13" name="Round Diagonal Corner Rectangle 12"/>
          <p:cNvSpPr/>
          <p:nvPr/>
        </p:nvSpPr>
        <p:spPr>
          <a:xfrm>
            <a:off x="0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4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+mn-lt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자유형 38">
            <a:extLst>
              <a:ext uri="{FF2B5EF4-FFF2-40B4-BE49-F238E27FC236}">
                <a16:creationId xmlns:a16="http://schemas.microsoft.com/office/drawing/2014/main" id="{73387719-237E-468C-A2EA-34B9129387CA}"/>
              </a:ext>
            </a:extLst>
          </p:cNvPr>
          <p:cNvSpPr/>
          <p:nvPr/>
        </p:nvSpPr>
        <p:spPr>
          <a:xfrm>
            <a:off x="1930210" y="4789077"/>
            <a:ext cx="3843799" cy="1144800"/>
          </a:xfrm>
          <a:custGeom>
            <a:avLst/>
            <a:gdLst>
              <a:gd name="connsiteX0" fmla="*/ 1164772 w 1164772"/>
              <a:gd name="connsiteY0" fmla="*/ 0 h 1143000"/>
              <a:gd name="connsiteX1" fmla="*/ 446314 w 1164772"/>
              <a:gd name="connsiteY1" fmla="*/ 1143000 h 1143000"/>
              <a:gd name="connsiteX2" fmla="*/ 0 w 1164772"/>
              <a:gd name="connsiteY2" fmla="*/ 1143000 h 1143000"/>
              <a:gd name="connsiteX3" fmla="*/ 0 w 1164772"/>
              <a:gd name="connsiteY3" fmla="*/ 805543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4772" h="1143000">
                <a:moveTo>
                  <a:pt x="1164772" y="0"/>
                </a:moveTo>
                <a:lnTo>
                  <a:pt x="446314" y="1143000"/>
                </a:lnTo>
                <a:lnTo>
                  <a:pt x="0" y="1143000"/>
                </a:lnTo>
                <a:lnTo>
                  <a:pt x="0" y="805543"/>
                </a:lnTo>
              </a:path>
            </a:pathLst>
          </a:cu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ko-KR" altLang="en-US" sz="2700" dirty="0"/>
          </a:p>
        </p:txBody>
      </p:sp>
      <p:grpSp>
        <p:nvGrpSpPr>
          <p:cNvPr id="130" name="Group 129"/>
          <p:cNvGrpSpPr/>
          <p:nvPr/>
        </p:nvGrpSpPr>
        <p:grpSpPr>
          <a:xfrm>
            <a:off x="81109" y="1217749"/>
            <a:ext cx="1945375" cy="2261239"/>
            <a:chOff x="81107" y="1217748"/>
            <a:chExt cx="1945375" cy="2261238"/>
          </a:xfrm>
        </p:grpSpPr>
        <p:sp>
          <p:nvSpPr>
            <p:cNvPr id="44" name="Flowchart: Delay 43"/>
            <p:cNvSpPr/>
            <p:nvPr/>
          </p:nvSpPr>
          <p:spPr>
            <a:xfrm rot="5400000">
              <a:off x="-13765" y="1438739"/>
              <a:ext cx="2135119" cy="1945375"/>
            </a:xfrm>
            <a:prstGeom prst="flowChartDelay">
              <a:avLst/>
            </a:prstGeom>
            <a:solidFill>
              <a:srgbClr val="008E55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/>
            </a:p>
          </p:txBody>
        </p:sp>
        <p:sp>
          <p:nvSpPr>
            <p:cNvPr id="24" name="Text Placeholder 17">
              <a:extLst>
                <a:ext uri="{FF2B5EF4-FFF2-40B4-BE49-F238E27FC236}">
                  <a16:creationId xmlns:a16="http://schemas.microsoft.com/office/drawing/2014/main" id="{3839D519-7D70-4085-A1F7-A151B1A6A866}"/>
                </a:ext>
              </a:extLst>
            </p:cNvPr>
            <p:cNvSpPr txBox="1">
              <a:spLocks/>
            </p:cNvSpPr>
            <p:nvPr/>
          </p:nvSpPr>
          <p:spPr>
            <a:xfrm>
              <a:off x="132798" y="2238006"/>
              <a:ext cx="1846563" cy="427205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Prosedur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yang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aman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untuk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mencegah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kecelakaan</a:t>
              </a:r>
              <a:endParaRPr lang="en-US" altLang="ko-KR" sz="2200" dirty="0">
                <a:solidFill>
                  <a:srgbClr val="008E55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1411787" y="1217748"/>
              <a:ext cx="518423" cy="469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ko-KR" sz="3200" b="1" dirty="0">
                  <a:ln/>
                  <a:solidFill>
                    <a:schemeClr val="accent3"/>
                  </a:solidFill>
                </a:rPr>
                <a:t>7</a:t>
              </a: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2229915" y="2806369"/>
            <a:ext cx="1967636" cy="2261239"/>
            <a:chOff x="2229914" y="2806368"/>
            <a:chExt cx="1967636" cy="2261238"/>
          </a:xfrm>
        </p:grpSpPr>
        <p:sp>
          <p:nvSpPr>
            <p:cNvPr id="57" name="Flowchart: Delay 56"/>
            <p:cNvSpPr/>
            <p:nvPr/>
          </p:nvSpPr>
          <p:spPr>
            <a:xfrm rot="5400000">
              <a:off x="2157303" y="3027359"/>
              <a:ext cx="2135119" cy="1945375"/>
            </a:xfrm>
            <a:prstGeom prst="flowChartDelay">
              <a:avLst/>
            </a:prstGeom>
            <a:solidFill>
              <a:srgbClr val="008E55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/>
            </a:p>
          </p:txBody>
        </p:sp>
        <p:sp>
          <p:nvSpPr>
            <p:cNvPr id="59" name="Text Placeholder 17">
              <a:extLst>
                <a:ext uri="{FF2B5EF4-FFF2-40B4-BE49-F238E27FC236}">
                  <a16:creationId xmlns:a16="http://schemas.microsoft.com/office/drawing/2014/main" id="{3839D519-7D70-4085-A1F7-A151B1A6A866}"/>
                </a:ext>
              </a:extLst>
            </p:cNvPr>
            <p:cNvSpPr txBox="1">
              <a:spLocks/>
            </p:cNvSpPr>
            <p:nvPr/>
          </p:nvSpPr>
          <p:spPr>
            <a:xfrm>
              <a:off x="2229914" y="3716120"/>
              <a:ext cx="1846564" cy="427205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Pencegahan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polusi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secara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i="1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real time</a:t>
              </a:r>
              <a:endParaRPr lang="en-US" altLang="ko-KR" sz="2200" dirty="0">
                <a:solidFill>
                  <a:srgbClr val="008E55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3582855" y="2806368"/>
              <a:ext cx="518423" cy="469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ko-KR" sz="3200" b="1" dirty="0">
                  <a:ln/>
                  <a:solidFill>
                    <a:schemeClr val="accent3"/>
                  </a:solidFill>
                </a:rPr>
                <a:t>8</a:t>
              </a: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7375" y="3782254"/>
            <a:ext cx="1945376" cy="2261239"/>
            <a:chOff x="97375" y="3782253"/>
            <a:chExt cx="1945376" cy="2261238"/>
          </a:xfrm>
        </p:grpSpPr>
        <p:sp>
          <p:nvSpPr>
            <p:cNvPr id="65" name="Flowchart: Delay 64"/>
            <p:cNvSpPr/>
            <p:nvPr/>
          </p:nvSpPr>
          <p:spPr>
            <a:xfrm rot="5400000">
              <a:off x="2504" y="4003244"/>
              <a:ext cx="2135119" cy="1945375"/>
            </a:xfrm>
            <a:prstGeom prst="flowChartDelay">
              <a:avLst/>
            </a:prstGeom>
            <a:solidFill>
              <a:srgbClr val="008E55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/>
            </a:p>
          </p:txBody>
        </p:sp>
        <p:sp>
          <p:nvSpPr>
            <p:cNvPr id="67" name="Text Placeholder 17">
              <a:extLst>
                <a:ext uri="{FF2B5EF4-FFF2-40B4-BE49-F238E27FC236}">
                  <a16:creationId xmlns:a16="http://schemas.microsoft.com/office/drawing/2014/main" id="{3839D519-7D70-4085-A1F7-A151B1A6A866}"/>
                </a:ext>
              </a:extLst>
            </p:cNvPr>
            <p:cNvSpPr txBox="1">
              <a:spLocks/>
            </p:cNvSpPr>
            <p:nvPr/>
          </p:nvSpPr>
          <p:spPr>
            <a:xfrm>
              <a:off x="97375" y="4776269"/>
              <a:ext cx="1846564" cy="427205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Desain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produk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yang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mudah</a:t>
              </a:r>
              <a:r>
                <a: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2200" dirty="0" err="1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terurai</a:t>
              </a:r>
              <a:endParaRPr lang="en-US" altLang="ko-KR" sz="2200" dirty="0">
                <a:solidFill>
                  <a:srgbClr val="008E55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9" name="Oval 68"/>
            <p:cNvSpPr/>
            <p:nvPr/>
          </p:nvSpPr>
          <p:spPr>
            <a:xfrm>
              <a:off x="1428056" y="3782253"/>
              <a:ext cx="518423" cy="469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ko-KR" sz="3200" b="1" dirty="0">
                  <a:ln/>
                  <a:solidFill>
                    <a:schemeClr val="accent3"/>
                  </a:solidFill>
                </a:rPr>
                <a:t>9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0135567" y="3734990"/>
            <a:ext cx="1963979" cy="2302415"/>
            <a:chOff x="10135567" y="3734989"/>
            <a:chExt cx="1963978" cy="2302415"/>
          </a:xfrm>
        </p:grpSpPr>
        <p:grpSp>
          <p:nvGrpSpPr>
            <p:cNvPr id="135" name="Group 134"/>
            <p:cNvGrpSpPr/>
            <p:nvPr/>
          </p:nvGrpSpPr>
          <p:grpSpPr>
            <a:xfrm>
              <a:off x="10135567" y="3776166"/>
              <a:ext cx="1945375" cy="2261238"/>
              <a:chOff x="10135567" y="3776166"/>
              <a:chExt cx="1945375" cy="2261238"/>
            </a:xfrm>
          </p:grpSpPr>
          <p:sp>
            <p:nvSpPr>
              <p:cNvPr id="124" name="Flowchart: Delay 123"/>
              <p:cNvSpPr/>
              <p:nvPr/>
            </p:nvSpPr>
            <p:spPr>
              <a:xfrm rot="5400000">
                <a:off x="10040695" y="3997157"/>
                <a:ext cx="2135119" cy="1945375"/>
              </a:xfrm>
              <a:prstGeom prst="flowChartDelay">
                <a:avLst/>
              </a:prstGeom>
              <a:solidFill>
                <a:srgbClr val="008E55">
                  <a:alpha val="4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126" name="Text Placeholder 17">
                <a:extLst>
                  <a:ext uri="{FF2B5EF4-FFF2-40B4-BE49-F238E27FC236}">
                    <a16:creationId xmlns:a16="http://schemas.microsoft.com/office/drawing/2014/main" id="{3839D519-7D70-4085-A1F7-A151B1A6A8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202268" y="4767113"/>
                <a:ext cx="1846563" cy="427205"/>
              </a:xfrm>
              <a:prstGeom prst="rect">
                <a:avLst/>
              </a:prstGeom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ko-KR" sz="2200" dirty="0" err="1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Gunakan</a:t>
                </a:r>
                <a:r>
                  <a:rPr lang="en-US" altLang="ko-KR" sz="2200" dirty="0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altLang="ko-KR" sz="2200" dirty="0" err="1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katalis</a:t>
                </a:r>
                <a:endPara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11466247" y="3776166"/>
                <a:ext cx="518423" cy="469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endParaRPr lang="en-US" altLang="ko-KR" sz="3200" b="1" dirty="0">
                  <a:ln/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11346683" y="3734989"/>
              <a:ext cx="75286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3200" b="1" dirty="0">
                  <a:ln/>
                  <a:solidFill>
                    <a:schemeClr val="accent3"/>
                  </a:solidFill>
                </a:rPr>
                <a:t>10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980769" y="2704758"/>
            <a:ext cx="1976051" cy="2300743"/>
            <a:chOff x="7980768" y="2704756"/>
            <a:chExt cx="1976051" cy="2300743"/>
          </a:xfrm>
        </p:grpSpPr>
        <p:grpSp>
          <p:nvGrpSpPr>
            <p:cNvPr id="134" name="Group 133"/>
            <p:cNvGrpSpPr/>
            <p:nvPr/>
          </p:nvGrpSpPr>
          <p:grpSpPr>
            <a:xfrm>
              <a:off x="7980768" y="2744261"/>
              <a:ext cx="1945375" cy="2261238"/>
              <a:chOff x="7980768" y="2744261"/>
              <a:chExt cx="1945375" cy="2261238"/>
            </a:xfrm>
          </p:grpSpPr>
          <p:sp>
            <p:nvSpPr>
              <p:cNvPr id="114" name="Flowchart: Delay 113"/>
              <p:cNvSpPr/>
              <p:nvPr/>
            </p:nvSpPr>
            <p:spPr>
              <a:xfrm rot="5400000">
                <a:off x="7885896" y="2965252"/>
                <a:ext cx="2135119" cy="1945375"/>
              </a:xfrm>
              <a:prstGeom prst="flowChartDelay">
                <a:avLst/>
              </a:prstGeom>
              <a:solidFill>
                <a:srgbClr val="008E55">
                  <a:alpha val="4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116" name="Text Placeholder 17">
                <a:extLst>
                  <a:ext uri="{FF2B5EF4-FFF2-40B4-BE49-F238E27FC236}">
                    <a16:creationId xmlns:a16="http://schemas.microsoft.com/office/drawing/2014/main" id="{3839D519-7D70-4085-A1F7-A151B1A6A8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25361" y="3724336"/>
                <a:ext cx="1846563" cy="427205"/>
              </a:xfrm>
              <a:prstGeom prst="rect">
                <a:avLst/>
              </a:prstGeom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ko-KR" sz="2200" dirty="0" err="1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Gunakan</a:t>
                </a:r>
                <a:r>
                  <a:rPr lang="en-US" altLang="ko-KR" sz="2200" dirty="0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altLang="ko-KR" sz="2200" dirty="0" err="1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bahan</a:t>
                </a:r>
                <a:r>
                  <a:rPr lang="en-US" altLang="ko-KR" sz="2200" dirty="0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altLang="ko-KR" sz="2200" dirty="0" err="1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baku</a:t>
                </a:r>
                <a:r>
                  <a:rPr lang="en-US" altLang="ko-KR" sz="2200" dirty="0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altLang="ko-KR" sz="2200" dirty="0" err="1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terbarukan</a:t>
                </a:r>
                <a:endPara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9311448" y="2744261"/>
                <a:ext cx="518423" cy="469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endParaRPr lang="en-US" altLang="ko-KR" sz="3200" b="1" dirty="0">
                  <a:ln/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52" name="Rectangle 51"/>
            <p:cNvSpPr/>
            <p:nvPr/>
          </p:nvSpPr>
          <p:spPr>
            <a:xfrm>
              <a:off x="9203956" y="2704756"/>
              <a:ext cx="75286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3200" b="1" dirty="0">
                  <a:ln/>
                  <a:solidFill>
                    <a:schemeClr val="accent3"/>
                  </a:solidFill>
                </a:rPr>
                <a:t>11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0115189" y="1155880"/>
            <a:ext cx="1976051" cy="2327443"/>
            <a:chOff x="10115190" y="1155879"/>
            <a:chExt cx="1976050" cy="2327443"/>
          </a:xfrm>
        </p:grpSpPr>
        <p:grpSp>
          <p:nvGrpSpPr>
            <p:cNvPr id="133" name="Group 132"/>
            <p:cNvGrpSpPr/>
            <p:nvPr/>
          </p:nvGrpSpPr>
          <p:grpSpPr>
            <a:xfrm>
              <a:off x="10115190" y="1222084"/>
              <a:ext cx="1945375" cy="2261238"/>
              <a:chOff x="10115190" y="1222084"/>
              <a:chExt cx="1945375" cy="2261238"/>
            </a:xfrm>
          </p:grpSpPr>
          <p:sp>
            <p:nvSpPr>
              <p:cNvPr id="119" name="Flowchart: Delay 118"/>
              <p:cNvSpPr/>
              <p:nvPr/>
            </p:nvSpPr>
            <p:spPr>
              <a:xfrm rot="5400000">
                <a:off x="10020318" y="1443075"/>
                <a:ext cx="2135119" cy="1945375"/>
              </a:xfrm>
              <a:prstGeom prst="flowChartDelay">
                <a:avLst/>
              </a:prstGeom>
              <a:solidFill>
                <a:srgbClr val="008E55">
                  <a:alpha val="4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1"/>
              </a:p>
            </p:txBody>
          </p:sp>
          <p:sp>
            <p:nvSpPr>
              <p:cNvPr id="121" name="Text Placeholder 17">
                <a:extLst>
                  <a:ext uri="{FF2B5EF4-FFF2-40B4-BE49-F238E27FC236}">
                    <a16:creationId xmlns:a16="http://schemas.microsoft.com/office/drawing/2014/main" id="{3839D519-7D70-4085-A1F7-A151B1A6A8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164595" y="2335070"/>
                <a:ext cx="1846563" cy="427205"/>
              </a:xfrm>
              <a:prstGeom prst="rect">
                <a:avLst/>
              </a:prstGeom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ko-KR" sz="2200" dirty="0" err="1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Penggunaan</a:t>
                </a:r>
                <a:r>
                  <a:rPr lang="en-US" altLang="ko-KR" sz="2200" dirty="0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altLang="ko-KR" sz="2200" dirty="0" err="1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pelarut</a:t>
                </a:r>
                <a:r>
                  <a:rPr lang="en-US" altLang="ko-KR" sz="2200" dirty="0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altLang="ko-KR" sz="2200" dirty="0" err="1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dari</a:t>
                </a:r>
                <a:r>
                  <a:rPr lang="en-US" altLang="ko-KR" sz="2200" dirty="0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altLang="ko-KR" sz="2200" dirty="0" err="1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bahan</a:t>
                </a:r>
                <a:r>
                  <a:rPr lang="en-US" altLang="ko-KR" sz="2200" dirty="0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altLang="ko-KR" sz="2200" dirty="0" err="1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pendukung</a:t>
                </a:r>
                <a:r>
                  <a:rPr lang="en-US" altLang="ko-KR" sz="2200" dirty="0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 yang </a:t>
                </a:r>
                <a:r>
                  <a:rPr lang="en-US" altLang="ko-KR" sz="2200" dirty="0" err="1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lebih</a:t>
                </a:r>
                <a:r>
                  <a:rPr lang="en-US" altLang="ko-KR" sz="2200" dirty="0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altLang="ko-KR" sz="2200" dirty="0" err="1">
                    <a:solidFill>
                      <a:srgbClr val="008E55"/>
                    </a:solidFill>
                    <a:ea typeface="Tahoma" panose="020B0604030504040204" pitchFamily="34" charset="0"/>
                    <a:cs typeface="Tahoma" panose="020B0604030504040204" pitchFamily="34" charset="0"/>
                  </a:rPr>
                  <a:t>aman</a:t>
                </a:r>
                <a:endParaRPr lang="en-US" altLang="ko-KR" sz="2200" dirty="0">
                  <a:solidFill>
                    <a:srgbClr val="008E55"/>
                  </a:solidFill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11445870" y="1222084"/>
                <a:ext cx="518423" cy="469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endParaRPr lang="en-US" altLang="ko-KR" sz="3200" b="1" dirty="0">
                  <a:ln/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53" name="Rectangle 52"/>
            <p:cNvSpPr/>
            <p:nvPr/>
          </p:nvSpPr>
          <p:spPr>
            <a:xfrm>
              <a:off x="11338378" y="1155879"/>
              <a:ext cx="75286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3200" b="1" dirty="0">
                  <a:ln/>
                  <a:solidFill>
                    <a:schemeClr val="accent3"/>
                  </a:solidFill>
                </a:rPr>
                <a:t>12</a:t>
              </a:r>
            </a:p>
          </p:txBody>
        </p:sp>
      </p:grpSp>
      <p:sp>
        <p:nvSpPr>
          <p:cNvPr id="63" name="Oval 62"/>
          <p:cNvSpPr/>
          <p:nvPr/>
        </p:nvSpPr>
        <p:spPr>
          <a:xfrm>
            <a:off x="4598098" y="2462167"/>
            <a:ext cx="2930007" cy="2938052"/>
          </a:xfrm>
          <a:prstGeom prst="ellipse">
            <a:avLst/>
          </a:prstGeom>
          <a:solidFill>
            <a:srgbClr val="008E55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rgbClr val="008E55"/>
                </a:solidFill>
                <a:ea typeface="Tahoma" panose="020B0604030504040204" pitchFamily="34" charset="0"/>
                <a:cs typeface="Tahoma" panose="020B0604030504040204" pitchFamily="34" charset="0"/>
              </a:rPr>
              <a:t>KIMIA HIJAU</a:t>
            </a:r>
          </a:p>
          <a:p>
            <a:pPr algn="ctr"/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Adalah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pendekatan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untuk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memaksimalkan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efisiensi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dan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meminimalkan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bahaya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dari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proses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kimia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0" name="Snip Diagonal Corner Rectangle 69"/>
          <p:cNvSpPr/>
          <p:nvPr/>
        </p:nvSpPr>
        <p:spPr>
          <a:xfrm>
            <a:off x="4853092" y="1018977"/>
            <a:ext cx="2455353" cy="1285577"/>
          </a:xfrm>
          <a:prstGeom prst="snip2DiagRect">
            <a:avLst/>
          </a:prstGeom>
          <a:solidFill>
            <a:srgbClr val="00B0AC"/>
          </a:solidFill>
          <a:ln/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ko-KR" sz="3200" dirty="0">
                <a:solidFill>
                  <a:srgbClr val="69FFCC"/>
                </a:solidFill>
              </a:rPr>
              <a:t>12 </a:t>
            </a:r>
            <a:r>
              <a:rPr lang="en-US" altLang="ko-KR" sz="3200" dirty="0" err="1">
                <a:solidFill>
                  <a:srgbClr val="69FFCC"/>
                </a:solidFill>
              </a:rPr>
              <a:t>Prinsip</a:t>
            </a:r>
            <a:r>
              <a:rPr lang="en-US" altLang="ko-KR" sz="3200" dirty="0">
                <a:solidFill>
                  <a:srgbClr val="69FFCC"/>
                </a:solidFill>
              </a:rPr>
              <a:t> </a:t>
            </a:r>
          </a:p>
          <a:p>
            <a:pPr algn="ctr"/>
            <a:r>
              <a:rPr lang="en-US" altLang="ko-KR" sz="3200" b="1" dirty="0">
                <a:solidFill>
                  <a:srgbClr val="008E55"/>
                </a:solidFill>
              </a:rPr>
              <a:t>Kimia </a:t>
            </a:r>
            <a:r>
              <a:rPr lang="en-US" altLang="ko-KR" sz="3200" b="1" dirty="0" err="1">
                <a:solidFill>
                  <a:srgbClr val="008E55"/>
                </a:solidFill>
              </a:rPr>
              <a:t>Hijau</a:t>
            </a:r>
            <a:r>
              <a:rPr lang="en-US" altLang="ko-KR" sz="3200" b="1" dirty="0">
                <a:solidFill>
                  <a:srgbClr val="008E55"/>
                </a:solidFill>
              </a:rPr>
              <a:t>  </a:t>
            </a:r>
            <a:endParaRPr lang="ko-KR" altLang="en-US" sz="3200" b="1" dirty="0">
              <a:solidFill>
                <a:srgbClr val="008E55"/>
              </a:solidFill>
            </a:endParaRPr>
          </a:p>
        </p:txBody>
      </p:sp>
      <p:sp>
        <p:nvSpPr>
          <p:cNvPr id="46" name="TextBox 89"/>
          <p:cNvSpPr txBox="1">
            <a:spLocks noChangeArrowheads="1"/>
          </p:cNvSpPr>
          <p:nvPr/>
        </p:nvSpPr>
        <p:spPr bwMode="auto">
          <a:xfrm>
            <a:off x="606187" y="98600"/>
            <a:ext cx="849380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Prinsip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Kimia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Hijau</a:t>
            </a:r>
            <a:endParaRPr lang="en-US" altLang="zh-CN" sz="4200" b="1" dirty="0">
              <a:solidFill>
                <a:srgbClr val="69FFCC"/>
              </a:solidFill>
              <a:latin typeface="+mn-lt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17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112" grpId="0" animBg="1"/>
      <p:bldP spid="129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Diagonal Corner Rectangle 12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4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+mn-lt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725747" y="1035609"/>
            <a:ext cx="5777948" cy="1416863"/>
          </a:xfrm>
          <a:prstGeom prst="foldedCorner">
            <a:avLst/>
          </a:prstGeom>
          <a:ln w="28575">
            <a:solidFill>
              <a:srgbClr val="00B0AC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b="1" dirty="0"/>
              <a:t>Proses </a:t>
            </a:r>
            <a:r>
              <a:rPr lang="en-US" sz="2200" b="1" dirty="0" err="1"/>
              <a:t>kimia</a:t>
            </a:r>
            <a:r>
              <a:rPr lang="en-US" sz="2200" b="1" dirty="0"/>
              <a:t> </a:t>
            </a:r>
            <a:r>
              <a:rPr lang="en-US" sz="2200" dirty="0"/>
              <a:t>(</a:t>
            </a:r>
            <a:r>
              <a:rPr lang="en-US" sz="2200" i="1" dirty="0" err="1"/>
              <a:t>reaksi</a:t>
            </a:r>
            <a:r>
              <a:rPr lang="en-US" sz="2200" i="1" dirty="0"/>
              <a:t> </a:t>
            </a:r>
            <a:r>
              <a:rPr lang="en-US" sz="2200" i="1" dirty="0" err="1"/>
              <a:t>kimia</a:t>
            </a:r>
            <a:r>
              <a:rPr lang="en-US" sz="2200" dirty="0"/>
              <a:t>) yang </a:t>
            </a:r>
            <a:r>
              <a:rPr lang="en-US" sz="2200" dirty="0" err="1"/>
              <a:t>melibatkan</a:t>
            </a:r>
            <a:r>
              <a:rPr lang="en-US" sz="2200" dirty="0"/>
              <a:t> </a:t>
            </a:r>
            <a:r>
              <a:rPr lang="en-US" sz="2200" dirty="0" err="1"/>
              <a:t>interaksi</a:t>
            </a:r>
            <a:r>
              <a:rPr lang="en-US" sz="2200" dirty="0"/>
              <a:t> (</a:t>
            </a:r>
            <a:r>
              <a:rPr lang="en-US" sz="2200" i="1" dirty="0" err="1"/>
              <a:t>reaksi</a:t>
            </a:r>
            <a:r>
              <a:rPr lang="en-US" sz="2200" dirty="0"/>
              <a:t>) </a:t>
            </a:r>
            <a:r>
              <a:rPr lang="en-US" sz="2200" dirty="0" err="1"/>
              <a:t>antar</a:t>
            </a:r>
            <a:r>
              <a:rPr lang="en-US" sz="2200" dirty="0"/>
              <a:t> </a:t>
            </a:r>
            <a:r>
              <a:rPr lang="en-US" sz="2200" dirty="0" err="1"/>
              <a:t>bahan</a:t>
            </a:r>
            <a:r>
              <a:rPr lang="en-US" sz="2200" dirty="0"/>
              <a:t> </a:t>
            </a:r>
            <a:r>
              <a:rPr lang="en-US" sz="2200" dirty="0" err="1"/>
              <a:t>kimia</a:t>
            </a:r>
            <a:r>
              <a:rPr lang="en-US" sz="2200" dirty="0"/>
              <a:t> (</a:t>
            </a:r>
            <a:r>
              <a:rPr lang="en-US" sz="2200" i="1" dirty="0" err="1"/>
              <a:t>zat</a:t>
            </a:r>
            <a:r>
              <a:rPr lang="en-US" sz="2200" i="1" dirty="0"/>
              <a:t> </a:t>
            </a:r>
            <a:r>
              <a:rPr lang="en-US" sz="2200" i="1" dirty="0" err="1"/>
              <a:t>kimia</a:t>
            </a:r>
            <a:r>
              <a:rPr lang="en-US" sz="2200" dirty="0"/>
              <a:t>) </a:t>
            </a:r>
            <a:r>
              <a:rPr lang="en-US" sz="2200" dirty="0" err="1"/>
              <a:t>dengan</a:t>
            </a:r>
            <a:r>
              <a:rPr lang="en-US" sz="2200" dirty="0"/>
              <a:t> </a:t>
            </a:r>
            <a:r>
              <a:rPr lang="en-US" sz="2200" dirty="0" err="1"/>
              <a:t>zat</a:t>
            </a:r>
            <a:r>
              <a:rPr lang="en-US" sz="2200" dirty="0"/>
              <a:t> </a:t>
            </a:r>
            <a:r>
              <a:rPr lang="en-US" sz="2200" dirty="0" err="1"/>
              <a:t>kimia</a:t>
            </a:r>
            <a:r>
              <a:rPr lang="en-US" sz="2200" dirty="0"/>
              <a:t> lain </a:t>
            </a:r>
            <a:r>
              <a:rPr lang="en-US" sz="2200" dirty="0" err="1"/>
              <a:t>sehingga</a:t>
            </a:r>
            <a:r>
              <a:rPr lang="en-US" sz="2200" dirty="0"/>
              <a:t> </a:t>
            </a:r>
            <a:r>
              <a:rPr lang="en-US" sz="2200" dirty="0" err="1"/>
              <a:t>membentuk</a:t>
            </a:r>
            <a:r>
              <a:rPr lang="en-US" sz="2200" dirty="0"/>
              <a:t> </a:t>
            </a:r>
            <a:r>
              <a:rPr lang="en-US" sz="2200" dirty="0" err="1"/>
              <a:t>zat</a:t>
            </a:r>
            <a:r>
              <a:rPr lang="en-US" sz="2200" dirty="0"/>
              <a:t> </a:t>
            </a:r>
            <a:r>
              <a:rPr lang="en-US" sz="2200" dirty="0" err="1"/>
              <a:t>baru</a:t>
            </a:r>
            <a:r>
              <a:rPr lang="en-US" sz="2200" dirty="0"/>
              <a:t>. </a:t>
            </a:r>
            <a:r>
              <a:rPr lang="en-US" sz="2200" dirty="0" err="1"/>
              <a:t>Ini</a:t>
            </a:r>
            <a:r>
              <a:rPr lang="en-US" sz="2200" dirty="0"/>
              <a:t> </a:t>
            </a:r>
            <a:r>
              <a:rPr lang="en-US" sz="2200" dirty="0" err="1"/>
              <a:t>banyak</a:t>
            </a:r>
            <a:r>
              <a:rPr lang="en-US" sz="2200" dirty="0"/>
              <a:t> </a:t>
            </a:r>
            <a:r>
              <a:rPr lang="en-US" sz="2200" dirty="0" err="1"/>
              <a:t>terjadi</a:t>
            </a:r>
            <a:r>
              <a:rPr lang="en-US" sz="2200" dirty="0"/>
              <a:t> </a:t>
            </a:r>
            <a:r>
              <a:rPr lang="en-US" sz="2200" dirty="0" err="1"/>
              <a:t>pada</a:t>
            </a:r>
            <a:r>
              <a:rPr lang="en-US" sz="2200" dirty="0"/>
              <a:t> </a:t>
            </a:r>
            <a:r>
              <a:rPr lang="en-US" sz="2200" dirty="0" err="1"/>
              <a:t>lingkungan</a:t>
            </a:r>
            <a:r>
              <a:rPr lang="en-US" sz="2200" dirty="0"/>
              <a:t> </a:t>
            </a:r>
            <a:r>
              <a:rPr lang="en-US" sz="2200" dirty="0" err="1"/>
              <a:t>industri</a:t>
            </a:r>
            <a:endParaRPr lang="en-US" sz="2200" dirty="0"/>
          </a:p>
        </p:txBody>
      </p:sp>
      <p:sp>
        <p:nvSpPr>
          <p:cNvPr id="10" name="TextBox 89"/>
          <p:cNvSpPr txBox="1">
            <a:spLocks noChangeArrowheads="1"/>
          </p:cNvSpPr>
          <p:nvPr/>
        </p:nvSpPr>
        <p:spPr bwMode="auto">
          <a:xfrm>
            <a:off x="6896734" y="1159809"/>
            <a:ext cx="4556503" cy="1292662"/>
          </a:xfrm>
          <a:prstGeom prst="rect">
            <a:avLst/>
          </a:prstGeom>
          <a:solidFill>
            <a:srgbClr val="97FFDC">
              <a:alpha val="69804"/>
            </a:srgb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nb-NO" altLang="zh-CN" sz="2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Beberapa Upaya Penerapan 12 Prinsip Kimia Hijau dalam Industri</a:t>
            </a:r>
            <a:endParaRPr lang="en-US" altLang="zh-CN" sz="2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89"/>
          <p:cNvSpPr txBox="1">
            <a:spLocks noChangeArrowheads="1"/>
          </p:cNvSpPr>
          <p:nvPr/>
        </p:nvSpPr>
        <p:spPr bwMode="auto">
          <a:xfrm>
            <a:off x="466440" y="98982"/>
            <a:ext cx="990258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Penerapan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Kimia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Hijau</a:t>
            </a:r>
            <a:endParaRPr lang="en-US" altLang="zh-CN" sz="4200" b="1" dirty="0">
              <a:solidFill>
                <a:srgbClr val="69FFCC"/>
              </a:solidFill>
              <a:latin typeface="+mn-lt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422027"/>
              </p:ext>
            </p:extLst>
          </p:nvPr>
        </p:nvGraphicFramePr>
        <p:xfrm>
          <a:off x="730941" y="2523284"/>
          <a:ext cx="10730121" cy="36775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67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62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9508"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err="1"/>
                        <a:t>Masalah</a:t>
                      </a:r>
                      <a:r>
                        <a:rPr lang="en-US" sz="2100" b="1" baseline="0" dirty="0"/>
                        <a:t> </a:t>
                      </a:r>
                      <a:r>
                        <a:rPr lang="en-US" sz="2100" b="1" baseline="0" dirty="0" err="1"/>
                        <a:t>dalam</a:t>
                      </a:r>
                      <a:r>
                        <a:rPr lang="en-US" sz="2100" b="1" baseline="0" dirty="0"/>
                        <a:t> </a:t>
                      </a:r>
                      <a:r>
                        <a:rPr lang="en-US" sz="2100" b="1" dirty="0" err="1"/>
                        <a:t>Industri</a:t>
                      </a:r>
                      <a:endParaRPr lang="en-US" sz="2100" b="1" dirty="0"/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err="1"/>
                        <a:t>Upaya</a:t>
                      </a:r>
                      <a:r>
                        <a:rPr lang="en-US" sz="2100" b="1" baseline="0" dirty="0"/>
                        <a:t> </a:t>
                      </a:r>
                      <a:r>
                        <a:rPr lang="en-US" sz="2100" b="1" baseline="0" dirty="0" err="1"/>
                        <a:t>p</a:t>
                      </a:r>
                      <a:r>
                        <a:rPr lang="en-US" sz="2100" b="1" dirty="0" err="1"/>
                        <a:t>enerapan</a:t>
                      </a:r>
                      <a:r>
                        <a:rPr lang="en-US" sz="2100" b="1" baseline="0" dirty="0"/>
                        <a:t> </a:t>
                      </a:r>
                      <a:r>
                        <a:rPr lang="en-US" sz="2100" b="1" baseline="0" dirty="0" err="1"/>
                        <a:t>kimia</a:t>
                      </a:r>
                      <a:r>
                        <a:rPr lang="en-US" sz="2100" b="1" baseline="0" dirty="0"/>
                        <a:t> </a:t>
                      </a:r>
                      <a:r>
                        <a:rPr lang="en-US" sz="2100" b="1" baseline="0" dirty="0" err="1"/>
                        <a:t>hijau</a:t>
                      </a:r>
                      <a:endParaRPr lang="en-US" sz="2100" b="1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87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Perkloroetilena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(Cl</a:t>
                      </a:r>
                      <a:r>
                        <a:rPr lang="en-US" sz="2100" b="1" baseline="-25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C=CCl</a:t>
                      </a:r>
                      <a:r>
                        <a:rPr lang="en-US" sz="2100" b="1" baseline="-25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sebagai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pelarut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i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dry cleaning 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yang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bersifat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karsinogen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(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pemicu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racun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  <a:endParaRPr lang="en-US" sz="2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Karbon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dioksida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(CO</a:t>
                      </a:r>
                      <a:r>
                        <a:rPr lang="en-US" sz="2100" b="1" baseline="-25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cair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surfaktan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sebagai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pelarut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dry cleaning 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yang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ramah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lingkungan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endParaRPr lang="en-US" sz="2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3816">
                <a:tc>
                  <a:txBody>
                    <a:bodyPr/>
                    <a:lstStyle/>
                    <a:p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Soda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kaustik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(</a:t>
                      </a:r>
                      <a:r>
                        <a:rPr lang="en-US" sz="2100" b="1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NaOH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natrium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sulfide (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NaS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sebagai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pemutih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dalam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pembuatan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kertas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putih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menghasilkan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limbah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berbahaya</a:t>
                      </a:r>
                      <a:endParaRPr lang="en-US" sz="2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Hidrogen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peroksida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(H</a:t>
                      </a:r>
                      <a:r>
                        <a:rPr lang="en-US" sz="2100" b="1" baseline="-25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O</a:t>
                      </a:r>
                      <a:r>
                        <a:rPr lang="en-US" sz="2100" b="1" baseline="-25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katalis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untuk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mengoksidasi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proses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pemutihan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kerta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yang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tidak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berbahaya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lebih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efisien</a:t>
                      </a:r>
                      <a:endParaRPr lang="en-US" sz="2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7745">
                <a:tc>
                  <a:txBody>
                    <a:bodyPr/>
                    <a:lstStyle/>
                    <a:p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Cat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minyak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berbasis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alkid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menghasilkan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uap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yang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banyak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mengandung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bahan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kimia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organic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berbahaya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.</a:t>
                      </a:r>
                    </a:p>
                  </a:txBody>
                  <a:tcPr>
                    <a:lnL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Campuran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berbahan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minyak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kedelai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dan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gula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sebagai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resin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pengganti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dapat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mengurangi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kadar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uap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berbahaya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hingga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50%</a:t>
                      </a:r>
                      <a:endParaRPr lang="en-US" sz="2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0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7" grpId="0" animBg="1"/>
      <p:bldP spid="10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Diagonal Corner Rectangle 12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4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Lucida Console" panose="020B0609040504020204" pitchFamily="49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Lucida Console" panose="020B0609040504020204" pitchFamily="49" charset="0"/>
            </a:endParaRPr>
          </a:p>
        </p:txBody>
      </p:sp>
      <p:sp>
        <p:nvSpPr>
          <p:cNvPr id="12" name="TextBox 89"/>
          <p:cNvSpPr txBox="1">
            <a:spLocks noChangeArrowheads="1"/>
          </p:cNvSpPr>
          <p:nvPr/>
        </p:nvSpPr>
        <p:spPr bwMode="auto">
          <a:xfrm>
            <a:off x="537950" y="-29587"/>
            <a:ext cx="99025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endParaRPr lang="en-US" altLang="zh-CN" sz="3200" b="1" dirty="0">
              <a:solidFill>
                <a:srgbClr val="69FFCC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633120"/>
              </p:ext>
            </p:extLst>
          </p:nvPr>
        </p:nvGraphicFramePr>
        <p:xfrm>
          <a:off x="712100" y="984916"/>
          <a:ext cx="10735058" cy="5135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7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87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1254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/>
                        <a:t>Masalah</a:t>
                      </a:r>
                      <a:r>
                        <a:rPr lang="en-US" sz="2200" b="1" baseline="0" dirty="0"/>
                        <a:t> </a:t>
                      </a:r>
                      <a:r>
                        <a:rPr lang="en-US" sz="2200" b="1" baseline="0" dirty="0" err="1"/>
                        <a:t>dalam</a:t>
                      </a:r>
                      <a:r>
                        <a:rPr lang="en-US" sz="2200" b="1" baseline="0" dirty="0"/>
                        <a:t> </a:t>
                      </a:r>
                      <a:r>
                        <a:rPr lang="en-US" sz="2200" b="1" dirty="0" err="1"/>
                        <a:t>Industri</a:t>
                      </a:r>
                      <a:endParaRPr lang="en-US" sz="2200" b="1" dirty="0"/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/>
                        <a:t>Upaya</a:t>
                      </a:r>
                      <a:r>
                        <a:rPr lang="en-US" sz="2200" b="1" baseline="0" dirty="0"/>
                        <a:t> </a:t>
                      </a:r>
                      <a:r>
                        <a:rPr lang="en-US" sz="2200" b="1" baseline="0" dirty="0" err="1"/>
                        <a:t>p</a:t>
                      </a:r>
                      <a:r>
                        <a:rPr lang="en-US" sz="2200" b="1" dirty="0" err="1"/>
                        <a:t>enerapan</a:t>
                      </a:r>
                      <a:r>
                        <a:rPr lang="en-US" sz="2200" b="1" baseline="0" dirty="0"/>
                        <a:t> </a:t>
                      </a:r>
                      <a:r>
                        <a:rPr lang="en-US" sz="2200" b="1" baseline="0" dirty="0" err="1"/>
                        <a:t>kimia</a:t>
                      </a:r>
                      <a:r>
                        <a:rPr lang="en-US" sz="2200" b="1" baseline="0" dirty="0"/>
                        <a:t> </a:t>
                      </a:r>
                      <a:r>
                        <a:rPr lang="en-US" sz="2200" b="1" baseline="0" dirty="0" err="1"/>
                        <a:t>hijau</a:t>
                      </a:r>
                      <a:endParaRPr lang="en-US" sz="2200" b="1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9059">
                <a:tc>
                  <a:txBody>
                    <a:bodyPr/>
                    <a:lstStyle/>
                    <a:p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Busa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(foam)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pada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pemadam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api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konvensional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mengandung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bahan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beracun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yang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dapat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mencemari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air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merusak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ozon</a:t>
                      </a:r>
                      <a:endParaRPr lang="en-US" sz="2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Pyro</a:t>
                      </a:r>
                      <a:r>
                        <a:rPr lang="en-US" sz="2100" b="1" i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cool</a:t>
                      </a:r>
                      <a:r>
                        <a:rPr lang="en-US" sz="2100" i="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, </a:t>
                      </a:r>
                      <a:r>
                        <a:rPr lang="en-US" sz="2100" i="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busa</a:t>
                      </a:r>
                      <a:r>
                        <a:rPr lang="en-US" sz="2100" i="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i="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jenis</a:t>
                      </a:r>
                      <a:r>
                        <a:rPr lang="en-US" sz="2100" i="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i="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baru</a:t>
                      </a:r>
                      <a:r>
                        <a:rPr lang="en-US" sz="2100" i="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i="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digunakan</a:t>
                      </a:r>
                      <a:r>
                        <a:rPr lang="en-US" sz="2100" i="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i="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sebagai</a:t>
                      </a:r>
                      <a:r>
                        <a:rPr lang="en-US" sz="2100" i="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i="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bahan</a:t>
                      </a:r>
                      <a:r>
                        <a:rPr lang="en-US" sz="2100" i="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i="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pemadam</a:t>
                      </a:r>
                      <a:r>
                        <a:rPr lang="en-US" sz="2100" i="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i="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kebakaran</a:t>
                      </a:r>
                      <a:r>
                        <a:rPr lang="en-US" sz="2100" i="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i="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tanpa</a:t>
                      </a:r>
                      <a:r>
                        <a:rPr lang="en-US" sz="2100" i="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i="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menimbulkan</a:t>
                      </a:r>
                      <a:r>
                        <a:rPr lang="en-US" sz="2100" i="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i="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bahan</a:t>
                      </a:r>
                      <a:r>
                        <a:rPr lang="en-US" sz="2100" i="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i="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beracun</a:t>
                      </a:r>
                      <a:endParaRPr lang="en-US" sz="2100" i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0770">
                <a:tc>
                  <a:txBody>
                    <a:bodyPr/>
                    <a:lstStyle/>
                    <a:p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Alum (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tawas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 </a:t>
                      </a:r>
                      <a:r>
                        <a:rPr lang="en-US" sz="2100" b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dalam</a:t>
                      </a:r>
                      <a:r>
                        <a:rPr lang="en-US" sz="2100" b="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p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roses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penjernihan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air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limbah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konvensional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menimbulkan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kadar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ion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beracun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dapat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memicu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penyakit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Alzheimer</a:t>
                      </a: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Bubuk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dari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biji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buah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asam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yang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lebih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ramah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lingkungan</a:t>
                      </a:r>
                      <a:endParaRPr lang="en-US" sz="2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8583">
                <a:tc>
                  <a:txBody>
                    <a:bodyPr/>
                    <a:lstStyle/>
                    <a:p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Plastik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berbahan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baku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minyak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bumi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yang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sukar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terurai</a:t>
                      </a:r>
                      <a:endParaRPr lang="en-US" sz="2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Plastik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dari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tepung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singkong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yang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mudah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terurai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oleh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air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mikroba</a:t>
                      </a:r>
                      <a:endParaRPr lang="en-US" sz="2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436">
                <a:tc>
                  <a:txBody>
                    <a:bodyPr/>
                    <a:lstStyle/>
                    <a:p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Air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dan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energi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jumlah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besar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dalam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proses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pembuatan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chip</a:t>
                      </a:r>
                      <a:r>
                        <a:rPr lang="en-US" sz="2100" i="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i="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komputer</a:t>
                      </a:r>
                      <a:endParaRPr lang="en-US" sz="2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Metode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superkristal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karbon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dioksida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(CO</a:t>
                      </a:r>
                      <a:r>
                        <a:rPr lang="en-US" sz="2100" b="1" baseline="-25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mengurangi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penggunaan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air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energi</a:t>
                      </a:r>
                      <a:endParaRPr lang="en-US" sz="2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0302">
                <a:tc>
                  <a:txBody>
                    <a:bodyPr/>
                    <a:lstStyle/>
                    <a:p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Katalis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logam</a:t>
                      </a:r>
                      <a:r>
                        <a:rPr lang="en-US" sz="21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dalam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proses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pembuatan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obat</a:t>
                      </a:r>
                      <a:endParaRPr lang="en-US" sz="2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Beralih</a:t>
                      </a:r>
                      <a:r>
                        <a:rPr lang="en-US" sz="2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menggunakan </a:t>
                      </a:r>
                      <a:r>
                        <a:rPr lang="en-US" sz="2100" b="1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atalis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enzim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3391">
                <a:tc>
                  <a:txBody>
                    <a:bodyPr/>
                    <a:lstStyle/>
                    <a:p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Bahan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bakar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fosil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penyebab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emisi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gas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rumah</a:t>
                      </a:r>
                      <a:r>
                        <a:rPr lang="en-US" sz="2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kaca</a:t>
                      </a:r>
                      <a:endParaRPr lang="en-US" sz="2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Energi</a:t>
                      </a:r>
                      <a:r>
                        <a:rPr lang="en-US" sz="2100" b="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terbarukan</a:t>
                      </a:r>
                      <a:r>
                        <a:rPr lang="en-US" sz="2100" b="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,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sel</a:t>
                      </a:r>
                      <a:r>
                        <a:rPr lang="en-US" sz="2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surya</a:t>
                      </a:r>
                      <a:r>
                        <a:rPr lang="en-US" sz="21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, yang </a:t>
                      </a:r>
                      <a:r>
                        <a:rPr lang="en-US" sz="2100" b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rendah</a:t>
                      </a:r>
                      <a:r>
                        <a:rPr lang="en-US" sz="21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2100" b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emisi</a:t>
                      </a:r>
                      <a:r>
                        <a:rPr lang="en-US" sz="21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.</a:t>
                      </a:r>
                      <a:endParaRPr lang="en-US" sz="21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TextBox 89"/>
          <p:cNvSpPr txBox="1">
            <a:spLocks noChangeArrowheads="1"/>
          </p:cNvSpPr>
          <p:nvPr/>
        </p:nvSpPr>
        <p:spPr bwMode="auto">
          <a:xfrm>
            <a:off x="466440" y="98982"/>
            <a:ext cx="990258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Penerapan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Kimia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Hijau</a:t>
            </a:r>
            <a:endParaRPr lang="en-US" altLang="zh-CN" sz="4200" b="1" dirty="0">
              <a:solidFill>
                <a:srgbClr val="69FFCC"/>
              </a:solidFill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84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Diagonal Corner Rectangle 13"/>
          <p:cNvSpPr/>
          <p:nvPr/>
        </p:nvSpPr>
        <p:spPr>
          <a:xfrm>
            <a:off x="-56401" y="-27795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5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+mn-lt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4" name="TextBox 89"/>
          <p:cNvSpPr txBox="1">
            <a:spLocks noChangeArrowheads="1"/>
          </p:cNvSpPr>
          <p:nvPr/>
        </p:nvSpPr>
        <p:spPr bwMode="auto">
          <a:xfrm>
            <a:off x="606184" y="121575"/>
            <a:ext cx="1017681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Kimia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Hijau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dan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Isu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Pemanasan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Global</a:t>
            </a:r>
          </a:p>
        </p:txBody>
      </p:sp>
      <p:sp>
        <p:nvSpPr>
          <p:cNvPr id="4" name="Rectangle 3"/>
          <p:cNvSpPr/>
          <p:nvPr/>
        </p:nvSpPr>
        <p:spPr>
          <a:xfrm>
            <a:off x="358212" y="3233673"/>
            <a:ext cx="1702600" cy="497543"/>
          </a:xfrm>
          <a:prstGeom prst="rect">
            <a:avLst/>
          </a:prstGeom>
          <a:solidFill>
            <a:srgbClr val="C00000">
              <a:alpha val="85098"/>
            </a:srgbClr>
          </a:solidFill>
          <a:ln>
            <a:solidFill>
              <a:srgbClr val="C00000">
                <a:alpha val="8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/>
              <a:t>PENGERTIAN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53931" y="1132683"/>
            <a:ext cx="3884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gradFill flip="none" rotWithShape="1">
                  <a:gsLst>
                    <a:gs pos="0">
                      <a:srgbClr val="CC0000">
                        <a:shade val="30000"/>
                        <a:satMod val="115000"/>
                      </a:srgbClr>
                    </a:gs>
                    <a:gs pos="50000">
                      <a:srgbClr val="CC0000">
                        <a:shade val="67500"/>
                        <a:satMod val="115000"/>
                      </a:srgbClr>
                    </a:gs>
                    <a:gs pos="100000">
                      <a:srgbClr val="CC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PEMANASAN GLOBAL</a:t>
            </a:r>
          </a:p>
        </p:txBody>
      </p:sp>
      <p:cxnSp>
        <p:nvCxnSpPr>
          <p:cNvPr id="11" name="Straight Connector 10"/>
          <p:cNvCxnSpPr>
            <a:stCxn id="4" idx="3"/>
            <a:endCxn id="13" idx="1"/>
          </p:cNvCxnSpPr>
          <p:nvPr/>
        </p:nvCxnSpPr>
        <p:spPr>
          <a:xfrm>
            <a:off x="2060812" y="3482445"/>
            <a:ext cx="612025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672837" y="2307655"/>
            <a:ext cx="5036152" cy="2349579"/>
          </a:xfrm>
          <a:prstGeom prst="roundRect">
            <a:avLst/>
          </a:prstGeom>
          <a:solidFill>
            <a:srgbClr val="CC0000">
              <a:alpha val="75686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chemeClr val="bg1"/>
                </a:solidFill>
              </a:rPr>
              <a:t>Pemanasan</a:t>
            </a:r>
            <a:r>
              <a:rPr lang="en-US" sz="2200" dirty="0">
                <a:solidFill>
                  <a:schemeClr val="bg1"/>
                </a:solidFill>
              </a:rPr>
              <a:t> global </a:t>
            </a:r>
            <a:r>
              <a:rPr lang="en-US" sz="2200" dirty="0" err="1">
                <a:solidFill>
                  <a:schemeClr val="bg1"/>
                </a:solidFill>
              </a:rPr>
              <a:t>adalah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fenomena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perubahan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iklim</a:t>
            </a:r>
            <a:r>
              <a:rPr lang="en-US" sz="2200" dirty="0">
                <a:solidFill>
                  <a:schemeClr val="bg1"/>
                </a:solidFill>
              </a:rPr>
              <a:t> yang </a:t>
            </a:r>
            <a:r>
              <a:rPr lang="en-US" sz="2200" dirty="0" err="1">
                <a:solidFill>
                  <a:schemeClr val="bg1"/>
                </a:solidFill>
              </a:rPr>
              <a:t>ditandai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dengan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peningkatan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suhu</a:t>
            </a:r>
            <a:r>
              <a:rPr lang="en-US" sz="2200" dirty="0">
                <a:solidFill>
                  <a:schemeClr val="bg1"/>
                </a:solidFill>
              </a:rPr>
              <a:t> rata-rata </a:t>
            </a:r>
            <a:r>
              <a:rPr lang="en-US" sz="2200" dirty="0" err="1">
                <a:solidFill>
                  <a:schemeClr val="bg1"/>
                </a:solidFill>
              </a:rPr>
              <a:t>Bumi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secara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umum</a:t>
            </a:r>
            <a:r>
              <a:rPr lang="en-US" sz="2200" dirty="0">
                <a:solidFill>
                  <a:schemeClr val="bg1"/>
                </a:solidFill>
              </a:rPr>
              <a:t>, yang </a:t>
            </a:r>
            <a:r>
              <a:rPr lang="en-US" sz="2200" dirty="0" err="1">
                <a:solidFill>
                  <a:schemeClr val="bg1"/>
                </a:solidFill>
              </a:rPr>
              <a:t>mengubah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keseimbangan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cuaca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dan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ekosistem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untuk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waktu</a:t>
            </a:r>
            <a:r>
              <a:rPr lang="en-US" sz="2200" dirty="0">
                <a:solidFill>
                  <a:schemeClr val="bg1"/>
                </a:solidFill>
              </a:rPr>
              <a:t> yang lama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58212" y="5256123"/>
            <a:ext cx="1702600" cy="497543"/>
          </a:xfrm>
          <a:prstGeom prst="rect">
            <a:avLst/>
          </a:prstGeom>
          <a:solidFill>
            <a:srgbClr val="C00000">
              <a:alpha val="85098"/>
            </a:srgbClr>
          </a:solidFill>
          <a:ln>
            <a:solidFill>
              <a:srgbClr val="C00000">
                <a:alpha val="8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/>
              <a:t>PENYEBAB</a:t>
            </a:r>
          </a:p>
        </p:txBody>
      </p:sp>
      <p:cxnSp>
        <p:nvCxnSpPr>
          <p:cNvPr id="27" name="Straight Connector 26"/>
          <p:cNvCxnSpPr>
            <a:stCxn id="25" idx="3"/>
            <a:endCxn id="28" idx="1"/>
          </p:cNvCxnSpPr>
          <p:nvPr/>
        </p:nvCxnSpPr>
        <p:spPr>
          <a:xfrm flipV="1">
            <a:off x="2060812" y="5504894"/>
            <a:ext cx="642329" cy="1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703141" y="4781619"/>
            <a:ext cx="5036153" cy="1446550"/>
          </a:xfrm>
          <a:prstGeom prst="rect">
            <a:avLst/>
          </a:prstGeom>
          <a:solidFill>
            <a:schemeClr val="accent5">
              <a:alpha val="75686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Adanya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efek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rumah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kaca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dari</a:t>
            </a:r>
            <a:r>
              <a:rPr lang="en-US" sz="2200" dirty="0">
                <a:solidFill>
                  <a:schemeClr val="bg1"/>
                </a:solidFill>
              </a:rPr>
              <a:t> gas-gas </a:t>
            </a:r>
            <a:r>
              <a:rPr lang="en-US" sz="2200" dirty="0" err="1">
                <a:solidFill>
                  <a:schemeClr val="bg1"/>
                </a:solidFill>
              </a:rPr>
              <a:t>rumah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kaca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dari</a:t>
            </a:r>
            <a:r>
              <a:rPr lang="en-US" sz="2200" dirty="0">
                <a:solidFill>
                  <a:schemeClr val="bg1"/>
                </a:solidFill>
              </a:rPr>
              <a:t> gas-gas </a:t>
            </a:r>
            <a:r>
              <a:rPr lang="en-US" sz="2200" dirty="0" err="1">
                <a:solidFill>
                  <a:schemeClr val="bg1"/>
                </a:solidFill>
              </a:rPr>
              <a:t>rumah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kaca</a:t>
            </a:r>
            <a:r>
              <a:rPr lang="en-US" sz="2200" dirty="0">
                <a:solidFill>
                  <a:schemeClr val="bg1"/>
                </a:solidFill>
              </a:rPr>
              <a:t> (CO</a:t>
            </a:r>
            <a:r>
              <a:rPr lang="en-US" sz="2200" baseline="-25000" dirty="0">
                <a:solidFill>
                  <a:schemeClr val="bg1"/>
                </a:solidFill>
              </a:rPr>
              <a:t>2</a:t>
            </a:r>
            <a:r>
              <a:rPr lang="en-US" sz="2200" dirty="0">
                <a:solidFill>
                  <a:schemeClr val="bg1"/>
                </a:solidFill>
              </a:rPr>
              <a:t>, CH</a:t>
            </a:r>
            <a:r>
              <a:rPr lang="en-US" sz="2200" baseline="-25000" dirty="0">
                <a:solidFill>
                  <a:schemeClr val="bg1"/>
                </a:solidFill>
              </a:rPr>
              <a:t>4</a:t>
            </a:r>
            <a:r>
              <a:rPr lang="en-US" sz="2200" dirty="0">
                <a:solidFill>
                  <a:schemeClr val="bg1"/>
                </a:solidFill>
              </a:rPr>
              <a:t>, NO</a:t>
            </a:r>
            <a:r>
              <a:rPr lang="en-US" sz="2200" baseline="-25000" dirty="0">
                <a:solidFill>
                  <a:schemeClr val="bg1"/>
                </a:solidFill>
              </a:rPr>
              <a:t>X</a:t>
            </a:r>
            <a:r>
              <a:rPr lang="en-US" sz="2200" dirty="0">
                <a:solidFill>
                  <a:schemeClr val="bg1"/>
                </a:solidFill>
              </a:rPr>
              <a:t>, SO</a:t>
            </a:r>
            <a:r>
              <a:rPr lang="en-US" sz="2200" baseline="-25000" dirty="0">
                <a:solidFill>
                  <a:schemeClr val="bg1"/>
                </a:solidFill>
              </a:rPr>
              <a:t>X</a:t>
            </a:r>
            <a:r>
              <a:rPr lang="en-US" sz="2200" dirty="0">
                <a:solidFill>
                  <a:schemeClr val="bg1"/>
                </a:solidFill>
              </a:rPr>
              <a:t>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Menipisnya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lapisan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ozon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9196250" y="1759918"/>
            <a:ext cx="1586753" cy="497543"/>
          </a:xfrm>
          <a:prstGeom prst="rect">
            <a:avLst/>
          </a:prstGeom>
          <a:solidFill>
            <a:srgbClr val="C00000">
              <a:alpha val="85098"/>
            </a:srgbClr>
          </a:solidFill>
          <a:ln>
            <a:solidFill>
              <a:srgbClr val="C00000">
                <a:alpha val="8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/>
              <a:t>DAMPAK</a:t>
            </a:r>
          </a:p>
        </p:txBody>
      </p:sp>
      <p:cxnSp>
        <p:nvCxnSpPr>
          <p:cNvPr id="39" name="Straight Connector 38"/>
          <p:cNvCxnSpPr>
            <a:stCxn id="38" idx="2"/>
            <a:endCxn id="40" idx="0"/>
          </p:cNvCxnSpPr>
          <p:nvPr/>
        </p:nvCxnSpPr>
        <p:spPr>
          <a:xfrm>
            <a:off x="9989627" y="2257461"/>
            <a:ext cx="0" cy="571175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902991" y="2828636"/>
            <a:ext cx="4173271" cy="769441"/>
          </a:xfrm>
          <a:prstGeom prst="rect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Menyebabkan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terjadinya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perubahan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iklim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</a:t>
            </a:r>
            <a:r>
              <a:rPr lang="en-US" sz="22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climate change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).</a:t>
            </a:r>
          </a:p>
        </p:txBody>
      </p:sp>
      <p:sp>
        <p:nvSpPr>
          <p:cNvPr id="57" name="Rectangle 56"/>
          <p:cNvSpPr/>
          <p:nvPr/>
        </p:nvSpPr>
        <p:spPr>
          <a:xfrm>
            <a:off x="9063542" y="3655606"/>
            <a:ext cx="1852167" cy="497543"/>
          </a:xfrm>
          <a:prstGeom prst="rect">
            <a:avLst/>
          </a:prstGeom>
          <a:solidFill>
            <a:srgbClr val="C00000">
              <a:alpha val="85098"/>
            </a:srgbClr>
          </a:solidFill>
          <a:ln>
            <a:solidFill>
              <a:srgbClr val="C00000">
                <a:alpha val="8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/>
              <a:t>PENCEGAHAN</a:t>
            </a:r>
          </a:p>
        </p:txBody>
      </p:sp>
      <p:cxnSp>
        <p:nvCxnSpPr>
          <p:cNvPr id="58" name="Straight Connector 57"/>
          <p:cNvCxnSpPr>
            <a:stCxn id="57" idx="2"/>
            <a:endCxn id="59" idx="0"/>
          </p:cNvCxnSpPr>
          <p:nvPr/>
        </p:nvCxnSpPr>
        <p:spPr>
          <a:xfrm>
            <a:off x="9989626" y="4153149"/>
            <a:ext cx="3" cy="386516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8172031" y="4539665"/>
            <a:ext cx="3635195" cy="1785104"/>
          </a:xfrm>
          <a:prstGeom prst="rect">
            <a:avLst/>
          </a:prstGeom>
          <a:solidFill>
            <a:schemeClr val="accent6">
              <a:alpha val="75686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Penghijauan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Pengelolaan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sampah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Memanfaatkan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bahan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bakar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ramah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lingkungan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Energi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alternative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nonfosil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68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24" grpId="0"/>
      <p:bldP spid="4" grpId="0" animBg="1"/>
      <p:bldP spid="5" grpId="0"/>
      <p:bldP spid="13" grpId="0" animBg="1"/>
      <p:bldP spid="25" grpId="0" animBg="1"/>
      <p:bldP spid="28" grpId="0" animBg="1"/>
      <p:bldP spid="38" grpId="0" animBg="1"/>
      <p:bldP spid="40" grpId="0" animBg="1"/>
      <p:bldP spid="57" grpId="0" animBg="1"/>
      <p:bldP spid="5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Diagonal Corner Rectangle 13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5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Lucida Console" panose="020B0609040504020204" pitchFamily="49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Lucida Console" panose="020B0609040504020204" pitchFamily="49" charset="0"/>
            </a:endParaRPr>
          </a:p>
        </p:txBody>
      </p:sp>
      <p:sp>
        <p:nvSpPr>
          <p:cNvPr id="24" name="TextBox 89"/>
          <p:cNvSpPr txBox="1">
            <a:spLocks noChangeArrowheads="1"/>
          </p:cNvSpPr>
          <p:nvPr/>
        </p:nvSpPr>
        <p:spPr bwMode="auto">
          <a:xfrm>
            <a:off x="606183" y="98982"/>
            <a:ext cx="1023803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Kimia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Hijau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dan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Isu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Pemanasan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Global</a:t>
            </a:r>
          </a:p>
        </p:txBody>
      </p:sp>
      <p:sp>
        <p:nvSpPr>
          <p:cNvPr id="4" name="Rectangle 3"/>
          <p:cNvSpPr/>
          <p:nvPr/>
        </p:nvSpPr>
        <p:spPr>
          <a:xfrm>
            <a:off x="58600" y="2127585"/>
            <a:ext cx="1586753" cy="706391"/>
          </a:xfrm>
          <a:prstGeom prst="rect">
            <a:avLst/>
          </a:prstGeom>
          <a:solidFill>
            <a:srgbClr val="00206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/>
              <a:t>APAKAH </a:t>
            </a:r>
          </a:p>
          <a:p>
            <a:pPr algn="ctr"/>
            <a:r>
              <a:rPr lang="en-US" sz="2200" b="1" dirty="0"/>
              <a:t>OZON ITU?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86497" y="1074409"/>
            <a:ext cx="58464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</a:rPr>
              <a:t>OZON DAN PEMANASAN GLOBAL</a:t>
            </a:r>
          </a:p>
        </p:txBody>
      </p:sp>
      <p:cxnSp>
        <p:nvCxnSpPr>
          <p:cNvPr id="11" name="Straight Connector 10"/>
          <p:cNvCxnSpPr>
            <a:stCxn id="4" idx="3"/>
            <a:endCxn id="13" idx="1"/>
          </p:cNvCxnSpPr>
          <p:nvPr/>
        </p:nvCxnSpPr>
        <p:spPr>
          <a:xfrm flipV="1">
            <a:off x="1645353" y="2480779"/>
            <a:ext cx="617091" cy="2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62444" y="1757504"/>
            <a:ext cx="4249761" cy="1446550"/>
          </a:xfrm>
          <a:prstGeom prst="rect">
            <a:avLst/>
          </a:prstGeom>
          <a:solidFill>
            <a:srgbClr val="002060">
              <a:alpha val="75686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Rumus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molekul</a:t>
            </a:r>
            <a:r>
              <a:rPr lang="en-US" sz="2200" dirty="0">
                <a:solidFill>
                  <a:schemeClr val="bg1"/>
                </a:solidFill>
              </a:rPr>
              <a:t> O</a:t>
            </a:r>
            <a:r>
              <a:rPr lang="en-US" sz="2200" baseline="-25000" dirty="0">
                <a:solidFill>
                  <a:schemeClr val="bg1"/>
                </a:solidFill>
              </a:rPr>
              <a:t>3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Terdapat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pada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lapisan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statosfer</a:t>
            </a:r>
            <a:endParaRPr lang="en-US" sz="2200" dirty="0">
              <a:solidFill>
                <a:schemeClr val="bg1"/>
              </a:solidFill>
            </a:endParaRP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200" b="1" dirty="0" err="1">
                <a:solidFill>
                  <a:schemeClr val="bg1"/>
                </a:solidFill>
              </a:rPr>
              <a:t>Fungsinya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menyerap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sinar</a:t>
            </a:r>
            <a:r>
              <a:rPr lang="en-US" sz="2200" dirty="0">
                <a:solidFill>
                  <a:schemeClr val="bg1"/>
                </a:solidFill>
              </a:rPr>
              <a:t> ultraviolet </a:t>
            </a:r>
            <a:r>
              <a:rPr lang="en-US" sz="2200" dirty="0" err="1">
                <a:solidFill>
                  <a:schemeClr val="bg1"/>
                </a:solidFill>
              </a:rPr>
              <a:t>dari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luar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angkasa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531709" y="1757505"/>
            <a:ext cx="1586753" cy="64290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/>
              <a:t>LUBANG OZON</a:t>
            </a:r>
          </a:p>
        </p:txBody>
      </p:sp>
      <p:cxnSp>
        <p:nvCxnSpPr>
          <p:cNvPr id="27" name="Straight Connector 26"/>
          <p:cNvCxnSpPr>
            <a:stCxn id="25" idx="2"/>
            <a:endCxn id="28" idx="0"/>
          </p:cNvCxnSpPr>
          <p:nvPr/>
        </p:nvCxnSpPr>
        <p:spPr>
          <a:xfrm>
            <a:off x="9325086" y="2400405"/>
            <a:ext cx="1" cy="250567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807010" y="2650972"/>
            <a:ext cx="5036153" cy="1107996"/>
          </a:xfrm>
          <a:prstGeom prst="rect">
            <a:avLst/>
          </a:prstGeom>
          <a:solidFill>
            <a:srgbClr val="ED7D31">
              <a:alpha val="75294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Terjadinya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kerusakan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dan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penipisan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lapisan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ozon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serta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terdapat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lubang</a:t>
            </a:r>
            <a:r>
              <a:rPr lang="en-US" sz="2200" dirty="0">
                <a:solidFill>
                  <a:schemeClr val="bg1"/>
                </a:solidFill>
              </a:rPr>
              <a:t> yang </a:t>
            </a:r>
            <a:r>
              <a:rPr lang="en-US" sz="2200" dirty="0" err="1">
                <a:solidFill>
                  <a:schemeClr val="bg1"/>
                </a:solidFill>
              </a:rPr>
              <a:t>semakin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besar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807010" y="3826126"/>
            <a:ext cx="1586753" cy="49754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/>
              <a:t>DAMPAK</a:t>
            </a:r>
          </a:p>
        </p:txBody>
      </p:sp>
      <p:cxnSp>
        <p:nvCxnSpPr>
          <p:cNvPr id="39" name="Straight Connector 38"/>
          <p:cNvCxnSpPr>
            <a:stCxn id="38" idx="2"/>
            <a:endCxn id="40" idx="0"/>
          </p:cNvCxnSpPr>
          <p:nvPr/>
        </p:nvCxnSpPr>
        <p:spPr>
          <a:xfrm>
            <a:off x="7600387" y="4323669"/>
            <a:ext cx="1724699" cy="123297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238450" y="4446966"/>
            <a:ext cx="4173271" cy="1785104"/>
          </a:xfrm>
          <a:prstGeom prst="rect">
            <a:avLst/>
          </a:prstGeom>
          <a:solidFill>
            <a:srgbClr val="00B0F0">
              <a:alpha val="69804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Masuknya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sinar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ultraviolet yang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berlebihan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ke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Bumi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menimbulkan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Pemanasan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global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Kanker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kulit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Rusaknya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biota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laut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8598" y="4584446"/>
            <a:ext cx="1586753" cy="497543"/>
          </a:xfrm>
          <a:prstGeom prst="rect">
            <a:avLst/>
          </a:prstGeom>
          <a:solidFill>
            <a:srgbClr val="008E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/>
              <a:t>PENYEBAB</a:t>
            </a:r>
          </a:p>
        </p:txBody>
      </p:sp>
      <p:cxnSp>
        <p:nvCxnSpPr>
          <p:cNvPr id="58" name="Straight Connector 57"/>
          <p:cNvCxnSpPr>
            <a:stCxn id="57" idx="3"/>
            <a:endCxn id="59" idx="1"/>
          </p:cNvCxnSpPr>
          <p:nvPr/>
        </p:nvCxnSpPr>
        <p:spPr>
          <a:xfrm flipV="1">
            <a:off x="1645351" y="4833217"/>
            <a:ext cx="617093" cy="1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2262444" y="3432833"/>
            <a:ext cx="4249761" cy="2800767"/>
          </a:xfrm>
          <a:prstGeom prst="rect">
            <a:avLst/>
          </a:prstGeom>
          <a:solidFill>
            <a:srgbClr val="008E55">
              <a:alpha val="75686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Adanya</a:t>
            </a:r>
            <a:r>
              <a:rPr lang="en-US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zat-zat</a:t>
            </a:r>
            <a:r>
              <a:rPr lang="en-US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kimia</a:t>
            </a:r>
            <a:r>
              <a:rPr lang="en-US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perusak</a:t>
            </a:r>
            <a:r>
              <a:rPr lang="en-US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ozon</a:t>
            </a:r>
            <a:r>
              <a:rPr lang="en-US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Freon (</a:t>
            </a:r>
            <a:r>
              <a:rPr lang="en-US" sz="22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chlorofluorocarbon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/CFC)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Oksida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nitrogen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Metil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bromide</a:t>
            </a:r>
          </a:p>
          <a:p>
            <a:r>
              <a:rPr lang="en-US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Yang </a:t>
            </a:r>
            <a:r>
              <a:rPr lang="en-US" sz="2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Berasal</a:t>
            </a:r>
            <a:r>
              <a:rPr lang="en-US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dari</a:t>
            </a:r>
            <a:r>
              <a:rPr lang="en-US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Pendingin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AC/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lemari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pendingin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Pestisida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Gas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buang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kendaraan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4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24" grpId="0"/>
      <p:bldP spid="4" grpId="0" animBg="1"/>
      <p:bldP spid="5" grpId="0"/>
      <p:bldP spid="13" grpId="0" animBg="1"/>
      <p:bldP spid="25" grpId="0" animBg="1"/>
      <p:bldP spid="28" grpId="0" animBg="1"/>
      <p:bldP spid="38" grpId="0" animBg="1"/>
      <p:bldP spid="40" grpId="0" animBg="1"/>
      <p:bldP spid="57" grpId="0" animBg="1"/>
      <p:bldP spid="5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Diagonal Corner Rectangle 12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4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Lucida Console" panose="020B0609040504020204" pitchFamily="49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Lucida Console" panose="020B0609040504020204" pitchFamily="49" charset="0"/>
            </a:endParaRPr>
          </a:p>
        </p:txBody>
      </p: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262785" y="170367"/>
            <a:ext cx="10515600" cy="736008"/>
          </a:xfrm>
        </p:spPr>
        <p:txBody>
          <a:bodyPr>
            <a:noAutofit/>
          </a:bodyPr>
          <a:lstStyle/>
          <a:p>
            <a:pPr algn="ctr"/>
            <a:r>
              <a:rPr lang="en-US" sz="4200" b="1" dirty="0">
                <a:ln>
                  <a:solidFill>
                    <a:srgbClr val="00B0AC"/>
                  </a:solidFill>
                </a:ln>
                <a:solidFill>
                  <a:schemeClr val="bg1"/>
                </a:solidFill>
                <a:latin typeface="+mn-lt"/>
              </a:rPr>
              <a:t>D. PERAN NANOTEKNOLOGI DALAM PRAKTEK KIMIA HIJAU </a:t>
            </a:r>
            <a:endParaRPr lang="en-US" sz="4200" dirty="0">
              <a:ln>
                <a:solidFill>
                  <a:srgbClr val="00B0AC"/>
                </a:solidFill>
              </a:ln>
              <a:latin typeface="+mn-lt"/>
            </a:endParaRP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537951" y="1158637"/>
            <a:ext cx="4906248" cy="1226756"/>
          </a:xfrm>
          <a:prstGeom prst="flowChartAlternateProcess">
            <a:avLst/>
          </a:prstGeom>
          <a:ln>
            <a:solidFill>
              <a:srgbClr val="69FFCC"/>
            </a:solidFill>
          </a:ln>
          <a:scene3d>
            <a:camera prst="perspectiveRight"/>
            <a:lightRig rig="threePt" dir="t"/>
          </a:scene3d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err="1"/>
              <a:t>Teknologi</a:t>
            </a:r>
            <a:r>
              <a:rPr lang="en-US" sz="2400" dirty="0"/>
              <a:t> yang </a:t>
            </a:r>
            <a:r>
              <a:rPr lang="en-US" sz="2400" dirty="0" err="1"/>
              <a:t>berkaitan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partikel</a:t>
            </a:r>
            <a:r>
              <a:rPr lang="en-US" sz="2400" dirty="0"/>
              <a:t> (</a:t>
            </a:r>
            <a:r>
              <a:rPr lang="en-US" sz="2400" dirty="0" err="1"/>
              <a:t>benda</a:t>
            </a:r>
            <a:r>
              <a:rPr lang="en-US" sz="2400" dirty="0"/>
              <a:t>)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ukuran</a:t>
            </a:r>
            <a:r>
              <a:rPr lang="en-US" sz="2400" dirty="0"/>
              <a:t> </a:t>
            </a:r>
            <a:r>
              <a:rPr lang="en-US" sz="2400" dirty="0" err="1"/>
              <a:t>nano</a:t>
            </a:r>
            <a:r>
              <a:rPr lang="en-US" sz="2400" dirty="0"/>
              <a:t> </a:t>
            </a:r>
            <a:r>
              <a:rPr lang="en-US" sz="2400" dirty="0" err="1"/>
              <a:t>dikenal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i="1" dirty="0" err="1"/>
              <a:t>nanoteknologi</a:t>
            </a:r>
            <a:endParaRPr lang="en-US" sz="2400" i="1" dirty="0"/>
          </a:p>
        </p:txBody>
      </p:sp>
      <p:sp>
        <p:nvSpPr>
          <p:cNvPr id="10" name="TextBox 89"/>
          <p:cNvSpPr txBox="1">
            <a:spLocks noChangeArrowheads="1"/>
          </p:cNvSpPr>
          <p:nvPr/>
        </p:nvSpPr>
        <p:spPr bwMode="auto">
          <a:xfrm>
            <a:off x="7002796" y="1143131"/>
            <a:ext cx="3418449" cy="1569660"/>
          </a:xfrm>
          <a:prstGeom prst="rect">
            <a:avLst/>
          </a:prstGeom>
          <a:solidFill>
            <a:srgbClr val="00B0AC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err="1">
                <a:solidFill>
                  <a:srgbClr val="69FFCC"/>
                </a:solidFill>
                <a:latin typeface="+mn-lt"/>
              </a:rPr>
              <a:t>Pengertian</a:t>
            </a:r>
            <a:r>
              <a:rPr lang="en-US" altLang="zh-CN" sz="3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3200" b="1" dirty="0" err="1">
                <a:solidFill>
                  <a:srgbClr val="69FFCC"/>
                </a:solidFill>
                <a:latin typeface="+mn-lt"/>
              </a:rPr>
              <a:t>nanoteknologi</a:t>
            </a:r>
            <a:r>
              <a:rPr lang="en-US" altLang="zh-CN" sz="3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3200" b="1" dirty="0" err="1">
                <a:solidFill>
                  <a:srgbClr val="69FFCC"/>
                </a:solidFill>
                <a:latin typeface="+mn-lt"/>
              </a:rPr>
              <a:t>dan</a:t>
            </a:r>
            <a:r>
              <a:rPr lang="en-US" altLang="zh-CN" sz="3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3200" b="1" dirty="0" err="1">
                <a:solidFill>
                  <a:srgbClr val="69FFCC"/>
                </a:solidFill>
                <a:latin typeface="+mn-lt"/>
              </a:rPr>
              <a:t>Partikel</a:t>
            </a:r>
            <a:r>
              <a:rPr lang="en-US" altLang="zh-CN" sz="3200" b="1" dirty="0">
                <a:solidFill>
                  <a:srgbClr val="69FFCC"/>
                </a:solidFill>
                <a:latin typeface="+mn-lt"/>
              </a:rPr>
              <a:t> Nano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295062" y="4325402"/>
            <a:ext cx="9126183" cy="1569660"/>
            <a:chOff x="2149968" y="4473377"/>
            <a:chExt cx="9699002" cy="1569659"/>
          </a:xfrm>
          <a:scene3d>
            <a:camera prst="perspectiveLeft"/>
            <a:lightRig rig="threePt" dir="t"/>
          </a:scene3d>
        </p:grpSpPr>
        <p:sp>
          <p:nvSpPr>
            <p:cNvPr id="17" name="Rectangle 16"/>
            <p:cNvSpPr/>
            <p:nvPr/>
          </p:nvSpPr>
          <p:spPr>
            <a:xfrm>
              <a:off x="4942064" y="4473377"/>
              <a:ext cx="6906906" cy="1569659"/>
            </a:xfrm>
            <a:prstGeom prst="rect">
              <a:avLst/>
            </a:prstGeom>
            <a:ln>
              <a:solidFill>
                <a:srgbClr val="008E55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2400" dirty="0" err="1"/>
                <a:t>Partikel</a:t>
              </a:r>
              <a:r>
                <a:rPr lang="en-US" sz="2400" dirty="0"/>
                <a:t> yang </a:t>
              </a:r>
              <a:r>
                <a:rPr lang="en-US" sz="2400" dirty="0" err="1"/>
                <a:t>berukuran</a:t>
              </a:r>
              <a:r>
                <a:rPr lang="en-US" sz="2400" dirty="0"/>
                <a:t> </a:t>
              </a:r>
              <a:r>
                <a:rPr lang="en-US" sz="2400" dirty="0" err="1"/>
                <a:t>kurang</a:t>
              </a:r>
              <a:r>
                <a:rPr lang="en-US" sz="2400" dirty="0"/>
                <a:t> </a:t>
              </a:r>
              <a:r>
                <a:rPr lang="en-US" sz="2400" dirty="0" err="1"/>
                <a:t>dari</a:t>
              </a:r>
              <a:r>
                <a:rPr lang="en-US" sz="2400" dirty="0"/>
                <a:t> 100 nm, </a:t>
              </a:r>
              <a:r>
                <a:rPr lang="en-US" sz="2400" dirty="0" err="1"/>
                <a:t>dengan</a:t>
              </a:r>
              <a:r>
                <a:rPr lang="en-US" sz="2400" dirty="0"/>
                <a:t> </a:t>
              </a:r>
              <a:r>
                <a:rPr lang="en-US" sz="2400" dirty="0" err="1"/>
                <a:t>catatan</a:t>
              </a:r>
              <a:r>
                <a:rPr lang="en-US" sz="2400" dirty="0"/>
                <a:t> </a:t>
              </a:r>
              <a:r>
                <a:rPr lang="en-US" sz="2400" dirty="0" err="1"/>
                <a:t>lebar</a:t>
              </a:r>
              <a:r>
                <a:rPr lang="en-US" sz="2400" dirty="0"/>
                <a:t> </a:t>
              </a:r>
              <a:r>
                <a:rPr lang="en-US" sz="2400" dirty="0" err="1"/>
                <a:t>suatu</a:t>
              </a:r>
              <a:r>
                <a:rPr lang="en-US" sz="2400" dirty="0"/>
                <a:t> atom </a:t>
              </a:r>
              <a:r>
                <a:rPr lang="en-US" sz="2400" dirty="0" err="1"/>
                <a:t>berkisar</a:t>
              </a:r>
              <a:r>
                <a:rPr lang="en-US" sz="2400" dirty="0"/>
                <a:t> </a:t>
              </a:r>
              <a:r>
                <a:rPr lang="en-US" sz="2400" dirty="0" err="1"/>
                <a:t>antara</a:t>
              </a:r>
              <a:r>
                <a:rPr lang="en-US" sz="2400" dirty="0"/>
                <a:t> 0,1- 0,5 nm. Rata-rata </a:t>
              </a:r>
              <a:r>
                <a:rPr lang="en-US" sz="2400" dirty="0" err="1"/>
                <a:t>suatu</a:t>
              </a:r>
              <a:r>
                <a:rPr lang="en-US" sz="2400" dirty="0"/>
                <a:t> </a:t>
              </a:r>
              <a:r>
                <a:rPr lang="en-US" sz="2400" dirty="0" err="1"/>
                <a:t>nanopartikel</a:t>
              </a:r>
              <a:r>
                <a:rPr lang="en-US" sz="2400" dirty="0"/>
                <a:t> </a:t>
              </a:r>
              <a:r>
                <a:rPr lang="en-US" sz="2400" dirty="0" err="1"/>
                <a:t>terdiri</a:t>
              </a:r>
              <a:r>
                <a:rPr lang="en-US" sz="2400" dirty="0"/>
                <a:t> </a:t>
              </a:r>
              <a:r>
                <a:rPr lang="en-US" sz="2400" dirty="0" err="1"/>
                <a:t>dari</a:t>
              </a:r>
              <a:r>
                <a:rPr lang="en-US" sz="2400" dirty="0"/>
                <a:t> 10- 10</a:t>
              </a:r>
              <a:r>
                <a:rPr lang="en-US" sz="2400" baseline="30000" dirty="0"/>
                <a:t>5</a:t>
              </a:r>
              <a:r>
                <a:rPr lang="en-US" sz="2400" dirty="0"/>
                <a:t> atom</a:t>
              </a:r>
            </a:p>
          </p:txBody>
        </p:sp>
        <p:sp>
          <p:nvSpPr>
            <p:cNvPr id="18" name="Right Arrow 17"/>
            <p:cNvSpPr/>
            <p:nvPr/>
          </p:nvSpPr>
          <p:spPr>
            <a:xfrm>
              <a:off x="4355210" y="4719437"/>
              <a:ext cx="586854" cy="354105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/>
            </a:p>
          </p:txBody>
        </p:sp>
        <p:sp>
          <p:nvSpPr>
            <p:cNvPr id="19" name="Snip Diagonal Corner Rectangle 18"/>
            <p:cNvSpPr/>
            <p:nvPr/>
          </p:nvSpPr>
          <p:spPr>
            <a:xfrm>
              <a:off x="2149968" y="4641609"/>
              <a:ext cx="2205244" cy="550962"/>
            </a:xfrm>
            <a:prstGeom prst="snip2DiagRect">
              <a:avLst/>
            </a:prstGeom>
            <a:solidFill>
              <a:srgbClr val="008E55"/>
            </a:solidFill>
            <a:ln w="38100">
              <a:solidFill>
                <a:srgbClr val="008E55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2400" b="1" dirty="0" err="1">
                  <a:solidFill>
                    <a:schemeClr val="bg1"/>
                  </a:solidFill>
                </a:rPr>
                <a:t>Nanopartikel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950811" y="3040190"/>
            <a:ext cx="9470432" cy="830997"/>
            <a:chOff x="1905366" y="4641609"/>
            <a:chExt cx="10064859" cy="830997"/>
          </a:xfrm>
          <a:scene3d>
            <a:camera prst="perspectiveLeft"/>
            <a:lightRig rig="threePt" dir="t"/>
          </a:scene3d>
        </p:grpSpPr>
        <p:sp>
          <p:nvSpPr>
            <p:cNvPr id="20" name="Rectangle 19"/>
            <p:cNvSpPr/>
            <p:nvPr/>
          </p:nvSpPr>
          <p:spPr>
            <a:xfrm>
              <a:off x="5063319" y="4641609"/>
              <a:ext cx="6906906" cy="830997"/>
            </a:xfrm>
            <a:prstGeom prst="rect">
              <a:avLst/>
            </a:prstGeom>
            <a:ln>
              <a:solidFill>
                <a:srgbClr val="008E55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2400" dirty="0" err="1"/>
                <a:t>Teknologi</a:t>
              </a:r>
              <a:r>
                <a:rPr lang="en-US" sz="2400" dirty="0"/>
                <a:t> yang </a:t>
              </a:r>
              <a:r>
                <a:rPr lang="en-US" sz="2400" dirty="0" err="1"/>
                <a:t>berada</a:t>
              </a:r>
              <a:r>
                <a:rPr lang="en-US" sz="2400" dirty="0"/>
                <a:t> </a:t>
              </a:r>
              <a:r>
                <a:rPr lang="en-US" sz="2400" dirty="0" err="1"/>
                <a:t>dalam</a:t>
              </a:r>
              <a:r>
                <a:rPr lang="en-US" sz="2400" dirty="0"/>
                <a:t> </a:t>
              </a:r>
              <a:r>
                <a:rPr lang="en-US" sz="2400" dirty="0" err="1"/>
                <a:t>skala</a:t>
              </a:r>
              <a:r>
                <a:rPr lang="en-US" sz="2400" dirty="0"/>
                <a:t> </a:t>
              </a:r>
              <a:r>
                <a:rPr lang="en-US" sz="2400" dirty="0" err="1"/>
                <a:t>nano</a:t>
              </a:r>
              <a:r>
                <a:rPr lang="en-US" sz="2400" dirty="0"/>
                <a:t> yang </a:t>
              </a:r>
              <a:r>
                <a:rPr lang="en-US" sz="2400" dirty="0" err="1"/>
                <a:t>dikembangkan</a:t>
              </a:r>
              <a:r>
                <a:rPr lang="en-US" sz="2400" dirty="0"/>
                <a:t> </a:t>
              </a:r>
              <a:r>
                <a:rPr lang="en-US" sz="2400" dirty="0" err="1"/>
                <a:t>untuk</a:t>
              </a:r>
              <a:r>
                <a:rPr lang="en-US" sz="2400" dirty="0"/>
                <a:t> </a:t>
              </a:r>
              <a:r>
                <a:rPr lang="en-US" sz="2400" dirty="0" err="1"/>
                <a:t>peenelitian</a:t>
              </a:r>
              <a:r>
                <a:rPr lang="en-US" sz="2400" dirty="0"/>
                <a:t> </a:t>
              </a:r>
              <a:r>
                <a:rPr lang="en-US" sz="2400" dirty="0" err="1"/>
                <a:t>dan</a:t>
              </a:r>
              <a:r>
                <a:rPr lang="en-US" sz="2400" dirty="0"/>
                <a:t> </a:t>
              </a:r>
              <a:r>
                <a:rPr lang="en-US" sz="2400" dirty="0" err="1"/>
                <a:t>industri</a:t>
              </a:r>
              <a:endParaRPr lang="en-US" sz="2400" dirty="0"/>
            </a:p>
          </p:txBody>
        </p:sp>
        <p:sp>
          <p:nvSpPr>
            <p:cNvPr id="21" name="Right Arrow 20"/>
            <p:cNvSpPr/>
            <p:nvPr/>
          </p:nvSpPr>
          <p:spPr>
            <a:xfrm>
              <a:off x="4355211" y="4721867"/>
              <a:ext cx="586854" cy="354105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/>
            </a:p>
          </p:txBody>
        </p:sp>
        <p:sp>
          <p:nvSpPr>
            <p:cNvPr id="22" name="Snip Diagonal Corner Rectangle 21"/>
            <p:cNvSpPr/>
            <p:nvPr/>
          </p:nvSpPr>
          <p:spPr>
            <a:xfrm>
              <a:off x="1905366" y="4641609"/>
              <a:ext cx="2449846" cy="550962"/>
            </a:xfrm>
            <a:prstGeom prst="snip2DiagRect">
              <a:avLst/>
            </a:prstGeom>
            <a:solidFill>
              <a:srgbClr val="008E55"/>
            </a:solidFill>
            <a:ln w="38100">
              <a:solidFill>
                <a:srgbClr val="008E55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2400" b="1" dirty="0" err="1">
                  <a:solidFill>
                    <a:schemeClr val="bg1"/>
                  </a:solidFill>
                </a:rPr>
                <a:t>Nanoteknologi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2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1" grpId="0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951" y="312569"/>
            <a:ext cx="9063049" cy="6042032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347606" y="678990"/>
            <a:ext cx="6581548" cy="1217089"/>
            <a:chOff x="1689626" y="3434616"/>
            <a:chExt cx="4516188" cy="661134"/>
          </a:xfrm>
        </p:grpSpPr>
        <p:sp>
          <p:nvSpPr>
            <p:cNvPr id="5" name="Parallelogram 4"/>
            <p:cNvSpPr/>
            <p:nvPr/>
          </p:nvSpPr>
          <p:spPr>
            <a:xfrm>
              <a:off x="1800436" y="3486150"/>
              <a:ext cx="3822882" cy="609600"/>
            </a:xfrm>
            <a:prstGeom prst="parallelogram">
              <a:avLst>
                <a:gd name="adj" fmla="val 45313"/>
              </a:avLst>
            </a:prstGeom>
            <a:solidFill>
              <a:schemeClr val="accent1">
                <a:lumMod val="20000"/>
                <a:lumOff val="80000"/>
                <a:alpha val="7882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6" name="テキスト プレースホルダー 17"/>
            <p:cNvSpPr txBox="1">
              <a:spLocks/>
            </p:cNvSpPr>
            <p:nvPr/>
          </p:nvSpPr>
          <p:spPr>
            <a:xfrm>
              <a:off x="1689626" y="3434616"/>
              <a:ext cx="4516188" cy="609600"/>
            </a:xfrm>
            <a:prstGeom prst="rect">
              <a:avLst/>
            </a:prstGeom>
          </p:spPr>
          <p:txBody>
            <a:bodyPr vert="horz" lIns="48000" tIns="48000" rIns="48000" bIns="48000" rtlCol="0" anchor="ctr">
              <a:noAutofit/>
            </a:bodyPr>
            <a:lstStyle>
              <a:lvl1pPr marL="342900" indent="-34290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Clr>
                  <a:schemeClr val="accent5"/>
                </a:buClr>
                <a:buFont typeface="Wingdings" panose="05000000000000000000" pitchFamily="2" charset="2"/>
                <a:buChar char="l"/>
                <a:defRPr kumimoji="1" sz="20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3733" b="1" dirty="0" smtClean="0">
                  <a:solidFill>
                    <a:schemeClr val="tx1"/>
                  </a:solidFill>
                  <a:cs typeface="Arial" panose="020B0604020202020204" pitchFamily="34" charset="0"/>
                  <a:sym typeface="Arial"/>
                </a:rPr>
                <a:t>Kimia di </a:t>
              </a:r>
              <a:r>
                <a:rPr lang="en-US" sz="3733" b="1" dirty="0" err="1" smtClean="0">
                  <a:solidFill>
                    <a:schemeClr val="tx1"/>
                  </a:solidFill>
                  <a:cs typeface="Arial" panose="020B0604020202020204" pitchFamily="34" charset="0"/>
                  <a:sym typeface="Arial"/>
                </a:rPr>
                <a:t>Sekitar</a:t>
              </a:r>
              <a:r>
                <a:rPr lang="en-US" sz="3733" b="1" dirty="0" smtClean="0">
                  <a:solidFill>
                    <a:schemeClr val="tx1"/>
                  </a:solidFill>
                  <a:cs typeface="Arial" panose="020B0604020202020204" pitchFamily="34" charset="0"/>
                  <a:sym typeface="Arial"/>
                </a:rPr>
                <a:t> Kita</a:t>
              </a:r>
              <a:endParaRPr lang="id-ID" sz="3733" b="1" dirty="0">
                <a:solidFill>
                  <a:schemeClr val="tx1"/>
                </a:solidFill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20" name="直角三角形 28"/>
          <p:cNvSpPr/>
          <p:nvPr/>
        </p:nvSpPr>
        <p:spPr>
          <a:xfrm rot="2700000">
            <a:off x="521458" y="477503"/>
            <a:ext cx="1510655" cy="1510655"/>
          </a:xfrm>
          <a:prstGeom prst="rtTriangle">
            <a:avLst/>
          </a:prstGeom>
          <a:solidFill>
            <a:srgbClr val="385891"/>
          </a:solidFill>
          <a:ln w="25400" cap="flat" cmpd="sng" algn="ctr">
            <a:noFill/>
            <a:prstDash val="sysDot"/>
          </a:ln>
          <a:effectLst/>
        </p:spPr>
        <p:txBody>
          <a:bodyPr rot="0" spcFirstLastPara="0" vertOverflow="overflow" horzOverflow="overflow" vert="horz" wrap="square" lIns="162556" tIns="81277" rIns="162556" bIns="81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625519">
              <a:defRPr/>
            </a:pPr>
            <a:endParaRPr kumimoji="1" lang="ja-JP" altLang="en-US" sz="3200" kern="0" dirty="0">
              <a:solidFill>
                <a:srgbClr val="5BB8D1"/>
              </a:solidFill>
              <a:latin typeface="Open Sans"/>
            </a:endParaRPr>
          </a:p>
        </p:txBody>
      </p:sp>
      <p:sp>
        <p:nvSpPr>
          <p:cNvPr id="21" name="直角三角形 8"/>
          <p:cNvSpPr/>
          <p:nvPr/>
        </p:nvSpPr>
        <p:spPr>
          <a:xfrm rot="2700000">
            <a:off x="818498" y="477518"/>
            <a:ext cx="1510655" cy="1510655"/>
          </a:xfrm>
          <a:prstGeom prst="rtTriangle">
            <a:avLst/>
          </a:prstGeom>
          <a:solidFill>
            <a:srgbClr val="3B68AB"/>
          </a:solidFill>
          <a:ln w="25400" cap="flat" cmpd="sng" algn="ctr">
            <a:noFill/>
            <a:prstDash val="sysDot"/>
          </a:ln>
          <a:effectLst/>
        </p:spPr>
        <p:txBody>
          <a:bodyPr rot="0" spcFirstLastPara="0" vertOverflow="overflow" horzOverflow="overflow" vert="horz" wrap="square" lIns="162556" tIns="81277" rIns="162556" bIns="81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625519">
              <a:defRPr/>
            </a:pPr>
            <a:endParaRPr kumimoji="1" lang="ja-JP" altLang="en-US" sz="3200" kern="0" dirty="0">
              <a:solidFill>
                <a:srgbClr val="5BB8D1"/>
              </a:solidFill>
              <a:latin typeface="Open Sans"/>
            </a:endParaRPr>
          </a:p>
        </p:txBody>
      </p:sp>
      <p:sp>
        <p:nvSpPr>
          <p:cNvPr id="22" name="直角三角形 4"/>
          <p:cNvSpPr/>
          <p:nvPr/>
        </p:nvSpPr>
        <p:spPr>
          <a:xfrm rot="13500000">
            <a:off x="818498" y="477517"/>
            <a:ext cx="1510655" cy="1510655"/>
          </a:xfrm>
          <a:prstGeom prst="rtTriangle">
            <a:avLst/>
          </a:prstGeom>
          <a:solidFill>
            <a:srgbClr val="A6BEDE"/>
          </a:solidFill>
          <a:ln w="25400" cap="flat" cmpd="sng" algn="ctr">
            <a:noFill/>
            <a:prstDash val="sysDot"/>
          </a:ln>
          <a:effectLst/>
        </p:spPr>
        <p:txBody>
          <a:bodyPr rot="0" spcFirstLastPara="0" vertOverflow="overflow" horzOverflow="overflow" vert="horz" wrap="square" lIns="162556" tIns="81277" rIns="162556" bIns="81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625519">
              <a:defRPr/>
            </a:pPr>
            <a:endParaRPr kumimoji="1" lang="ja-JP" altLang="en-US" sz="3200" kern="0">
              <a:solidFill>
                <a:srgbClr val="5BB8D1"/>
              </a:solidFill>
              <a:latin typeface="Open Sans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919608" y="569646"/>
            <a:ext cx="1308430" cy="1326433"/>
            <a:chOff x="2895600" y="-542991"/>
            <a:chExt cx="960519" cy="973734"/>
          </a:xfrm>
        </p:grpSpPr>
        <p:grpSp>
          <p:nvGrpSpPr>
            <p:cNvPr id="24" name="Group 23"/>
            <p:cNvGrpSpPr/>
            <p:nvPr/>
          </p:nvGrpSpPr>
          <p:grpSpPr>
            <a:xfrm>
              <a:off x="2895600" y="-542991"/>
              <a:ext cx="960519" cy="960519"/>
              <a:chOff x="2895600" y="-542991"/>
              <a:chExt cx="960519" cy="960519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2895600" y="-542991"/>
                <a:ext cx="960519" cy="960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rgbClr val="4F81BD"/>
                  </a:solidFill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2926335" y="-512255"/>
                <a:ext cx="898264" cy="898263"/>
              </a:xfrm>
              <a:prstGeom prst="ellipse">
                <a:avLst/>
              </a:prstGeom>
              <a:solidFill>
                <a:srgbClr val="C61D22"/>
              </a:solidFill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5" name="Rectangle 24"/>
            <p:cNvSpPr/>
            <p:nvPr/>
          </p:nvSpPr>
          <p:spPr>
            <a:xfrm>
              <a:off x="2988193" y="-488577"/>
              <a:ext cx="774547" cy="54983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267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Bab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214799" y="-119089"/>
              <a:ext cx="339144" cy="54983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267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  <a:endParaRPr lang="en-US" sz="4267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0833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4E76DAE9-D33F-4A97-8C12-2849B93C5934}"/>
              </a:ext>
            </a:extLst>
          </p:cNvPr>
          <p:cNvGrpSpPr/>
          <p:nvPr/>
        </p:nvGrpSpPr>
        <p:grpSpPr>
          <a:xfrm>
            <a:off x="1559452" y="1179314"/>
            <a:ext cx="9186371" cy="4602391"/>
            <a:chOff x="539550" y="1688899"/>
            <a:chExt cx="8551823" cy="4311602"/>
          </a:xfrm>
        </p:grpSpPr>
        <p:sp>
          <p:nvSpPr>
            <p:cNvPr id="25" name="Block Arc 24">
              <a:extLst>
                <a:ext uri="{FF2B5EF4-FFF2-40B4-BE49-F238E27FC236}">
                  <a16:creationId xmlns:a16="http://schemas.microsoft.com/office/drawing/2014/main" id="{78F99952-86E4-4295-B944-08A903C5EF77}"/>
                </a:ext>
              </a:extLst>
            </p:cNvPr>
            <p:cNvSpPr/>
            <p:nvPr/>
          </p:nvSpPr>
          <p:spPr>
            <a:xfrm rot="10800000">
              <a:off x="539552" y="2996952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rgbClr val="008E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57142F4C-00E6-4DCC-A0D9-242C2D2D48EB}"/>
                </a:ext>
              </a:extLst>
            </p:cNvPr>
            <p:cNvSpPr/>
            <p:nvPr/>
          </p:nvSpPr>
          <p:spPr>
            <a:xfrm>
              <a:off x="1911728" y="2996951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rgbClr val="00B4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7" name="Block Arc 26">
              <a:extLst>
                <a:ext uri="{FF2B5EF4-FFF2-40B4-BE49-F238E27FC236}">
                  <a16:creationId xmlns:a16="http://schemas.microsoft.com/office/drawing/2014/main" id="{19DB1826-1CC9-4F2F-967B-CBF8211163BB}"/>
                </a:ext>
              </a:extLst>
            </p:cNvPr>
            <p:cNvSpPr/>
            <p:nvPr/>
          </p:nvSpPr>
          <p:spPr>
            <a:xfrm rot="10800000">
              <a:off x="3283905" y="2996951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rgbClr val="00B0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8" name="Block Arc 27">
              <a:extLst>
                <a:ext uri="{FF2B5EF4-FFF2-40B4-BE49-F238E27FC236}">
                  <a16:creationId xmlns:a16="http://schemas.microsoft.com/office/drawing/2014/main" id="{F41DC233-F05D-4ADA-9E59-01A94EE083E0}"/>
                </a:ext>
              </a:extLst>
            </p:cNvPr>
            <p:cNvSpPr/>
            <p:nvPr/>
          </p:nvSpPr>
          <p:spPr>
            <a:xfrm>
              <a:off x="4656081" y="2996951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rgbClr val="00D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9" name="Block Arc 28">
              <a:extLst>
                <a:ext uri="{FF2B5EF4-FFF2-40B4-BE49-F238E27FC236}">
                  <a16:creationId xmlns:a16="http://schemas.microsoft.com/office/drawing/2014/main" id="{428FCB43-93C6-4BE3-946C-3437049E6DF4}"/>
                </a:ext>
              </a:extLst>
            </p:cNvPr>
            <p:cNvSpPr/>
            <p:nvPr/>
          </p:nvSpPr>
          <p:spPr>
            <a:xfrm rot="10800000">
              <a:off x="6028258" y="2996952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rgbClr val="00FF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30" name="Block Arc 29">
              <a:extLst>
                <a:ext uri="{FF2B5EF4-FFF2-40B4-BE49-F238E27FC236}">
                  <a16:creationId xmlns:a16="http://schemas.microsoft.com/office/drawing/2014/main" id="{8EE6237E-3059-4425-8F53-4DD3FD78F2D9}"/>
                </a:ext>
              </a:extLst>
            </p:cNvPr>
            <p:cNvSpPr/>
            <p:nvPr/>
          </p:nvSpPr>
          <p:spPr>
            <a:xfrm>
              <a:off x="7400434" y="2996950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rgbClr val="97FF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8753F26-E5FE-46BF-980F-0EB404FDF8C8}"/>
                </a:ext>
              </a:extLst>
            </p:cNvPr>
            <p:cNvSpPr/>
            <p:nvPr/>
          </p:nvSpPr>
          <p:spPr>
            <a:xfrm>
              <a:off x="539550" y="1688899"/>
              <a:ext cx="319787" cy="2160240"/>
            </a:xfrm>
            <a:prstGeom prst="rect">
              <a:avLst/>
            </a:prstGeom>
            <a:gradFill flip="none" rotWithShape="1">
              <a:gsLst>
                <a:gs pos="0">
                  <a:srgbClr val="008E55"/>
                </a:gs>
                <a:gs pos="33000">
                  <a:srgbClr val="008E55">
                    <a:tint val="44500"/>
                    <a:satMod val="160000"/>
                  </a:srgb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2AFFCA1-9CFF-4AA2-8DDA-4AF65BEA3735}"/>
                </a:ext>
              </a:extLst>
            </p:cNvPr>
            <p:cNvSpPr/>
            <p:nvPr/>
          </p:nvSpPr>
          <p:spPr>
            <a:xfrm>
              <a:off x="8774940" y="3840261"/>
              <a:ext cx="316433" cy="2160240"/>
            </a:xfrm>
            <a:prstGeom prst="rect">
              <a:avLst/>
            </a:prstGeom>
            <a:gradFill flip="none" rotWithShape="1">
              <a:gsLst>
                <a:gs pos="0">
                  <a:srgbClr val="97FFDC"/>
                </a:gs>
                <a:gs pos="50000">
                  <a:srgbClr val="97FFDC">
                    <a:tint val="44500"/>
                    <a:satMod val="160000"/>
                  </a:srgb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71FC41F-B461-4D58-A50E-8CE7EE5DD184}"/>
              </a:ext>
            </a:extLst>
          </p:cNvPr>
          <p:cNvGrpSpPr/>
          <p:nvPr/>
        </p:nvGrpSpPr>
        <p:grpSpPr>
          <a:xfrm>
            <a:off x="1004616" y="4374631"/>
            <a:ext cx="2926080" cy="1692871"/>
            <a:chOff x="1775730" y="2204864"/>
            <a:chExt cx="1709467" cy="1168707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6E7F01F-68B4-4652-8AA6-438AF88C246B}"/>
                </a:ext>
              </a:extLst>
            </p:cNvPr>
            <p:cNvSpPr txBox="1"/>
            <p:nvPr/>
          </p:nvSpPr>
          <p:spPr>
            <a:xfrm>
              <a:off x="1775730" y="2608644"/>
              <a:ext cx="1709467" cy="764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Membayangkan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untuk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membuat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benda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yang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berukuran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sangat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kecil</a:t>
              </a:r>
              <a:endParaRPr lang="ko-KR" altLang="en-US" sz="2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07EE6DF-B241-46D8-B59D-C5E8F31EE492}"/>
                </a:ext>
              </a:extLst>
            </p:cNvPr>
            <p:cNvSpPr txBox="1"/>
            <p:nvPr/>
          </p:nvSpPr>
          <p:spPr>
            <a:xfrm>
              <a:off x="1777331" y="2204864"/>
              <a:ext cx="1707866" cy="531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b="1" dirty="0">
                  <a:solidFill>
                    <a:srgbClr val="008E55"/>
                  </a:solidFill>
                </a:rPr>
                <a:t>29 </a:t>
              </a:r>
              <a:r>
                <a:rPr lang="en-US" altLang="ko-KR" sz="2200" b="1" dirty="0" err="1">
                  <a:solidFill>
                    <a:srgbClr val="008E55"/>
                  </a:solidFill>
                </a:rPr>
                <a:t>Desember</a:t>
              </a:r>
              <a:r>
                <a:rPr lang="en-US" altLang="ko-KR" sz="2200" b="1" dirty="0">
                  <a:solidFill>
                    <a:srgbClr val="008E55"/>
                  </a:solidFill>
                </a:rPr>
                <a:t> 1959</a:t>
              </a:r>
            </a:p>
            <a:p>
              <a:pPr algn="ctr"/>
              <a:r>
                <a:rPr lang="en-US" altLang="ko-KR" sz="2200" b="1" dirty="0">
                  <a:solidFill>
                    <a:srgbClr val="008E55"/>
                  </a:solidFill>
                </a:rPr>
                <a:t>Richard P. </a:t>
              </a:r>
              <a:r>
                <a:rPr lang="en-US" altLang="ko-KR" sz="2200" b="1" dirty="0" err="1">
                  <a:solidFill>
                    <a:srgbClr val="008E55"/>
                  </a:solidFill>
                </a:rPr>
                <a:t>Feyman</a:t>
              </a:r>
              <a:endParaRPr lang="ko-KR" altLang="en-US" sz="2200" b="1" dirty="0">
                <a:solidFill>
                  <a:srgbClr val="008E55"/>
                </a:solidFill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71FC41F-B461-4D58-A50E-8CE7EE5DD184}"/>
              </a:ext>
            </a:extLst>
          </p:cNvPr>
          <p:cNvGrpSpPr/>
          <p:nvPr/>
        </p:nvGrpSpPr>
        <p:grpSpPr>
          <a:xfrm>
            <a:off x="4119980" y="4374632"/>
            <a:ext cx="2926080" cy="1692874"/>
            <a:chOff x="1776531" y="2204864"/>
            <a:chExt cx="2217612" cy="123180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6E7F01F-68B4-4652-8AA6-438AF88C246B}"/>
                </a:ext>
              </a:extLst>
            </p:cNvPr>
            <p:cNvSpPr txBox="1"/>
            <p:nvPr/>
          </p:nvSpPr>
          <p:spPr>
            <a:xfrm>
              <a:off x="1776531" y="2630444"/>
              <a:ext cx="2217612" cy="806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Menemukan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Scanning Tunneling Microscope 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(STM)</a:t>
              </a:r>
              <a:endParaRPr lang="ko-KR" altLang="en-US" sz="2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07EE6DF-B241-46D8-B59D-C5E8F31EE492}"/>
                </a:ext>
              </a:extLst>
            </p:cNvPr>
            <p:cNvSpPr txBox="1"/>
            <p:nvPr/>
          </p:nvSpPr>
          <p:spPr>
            <a:xfrm>
              <a:off x="1777331" y="2204864"/>
              <a:ext cx="2216812" cy="559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b="1" dirty="0">
                  <a:solidFill>
                    <a:srgbClr val="00B0AC"/>
                  </a:solidFill>
                </a:rPr>
                <a:t>1985</a:t>
              </a:r>
            </a:p>
            <a:p>
              <a:pPr algn="ctr"/>
              <a:r>
                <a:rPr lang="en-US" altLang="ko-KR" sz="2200" b="1" dirty="0">
                  <a:solidFill>
                    <a:srgbClr val="00B0AC"/>
                  </a:solidFill>
                </a:rPr>
                <a:t>Binning Rohrer </a:t>
              </a:r>
              <a:endParaRPr lang="ko-KR" altLang="en-US" sz="2200" b="1" dirty="0">
                <a:solidFill>
                  <a:srgbClr val="00B0AC"/>
                </a:solidFill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71FC41F-B461-4D58-A50E-8CE7EE5DD184}"/>
              </a:ext>
            </a:extLst>
          </p:cNvPr>
          <p:cNvGrpSpPr/>
          <p:nvPr/>
        </p:nvGrpSpPr>
        <p:grpSpPr>
          <a:xfrm>
            <a:off x="6900587" y="4374632"/>
            <a:ext cx="2926080" cy="2045153"/>
            <a:chOff x="1775730" y="2204864"/>
            <a:chExt cx="1709467" cy="1361442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6E7F01F-68B4-4652-8AA6-438AF88C246B}"/>
                </a:ext>
              </a:extLst>
            </p:cNvPr>
            <p:cNvSpPr txBox="1"/>
            <p:nvPr/>
          </p:nvSpPr>
          <p:spPr>
            <a:xfrm>
              <a:off x="1775730" y="2603349"/>
              <a:ext cx="1709467" cy="962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Menemukan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Floruena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yang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tersusun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dari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60 atom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karbon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(C</a:t>
              </a:r>
              <a:r>
                <a:rPr lang="en-US" altLang="ko-KR" sz="2200" baseline="-25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60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)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berbentuk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bola</a:t>
              </a:r>
              <a:endParaRPr lang="ko-KR" altLang="en-US" sz="2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07EE6DF-B241-46D8-B59D-C5E8F31EE492}"/>
                </a:ext>
              </a:extLst>
            </p:cNvPr>
            <p:cNvSpPr txBox="1"/>
            <p:nvPr/>
          </p:nvSpPr>
          <p:spPr>
            <a:xfrm>
              <a:off x="1777331" y="2204864"/>
              <a:ext cx="1707866" cy="5122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b="1" dirty="0">
                  <a:solidFill>
                    <a:srgbClr val="00FFD0"/>
                  </a:solidFill>
                </a:rPr>
                <a:t>1985 </a:t>
              </a:r>
            </a:p>
            <a:p>
              <a:pPr algn="ctr"/>
              <a:r>
                <a:rPr lang="en-US" altLang="ko-KR" sz="2200" b="1" dirty="0" err="1">
                  <a:solidFill>
                    <a:srgbClr val="00FFD0"/>
                  </a:solidFill>
                </a:rPr>
                <a:t>Kroto</a:t>
              </a:r>
              <a:endParaRPr lang="ko-KR" altLang="en-US" sz="2200" b="1" dirty="0">
                <a:solidFill>
                  <a:srgbClr val="00FFD0"/>
                </a:solidFill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71FC41F-B461-4D58-A50E-8CE7EE5DD184}"/>
              </a:ext>
            </a:extLst>
          </p:cNvPr>
          <p:cNvGrpSpPr/>
          <p:nvPr/>
        </p:nvGrpSpPr>
        <p:grpSpPr>
          <a:xfrm>
            <a:off x="5537300" y="967787"/>
            <a:ext cx="2896211" cy="2008502"/>
            <a:chOff x="1904981" y="2204861"/>
            <a:chExt cx="1709467" cy="1958580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6E7F01F-68B4-4652-8AA6-438AF88C246B}"/>
                </a:ext>
              </a:extLst>
            </p:cNvPr>
            <p:cNvSpPr txBox="1"/>
            <p:nvPr/>
          </p:nvSpPr>
          <p:spPr>
            <a:xfrm>
              <a:off x="1904981" y="2422706"/>
              <a:ext cx="1709467" cy="1740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Ditemukan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Atomic Force Microscope 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(AFM) yang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dapat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memberikan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citra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tiga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dimensi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(3D)</a:t>
              </a:r>
              <a:endParaRPr lang="ko-KR" altLang="en-US" sz="2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07EE6DF-B241-46D8-B59D-C5E8F31EE492}"/>
                </a:ext>
              </a:extLst>
            </p:cNvPr>
            <p:cNvSpPr txBox="1"/>
            <p:nvPr/>
          </p:nvSpPr>
          <p:spPr>
            <a:xfrm>
              <a:off x="1906582" y="2204861"/>
              <a:ext cx="1707866" cy="420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b="1" dirty="0">
                  <a:solidFill>
                    <a:srgbClr val="00D5D0"/>
                  </a:solidFill>
                </a:rPr>
                <a:t>1986</a:t>
              </a:r>
              <a:endParaRPr lang="ko-KR" altLang="en-US" sz="2200" b="1" dirty="0">
                <a:solidFill>
                  <a:srgbClr val="00D5D0"/>
                </a:solidFill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71FC41F-B461-4D58-A50E-8CE7EE5DD184}"/>
              </a:ext>
            </a:extLst>
          </p:cNvPr>
          <p:cNvGrpSpPr/>
          <p:nvPr/>
        </p:nvGrpSpPr>
        <p:grpSpPr>
          <a:xfrm>
            <a:off x="2436019" y="1046502"/>
            <a:ext cx="3012784" cy="1748966"/>
            <a:chOff x="1775730" y="2181956"/>
            <a:chExt cx="1760121" cy="1164272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6E7F01F-68B4-4652-8AA6-438AF88C246B}"/>
                </a:ext>
              </a:extLst>
            </p:cNvPr>
            <p:cNvSpPr txBox="1"/>
            <p:nvPr/>
          </p:nvSpPr>
          <p:spPr>
            <a:xfrm>
              <a:off x="1775730" y="2608644"/>
              <a:ext cx="1709467" cy="737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Mengusulkan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pertama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kali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bidang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ilmu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nanoteknologi</a:t>
              </a:r>
              <a:endParaRPr lang="ko-KR" altLang="en-US" sz="2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07EE6DF-B241-46D8-B59D-C5E8F31EE492}"/>
                </a:ext>
              </a:extLst>
            </p:cNvPr>
            <p:cNvSpPr txBox="1"/>
            <p:nvPr/>
          </p:nvSpPr>
          <p:spPr>
            <a:xfrm>
              <a:off x="1775730" y="2181956"/>
              <a:ext cx="1760121" cy="512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b="1" dirty="0">
                  <a:solidFill>
                    <a:srgbClr val="00B492"/>
                  </a:solidFill>
                </a:rPr>
                <a:t>1974</a:t>
              </a:r>
            </a:p>
            <a:p>
              <a:pPr algn="ctr"/>
              <a:r>
                <a:rPr lang="en-US" altLang="ko-KR" sz="2200" b="1" dirty="0">
                  <a:solidFill>
                    <a:srgbClr val="00B492"/>
                  </a:solidFill>
                </a:rPr>
                <a:t>Norio Taniguchi</a:t>
              </a:r>
              <a:endParaRPr lang="ko-KR" altLang="en-US" sz="2200" b="1" dirty="0">
                <a:solidFill>
                  <a:srgbClr val="00B492"/>
                </a:solidFill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71FC41F-B461-4D58-A50E-8CE7EE5DD184}"/>
              </a:ext>
            </a:extLst>
          </p:cNvPr>
          <p:cNvGrpSpPr/>
          <p:nvPr/>
        </p:nvGrpSpPr>
        <p:grpSpPr>
          <a:xfrm>
            <a:off x="8375831" y="1048365"/>
            <a:ext cx="2926080" cy="2038961"/>
            <a:chOff x="1904981" y="2204861"/>
            <a:chExt cx="1709467" cy="1988285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6E7F01F-68B4-4652-8AA6-438AF88C246B}"/>
                </a:ext>
              </a:extLst>
            </p:cNvPr>
            <p:cNvSpPr txBox="1"/>
            <p:nvPr/>
          </p:nvSpPr>
          <p:spPr>
            <a:xfrm>
              <a:off x="1904981" y="2782548"/>
              <a:ext cx="1709467" cy="1410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Menemukan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Carbon Nano Tubes 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(CNTs) :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molekul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karbon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berbentuk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tabung</a:t>
              </a:r>
              <a:endParaRPr lang="ko-KR" altLang="en-US" sz="2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07EE6DF-B241-46D8-B59D-C5E8F31EE492}"/>
                </a:ext>
              </a:extLst>
            </p:cNvPr>
            <p:cNvSpPr txBox="1"/>
            <p:nvPr/>
          </p:nvSpPr>
          <p:spPr>
            <a:xfrm>
              <a:off x="1906582" y="2204861"/>
              <a:ext cx="1707866" cy="750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b="1" dirty="0">
                  <a:solidFill>
                    <a:srgbClr val="97FFDC"/>
                  </a:solidFill>
                </a:rPr>
                <a:t>1991</a:t>
              </a:r>
            </a:p>
            <a:p>
              <a:pPr algn="ctr"/>
              <a:r>
                <a:rPr lang="en-US" altLang="ko-KR" sz="2200" b="1" dirty="0" err="1">
                  <a:solidFill>
                    <a:srgbClr val="97FFDC"/>
                  </a:solidFill>
                </a:rPr>
                <a:t>Iijima</a:t>
              </a:r>
              <a:endParaRPr lang="ko-KR" altLang="en-US" sz="2200" b="1" dirty="0">
                <a:solidFill>
                  <a:srgbClr val="97FFDC"/>
                </a:solidFill>
              </a:endParaRPr>
            </a:p>
          </p:txBody>
        </p:sp>
      </p:grpSp>
      <p:sp>
        <p:nvSpPr>
          <p:cNvPr id="51" name="Round Diagonal Corner Rectangle 50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52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Lucida Console" panose="020B0609040504020204" pitchFamily="49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Lucida Console" panose="020B0609040504020204" pitchFamily="49" charset="0"/>
            </a:endParaRPr>
          </a:p>
        </p:txBody>
      </p:sp>
      <p:sp>
        <p:nvSpPr>
          <p:cNvPr id="53" name="TextBox 89"/>
          <p:cNvSpPr txBox="1">
            <a:spLocks noChangeArrowheads="1"/>
          </p:cNvSpPr>
          <p:nvPr/>
        </p:nvSpPr>
        <p:spPr bwMode="auto">
          <a:xfrm>
            <a:off x="606189" y="112889"/>
            <a:ext cx="764381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Perkembangan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Nanoteknologi</a:t>
            </a:r>
            <a:endParaRPr lang="en-US" altLang="zh-CN" sz="4200" b="1" dirty="0">
              <a:solidFill>
                <a:srgbClr val="69FFCC"/>
              </a:solidFill>
              <a:latin typeface="+mn-lt"/>
            </a:endParaRP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60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Diagonal Corner Rectangle 13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5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Lucida Console" panose="020B0609040504020204" pitchFamily="49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Lucida Console" panose="020B0609040504020204" pitchFamily="49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 flipH="1">
            <a:off x="473438" y="1697474"/>
            <a:ext cx="11396871" cy="3084559"/>
          </a:xfrm>
          <a:prstGeom prst="snip2DiagRect">
            <a:avLst/>
          </a:prstGeom>
          <a:ln w="19050">
            <a:solidFill>
              <a:srgbClr val="00B0AC"/>
            </a:solidFill>
            <a:prstDash val="lgDashDotDot"/>
          </a:ln>
        </p:spPr>
        <p:txBody>
          <a:bodyPr>
            <a:noAutofit/>
          </a:bodyPr>
          <a:lstStyle/>
          <a:p>
            <a:r>
              <a:rPr lang="en-US" sz="2400" b="1" dirty="0"/>
              <a:t>CNTs</a:t>
            </a:r>
            <a:r>
              <a:rPr lang="en-US" sz="2400" dirty="0"/>
              <a:t> 		</a:t>
            </a:r>
            <a:r>
              <a:rPr lang="en-US" sz="2400" dirty="0" err="1"/>
              <a:t>sebagai</a:t>
            </a:r>
            <a:r>
              <a:rPr lang="en-US" sz="2400" dirty="0"/>
              <a:t> </a:t>
            </a:r>
            <a:r>
              <a:rPr lang="en-US" sz="2400" dirty="0" err="1"/>
              <a:t>bahan</a:t>
            </a:r>
            <a:r>
              <a:rPr lang="en-US" sz="2400" dirty="0"/>
              <a:t> </a:t>
            </a:r>
            <a:r>
              <a:rPr lang="en-US" sz="2400" dirty="0" err="1"/>
              <a:t>komposit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meningkatkan</a:t>
            </a:r>
            <a:r>
              <a:rPr lang="en-US" sz="2400" dirty="0"/>
              <a:t> </a:t>
            </a:r>
            <a:r>
              <a:rPr lang="en-US" sz="2400" dirty="0" err="1"/>
              <a:t>sifat</a:t>
            </a:r>
            <a:r>
              <a:rPr lang="en-US" sz="2400" dirty="0"/>
              <a:t> </a:t>
            </a:r>
            <a:r>
              <a:rPr lang="en-US" sz="2400" dirty="0" err="1"/>
              <a:t>mekanis</a:t>
            </a:r>
            <a:r>
              <a:rPr lang="en-US" sz="2400" dirty="0"/>
              <a:t> 			(</a:t>
            </a:r>
            <a:r>
              <a:rPr lang="en-US" sz="2400" i="1" dirty="0" err="1"/>
              <a:t>kuat</a:t>
            </a:r>
            <a:r>
              <a:rPr lang="en-US" sz="2400" i="1" dirty="0"/>
              <a:t>, </a:t>
            </a:r>
            <a:r>
              <a:rPr lang="en-US" sz="2400" i="1" dirty="0" err="1"/>
              <a:t>ulet</a:t>
            </a:r>
            <a:r>
              <a:rPr lang="en-US" sz="2400" dirty="0"/>
              <a:t>), </a:t>
            </a:r>
            <a:r>
              <a:rPr lang="en-US" sz="2400" dirty="0" err="1"/>
              <a:t>termal</a:t>
            </a:r>
            <a:r>
              <a:rPr lang="en-US" sz="2400" dirty="0"/>
              <a:t> (</a:t>
            </a:r>
            <a:r>
              <a:rPr lang="en-US" sz="2400" i="1" dirty="0" err="1"/>
              <a:t>penghantar</a:t>
            </a:r>
            <a:r>
              <a:rPr lang="en-US" sz="2400" i="1" dirty="0"/>
              <a:t> </a:t>
            </a:r>
            <a:r>
              <a:rPr lang="en-US" sz="2400" i="1" dirty="0" err="1"/>
              <a:t>panas</a:t>
            </a:r>
            <a:r>
              <a:rPr lang="en-US" sz="2400" dirty="0"/>
              <a:t>),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elektrik</a:t>
            </a:r>
            <a:r>
              <a:rPr lang="en-US" sz="2400" dirty="0"/>
              <a:t> (</a:t>
            </a:r>
            <a:r>
              <a:rPr lang="en-US" sz="2400" i="1" dirty="0" err="1"/>
              <a:t>daya</a:t>
            </a:r>
            <a:r>
              <a:rPr lang="en-US" sz="2400" i="1" dirty="0"/>
              <a:t> </a:t>
            </a:r>
            <a:r>
              <a:rPr lang="en-US" sz="2400" i="1" dirty="0" err="1"/>
              <a:t>hantar</a:t>
            </a:r>
            <a:r>
              <a:rPr lang="en-US" sz="2400" i="1" dirty="0"/>
              <a:t> 			</a:t>
            </a:r>
            <a:r>
              <a:rPr lang="en-US" sz="2400" i="1" dirty="0" err="1"/>
              <a:t>listrik</a:t>
            </a:r>
            <a:r>
              <a:rPr lang="en-US" sz="2400" i="1" dirty="0"/>
              <a:t> </a:t>
            </a:r>
            <a:r>
              <a:rPr lang="en-US" sz="2400" i="1" dirty="0" err="1"/>
              <a:t>lebih</a:t>
            </a:r>
            <a:r>
              <a:rPr lang="en-US" sz="2400" i="1" dirty="0"/>
              <a:t> </a:t>
            </a:r>
            <a:r>
              <a:rPr lang="en-US" sz="2400" i="1" dirty="0" err="1"/>
              <a:t>baik</a:t>
            </a:r>
            <a:r>
              <a:rPr lang="en-US" sz="2400" i="1" dirty="0"/>
              <a:t> </a:t>
            </a:r>
            <a:r>
              <a:rPr lang="en-US" sz="2400" i="1" dirty="0" err="1"/>
              <a:t>dari</a:t>
            </a:r>
            <a:r>
              <a:rPr lang="en-US" sz="2400" i="1" dirty="0"/>
              <a:t> </a:t>
            </a:r>
            <a:r>
              <a:rPr lang="en-US" sz="2400" i="1" dirty="0" err="1"/>
              <a:t>pada</a:t>
            </a:r>
            <a:r>
              <a:rPr lang="en-US" sz="2400" i="1" dirty="0"/>
              <a:t> </a:t>
            </a:r>
            <a:r>
              <a:rPr lang="en-US" sz="2400" i="1" dirty="0" err="1"/>
              <a:t>perak</a:t>
            </a:r>
            <a:r>
              <a:rPr lang="en-US" sz="2400" i="1" dirty="0"/>
              <a:t> </a:t>
            </a:r>
            <a:r>
              <a:rPr lang="en-US" sz="2400" i="1" dirty="0" err="1"/>
              <a:t>dan</a:t>
            </a:r>
            <a:r>
              <a:rPr lang="en-US" sz="2400" i="1" dirty="0"/>
              <a:t> </a:t>
            </a:r>
            <a:r>
              <a:rPr lang="en-US" sz="2400" i="1" dirty="0" err="1"/>
              <a:t>tembaga</a:t>
            </a:r>
            <a:r>
              <a:rPr lang="en-US" sz="2400" dirty="0"/>
              <a:t>). </a:t>
            </a:r>
          </a:p>
          <a:p>
            <a:r>
              <a:rPr lang="en-US" sz="2400" b="1" dirty="0" err="1"/>
              <a:t>Grafena</a:t>
            </a:r>
            <a:r>
              <a:rPr lang="en-US" sz="2400" dirty="0"/>
              <a:t> 	</a:t>
            </a:r>
            <a:r>
              <a:rPr lang="en-US" sz="2400" dirty="0" err="1"/>
              <a:t>molekul</a:t>
            </a:r>
            <a:r>
              <a:rPr lang="en-US" sz="2400" dirty="0"/>
              <a:t> </a:t>
            </a:r>
            <a:r>
              <a:rPr lang="en-US" sz="2400" dirty="0" err="1"/>
              <a:t>karbon</a:t>
            </a:r>
            <a:r>
              <a:rPr lang="en-US" sz="2400" dirty="0"/>
              <a:t> lain yang </a:t>
            </a:r>
            <a:r>
              <a:rPr lang="en-US" sz="2400" dirty="0" err="1"/>
              <a:t>tersusun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bentuk</a:t>
            </a:r>
            <a:r>
              <a:rPr lang="en-US" sz="2400" dirty="0"/>
              <a:t> </a:t>
            </a:r>
            <a:r>
              <a:rPr lang="en-US" sz="2400" dirty="0" err="1"/>
              <a:t>lembaran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		</a:t>
            </a:r>
            <a:r>
              <a:rPr lang="en-US" sz="2400" dirty="0" err="1"/>
              <a:t>konfigurasi</a:t>
            </a:r>
            <a:r>
              <a:rPr lang="en-US" sz="2400" dirty="0"/>
              <a:t> </a:t>
            </a:r>
            <a:r>
              <a:rPr lang="en-US" sz="2400" dirty="0" err="1"/>
              <a:t>sarang</a:t>
            </a:r>
            <a:r>
              <a:rPr lang="en-US" sz="2400" dirty="0"/>
              <a:t> </a:t>
            </a:r>
            <a:r>
              <a:rPr lang="en-US" sz="2400" dirty="0" err="1"/>
              <a:t>lebah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ketebalan</a:t>
            </a:r>
            <a:r>
              <a:rPr lang="en-US" sz="2400" dirty="0"/>
              <a:t> </a:t>
            </a:r>
            <a:r>
              <a:rPr lang="en-US" sz="2400" dirty="0" err="1"/>
              <a:t>satu</a:t>
            </a:r>
            <a:r>
              <a:rPr lang="en-US" sz="2400" dirty="0"/>
              <a:t> atom </a:t>
            </a:r>
            <a:r>
              <a:rPr lang="en-US" sz="2400" dirty="0" err="1"/>
              <a:t>karbon</a:t>
            </a:r>
            <a:r>
              <a:rPr lang="en-US" sz="2400" dirty="0"/>
              <a:t>. </a:t>
            </a:r>
            <a:r>
              <a:rPr lang="en-US" sz="2400" dirty="0" err="1"/>
              <a:t>Sifatnya</a:t>
            </a:r>
            <a:r>
              <a:rPr lang="en-US" sz="2400" dirty="0"/>
              <a:t> 		</a:t>
            </a:r>
            <a:r>
              <a:rPr lang="en-US" sz="2400" dirty="0" err="1"/>
              <a:t>fleksibel</a:t>
            </a:r>
            <a:r>
              <a:rPr lang="en-US" sz="2400" dirty="0"/>
              <a:t>, </a:t>
            </a:r>
            <a:r>
              <a:rPr lang="en-US" sz="2400" dirty="0" err="1"/>
              <a:t>kuat</a:t>
            </a:r>
            <a:r>
              <a:rPr lang="en-US" sz="2400" dirty="0"/>
              <a:t>, </a:t>
            </a:r>
            <a:r>
              <a:rPr lang="en-US" sz="2400" dirty="0" err="1"/>
              <a:t>transparan</a:t>
            </a:r>
            <a:r>
              <a:rPr lang="en-US" sz="2400" dirty="0"/>
              <a:t>,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konduktif</a:t>
            </a:r>
            <a:endParaRPr lang="en-US" sz="2400" dirty="0"/>
          </a:p>
        </p:txBody>
      </p:sp>
      <p:sp>
        <p:nvSpPr>
          <p:cNvPr id="24" name="TextBox 89"/>
          <p:cNvSpPr txBox="1">
            <a:spLocks noChangeArrowheads="1"/>
          </p:cNvSpPr>
          <p:nvPr/>
        </p:nvSpPr>
        <p:spPr bwMode="auto">
          <a:xfrm>
            <a:off x="606189" y="112889"/>
            <a:ext cx="764381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Perkembangan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Nanoteknologi</a:t>
            </a:r>
            <a:endParaRPr lang="en-US" altLang="zh-CN" sz="4200" b="1" dirty="0">
              <a:solidFill>
                <a:srgbClr val="69FFCC"/>
              </a:solidFill>
              <a:latin typeface="+mn-lt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2100840" y="1961747"/>
            <a:ext cx="413329" cy="434844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11" name="Right Arrow 10"/>
          <p:cNvSpPr/>
          <p:nvPr/>
        </p:nvSpPr>
        <p:spPr>
          <a:xfrm>
            <a:off x="2100840" y="3031059"/>
            <a:ext cx="413329" cy="446237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29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animBg="1"/>
      <p:bldP spid="9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Diagonal Corner Rectangle 13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5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Lucida Console" panose="020B0609040504020204" pitchFamily="49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Lucida Console" panose="020B0609040504020204" pitchFamily="49" charset="0"/>
            </a:endParaRPr>
          </a:p>
        </p:txBody>
      </p:sp>
      <p:sp>
        <p:nvSpPr>
          <p:cNvPr id="24" name="TextBox 89"/>
          <p:cNvSpPr txBox="1">
            <a:spLocks noChangeArrowheads="1"/>
          </p:cNvSpPr>
          <p:nvPr/>
        </p:nvSpPr>
        <p:spPr bwMode="auto">
          <a:xfrm>
            <a:off x="606188" y="112889"/>
            <a:ext cx="104897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Penerapan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Nanoteknologi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dalam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Kimia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Hijau</a:t>
            </a:r>
            <a:endParaRPr lang="en-US" altLang="zh-CN" sz="4200" b="1" dirty="0">
              <a:solidFill>
                <a:srgbClr val="69FFCC"/>
              </a:solidFill>
              <a:latin typeface="+mn-lt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014053"/>
              </p:ext>
            </p:extLst>
          </p:nvPr>
        </p:nvGraphicFramePr>
        <p:xfrm>
          <a:off x="479141" y="984916"/>
          <a:ext cx="10950040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89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3639"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/>
                        <a:t>No. </a:t>
                      </a: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/>
                        <a:t>12 </a:t>
                      </a:r>
                      <a:r>
                        <a:rPr lang="en-US" sz="2100" b="1" dirty="0" err="1"/>
                        <a:t>Prinsip</a:t>
                      </a:r>
                      <a:r>
                        <a:rPr lang="en-US" sz="2100" b="1" baseline="0" dirty="0"/>
                        <a:t> Kimia </a:t>
                      </a:r>
                      <a:r>
                        <a:rPr lang="en-US" sz="2100" b="1" baseline="0" dirty="0" err="1"/>
                        <a:t>Hijau</a:t>
                      </a:r>
                      <a:endParaRPr lang="en-US" sz="2100" b="1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err="1"/>
                        <a:t>Penerapan</a:t>
                      </a:r>
                      <a:r>
                        <a:rPr lang="en-US" sz="2100" b="1" baseline="0" dirty="0"/>
                        <a:t> </a:t>
                      </a:r>
                      <a:r>
                        <a:rPr lang="en-US" sz="2100" b="1" baseline="0" dirty="0" err="1"/>
                        <a:t>Nanoteknologi</a:t>
                      </a:r>
                      <a:r>
                        <a:rPr lang="en-US" sz="2100" b="1" baseline="0" dirty="0"/>
                        <a:t> yang </a:t>
                      </a:r>
                      <a:r>
                        <a:rPr lang="en-US" sz="2100" b="1" baseline="0" dirty="0" err="1"/>
                        <a:t>mendukung</a:t>
                      </a:r>
                      <a:endParaRPr lang="en-US" sz="2100" b="1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9307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1. </a:t>
                      </a: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Pencegahan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limbah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Pengembangan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sintesis</a:t>
                      </a:r>
                      <a:r>
                        <a:rPr lang="en-US" sz="2100" dirty="0"/>
                        <a:t> model </a:t>
                      </a:r>
                      <a:r>
                        <a:rPr lang="en-US" sz="2100" dirty="0" err="1"/>
                        <a:t>baru</a:t>
                      </a:r>
                      <a:r>
                        <a:rPr lang="en-US" sz="2100" dirty="0"/>
                        <a:t> menggunakan </a:t>
                      </a:r>
                      <a:r>
                        <a:rPr lang="en-US" sz="2100" dirty="0" err="1"/>
                        <a:t>partikel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nano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akan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mengurangi</a:t>
                      </a:r>
                      <a:r>
                        <a:rPr lang="en-US" sz="2100" baseline="0" dirty="0"/>
                        <a:t>  </a:t>
                      </a:r>
                      <a:r>
                        <a:rPr lang="en-US" sz="2100" baseline="0" dirty="0" err="1"/>
                        <a:t>bahkan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menghilangkan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limbah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produksi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877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2. </a:t>
                      </a: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Manajemen</a:t>
                      </a:r>
                      <a:r>
                        <a:rPr lang="en-US" sz="2100" dirty="0"/>
                        <a:t> atom yang </a:t>
                      </a:r>
                      <a:r>
                        <a:rPr lang="en-US" sz="2100" dirty="0" err="1"/>
                        <a:t>baik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Penggunaaan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partikel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nano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akan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dapat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memperhitungkan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dengan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tepat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sehingga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tidak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ada</a:t>
                      </a:r>
                      <a:r>
                        <a:rPr lang="en-US" sz="2100" baseline="0" dirty="0"/>
                        <a:t> atom yang </a:t>
                      </a:r>
                      <a:r>
                        <a:rPr lang="en-US" sz="2100" baseline="0" dirty="0" err="1"/>
                        <a:t>terbuang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6560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3. </a:t>
                      </a: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Proses </a:t>
                      </a:r>
                      <a:r>
                        <a:rPr lang="en-US" sz="2100" dirty="0" err="1"/>
                        <a:t>sintesis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kimia</a:t>
                      </a:r>
                      <a:r>
                        <a:rPr lang="en-US" sz="2100" dirty="0"/>
                        <a:t> yang </a:t>
                      </a:r>
                      <a:r>
                        <a:rPr lang="en-US" sz="2100" dirty="0" err="1"/>
                        <a:t>lebih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aman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aseline="0" dirty="0" err="1"/>
                        <a:t>Penemuan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pengembangan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pereaksi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pelarut</a:t>
                      </a:r>
                      <a:r>
                        <a:rPr lang="en-US" sz="2100" baseline="0" dirty="0"/>
                        <a:t> yang </a:t>
                      </a:r>
                      <a:r>
                        <a:rPr lang="en-US" sz="2100" baseline="0" dirty="0" err="1"/>
                        <a:t>ramah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lingkungan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produk</a:t>
                      </a:r>
                      <a:r>
                        <a:rPr lang="en-US" sz="2100" baseline="0" dirty="0"/>
                        <a:t> yang </a:t>
                      </a:r>
                      <a:r>
                        <a:rPr lang="en-US" sz="2100" baseline="0" dirty="0" err="1"/>
                        <a:t>tidak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beracun</a:t>
                      </a:r>
                      <a:r>
                        <a:rPr lang="en-US" sz="2100" baseline="0" dirty="0"/>
                        <a:t> 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8960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4. </a:t>
                      </a: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Rancang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bahan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kimia</a:t>
                      </a:r>
                      <a:r>
                        <a:rPr lang="en-US" sz="2100" dirty="0"/>
                        <a:t> yang </a:t>
                      </a:r>
                      <a:r>
                        <a:rPr lang="en-US" sz="2100" dirty="0" err="1"/>
                        <a:t>lebih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aman</a:t>
                      </a:r>
                      <a:r>
                        <a:rPr lang="en-US" sz="21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Pembuatan</a:t>
                      </a:r>
                      <a:r>
                        <a:rPr lang="en-US" sz="2100" dirty="0"/>
                        <a:t> </a:t>
                      </a:r>
                      <a:r>
                        <a:rPr lang="en-US" sz="2100" baseline="0" dirty="0" err="1"/>
                        <a:t>bahan</a:t>
                      </a:r>
                      <a:r>
                        <a:rPr lang="en-US" sz="2100" baseline="0" dirty="0"/>
                        <a:t> yang </a:t>
                      </a:r>
                      <a:r>
                        <a:rPr lang="en-US" sz="2100" baseline="0" dirty="0" err="1"/>
                        <a:t>mempunyai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sifat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fisis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kimia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tidak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berbahaya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atau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beracun</a:t>
                      </a:r>
                      <a:r>
                        <a:rPr lang="en-US" sz="2100" baseline="0" dirty="0"/>
                        <a:t> 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50542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5. </a:t>
                      </a: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Penggunaan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pelarut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dan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bahan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pendukung</a:t>
                      </a:r>
                      <a:r>
                        <a:rPr lang="en-US" sz="2100" baseline="0" dirty="0"/>
                        <a:t>  yang </a:t>
                      </a:r>
                      <a:r>
                        <a:rPr lang="en-US" sz="2100" baseline="0" dirty="0" err="1"/>
                        <a:t>aman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Nanoteknologi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menghindari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penggunaan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pelaru</a:t>
                      </a:r>
                      <a:r>
                        <a:rPr lang="en-US" sz="2100" baseline="0" dirty="0" err="1"/>
                        <a:t>t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bahan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kimia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berbahaya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karena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pelarut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nanoteknologi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bersifat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khusus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8480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6. </a:t>
                      </a: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Rancang</a:t>
                      </a:r>
                      <a:r>
                        <a:rPr lang="en-US" sz="2100" baseline="0" dirty="0"/>
                        <a:t> proses yang </a:t>
                      </a:r>
                      <a:r>
                        <a:rPr lang="en-US" sz="2100" baseline="0" dirty="0" err="1"/>
                        <a:t>efisien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energi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Dengan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teknologi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nano</a:t>
                      </a:r>
                      <a:r>
                        <a:rPr lang="en-US" sz="2100" baseline="0" dirty="0"/>
                        <a:t>, p</a:t>
                      </a:r>
                      <a:r>
                        <a:rPr lang="en-US" sz="2100" dirty="0"/>
                        <a:t>roses </a:t>
                      </a:r>
                      <a:r>
                        <a:rPr lang="en-US" sz="2100" dirty="0" err="1"/>
                        <a:t>produksi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dapat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dilakukan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pada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suhu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tekanan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ruang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sehingga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dapat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menghemat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energi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54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Diagonal Corner Rectangle 13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5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Lucida Console" panose="020B0609040504020204" pitchFamily="49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Lucida Console" panose="020B0609040504020204" pitchFamily="49" charset="0"/>
            </a:endParaRPr>
          </a:p>
        </p:txBody>
      </p:sp>
      <p:sp>
        <p:nvSpPr>
          <p:cNvPr id="24" name="TextBox 89"/>
          <p:cNvSpPr txBox="1">
            <a:spLocks noChangeArrowheads="1"/>
          </p:cNvSpPr>
          <p:nvPr/>
        </p:nvSpPr>
        <p:spPr bwMode="auto">
          <a:xfrm>
            <a:off x="606188" y="112889"/>
            <a:ext cx="104897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Penerapan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Nanoteknologi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dalam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Kimia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Hijau</a:t>
            </a:r>
            <a:endParaRPr lang="en-US" altLang="zh-CN" sz="4200" b="1" dirty="0">
              <a:solidFill>
                <a:srgbClr val="69FFCC"/>
              </a:solidFill>
              <a:latin typeface="+mn-lt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360850"/>
              </p:ext>
            </p:extLst>
          </p:nvPr>
        </p:nvGraphicFramePr>
        <p:xfrm>
          <a:off x="477816" y="984916"/>
          <a:ext cx="10951365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0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89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1354"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/>
                        <a:t>No. </a:t>
                      </a: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/>
                        <a:t>12 </a:t>
                      </a:r>
                      <a:r>
                        <a:rPr lang="en-US" sz="2100" b="1" dirty="0" err="1"/>
                        <a:t>Prinsip</a:t>
                      </a:r>
                      <a:r>
                        <a:rPr lang="en-US" sz="2100" b="1" baseline="0" dirty="0"/>
                        <a:t> Kimia </a:t>
                      </a:r>
                      <a:r>
                        <a:rPr lang="en-US" sz="2100" b="1" baseline="0" dirty="0" err="1"/>
                        <a:t>Hijau</a:t>
                      </a:r>
                      <a:endParaRPr lang="en-US" sz="2100" b="1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err="1"/>
                        <a:t>Penerapan</a:t>
                      </a:r>
                      <a:r>
                        <a:rPr lang="en-US" sz="2100" b="1" baseline="0" dirty="0"/>
                        <a:t> </a:t>
                      </a:r>
                      <a:r>
                        <a:rPr lang="en-US" sz="2100" b="1" baseline="0" dirty="0" err="1"/>
                        <a:t>Nanoteknologi</a:t>
                      </a:r>
                      <a:r>
                        <a:rPr lang="en-US" sz="2100" b="1" baseline="0" dirty="0"/>
                        <a:t> yang </a:t>
                      </a:r>
                      <a:r>
                        <a:rPr lang="en-US" sz="2100" b="1" baseline="0" dirty="0" err="1"/>
                        <a:t>mendukung</a:t>
                      </a:r>
                      <a:endParaRPr lang="en-US" sz="2100" b="1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1613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7.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dirty="0"/>
                        <a:t> </a:t>
                      </a: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Gunakan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bahan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baku</a:t>
                      </a:r>
                      <a:r>
                        <a:rPr lang="en-US" sz="2100" baseline="0" dirty="0"/>
                        <a:t> yang </a:t>
                      </a:r>
                      <a:r>
                        <a:rPr lang="en-US" sz="2100" baseline="0" dirty="0" err="1"/>
                        <a:t>terbarukan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baseline="0" dirty="0" err="1"/>
                        <a:t>Penggunaan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bahan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alam</a:t>
                      </a:r>
                      <a:r>
                        <a:rPr lang="en-US" sz="2100" baseline="0" dirty="0"/>
                        <a:t> (</a:t>
                      </a:r>
                      <a:r>
                        <a:rPr lang="en-US" sz="2100" baseline="0" dirty="0" err="1"/>
                        <a:t>ganggang</a:t>
                      </a:r>
                      <a:r>
                        <a:rPr lang="en-US" sz="2100" baseline="0" dirty="0"/>
                        <a:t>, </a:t>
                      </a:r>
                      <a:r>
                        <a:rPr lang="en-US" sz="2100" baseline="0" dirty="0" err="1"/>
                        <a:t>tumbuhan</a:t>
                      </a:r>
                      <a:r>
                        <a:rPr lang="en-US" sz="2100" baseline="0" dirty="0"/>
                        <a:t>, </a:t>
                      </a:r>
                      <a:r>
                        <a:rPr lang="en-US" sz="2100" baseline="0" dirty="0" err="1"/>
                        <a:t>buah</a:t>
                      </a:r>
                      <a:r>
                        <a:rPr lang="en-US" sz="2100" baseline="0" dirty="0"/>
                        <a:t>) </a:t>
                      </a:r>
                      <a:r>
                        <a:rPr lang="en-US" sz="2100" baseline="0" dirty="0" err="1"/>
                        <a:t>sebagai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bahan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baku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sintesis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katalisator</a:t>
                      </a:r>
                      <a:r>
                        <a:rPr lang="en-US" sz="2100" baseline="0" dirty="0"/>
                        <a:t>.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4139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8.</a:t>
                      </a: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Kurangi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produk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turunan</a:t>
                      </a:r>
                      <a:r>
                        <a:rPr lang="en-US" sz="2100" dirty="0"/>
                        <a:t> yang </a:t>
                      </a:r>
                      <a:r>
                        <a:rPr lang="en-US" sz="2100" dirty="0" err="1"/>
                        <a:t>tidak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perlu</a:t>
                      </a:r>
                      <a:r>
                        <a:rPr lang="en-US" sz="21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Proses </a:t>
                      </a:r>
                      <a:r>
                        <a:rPr lang="en-US" sz="2100" dirty="0" err="1"/>
                        <a:t>produksi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nanoteknologi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dirty="0" err="1"/>
                        <a:t>bersifat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khas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dan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hanya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menghasilkan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produk</a:t>
                      </a:r>
                      <a:r>
                        <a:rPr lang="en-US" sz="2100" dirty="0"/>
                        <a:t> yang </a:t>
                      </a:r>
                      <a:r>
                        <a:rPr lang="en-US" sz="2100" dirty="0" err="1"/>
                        <a:t>diinginkan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tanpa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ada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produk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sampingan</a:t>
                      </a:r>
                      <a:r>
                        <a:rPr lang="en-US" sz="2100" baseline="0" dirty="0"/>
                        <a:t>/</a:t>
                      </a:r>
                      <a:r>
                        <a:rPr lang="en-US" sz="2100" baseline="0" dirty="0" err="1"/>
                        <a:t>turunan</a:t>
                      </a:r>
                      <a:r>
                        <a:rPr lang="en-US" sz="2100" baseline="0" dirty="0"/>
                        <a:t>.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9. </a:t>
                      </a: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Gunakan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katalis</a:t>
                      </a:r>
                      <a:r>
                        <a:rPr lang="en-US" sz="2100" baseline="0" dirty="0"/>
                        <a:t> 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Menemukan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katalis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nano</a:t>
                      </a:r>
                      <a:r>
                        <a:rPr lang="en-US" sz="2100" dirty="0"/>
                        <a:t> yang </a:t>
                      </a:r>
                      <a:r>
                        <a:rPr lang="en-US" sz="2100" dirty="0" err="1"/>
                        <a:t>efisien</a:t>
                      </a:r>
                      <a:r>
                        <a:rPr lang="en-US" sz="2100" dirty="0"/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4789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10. </a:t>
                      </a: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Desain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produk</a:t>
                      </a:r>
                      <a:r>
                        <a:rPr lang="en-US" sz="2100" baseline="0" dirty="0"/>
                        <a:t> yang </a:t>
                      </a:r>
                      <a:r>
                        <a:rPr lang="en-US" sz="2100" baseline="0" dirty="0" err="1"/>
                        <a:t>mudah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terurai</a:t>
                      </a:r>
                      <a:r>
                        <a:rPr lang="en-US" sz="2100" baseline="0" dirty="0"/>
                        <a:t> 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dirty="0" err="1"/>
                        <a:t>Dengan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nanoteknologi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dapat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merancang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produk</a:t>
                      </a:r>
                      <a:r>
                        <a:rPr lang="en-US" sz="2100" baseline="0" dirty="0"/>
                        <a:t> yang </a:t>
                      </a:r>
                      <a:r>
                        <a:rPr lang="en-US" sz="2100" baseline="0" dirty="0" err="1"/>
                        <a:t>mudah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terurai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setelah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dimanfaatkan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tidak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mencemari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lingkungan</a:t>
                      </a:r>
                      <a:r>
                        <a:rPr lang="en-US" sz="2100" baseline="0" dirty="0"/>
                        <a:t>. 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3416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11. </a:t>
                      </a: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Pencegahan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polusi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secara</a:t>
                      </a:r>
                      <a:r>
                        <a:rPr lang="en-US" sz="2100" dirty="0"/>
                        <a:t> </a:t>
                      </a:r>
                      <a:r>
                        <a:rPr lang="en-US" sz="2100" i="1" dirty="0"/>
                        <a:t>real time 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Telah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dikembangkan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penelitian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pengembangan</a:t>
                      </a:r>
                      <a:r>
                        <a:rPr lang="en-US" sz="2100" baseline="0" dirty="0"/>
                        <a:t> nanomaterial yang </a:t>
                      </a:r>
                      <a:r>
                        <a:rPr lang="en-US" sz="2100" baseline="0" dirty="0" err="1"/>
                        <a:t>rendah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biaya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aman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dalam</a:t>
                      </a:r>
                      <a:r>
                        <a:rPr lang="en-US" sz="2100" baseline="0" dirty="0"/>
                        <a:t> proses </a:t>
                      </a:r>
                      <a:r>
                        <a:rPr lang="en-US" sz="2100" baseline="0" dirty="0" err="1"/>
                        <a:t>produksi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07828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12. </a:t>
                      </a:r>
                    </a:p>
                  </a:txBody>
                  <a:tcPr>
                    <a:lnL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Prosedur</a:t>
                      </a:r>
                      <a:r>
                        <a:rPr lang="en-US" sz="2100" dirty="0"/>
                        <a:t> yang </a:t>
                      </a:r>
                      <a:r>
                        <a:rPr lang="en-US" sz="2100" dirty="0" err="1"/>
                        <a:t>aman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untuk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mencegah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kecelakaan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100" dirty="0" err="1"/>
                        <a:t>Nanoteknologi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mengadopsi</a:t>
                      </a:r>
                      <a:r>
                        <a:rPr lang="en-US" sz="2100" dirty="0"/>
                        <a:t> </a:t>
                      </a:r>
                      <a:r>
                        <a:rPr lang="en-US" sz="2100" dirty="0" err="1"/>
                        <a:t>prinsip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ini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dalam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mengembangkan</a:t>
                      </a:r>
                      <a:r>
                        <a:rPr lang="en-US" sz="2100" baseline="0" dirty="0"/>
                        <a:t> </a:t>
                      </a:r>
                      <a:r>
                        <a:rPr lang="en-US" sz="2100" baseline="0" dirty="0" err="1"/>
                        <a:t>produk</a:t>
                      </a:r>
                      <a:r>
                        <a:rPr lang="en-US" sz="2100" baseline="0" dirty="0"/>
                        <a:t> nonmaterial.</a:t>
                      </a:r>
                      <a:endParaRPr lang="en-US" sz="2100" dirty="0"/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89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Diagonal Corner Rectangle 16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8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+mn-lt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TextBox 89"/>
          <p:cNvSpPr txBox="1">
            <a:spLocks noChangeArrowheads="1"/>
          </p:cNvSpPr>
          <p:nvPr/>
        </p:nvSpPr>
        <p:spPr bwMode="auto">
          <a:xfrm>
            <a:off x="606189" y="130070"/>
            <a:ext cx="764381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Produk-Produk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Nanoteknologi</a:t>
            </a:r>
            <a:endParaRPr lang="en-US" altLang="zh-CN" sz="4200" b="1" dirty="0">
              <a:solidFill>
                <a:srgbClr val="69FFCC"/>
              </a:solidFill>
              <a:latin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864947" y="2676875"/>
            <a:ext cx="4514359" cy="2685717"/>
            <a:chOff x="4236366" y="2701253"/>
            <a:chExt cx="4514358" cy="2685716"/>
          </a:xfrm>
        </p:grpSpPr>
        <p:sp>
          <p:nvSpPr>
            <p:cNvPr id="70" name="Freeform 25">
              <a:extLst>
                <a:ext uri="{FF2B5EF4-FFF2-40B4-BE49-F238E27FC236}">
                  <a16:creationId xmlns:a16="http://schemas.microsoft.com/office/drawing/2014/main" id="{4A025828-20B3-4350-BED4-F342404FF98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533632" y="3963016"/>
              <a:ext cx="1884445" cy="1423953"/>
            </a:xfrm>
            <a:custGeom>
              <a:avLst/>
              <a:gdLst>
                <a:gd name="T0" fmla="*/ 194 w 798"/>
                <a:gd name="T1" fmla="*/ 0 h 583"/>
                <a:gd name="T2" fmla="*/ 604 w 798"/>
                <a:gd name="T3" fmla="*/ 0 h 583"/>
                <a:gd name="T4" fmla="*/ 798 w 798"/>
                <a:gd name="T5" fmla="*/ 195 h 583"/>
                <a:gd name="T6" fmla="*/ 798 w 798"/>
                <a:gd name="T7" fmla="*/ 198 h 583"/>
                <a:gd name="T8" fmla="*/ 798 w 798"/>
                <a:gd name="T9" fmla="*/ 198 h 583"/>
                <a:gd name="T10" fmla="*/ 798 w 798"/>
                <a:gd name="T11" fmla="*/ 583 h 583"/>
                <a:gd name="T12" fmla="*/ 604 w 798"/>
                <a:gd name="T13" fmla="*/ 389 h 583"/>
                <a:gd name="T14" fmla="*/ 335 w 798"/>
                <a:gd name="T15" fmla="*/ 389 h 583"/>
                <a:gd name="T16" fmla="*/ 194 w 798"/>
                <a:gd name="T17" fmla="*/ 389 h 583"/>
                <a:gd name="T18" fmla="*/ 0 w 798"/>
                <a:gd name="T19" fmla="*/ 195 h 583"/>
                <a:gd name="T20" fmla="*/ 194 w 798"/>
                <a:gd name="T21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8" h="583">
                  <a:moveTo>
                    <a:pt x="194" y="0"/>
                  </a:moveTo>
                  <a:cubicBezTo>
                    <a:pt x="199" y="0"/>
                    <a:pt x="599" y="0"/>
                    <a:pt x="604" y="0"/>
                  </a:cubicBezTo>
                  <a:cubicBezTo>
                    <a:pt x="711" y="0"/>
                    <a:pt x="798" y="87"/>
                    <a:pt x="798" y="195"/>
                  </a:cubicBezTo>
                  <a:cubicBezTo>
                    <a:pt x="798" y="196"/>
                    <a:pt x="798" y="197"/>
                    <a:pt x="798" y="198"/>
                  </a:cubicBezTo>
                  <a:cubicBezTo>
                    <a:pt x="798" y="198"/>
                    <a:pt x="798" y="198"/>
                    <a:pt x="798" y="198"/>
                  </a:cubicBezTo>
                  <a:cubicBezTo>
                    <a:pt x="798" y="583"/>
                    <a:pt x="798" y="583"/>
                    <a:pt x="798" y="583"/>
                  </a:cubicBezTo>
                  <a:cubicBezTo>
                    <a:pt x="798" y="476"/>
                    <a:pt x="711" y="389"/>
                    <a:pt x="604" y="389"/>
                  </a:cubicBezTo>
                  <a:cubicBezTo>
                    <a:pt x="600" y="389"/>
                    <a:pt x="452" y="389"/>
                    <a:pt x="335" y="389"/>
                  </a:cubicBezTo>
                  <a:cubicBezTo>
                    <a:pt x="259" y="389"/>
                    <a:pt x="196" y="389"/>
                    <a:pt x="194" y="389"/>
                  </a:cubicBezTo>
                  <a:cubicBezTo>
                    <a:pt x="87" y="389"/>
                    <a:pt x="0" y="302"/>
                    <a:pt x="0" y="195"/>
                  </a:cubicBezTo>
                  <a:cubicBezTo>
                    <a:pt x="0" y="87"/>
                    <a:pt x="87" y="0"/>
                    <a:pt x="194" y="0"/>
                  </a:cubicBezTo>
                  <a:close/>
                </a:path>
              </a:pathLst>
            </a:custGeom>
            <a:solidFill>
              <a:srgbClr val="00D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/>
            </a:p>
          </p:txBody>
        </p:sp>
        <p:sp>
          <p:nvSpPr>
            <p:cNvPr id="59" name="Rounded Rectangle 12">
              <a:extLst>
                <a:ext uri="{FF2B5EF4-FFF2-40B4-BE49-F238E27FC236}">
                  <a16:creationId xmlns:a16="http://schemas.microsoft.com/office/drawing/2014/main" id="{7EE145C6-B390-4A1D-9F2C-50F9EDADCDC6}"/>
                </a:ext>
              </a:extLst>
            </p:cNvPr>
            <p:cNvSpPr/>
            <p:nvPr/>
          </p:nvSpPr>
          <p:spPr>
            <a:xfrm>
              <a:off x="6369767" y="2771149"/>
              <a:ext cx="327730" cy="2501112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4" name="Freeform 28">
              <a:extLst>
                <a:ext uri="{FF2B5EF4-FFF2-40B4-BE49-F238E27FC236}">
                  <a16:creationId xmlns:a16="http://schemas.microsoft.com/office/drawing/2014/main" id="{9DD19EAD-73D1-40BB-9A5D-8ACF5583C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2163" y="3805028"/>
              <a:ext cx="2051469" cy="1426054"/>
            </a:xfrm>
            <a:custGeom>
              <a:avLst/>
              <a:gdLst>
                <a:gd name="T0" fmla="*/ 194 w 798"/>
                <a:gd name="T1" fmla="*/ 0 h 583"/>
                <a:gd name="T2" fmla="*/ 604 w 798"/>
                <a:gd name="T3" fmla="*/ 0 h 583"/>
                <a:gd name="T4" fmla="*/ 798 w 798"/>
                <a:gd name="T5" fmla="*/ 195 h 583"/>
                <a:gd name="T6" fmla="*/ 798 w 798"/>
                <a:gd name="T7" fmla="*/ 198 h 583"/>
                <a:gd name="T8" fmla="*/ 798 w 798"/>
                <a:gd name="T9" fmla="*/ 198 h 583"/>
                <a:gd name="T10" fmla="*/ 798 w 798"/>
                <a:gd name="T11" fmla="*/ 583 h 583"/>
                <a:gd name="T12" fmla="*/ 604 w 798"/>
                <a:gd name="T13" fmla="*/ 389 h 583"/>
                <a:gd name="T14" fmla="*/ 335 w 798"/>
                <a:gd name="T15" fmla="*/ 389 h 583"/>
                <a:gd name="T16" fmla="*/ 194 w 798"/>
                <a:gd name="T17" fmla="*/ 389 h 583"/>
                <a:gd name="T18" fmla="*/ 0 w 798"/>
                <a:gd name="T19" fmla="*/ 195 h 583"/>
                <a:gd name="T20" fmla="*/ 194 w 798"/>
                <a:gd name="T21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8" h="583">
                  <a:moveTo>
                    <a:pt x="194" y="0"/>
                  </a:moveTo>
                  <a:cubicBezTo>
                    <a:pt x="199" y="0"/>
                    <a:pt x="599" y="0"/>
                    <a:pt x="604" y="0"/>
                  </a:cubicBezTo>
                  <a:cubicBezTo>
                    <a:pt x="711" y="0"/>
                    <a:pt x="798" y="87"/>
                    <a:pt x="798" y="195"/>
                  </a:cubicBezTo>
                  <a:cubicBezTo>
                    <a:pt x="798" y="196"/>
                    <a:pt x="798" y="197"/>
                    <a:pt x="798" y="198"/>
                  </a:cubicBezTo>
                  <a:cubicBezTo>
                    <a:pt x="798" y="198"/>
                    <a:pt x="798" y="198"/>
                    <a:pt x="798" y="198"/>
                  </a:cubicBezTo>
                  <a:cubicBezTo>
                    <a:pt x="798" y="583"/>
                    <a:pt x="798" y="583"/>
                    <a:pt x="798" y="583"/>
                  </a:cubicBezTo>
                  <a:cubicBezTo>
                    <a:pt x="798" y="476"/>
                    <a:pt x="711" y="389"/>
                    <a:pt x="604" y="389"/>
                  </a:cubicBezTo>
                  <a:cubicBezTo>
                    <a:pt x="600" y="389"/>
                    <a:pt x="452" y="389"/>
                    <a:pt x="335" y="389"/>
                  </a:cubicBezTo>
                  <a:cubicBezTo>
                    <a:pt x="259" y="389"/>
                    <a:pt x="196" y="389"/>
                    <a:pt x="194" y="389"/>
                  </a:cubicBezTo>
                  <a:cubicBezTo>
                    <a:pt x="87" y="389"/>
                    <a:pt x="0" y="302"/>
                    <a:pt x="0" y="195"/>
                  </a:cubicBezTo>
                  <a:cubicBezTo>
                    <a:pt x="0" y="87"/>
                    <a:pt x="87" y="0"/>
                    <a:pt x="194" y="0"/>
                  </a:cubicBezTo>
                  <a:close/>
                </a:path>
              </a:pathLst>
            </a:custGeom>
            <a:solidFill>
              <a:srgbClr val="69FF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/>
            </a:p>
          </p:txBody>
        </p:sp>
        <p:sp>
          <p:nvSpPr>
            <p:cNvPr id="72" name="Freeform 22">
              <a:extLst>
                <a:ext uri="{FF2B5EF4-FFF2-40B4-BE49-F238E27FC236}">
                  <a16:creationId xmlns:a16="http://schemas.microsoft.com/office/drawing/2014/main" id="{2319BC28-B82F-4BBD-8E93-1E584892D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6366" y="3441958"/>
              <a:ext cx="2297266" cy="1584507"/>
            </a:xfrm>
            <a:custGeom>
              <a:avLst/>
              <a:gdLst>
                <a:gd name="T0" fmla="*/ 194 w 798"/>
                <a:gd name="T1" fmla="*/ 0 h 583"/>
                <a:gd name="T2" fmla="*/ 604 w 798"/>
                <a:gd name="T3" fmla="*/ 0 h 583"/>
                <a:gd name="T4" fmla="*/ 798 w 798"/>
                <a:gd name="T5" fmla="*/ 195 h 583"/>
                <a:gd name="T6" fmla="*/ 798 w 798"/>
                <a:gd name="T7" fmla="*/ 198 h 583"/>
                <a:gd name="T8" fmla="*/ 798 w 798"/>
                <a:gd name="T9" fmla="*/ 198 h 583"/>
                <a:gd name="T10" fmla="*/ 798 w 798"/>
                <a:gd name="T11" fmla="*/ 583 h 583"/>
                <a:gd name="T12" fmla="*/ 604 w 798"/>
                <a:gd name="T13" fmla="*/ 389 h 583"/>
                <a:gd name="T14" fmla="*/ 335 w 798"/>
                <a:gd name="T15" fmla="*/ 389 h 583"/>
                <a:gd name="T16" fmla="*/ 194 w 798"/>
                <a:gd name="T17" fmla="*/ 389 h 583"/>
                <a:gd name="T18" fmla="*/ 0 w 798"/>
                <a:gd name="T19" fmla="*/ 195 h 583"/>
                <a:gd name="T20" fmla="*/ 194 w 798"/>
                <a:gd name="T21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8" h="583">
                  <a:moveTo>
                    <a:pt x="194" y="0"/>
                  </a:moveTo>
                  <a:cubicBezTo>
                    <a:pt x="199" y="0"/>
                    <a:pt x="599" y="0"/>
                    <a:pt x="604" y="0"/>
                  </a:cubicBezTo>
                  <a:cubicBezTo>
                    <a:pt x="711" y="0"/>
                    <a:pt x="798" y="87"/>
                    <a:pt x="798" y="195"/>
                  </a:cubicBezTo>
                  <a:cubicBezTo>
                    <a:pt x="798" y="196"/>
                    <a:pt x="798" y="197"/>
                    <a:pt x="798" y="198"/>
                  </a:cubicBezTo>
                  <a:cubicBezTo>
                    <a:pt x="798" y="198"/>
                    <a:pt x="798" y="198"/>
                    <a:pt x="798" y="198"/>
                  </a:cubicBezTo>
                  <a:cubicBezTo>
                    <a:pt x="798" y="583"/>
                    <a:pt x="798" y="583"/>
                    <a:pt x="798" y="583"/>
                  </a:cubicBezTo>
                  <a:cubicBezTo>
                    <a:pt x="798" y="476"/>
                    <a:pt x="711" y="389"/>
                    <a:pt x="604" y="389"/>
                  </a:cubicBezTo>
                  <a:cubicBezTo>
                    <a:pt x="600" y="389"/>
                    <a:pt x="452" y="389"/>
                    <a:pt x="335" y="389"/>
                  </a:cubicBezTo>
                  <a:cubicBezTo>
                    <a:pt x="259" y="389"/>
                    <a:pt x="196" y="389"/>
                    <a:pt x="194" y="389"/>
                  </a:cubicBezTo>
                  <a:cubicBezTo>
                    <a:pt x="87" y="389"/>
                    <a:pt x="0" y="302"/>
                    <a:pt x="0" y="195"/>
                  </a:cubicBezTo>
                  <a:cubicBezTo>
                    <a:pt x="0" y="87"/>
                    <a:pt x="87" y="0"/>
                    <a:pt x="194" y="0"/>
                  </a:cubicBezTo>
                  <a:close/>
                </a:path>
              </a:pathLst>
            </a:custGeom>
            <a:solidFill>
              <a:srgbClr val="00B0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/>
            </a:p>
          </p:txBody>
        </p:sp>
        <p:sp>
          <p:nvSpPr>
            <p:cNvPr id="68" name="Freeform 16">
              <a:extLst>
                <a:ext uri="{FF2B5EF4-FFF2-40B4-BE49-F238E27FC236}">
                  <a16:creationId xmlns:a16="http://schemas.microsoft.com/office/drawing/2014/main" id="{69BBDE9F-950B-4AF8-BBCC-D3F26AEFE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2613" y="2701253"/>
              <a:ext cx="1947861" cy="1423953"/>
            </a:xfrm>
            <a:custGeom>
              <a:avLst/>
              <a:gdLst>
                <a:gd name="T0" fmla="*/ 194 w 798"/>
                <a:gd name="T1" fmla="*/ 0 h 583"/>
                <a:gd name="T2" fmla="*/ 604 w 798"/>
                <a:gd name="T3" fmla="*/ 0 h 583"/>
                <a:gd name="T4" fmla="*/ 798 w 798"/>
                <a:gd name="T5" fmla="*/ 195 h 583"/>
                <a:gd name="T6" fmla="*/ 798 w 798"/>
                <a:gd name="T7" fmla="*/ 198 h 583"/>
                <a:gd name="T8" fmla="*/ 798 w 798"/>
                <a:gd name="T9" fmla="*/ 198 h 583"/>
                <a:gd name="T10" fmla="*/ 798 w 798"/>
                <a:gd name="T11" fmla="*/ 583 h 583"/>
                <a:gd name="T12" fmla="*/ 604 w 798"/>
                <a:gd name="T13" fmla="*/ 389 h 583"/>
                <a:gd name="T14" fmla="*/ 335 w 798"/>
                <a:gd name="T15" fmla="*/ 389 h 583"/>
                <a:gd name="T16" fmla="*/ 194 w 798"/>
                <a:gd name="T17" fmla="*/ 389 h 583"/>
                <a:gd name="T18" fmla="*/ 0 w 798"/>
                <a:gd name="T19" fmla="*/ 195 h 583"/>
                <a:gd name="T20" fmla="*/ 194 w 798"/>
                <a:gd name="T21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8" h="583">
                  <a:moveTo>
                    <a:pt x="194" y="0"/>
                  </a:moveTo>
                  <a:cubicBezTo>
                    <a:pt x="199" y="0"/>
                    <a:pt x="599" y="0"/>
                    <a:pt x="604" y="0"/>
                  </a:cubicBezTo>
                  <a:cubicBezTo>
                    <a:pt x="711" y="0"/>
                    <a:pt x="798" y="87"/>
                    <a:pt x="798" y="195"/>
                  </a:cubicBezTo>
                  <a:cubicBezTo>
                    <a:pt x="798" y="196"/>
                    <a:pt x="798" y="197"/>
                    <a:pt x="798" y="198"/>
                  </a:cubicBezTo>
                  <a:cubicBezTo>
                    <a:pt x="798" y="198"/>
                    <a:pt x="798" y="198"/>
                    <a:pt x="798" y="198"/>
                  </a:cubicBezTo>
                  <a:cubicBezTo>
                    <a:pt x="798" y="583"/>
                    <a:pt x="798" y="583"/>
                    <a:pt x="798" y="583"/>
                  </a:cubicBezTo>
                  <a:cubicBezTo>
                    <a:pt x="798" y="476"/>
                    <a:pt x="711" y="389"/>
                    <a:pt x="604" y="389"/>
                  </a:cubicBezTo>
                  <a:cubicBezTo>
                    <a:pt x="600" y="389"/>
                    <a:pt x="452" y="389"/>
                    <a:pt x="335" y="389"/>
                  </a:cubicBezTo>
                  <a:cubicBezTo>
                    <a:pt x="259" y="389"/>
                    <a:pt x="196" y="389"/>
                    <a:pt x="194" y="389"/>
                  </a:cubicBezTo>
                  <a:cubicBezTo>
                    <a:pt x="87" y="389"/>
                    <a:pt x="0" y="302"/>
                    <a:pt x="0" y="195"/>
                  </a:cubicBezTo>
                  <a:cubicBezTo>
                    <a:pt x="0" y="87"/>
                    <a:pt x="87" y="0"/>
                    <a:pt x="194" y="0"/>
                  </a:cubicBezTo>
                  <a:close/>
                </a:path>
              </a:pathLst>
            </a:custGeom>
            <a:solidFill>
              <a:srgbClr val="008E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/>
            </a:p>
          </p:txBody>
        </p:sp>
        <p:sp>
          <p:nvSpPr>
            <p:cNvPr id="66" name="Freeform 19">
              <a:extLst>
                <a:ext uri="{FF2B5EF4-FFF2-40B4-BE49-F238E27FC236}">
                  <a16:creationId xmlns:a16="http://schemas.microsoft.com/office/drawing/2014/main" id="{FA29453C-64B9-4A54-8E23-3E6FA7CEED9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530473" y="2950290"/>
              <a:ext cx="2212175" cy="1582404"/>
            </a:xfrm>
            <a:custGeom>
              <a:avLst/>
              <a:gdLst>
                <a:gd name="T0" fmla="*/ 194 w 798"/>
                <a:gd name="T1" fmla="*/ 0 h 583"/>
                <a:gd name="T2" fmla="*/ 604 w 798"/>
                <a:gd name="T3" fmla="*/ 0 h 583"/>
                <a:gd name="T4" fmla="*/ 798 w 798"/>
                <a:gd name="T5" fmla="*/ 195 h 583"/>
                <a:gd name="T6" fmla="*/ 798 w 798"/>
                <a:gd name="T7" fmla="*/ 198 h 583"/>
                <a:gd name="T8" fmla="*/ 798 w 798"/>
                <a:gd name="T9" fmla="*/ 198 h 583"/>
                <a:gd name="T10" fmla="*/ 798 w 798"/>
                <a:gd name="T11" fmla="*/ 583 h 583"/>
                <a:gd name="T12" fmla="*/ 604 w 798"/>
                <a:gd name="T13" fmla="*/ 389 h 583"/>
                <a:gd name="T14" fmla="*/ 335 w 798"/>
                <a:gd name="T15" fmla="*/ 389 h 583"/>
                <a:gd name="T16" fmla="*/ 194 w 798"/>
                <a:gd name="T17" fmla="*/ 389 h 583"/>
                <a:gd name="T18" fmla="*/ 0 w 798"/>
                <a:gd name="T19" fmla="*/ 195 h 583"/>
                <a:gd name="T20" fmla="*/ 194 w 798"/>
                <a:gd name="T21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8" h="583">
                  <a:moveTo>
                    <a:pt x="194" y="0"/>
                  </a:moveTo>
                  <a:cubicBezTo>
                    <a:pt x="199" y="0"/>
                    <a:pt x="599" y="0"/>
                    <a:pt x="604" y="0"/>
                  </a:cubicBezTo>
                  <a:cubicBezTo>
                    <a:pt x="711" y="0"/>
                    <a:pt x="798" y="87"/>
                    <a:pt x="798" y="195"/>
                  </a:cubicBezTo>
                  <a:cubicBezTo>
                    <a:pt x="798" y="196"/>
                    <a:pt x="798" y="197"/>
                    <a:pt x="798" y="198"/>
                  </a:cubicBezTo>
                  <a:cubicBezTo>
                    <a:pt x="798" y="198"/>
                    <a:pt x="798" y="198"/>
                    <a:pt x="798" y="198"/>
                  </a:cubicBezTo>
                  <a:cubicBezTo>
                    <a:pt x="798" y="583"/>
                    <a:pt x="798" y="583"/>
                    <a:pt x="798" y="583"/>
                  </a:cubicBezTo>
                  <a:cubicBezTo>
                    <a:pt x="798" y="476"/>
                    <a:pt x="711" y="389"/>
                    <a:pt x="604" y="389"/>
                  </a:cubicBezTo>
                  <a:cubicBezTo>
                    <a:pt x="600" y="389"/>
                    <a:pt x="452" y="389"/>
                    <a:pt x="335" y="389"/>
                  </a:cubicBezTo>
                  <a:cubicBezTo>
                    <a:pt x="259" y="389"/>
                    <a:pt x="196" y="389"/>
                    <a:pt x="194" y="389"/>
                  </a:cubicBezTo>
                  <a:cubicBezTo>
                    <a:pt x="87" y="389"/>
                    <a:pt x="0" y="302"/>
                    <a:pt x="0" y="195"/>
                  </a:cubicBezTo>
                  <a:cubicBezTo>
                    <a:pt x="0" y="87"/>
                    <a:pt x="87" y="0"/>
                    <a:pt x="194" y="0"/>
                  </a:cubicBezTo>
                  <a:close/>
                </a:path>
              </a:pathLst>
            </a:custGeom>
            <a:solidFill>
              <a:srgbClr val="00B49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95C093FF-3C9C-40FC-9DD0-74B6008F240F}"/>
                </a:ext>
              </a:extLst>
            </p:cNvPr>
            <p:cNvSpPr txBox="1"/>
            <p:nvPr/>
          </p:nvSpPr>
          <p:spPr>
            <a:xfrm>
              <a:off x="4557598" y="2940006"/>
              <a:ext cx="20563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chemeClr val="bg1"/>
                  </a:solidFill>
                </a:rPr>
                <a:t>ANTIMIKROBA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A13CD2E0-4602-4281-B884-A8FBB060AFE4}"/>
                </a:ext>
              </a:extLst>
            </p:cNvPr>
            <p:cNvSpPr txBox="1"/>
            <p:nvPr/>
          </p:nvSpPr>
          <p:spPr>
            <a:xfrm>
              <a:off x="4506917" y="3668400"/>
              <a:ext cx="1587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chemeClr val="bg1"/>
                  </a:solidFill>
                </a:rPr>
                <a:t>PAKAIAN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E264B9A-907F-4FFB-B528-CE67ECBA7FA6}"/>
                </a:ext>
              </a:extLst>
            </p:cNvPr>
            <p:cNvSpPr txBox="1"/>
            <p:nvPr/>
          </p:nvSpPr>
          <p:spPr>
            <a:xfrm>
              <a:off x="6697498" y="3301881"/>
              <a:ext cx="20532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2400" b="1" dirty="0">
                  <a:solidFill>
                    <a:schemeClr val="bg1"/>
                  </a:solidFill>
                </a:rPr>
                <a:t>TABIR SURYA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5D1547F-76A3-4505-8087-399602011188}"/>
                </a:ext>
              </a:extLst>
            </p:cNvPr>
            <p:cNvSpPr txBox="1"/>
            <p:nvPr/>
          </p:nvSpPr>
          <p:spPr>
            <a:xfrm>
              <a:off x="6464086" y="3943500"/>
              <a:ext cx="17952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2400" b="1" dirty="0">
                  <a:solidFill>
                    <a:schemeClr val="bg1"/>
                  </a:solidFill>
                </a:rPr>
                <a:t>ALAT OLAHRAGA</a:t>
              </a:r>
            </a:p>
          </p:txBody>
        </p:sp>
      </p:grpSp>
      <p:cxnSp>
        <p:nvCxnSpPr>
          <p:cNvPr id="90" name="Elbow Connector 46">
            <a:extLst>
              <a:ext uri="{FF2B5EF4-FFF2-40B4-BE49-F238E27FC236}">
                <a16:creationId xmlns:a16="http://schemas.microsoft.com/office/drawing/2014/main" id="{3946686C-497A-4AB9-8760-EB885D5384C1}"/>
              </a:ext>
            </a:extLst>
          </p:cNvPr>
          <p:cNvCxnSpPr>
            <a:cxnSpLocks/>
          </p:cNvCxnSpPr>
          <p:nvPr/>
        </p:nvCxnSpPr>
        <p:spPr>
          <a:xfrm rot="10800000">
            <a:off x="3886725" y="1981899"/>
            <a:ext cx="1422784" cy="926423"/>
          </a:xfrm>
          <a:prstGeom prst="bentConnector3">
            <a:avLst>
              <a:gd name="adj1" fmla="val -1578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>
            <a:extLst>
              <a:ext uri="{FF2B5EF4-FFF2-40B4-BE49-F238E27FC236}">
                <a16:creationId xmlns:a16="http://schemas.microsoft.com/office/drawing/2014/main" id="{F6E7F01F-68B4-4652-8AA6-438AF88C246B}"/>
              </a:ext>
            </a:extLst>
          </p:cNvPr>
          <p:cNvSpPr txBox="1"/>
          <p:nvPr/>
        </p:nvSpPr>
        <p:spPr>
          <a:xfrm>
            <a:off x="606189" y="1584492"/>
            <a:ext cx="3253572" cy="1446550"/>
          </a:xfrm>
          <a:prstGeom prst="rect">
            <a:avLst/>
          </a:prstGeom>
          <a:noFill/>
          <a:ln>
            <a:solidFill>
              <a:srgbClr val="BFBDFC"/>
            </a:solidFill>
          </a:ln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Nanopartikel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Ag: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zat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antimikroba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kosmetik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dan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perban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operasi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bedah</a:t>
            </a:r>
            <a:endParaRPr lang="ko-KR" altLang="en-US"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6E7F01F-68B4-4652-8AA6-438AF88C246B}"/>
              </a:ext>
            </a:extLst>
          </p:cNvPr>
          <p:cNvSpPr txBox="1"/>
          <p:nvPr/>
        </p:nvSpPr>
        <p:spPr>
          <a:xfrm>
            <a:off x="8263303" y="1475443"/>
            <a:ext cx="3664840" cy="1446550"/>
          </a:xfrm>
          <a:prstGeom prst="rect">
            <a:avLst/>
          </a:prstGeom>
          <a:noFill/>
          <a:ln>
            <a:solidFill>
              <a:srgbClr val="BFBDFC"/>
            </a:solidFill>
          </a:ln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Nanopartikel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ZnO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dan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TiO</a:t>
            </a:r>
            <a:r>
              <a:rPr lang="en-US" altLang="ko-KR" sz="2200" baseline="-25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menyerap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sinar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ultraviolet. 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TiO</a:t>
            </a:r>
            <a:r>
              <a:rPr lang="en-US" altLang="ko-KR" sz="2200" baseline="-25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	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terdapat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pada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pemutih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badan</a:t>
            </a:r>
            <a:endParaRPr lang="ko-KR" altLang="en-US"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56060" y="3263885"/>
            <a:ext cx="3463084" cy="3008068"/>
            <a:chOff x="162947" y="3157216"/>
            <a:chExt cx="3050038" cy="254936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5C093FF-3C9C-40FC-9DD0-74B6008F240F}"/>
                </a:ext>
              </a:extLst>
            </p:cNvPr>
            <p:cNvSpPr txBox="1"/>
            <p:nvPr/>
          </p:nvSpPr>
          <p:spPr>
            <a:xfrm>
              <a:off x="164367" y="3157216"/>
              <a:ext cx="1580172" cy="365180"/>
            </a:xfrm>
            <a:prstGeom prst="homePlate">
              <a:avLst>
                <a:gd name="adj" fmla="val 98283"/>
              </a:avLst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2200" dirty="0" err="1">
                  <a:solidFill>
                    <a:schemeClr val="bg1"/>
                  </a:solidFill>
                </a:rPr>
                <a:t>Nanoperak</a:t>
              </a:r>
              <a:endParaRPr lang="en-US" altLang="ko-KR" sz="2200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5C093FF-3C9C-40FC-9DD0-74B6008F240F}"/>
                </a:ext>
              </a:extLst>
            </p:cNvPr>
            <p:cNvSpPr txBox="1"/>
            <p:nvPr/>
          </p:nvSpPr>
          <p:spPr>
            <a:xfrm>
              <a:off x="162947" y="4884961"/>
              <a:ext cx="1780541" cy="365180"/>
            </a:xfrm>
            <a:prstGeom prst="homePlate">
              <a:avLst>
                <a:gd name="adj" fmla="val 98283"/>
              </a:avLst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2200" dirty="0">
                  <a:solidFill>
                    <a:schemeClr val="bg1"/>
                  </a:solidFill>
                </a:rPr>
                <a:t>Nano </a:t>
              </a:r>
              <a:r>
                <a:rPr lang="en-US" altLang="ko-KR" sz="2200" dirty="0" err="1">
                  <a:solidFill>
                    <a:schemeClr val="bg1"/>
                  </a:solidFill>
                </a:rPr>
                <a:t>Sb</a:t>
              </a:r>
              <a:r>
                <a:rPr lang="en-US" altLang="ko-KR" sz="2200" dirty="0">
                  <a:solidFill>
                    <a:schemeClr val="bg1"/>
                  </a:solidFill>
                </a:rPr>
                <a:t>/SnO</a:t>
              </a:r>
              <a:r>
                <a:rPr lang="en-US" altLang="ko-KR" sz="2200" baseline="-2500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5C093FF-3C9C-40FC-9DD0-74B6008F240F}"/>
                </a:ext>
              </a:extLst>
            </p:cNvPr>
            <p:cNvSpPr txBox="1"/>
            <p:nvPr/>
          </p:nvSpPr>
          <p:spPr>
            <a:xfrm>
              <a:off x="164367" y="3628379"/>
              <a:ext cx="1574116" cy="365180"/>
            </a:xfrm>
            <a:prstGeom prst="homePlate">
              <a:avLst>
                <a:gd name="adj" fmla="val 98283"/>
              </a:avLst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2200" dirty="0" err="1">
                  <a:solidFill>
                    <a:schemeClr val="bg1"/>
                  </a:solidFill>
                </a:rPr>
                <a:t>Nanosilika</a:t>
              </a:r>
              <a:endParaRPr lang="en-US" altLang="ko-KR" sz="2200" dirty="0">
                <a:solidFill>
                  <a:schemeClr val="bg1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5C093FF-3C9C-40FC-9DD0-74B6008F240F}"/>
                </a:ext>
              </a:extLst>
            </p:cNvPr>
            <p:cNvSpPr txBox="1"/>
            <p:nvPr/>
          </p:nvSpPr>
          <p:spPr>
            <a:xfrm>
              <a:off x="164368" y="4108152"/>
              <a:ext cx="1591886" cy="652107"/>
            </a:xfrm>
            <a:prstGeom prst="homePlate">
              <a:avLst>
                <a:gd name="adj" fmla="val 98283"/>
              </a:avLst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2200" dirty="0">
                  <a:solidFill>
                    <a:schemeClr val="bg1"/>
                  </a:solidFill>
                </a:rPr>
                <a:t>Nano </a:t>
              </a:r>
            </a:p>
            <a:p>
              <a:r>
                <a:rPr lang="en-US" altLang="ko-KR" sz="2200" dirty="0" err="1">
                  <a:solidFill>
                    <a:schemeClr val="bg1"/>
                  </a:solidFill>
                </a:rPr>
                <a:t>ZnO</a:t>
              </a:r>
              <a:r>
                <a:rPr lang="en-US" altLang="ko-KR" sz="2200" dirty="0">
                  <a:solidFill>
                    <a:schemeClr val="bg1"/>
                  </a:solidFill>
                </a:rPr>
                <a:t>/TiO</a:t>
              </a:r>
              <a:r>
                <a:rPr lang="en-US" altLang="ko-KR" sz="2200" baseline="-2500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5C093FF-3C9C-40FC-9DD0-74B6008F240F}"/>
                </a:ext>
              </a:extLst>
            </p:cNvPr>
            <p:cNvSpPr txBox="1"/>
            <p:nvPr/>
          </p:nvSpPr>
          <p:spPr>
            <a:xfrm>
              <a:off x="1756254" y="3180302"/>
              <a:ext cx="1456730" cy="404029"/>
            </a:xfrm>
            <a:prstGeom prst="round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2200" dirty="0" err="1">
                  <a:solidFill>
                    <a:schemeClr val="bg1"/>
                  </a:solidFill>
                </a:rPr>
                <a:t>Antimikroba</a:t>
              </a:r>
              <a:endParaRPr lang="en-US" altLang="ko-KR" sz="2200" dirty="0">
                <a:solidFill>
                  <a:schemeClr val="bg1"/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5C093FF-3C9C-40FC-9DD0-74B6008F240F}"/>
                </a:ext>
              </a:extLst>
            </p:cNvPr>
            <p:cNvSpPr txBox="1"/>
            <p:nvPr/>
          </p:nvSpPr>
          <p:spPr>
            <a:xfrm>
              <a:off x="1947327" y="4865537"/>
              <a:ext cx="1250551" cy="404029"/>
            </a:xfrm>
            <a:prstGeom prst="round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2200" dirty="0" err="1">
                  <a:solidFill>
                    <a:schemeClr val="bg1"/>
                  </a:solidFill>
                </a:rPr>
                <a:t>Antistatik</a:t>
              </a:r>
              <a:endParaRPr lang="en-US" altLang="ko-KR" sz="220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5C093FF-3C9C-40FC-9DD0-74B6008F240F}"/>
                </a:ext>
              </a:extLst>
            </p:cNvPr>
            <p:cNvSpPr txBox="1"/>
            <p:nvPr/>
          </p:nvSpPr>
          <p:spPr>
            <a:xfrm>
              <a:off x="1749498" y="3629411"/>
              <a:ext cx="1463485" cy="404029"/>
            </a:xfrm>
            <a:prstGeom prst="round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2200" dirty="0" err="1">
                  <a:solidFill>
                    <a:schemeClr val="bg1"/>
                  </a:solidFill>
                </a:rPr>
                <a:t>Antiair</a:t>
              </a:r>
              <a:endParaRPr lang="en-US" altLang="ko-KR" sz="2200" dirty="0">
                <a:solidFill>
                  <a:schemeClr val="bg1"/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5C093FF-3C9C-40FC-9DD0-74B6008F240F}"/>
                </a:ext>
              </a:extLst>
            </p:cNvPr>
            <p:cNvSpPr txBox="1"/>
            <p:nvPr/>
          </p:nvSpPr>
          <p:spPr>
            <a:xfrm>
              <a:off x="1742813" y="4078520"/>
              <a:ext cx="1456729" cy="721481"/>
            </a:xfrm>
            <a:prstGeom prst="round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2200" dirty="0" err="1">
                  <a:solidFill>
                    <a:schemeClr val="bg1"/>
                  </a:solidFill>
                </a:rPr>
                <a:t>Penyerap</a:t>
              </a:r>
              <a:r>
                <a:rPr lang="en-US" altLang="ko-KR" sz="2200" dirty="0">
                  <a:solidFill>
                    <a:schemeClr val="bg1"/>
                  </a:solidFill>
                </a:rPr>
                <a:t> UV</a:t>
              </a:r>
              <a:endParaRPr lang="en-US" altLang="ko-KR" sz="2200" baseline="-2500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6E7F01F-68B4-4652-8AA6-438AF88C246B}"/>
                </a:ext>
              </a:extLst>
            </p:cNvPr>
            <p:cNvSpPr txBox="1"/>
            <p:nvPr/>
          </p:nvSpPr>
          <p:spPr>
            <a:xfrm>
              <a:off x="164368" y="5341397"/>
              <a:ext cx="3048617" cy="365180"/>
            </a:xfrm>
            <a:prstGeom prst="rect">
              <a:avLst/>
            </a:prstGeom>
            <a:noFill/>
            <a:ln>
              <a:solidFill>
                <a:srgbClr val="BFBDFC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disisipkan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pada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serat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kain</a:t>
              </a:r>
              <a:endParaRPr lang="ko-KR" altLang="en-US" sz="2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76" name="Elbow Connector 64">
            <a:extLst>
              <a:ext uri="{FF2B5EF4-FFF2-40B4-BE49-F238E27FC236}">
                <a16:creationId xmlns:a16="http://schemas.microsoft.com/office/drawing/2014/main" id="{8007E60B-6B69-4D34-AF39-0D06B754A8F7}"/>
              </a:ext>
            </a:extLst>
          </p:cNvPr>
          <p:cNvCxnSpPr>
            <a:cxnSpLocks/>
          </p:cNvCxnSpPr>
          <p:nvPr/>
        </p:nvCxnSpPr>
        <p:spPr>
          <a:xfrm flipV="1">
            <a:off x="3859761" y="4273296"/>
            <a:ext cx="1187487" cy="1261747"/>
          </a:xfrm>
          <a:prstGeom prst="bentConnector2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Elbow Connector 14">
            <a:extLst>
              <a:ext uri="{FF2B5EF4-FFF2-40B4-BE49-F238E27FC236}">
                <a16:creationId xmlns:a16="http://schemas.microsoft.com/office/drawing/2014/main" id="{08C6D4D2-96FA-42FB-9F9F-D80892556D17}"/>
              </a:ext>
            </a:extLst>
          </p:cNvPr>
          <p:cNvCxnSpPr>
            <a:cxnSpLocks/>
          </p:cNvCxnSpPr>
          <p:nvPr/>
        </p:nvCxnSpPr>
        <p:spPr>
          <a:xfrm flipV="1">
            <a:off x="7033058" y="2167636"/>
            <a:ext cx="1216943" cy="1189185"/>
          </a:xfrm>
          <a:prstGeom prst="bentConnector3">
            <a:avLst>
              <a:gd name="adj1" fmla="val 1594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Elbow Connector 70">
            <a:extLst>
              <a:ext uri="{FF2B5EF4-FFF2-40B4-BE49-F238E27FC236}">
                <a16:creationId xmlns:a16="http://schemas.microsoft.com/office/drawing/2014/main" id="{5E91DC97-EC2C-4429-ACBB-A02D8EC7EBB0}"/>
              </a:ext>
            </a:extLst>
          </p:cNvPr>
          <p:cNvCxnSpPr>
            <a:cxnSpLocks/>
          </p:cNvCxnSpPr>
          <p:nvPr/>
        </p:nvCxnSpPr>
        <p:spPr>
          <a:xfrm rot="10800000">
            <a:off x="7384489" y="4781543"/>
            <a:ext cx="1324339" cy="721659"/>
          </a:xfrm>
          <a:prstGeom prst="bentConnector3">
            <a:avLst>
              <a:gd name="adj1" fmla="val 100457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8708828" y="3400848"/>
            <a:ext cx="3331505" cy="2871109"/>
            <a:chOff x="939596" y="2079435"/>
            <a:chExt cx="2760110" cy="2871109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5C093FF-3C9C-40FC-9DD0-74B6008F240F}"/>
                </a:ext>
              </a:extLst>
            </p:cNvPr>
            <p:cNvSpPr txBox="1"/>
            <p:nvPr/>
          </p:nvSpPr>
          <p:spPr>
            <a:xfrm>
              <a:off x="939596" y="2079435"/>
              <a:ext cx="2758366" cy="476726"/>
            </a:xfrm>
            <a:prstGeom prst="round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2200" dirty="0">
                  <a:solidFill>
                    <a:schemeClr val="bg1"/>
                  </a:solidFill>
                </a:rPr>
                <a:t>KARBON NANOTUBE (CNTs)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5C093FF-3C9C-40FC-9DD0-74B6008F240F}"/>
                </a:ext>
              </a:extLst>
            </p:cNvPr>
            <p:cNvSpPr txBox="1"/>
            <p:nvPr/>
          </p:nvSpPr>
          <p:spPr>
            <a:xfrm>
              <a:off x="939596" y="2611441"/>
              <a:ext cx="2758366" cy="851297"/>
            </a:xfrm>
            <a:prstGeom prst="round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2200" dirty="0">
                  <a:solidFill>
                    <a:schemeClr val="bg1"/>
                  </a:solidFill>
                </a:rPr>
                <a:t>100 </a:t>
              </a:r>
              <a:r>
                <a:rPr lang="en-US" altLang="ko-KR" sz="2200" dirty="0">
                  <a:solidFill>
                    <a:schemeClr val="bg1"/>
                  </a:solidFill>
                  <a:sym typeface="Symbol" panose="05050102010706020507" pitchFamily="18" charset="2"/>
                </a:rPr>
                <a:t></a:t>
              </a:r>
              <a:r>
                <a:rPr lang="en-US" altLang="ko-KR" sz="2200" dirty="0">
                  <a:solidFill>
                    <a:schemeClr val="bg1"/>
                  </a:solidFill>
                </a:rPr>
                <a:t> LEBIH KUAT DAN 6 </a:t>
              </a:r>
              <a:r>
                <a:rPr lang="en-US" altLang="ko-KR" sz="2200" dirty="0">
                  <a:solidFill>
                    <a:schemeClr val="bg1"/>
                  </a:solidFill>
                  <a:sym typeface="Symbol" panose="05050102010706020507" pitchFamily="18" charset="2"/>
                </a:rPr>
                <a:t></a:t>
              </a:r>
              <a:r>
                <a:rPr lang="en-US" altLang="ko-KR" sz="2200" dirty="0">
                  <a:solidFill>
                    <a:schemeClr val="bg1"/>
                  </a:solidFill>
                </a:rPr>
                <a:t> LEBIH RINGAN DARI BAJA  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6E7F01F-68B4-4652-8AA6-438AF88C246B}"/>
                </a:ext>
              </a:extLst>
            </p:cNvPr>
            <p:cNvSpPr txBox="1"/>
            <p:nvPr/>
          </p:nvSpPr>
          <p:spPr>
            <a:xfrm>
              <a:off x="941340" y="3503994"/>
              <a:ext cx="2758366" cy="1446550"/>
            </a:xfrm>
            <a:prstGeom prst="rect">
              <a:avLst/>
            </a:prstGeom>
            <a:noFill/>
            <a:ln>
              <a:solidFill>
                <a:srgbClr val="BFBDFC"/>
              </a:solidFill>
            </a:ln>
          </p:spPr>
          <p:txBody>
            <a:bodyPr wrap="square" rtlCol="0">
              <a:spAutoFit/>
            </a:bodyPr>
            <a:lstStyle/>
            <a:p>
              <a:pPr marL="285744" indent="-285744">
                <a:buFont typeface="Arial" panose="020B0604020202020204" pitchFamily="34" charset="0"/>
                <a:buChar char="•"/>
              </a:pP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Peralatan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olahraga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dibuat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dari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CNTs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mempunyai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sifat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keras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ulet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dan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ringan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ko-KR" altLang="en-US" sz="2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9" name="TextBox 89"/>
          <p:cNvSpPr txBox="1">
            <a:spLocks noChangeArrowheads="1"/>
          </p:cNvSpPr>
          <p:nvPr/>
        </p:nvSpPr>
        <p:spPr bwMode="auto">
          <a:xfrm>
            <a:off x="606189" y="1019788"/>
            <a:ext cx="6332607" cy="492443"/>
          </a:xfrm>
          <a:prstGeom prst="rect">
            <a:avLst/>
          </a:prstGeom>
          <a:solidFill>
            <a:srgbClr val="97FFDC">
              <a:alpha val="69804"/>
            </a:srgb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Nanoteknologi</a:t>
            </a:r>
            <a:r>
              <a:rPr lang="en-US" altLang="zh-CN" sz="2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lang="en-US" altLang="zh-CN" sz="2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dalam</a:t>
            </a:r>
            <a:r>
              <a:rPr lang="en-US" altLang="zh-CN" sz="2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lang="en-US" altLang="zh-CN" sz="2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kehidupan</a:t>
            </a:r>
            <a:r>
              <a:rPr lang="en-US" altLang="zh-CN" sz="2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lang="en-US" altLang="zh-CN" sz="2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sehari-hari</a:t>
            </a:r>
            <a:endParaRPr lang="en-US" altLang="zh-CN" sz="2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7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1" grpId="0"/>
      <p:bldP spid="143" grpId="0" animBg="1"/>
      <p:bldP spid="151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Diagonal Corner Rectangle 12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4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+mn-lt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237699" y="45718"/>
            <a:ext cx="10515600" cy="972679"/>
          </a:xfrm>
        </p:spPr>
        <p:txBody>
          <a:bodyPr>
            <a:noAutofit/>
          </a:bodyPr>
          <a:lstStyle/>
          <a:p>
            <a:r>
              <a:rPr lang="en-US" sz="4200" b="1" dirty="0">
                <a:ln>
                  <a:solidFill>
                    <a:srgbClr val="00B0AC"/>
                  </a:solidFill>
                </a:ln>
                <a:solidFill>
                  <a:schemeClr val="bg1"/>
                </a:solidFill>
                <a:latin typeface="+mn-lt"/>
              </a:rPr>
              <a:t>E. RUMUS KIMIA, TATA NAMA, DAN PERSAMAAN REAKSI</a:t>
            </a:r>
            <a:endParaRPr lang="en-US" sz="4200" dirty="0">
              <a:ln>
                <a:solidFill>
                  <a:srgbClr val="00B0AC"/>
                </a:solidFill>
              </a:ln>
              <a:latin typeface="+mn-lt"/>
            </a:endParaRPr>
          </a:p>
        </p:txBody>
      </p:sp>
      <p:sp>
        <p:nvSpPr>
          <p:cNvPr id="16" name="TextBox 89"/>
          <p:cNvSpPr txBox="1">
            <a:spLocks noChangeArrowheads="1"/>
          </p:cNvSpPr>
          <p:nvPr/>
        </p:nvSpPr>
        <p:spPr bwMode="auto">
          <a:xfrm>
            <a:off x="370409" y="1347671"/>
            <a:ext cx="2692628" cy="584775"/>
          </a:xfrm>
          <a:prstGeom prst="rect">
            <a:avLst/>
          </a:prstGeom>
          <a:solidFill>
            <a:srgbClr val="00B0AC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err="1">
                <a:solidFill>
                  <a:srgbClr val="69FFCC"/>
                </a:solidFill>
                <a:latin typeface="+mn-lt"/>
              </a:rPr>
              <a:t>Rumus</a:t>
            </a:r>
            <a:r>
              <a:rPr lang="en-US" altLang="zh-CN" sz="3200" b="1" dirty="0">
                <a:solidFill>
                  <a:srgbClr val="69FFCC"/>
                </a:solidFill>
                <a:latin typeface="+mn-lt"/>
              </a:rPr>
              <a:t> Kimia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3063037" y="1135510"/>
            <a:ext cx="7976100" cy="1107996"/>
            <a:chOff x="2446052" y="1152570"/>
            <a:chExt cx="8167717" cy="1107996"/>
          </a:xfrm>
        </p:grpSpPr>
        <p:sp>
          <p:nvSpPr>
            <p:cNvPr id="25" name="Rectangle 24"/>
            <p:cNvSpPr/>
            <p:nvPr/>
          </p:nvSpPr>
          <p:spPr>
            <a:xfrm>
              <a:off x="3085685" y="1152570"/>
              <a:ext cx="7528084" cy="1107996"/>
            </a:xfrm>
            <a:prstGeom prst="rect">
              <a:avLst/>
            </a:prstGeom>
            <a:ln>
              <a:solidFill>
                <a:srgbClr val="008E55"/>
              </a:solidFill>
            </a:ln>
            <a:scene3d>
              <a:camera prst="perspectiveLeft"/>
              <a:lightRig rig="threePt" dir="t"/>
            </a:scene3d>
          </p:spPr>
          <p:txBody>
            <a:bodyPr wrap="square">
              <a:spAutoFit/>
            </a:bodyPr>
            <a:lstStyle/>
            <a:p>
              <a:r>
                <a:rPr lang="en-US" sz="2200" dirty="0" err="1"/>
                <a:t>Menyatakan</a:t>
              </a:r>
              <a:r>
                <a:rPr lang="en-US" sz="2200" dirty="0"/>
                <a:t> </a:t>
              </a:r>
              <a:r>
                <a:rPr lang="en-US" sz="2200" dirty="0" err="1"/>
                <a:t>komposisi</a:t>
              </a:r>
              <a:r>
                <a:rPr lang="en-US" sz="2200" dirty="0"/>
                <a:t> </a:t>
              </a:r>
              <a:r>
                <a:rPr lang="en-US" sz="2200" dirty="0" err="1"/>
                <a:t>dari</a:t>
              </a:r>
              <a:r>
                <a:rPr lang="en-US" sz="2200" dirty="0"/>
                <a:t> </a:t>
              </a:r>
              <a:r>
                <a:rPr lang="en-US" sz="2200" dirty="0" err="1"/>
                <a:t>partikel</a:t>
              </a:r>
              <a:r>
                <a:rPr lang="en-US" sz="2200" dirty="0"/>
                <a:t> </a:t>
              </a:r>
              <a:r>
                <a:rPr lang="en-US" sz="2200" dirty="0" err="1"/>
                <a:t>terkecil</a:t>
              </a:r>
              <a:r>
                <a:rPr lang="en-US" sz="2200" dirty="0"/>
                <a:t> </a:t>
              </a:r>
              <a:r>
                <a:rPr lang="en-US" sz="2200" dirty="0" err="1"/>
                <a:t>penyusun</a:t>
              </a:r>
              <a:r>
                <a:rPr lang="en-US" sz="2200" dirty="0"/>
                <a:t> </a:t>
              </a:r>
              <a:r>
                <a:rPr lang="en-US" sz="2200" dirty="0" err="1"/>
                <a:t>zat</a:t>
              </a:r>
              <a:r>
                <a:rPr lang="en-US" sz="2200" dirty="0"/>
                <a:t>, </a:t>
              </a:r>
              <a:r>
                <a:rPr lang="en-US" sz="2200" dirty="0" err="1"/>
                <a:t>dinyatakan</a:t>
              </a:r>
              <a:r>
                <a:rPr lang="en-US" sz="2200" dirty="0"/>
                <a:t> </a:t>
              </a:r>
              <a:r>
                <a:rPr lang="en-US" sz="2200" dirty="0" err="1"/>
                <a:t>dengan</a:t>
              </a:r>
              <a:r>
                <a:rPr lang="en-US" sz="2200" dirty="0"/>
                <a:t> </a:t>
              </a:r>
              <a:r>
                <a:rPr lang="en-US" sz="2200" dirty="0" err="1"/>
                <a:t>lambang</a:t>
              </a:r>
              <a:r>
                <a:rPr lang="en-US" sz="2200" dirty="0"/>
                <a:t> </a:t>
              </a:r>
              <a:r>
                <a:rPr lang="en-US" sz="2200" dirty="0" err="1"/>
                <a:t>unsur</a:t>
              </a:r>
              <a:r>
                <a:rPr lang="en-US" sz="2200" dirty="0"/>
                <a:t>, </a:t>
              </a:r>
              <a:r>
                <a:rPr lang="en-US" sz="2200" dirty="0" err="1"/>
                <a:t>serta</a:t>
              </a:r>
              <a:r>
                <a:rPr lang="en-US" sz="2200" dirty="0"/>
                <a:t> </a:t>
              </a:r>
              <a:r>
                <a:rPr lang="en-US" sz="2200" dirty="0" err="1"/>
                <a:t>perbandingan</a:t>
              </a:r>
              <a:r>
                <a:rPr lang="en-US" sz="2200" dirty="0"/>
                <a:t> </a:t>
              </a:r>
              <a:r>
                <a:rPr lang="en-US" sz="2200" dirty="0" err="1"/>
                <a:t>jumlah</a:t>
              </a:r>
              <a:r>
                <a:rPr lang="en-US" sz="2200" dirty="0"/>
                <a:t> (</a:t>
              </a:r>
              <a:r>
                <a:rPr lang="en-US" sz="2200" dirty="0" err="1"/>
                <a:t>angka</a:t>
              </a:r>
              <a:r>
                <a:rPr lang="en-US" sz="2200" dirty="0"/>
                <a:t>) atom-atom </a:t>
              </a:r>
              <a:r>
                <a:rPr lang="en-US" sz="2200" dirty="0" err="1"/>
                <a:t>unsur</a:t>
              </a:r>
              <a:r>
                <a:rPr lang="en-US" sz="2200" dirty="0"/>
                <a:t> </a:t>
              </a:r>
              <a:r>
                <a:rPr lang="en-US" sz="2200" dirty="0" err="1"/>
                <a:t>penyusun</a:t>
              </a:r>
              <a:endParaRPr lang="en-US" sz="2200" dirty="0"/>
            </a:p>
          </p:txBody>
        </p:sp>
        <p:sp>
          <p:nvSpPr>
            <p:cNvPr id="26" name="Right Arrow 25"/>
            <p:cNvSpPr/>
            <p:nvPr/>
          </p:nvSpPr>
          <p:spPr>
            <a:xfrm>
              <a:off x="2446052" y="1480741"/>
              <a:ext cx="639633" cy="354105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/>
            </a:p>
          </p:txBody>
        </p:sp>
      </p:grpSp>
      <p:sp>
        <p:nvSpPr>
          <p:cNvPr id="17" name="Regular Pentagon 34">
            <a:extLst>
              <a:ext uri="{FF2B5EF4-FFF2-40B4-BE49-F238E27FC236}">
                <a16:creationId xmlns:a16="http://schemas.microsoft.com/office/drawing/2014/main" id="{DEE4196B-F305-45E9-8447-4E39287812D6}"/>
              </a:ext>
            </a:extLst>
          </p:cNvPr>
          <p:cNvSpPr/>
          <p:nvPr/>
        </p:nvSpPr>
        <p:spPr>
          <a:xfrm>
            <a:off x="850198" y="2355879"/>
            <a:ext cx="2983775" cy="251866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B4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200">
              <a:solidFill>
                <a:schemeClr val="tx2"/>
              </a:solidFill>
            </a:endParaRPr>
          </a:p>
        </p:txBody>
      </p:sp>
      <p:cxnSp>
        <p:nvCxnSpPr>
          <p:cNvPr id="19" name="Straight Arrow Connector 46">
            <a:extLst>
              <a:ext uri="{FF2B5EF4-FFF2-40B4-BE49-F238E27FC236}">
                <a16:creationId xmlns:a16="http://schemas.microsoft.com/office/drawing/2014/main" id="{64BDB5D9-B866-4ECD-8DFF-12D1C086EF3A}"/>
              </a:ext>
            </a:extLst>
          </p:cNvPr>
          <p:cNvCxnSpPr>
            <a:cxnSpLocks/>
          </p:cNvCxnSpPr>
          <p:nvPr/>
        </p:nvCxnSpPr>
        <p:spPr>
          <a:xfrm flipH="1">
            <a:off x="835735" y="4732746"/>
            <a:ext cx="5564" cy="1297796"/>
          </a:xfrm>
          <a:prstGeom prst="straightConnector1">
            <a:avLst/>
          </a:prstGeom>
          <a:solidFill>
            <a:srgbClr val="00B492"/>
          </a:solidFill>
          <a:ln w="31750">
            <a:solidFill>
              <a:srgbClr val="00B492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gular Pentagon 33">
            <a:extLst>
              <a:ext uri="{FF2B5EF4-FFF2-40B4-BE49-F238E27FC236}">
                <a16:creationId xmlns:a16="http://schemas.microsoft.com/office/drawing/2014/main" id="{145A5ECF-27E6-4A59-B116-78DA1A7D3350}"/>
              </a:ext>
            </a:extLst>
          </p:cNvPr>
          <p:cNvSpPr/>
          <p:nvPr/>
        </p:nvSpPr>
        <p:spPr>
          <a:xfrm>
            <a:off x="138817" y="4239541"/>
            <a:ext cx="682060" cy="649580"/>
          </a:xfrm>
          <a:prstGeom prst="round2DiagRect">
            <a:avLst>
              <a:gd name="adj1" fmla="val 0"/>
              <a:gd name="adj2" fmla="val 50000"/>
            </a:avLst>
          </a:prstGeom>
          <a:solidFill>
            <a:srgbClr val="00B4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200" dirty="0">
              <a:solidFill>
                <a:schemeClr val="tx2"/>
              </a:solidFill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85CB96D-CC76-46EA-8004-8FBF42F18D95}"/>
              </a:ext>
            </a:extLst>
          </p:cNvPr>
          <p:cNvGrpSpPr/>
          <p:nvPr/>
        </p:nvGrpSpPr>
        <p:grpSpPr>
          <a:xfrm>
            <a:off x="1090343" y="4950758"/>
            <a:ext cx="2743629" cy="1451683"/>
            <a:chOff x="2551706" y="4283314"/>
            <a:chExt cx="1496823" cy="1103835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DFBD37E-F84E-4E72-9081-BB1C03953355}"/>
                </a:ext>
              </a:extLst>
            </p:cNvPr>
            <p:cNvSpPr txBox="1"/>
            <p:nvPr/>
          </p:nvSpPr>
          <p:spPr>
            <a:xfrm>
              <a:off x="2551706" y="4544648"/>
              <a:ext cx="1496823" cy="8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1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molekul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air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tersusun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dari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2 atom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hidrogen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1 atom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oksigen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endParaRPr lang="ko-KR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2551706" y="4283314"/>
              <a:ext cx="1496823" cy="327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Contoh</a:t>
              </a:r>
              <a:r>
                <a:rPr lang="en-US" altLang="ko-KR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RM: H</a:t>
              </a:r>
              <a:r>
                <a:rPr lang="en-US" altLang="ko-KR" sz="2200" b="1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2</a:t>
              </a:r>
              <a:r>
                <a:rPr lang="en-US" altLang="ko-KR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O</a:t>
              </a:r>
              <a:endPara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76D26C44-421D-480C-B6E2-7692C36ADD5F}"/>
              </a:ext>
            </a:extLst>
          </p:cNvPr>
          <p:cNvSpPr txBox="1"/>
          <p:nvPr/>
        </p:nvSpPr>
        <p:spPr>
          <a:xfrm>
            <a:off x="844631" y="2365819"/>
            <a:ext cx="298934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2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Rumus</a:t>
            </a:r>
            <a:r>
              <a:rPr lang="en-US" altLang="ko-KR" sz="2200" b="1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Molekul</a:t>
            </a:r>
            <a:r>
              <a:rPr lang="en-US" altLang="ko-KR" sz="2200" b="1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(RM)</a:t>
            </a:r>
          </a:p>
          <a:p>
            <a:pPr algn="ctr"/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Menyatakan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jenis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dan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jumlah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sesungguhnya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dari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atom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penyusun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yang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dinyatakan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dengan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lambang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unsur-unsurnya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.</a:t>
            </a:r>
            <a:endParaRPr lang="ko-KR" altLang="en-US" sz="2200" dirty="0">
              <a:solidFill>
                <a:schemeClr val="tx1">
                  <a:lumMod val="50000"/>
                  <a:lumOff val="50000"/>
                </a:schemeClr>
              </a:solidFill>
              <a:cs typeface="Arial" pitchFamily="34" charset="0"/>
            </a:endParaRPr>
          </a:p>
        </p:txBody>
      </p:sp>
      <p:sp>
        <p:nvSpPr>
          <p:cNvPr id="52" name="Regular Pentagon 34">
            <a:extLst>
              <a:ext uri="{FF2B5EF4-FFF2-40B4-BE49-F238E27FC236}">
                <a16:creationId xmlns:a16="http://schemas.microsoft.com/office/drawing/2014/main" id="{DEE4196B-F305-45E9-8447-4E39287812D6}"/>
              </a:ext>
            </a:extLst>
          </p:cNvPr>
          <p:cNvSpPr/>
          <p:nvPr/>
        </p:nvSpPr>
        <p:spPr>
          <a:xfrm>
            <a:off x="4722351" y="2352243"/>
            <a:ext cx="2892440" cy="252230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D5D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200">
              <a:solidFill>
                <a:schemeClr val="tx2"/>
              </a:solidFill>
            </a:endParaRPr>
          </a:p>
        </p:txBody>
      </p:sp>
      <p:cxnSp>
        <p:nvCxnSpPr>
          <p:cNvPr id="53" name="Straight Arrow Connector 46">
            <a:extLst>
              <a:ext uri="{FF2B5EF4-FFF2-40B4-BE49-F238E27FC236}">
                <a16:creationId xmlns:a16="http://schemas.microsoft.com/office/drawing/2014/main" id="{64BDB5D9-B866-4ECD-8DFF-12D1C086EF3A}"/>
              </a:ext>
            </a:extLst>
          </p:cNvPr>
          <p:cNvCxnSpPr>
            <a:cxnSpLocks/>
          </p:cNvCxnSpPr>
          <p:nvPr/>
        </p:nvCxnSpPr>
        <p:spPr>
          <a:xfrm flipH="1">
            <a:off x="4712075" y="4764621"/>
            <a:ext cx="5564" cy="1297796"/>
          </a:xfrm>
          <a:prstGeom prst="straightConnector1">
            <a:avLst/>
          </a:prstGeom>
          <a:solidFill>
            <a:srgbClr val="00B492"/>
          </a:solidFill>
          <a:ln w="31750">
            <a:solidFill>
              <a:srgbClr val="00D5D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gular Pentagon 33">
            <a:extLst>
              <a:ext uri="{FF2B5EF4-FFF2-40B4-BE49-F238E27FC236}">
                <a16:creationId xmlns:a16="http://schemas.microsoft.com/office/drawing/2014/main" id="{145A5ECF-27E6-4A59-B116-78DA1A7D3350}"/>
              </a:ext>
            </a:extLst>
          </p:cNvPr>
          <p:cNvSpPr/>
          <p:nvPr/>
        </p:nvSpPr>
        <p:spPr>
          <a:xfrm>
            <a:off x="4018458" y="4218447"/>
            <a:ext cx="682060" cy="649580"/>
          </a:xfrm>
          <a:prstGeom prst="round2DiagRect">
            <a:avLst>
              <a:gd name="adj1" fmla="val 0"/>
              <a:gd name="adj2" fmla="val 50000"/>
            </a:avLst>
          </a:prstGeom>
          <a:solidFill>
            <a:srgbClr val="00D5D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200" dirty="0">
              <a:solidFill>
                <a:schemeClr val="tx2"/>
              </a:solidFill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85CB96D-CC76-46EA-8004-8FBF42F18D95}"/>
              </a:ext>
            </a:extLst>
          </p:cNvPr>
          <p:cNvGrpSpPr/>
          <p:nvPr/>
        </p:nvGrpSpPr>
        <p:grpSpPr>
          <a:xfrm>
            <a:off x="4944110" y="4884016"/>
            <a:ext cx="2971545" cy="1451685"/>
            <a:chOff x="2551706" y="4283314"/>
            <a:chExt cx="1496823" cy="1103836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DFBD37E-F84E-4E72-9081-BB1C03953355}"/>
                </a:ext>
              </a:extLst>
            </p:cNvPr>
            <p:cNvSpPr txBox="1"/>
            <p:nvPr/>
          </p:nvSpPr>
          <p:spPr>
            <a:xfrm>
              <a:off x="2551706" y="4544649"/>
              <a:ext cx="1496823" cy="8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RM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glukosa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: C</a:t>
              </a:r>
              <a:r>
                <a:rPr lang="en-US" altLang="ko-KR" sz="22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6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H</a:t>
              </a:r>
              <a:r>
                <a:rPr lang="en-US" altLang="ko-KR" sz="22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12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O</a:t>
              </a:r>
              <a:r>
                <a:rPr lang="en-US" altLang="ko-KR" sz="22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6</a:t>
              </a:r>
            </a:p>
            <a:p>
              <a:pPr algn="ctr"/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RM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cuka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: C</a:t>
              </a:r>
              <a:r>
                <a:rPr lang="en-US" altLang="ko-KR" sz="22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2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H</a:t>
              </a:r>
              <a:r>
                <a:rPr lang="en-US" altLang="ko-KR" sz="22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4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O</a:t>
              </a:r>
              <a:r>
                <a:rPr lang="en-US" altLang="ko-KR" sz="22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2</a:t>
              </a:r>
            </a:p>
            <a:p>
              <a:pPr algn="ctr"/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RE </a:t>
              </a:r>
              <a:r>
                <a:rPr lang="en-US" altLang="ko-KR" sz="2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keduanya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: CH</a:t>
              </a:r>
              <a:r>
                <a:rPr lang="en-US" altLang="ko-KR" sz="22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2</a:t>
              </a:r>
              <a:r>
                <a:rPr lang="en-US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O</a:t>
              </a:r>
              <a:endParaRPr lang="ko-KR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2551706" y="4283314"/>
              <a:ext cx="1496823" cy="327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Contoh</a:t>
              </a:r>
              <a:r>
                <a:rPr lang="en-US" altLang="ko-KR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RE: CH</a:t>
              </a:r>
              <a:r>
                <a:rPr lang="en-US" altLang="ko-KR" sz="2200" b="1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2</a:t>
              </a:r>
              <a:r>
                <a:rPr lang="en-US" altLang="ko-KR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O</a:t>
              </a:r>
              <a:endPara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76D26C44-421D-480C-B6E2-7692C36ADD5F}"/>
              </a:ext>
            </a:extLst>
          </p:cNvPr>
          <p:cNvSpPr txBox="1"/>
          <p:nvPr/>
        </p:nvSpPr>
        <p:spPr>
          <a:xfrm>
            <a:off x="4932487" y="2553383"/>
            <a:ext cx="264881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2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Rumus</a:t>
            </a:r>
            <a:r>
              <a:rPr lang="en-US" altLang="ko-KR" sz="2200" b="1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Empiris</a:t>
            </a:r>
            <a:r>
              <a:rPr lang="en-US" altLang="ko-KR" sz="2200" b="1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(RE)</a:t>
            </a:r>
          </a:p>
          <a:p>
            <a:pPr algn="ctr"/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Menunjukkan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jenis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dan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perbandingan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paling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sederhana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dari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atom-atom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penyusun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suatu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zat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.</a:t>
            </a:r>
            <a:endParaRPr lang="ko-KR" altLang="en-US" sz="2200" dirty="0">
              <a:solidFill>
                <a:schemeClr val="tx1">
                  <a:lumMod val="50000"/>
                  <a:lumOff val="50000"/>
                </a:schemeClr>
              </a:solidFill>
              <a:cs typeface="Arial" pitchFamily="34" charset="0"/>
            </a:endParaRPr>
          </a:p>
        </p:txBody>
      </p:sp>
      <p:sp>
        <p:nvSpPr>
          <p:cNvPr id="59" name="Regular Pentagon 34">
            <a:extLst>
              <a:ext uri="{FF2B5EF4-FFF2-40B4-BE49-F238E27FC236}">
                <a16:creationId xmlns:a16="http://schemas.microsoft.com/office/drawing/2014/main" id="{DEE4196B-F305-45E9-8447-4E39287812D6}"/>
              </a:ext>
            </a:extLst>
          </p:cNvPr>
          <p:cNvSpPr/>
          <p:nvPr/>
        </p:nvSpPr>
        <p:spPr>
          <a:xfrm>
            <a:off x="8664427" y="2359731"/>
            <a:ext cx="2913284" cy="251481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69FFC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200">
              <a:solidFill>
                <a:schemeClr val="tx2"/>
              </a:solidFill>
            </a:endParaRPr>
          </a:p>
        </p:txBody>
      </p:sp>
      <p:cxnSp>
        <p:nvCxnSpPr>
          <p:cNvPr id="60" name="Straight Arrow Connector 46">
            <a:extLst>
              <a:ext uri="{FF2B5EF4-FFF2-40B4-BE49-F238E27FC236}">
                <a16:creationId xmlns:a16="http://schemas.microsoft.com/office/drawing/2014/main" id="{64BDB5D9-B866-4ECD-8DFF-12D1C086EF3A}"/>
              </a:ext>
            </a:extLst>
          </p:cNvPr>
          <p:cNvCxnSpPr>
            <a:cxnSpLocks/>
          </p:cNvCxnSpPr>
          <p:nvPr/>
        </p:nvCxnSpPr>
        <p:spPr>
          <a:xfrm flipH="1">
            <a:off x="8637030" y="4792438"/>
            <a:ext cx="5564" cy="1297796"/>
          </a:xfrm>
          <a:prstGeom prst="straightConnector1">
            <a:avLst/>
          </a:prstGeom>
          <a:solidFill>
            <a:srgbClr val="00B492"/>
          </a:solidFill>
          <a:ln w="31750">
            <a:solidFill>
              <a:srgbClr val="69FFC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gular Pentagon 33">
            <a:extLst>
              <a:ext uri="{FF2B5EF4-FFF2-40B4-BE49-F238E27FC236}">
                <a16:creationId xmlns:a16="http://schemas.microsoft.com/office/drawing/2014/main" id="{145A5ECF-27E6-4A59-B116-78DA1A7D3350}"/>
              </a:ext>
            </a:extLst>
          </p:cNvPr>
          <p:cNvSpPr/>
          <p:nvPr/>
        </p:nvSpPr>
        <p:spPr>
          <a:xfrm>
            <a:off x="7948875" y="4218447"/>
            <a:ext cx="682060" cy="649580"/>
          </a:xfrm>
          <a:prstGeom prst="round2DiagRect">
            <a:avLst>
              <a:gd name="adj1" fmla="val 0"/>
              <a:gd name="adj2" fmla="val 50000"/>
            </a:avLst>
          </a:prstGeom>
          <a:solidFill>
            <a:srgbClr val="69FFC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200" dirty="0">
              <a:solidFill>
                <a:schemeClr val="tx2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6D26C44-421D-480C-B6E2-7692C36ADD5F}"/>
              </a:ext>
            </a:extLst>
          </p:cNvPr>
          <p:cNvSpPr txBox="1"/>
          <p:nvPr/>
        </p:nvSpPr>
        <p:spPr>
          <a:xfrm>
            <a:off x="8749469" y="2545662"/>
            <a:ext cx="2743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2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Rumus</a:t>
            </a:r>
            <a:r>
              <a:rPr lang="en-US" altLang="ko-KR" sz="2200" b="1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Stuktur</a:t>
            </a:r>
            <a:endParaRPr lang="en-US" altLang="ko-KR" sz="2200" b="1" dirty="0">
              <a:solidFill>
                <a:schemeClr val="tx1">
                  <a:lumMod val="50000"/>
                  <a:lumOff val="50000"/>
                </a:schemeClr>
              </a:solidFill>
              <a:cs typeface="Arial" pitchFamily="34" charset="0"/>
            </a:endParaRPr>
          </a:p>
          <a:p>
            <a:pPr algn="ctr"/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Menggambarkan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kedudukan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dalam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ruang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dari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masing-masing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atom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dalam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suatu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molekul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.</a:t>
            </a:r>
            <a:endParaRPr lang="ko-KR" altLang="en-US" sz="2200" dirty="0">
              <a:solidFill>
                <a:schemeClr val="tx1">
                  <a:lumMod val="50000"/>
                  <a:lumOff val="50000"/>
                </a:schemeClr>
              </a:solidFill>
              <a:cs typeface="Arial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8754434" y="5069828"/>
            <a:ext cx="2823279" cy="1113129"/>
            <a:chOff x="8897181" y="4735237"/>
            <a:chExt cx="2011056" cy="1113130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8897181" y="4735237"/>
              <a:ext cx="20110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Contoh</a:t>
              </a:r>
              <a:r>
                <a:rPr lang="en-US" altLang="ko-KR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: H</a:t>
              </a:r>
              <a:r>
                <a:rPr lang="en-US" altLang="ko-KR" sz="2200" b="1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2</a:t>
              </a:r>
              <a:r>
                <a:rPr lang="en-US" altLang="ko-KR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O</a:t>
              </a:r>
              <a:endPara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8897181" y="5078925"/>
              <a:ext cx="2011056" cy="769442"/>
              <a:chOff x="8897181" y="5078925"/>
              <a:chExt cx="2011056" cy="769442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DDFBD37E-F84E-4E72-9081-BB1C03953355}"/>
                  </a:ext>
                </a:extLst>
              </p:cNvPr>
              <p:cNvSpPr txBox="1"/>
              <p:nvPr/>
            </p:nvSpPr>
            <p:spPr>
              <a:xfrm>
                <a:off x="8897181" y="5078925"/>
                <a:ext cx="2011056" cy="769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Arial" pitchFamily="34" charset="0"/>
                  </a:rPr>
                  <a:t>O</a:t>
                </a:r>
              </a:p>
              <a:p>
                <a:pPr algn="ctr"/>
                <a:r>
                  <a:rPr lang="en-US" altLang="ko-KR" sz="2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Arial" pitchFamily="34" charset="0"/>
                  </a:rPr>
                  <a:t>H         H</a:t>
                </a:r>
                <a:endParaRPr lang="ko-KR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endParaRPr>
              </a:p>
            </p:txBody>
          </p:sp>
          <p:cxnSp>
            <p:nvCxnSpPr>
              <p:cNvPr id="7" name="Straight Connector 6"/>
              <p:cNvCxnSpPr/>
              <p:nvPr/>
            </p:nvCxnSpPr>
            <p:spPr>
              <a:xfrm flipH="1">
                <a:off x="9579511" y="5278679"/>
                <a:ext cx="166763" cy="21961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10036027" y="5278679"/>
                <a:ext cx="192854" cy="19222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34" name="Picture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4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1" grpId="0"/>
      <p:bldP spid="16" grpId="0" animBg="1"/>
      <p:bldP spid="17" grpId="0" animBg="1"/>
      <p:bldP spid="20" grpId="0" animBg="1"/>
      <p:bldP spid="51" grpId="0"/>
      <p:bldP spid="52" grpId="0" animBg="1"/>
      <p:bldP spid="54" grpId="0" animBg="1"/>
      <p:bldP spid="58" grpId="0"/>
      <p:bldP spid="59" grpId="0" animBg="1"/>
      <p:bldP spid="61" grpId="0" animBg="1"/>
      <p:bldP spid="6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Diagonal Corner Rectangle 13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5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Lucida Console" panose="020B0609040504020204" pitchFamily="49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Lucida Console" panose="020B0609040504020204" pitchFamily="49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 flipH="1">
            <a:off x="476014" y="1759234"/>
            <a:ext cx="6366831" cy="3767443"/>
          </a:xfrm>
          <a:prstGeom prst="roundRect">
            <a:avLst>
              <a:gd name="adj" fmla="val 11686"/>
            </a:avLst>
          </a:prstGeom>
          <a:ln w="19050">
            <a:solidFill>
              <a:srgbClr val="00B0AC"/>
            </a:solidFill>
            <a:prstDash val="dash"/>
          </a:ln>
        </p:spPr>
        <p:txBody>
          <a:bodyPr>
            <a:noAutofit/>
          </a:bodyPr>
          <a:lstStyle/>
          <a:p>
            <a:r>
              <a:rPr lang="en-US" sz="2200" dirty="0" err="1"/>
              <a:t>Senyawa</a:t>
            </a:r>
            <a:r>
              <a:rPr lang="en-US" sz="2200" dirty="0"/>
              <a:t> </a:t>
            </a:r>
            <a:r>
              <a:rPr lang="en-US" sz="2200" dirty="0" err="1"/>
              <a:t>diberi</a:t>
            </a:r>
            <a:r>
              <a:rPr lang="en-US" sz="2200" dirty="0"/>
              <a:t> </a:t>
            </a:r>
            <a:r>
              <a:rPr lang="en-US" sz="2200" dirty="0" err="1"/>
              <a:t>nama</a:t>
            </a:r>
            <a:r>
              <a:rPr lang="en-US" sz="2200" dirty="0"/>
              <a:t> </a:t>
            </a:r>
            <a:r>
              <a:rPr lang="en-US" sz="2200" dirty="0" err="1"/>
              <a:t>dengan</a:t>
            </a:r>
            <a:r>
              <a:rPr lang="en-US" sz="2200" dirty="0"/>
              <a:t> </a:t>
            </a:r>
            <a:r>
              <a:rPr lang="en-US" sz="2200" dirty="0" err="1"/>
              <a:t>aturan</a:t>
            </a:r>
            <a:r>
              <a:rPr lang="en-US" sz="2200" dirty="0"/>
              <a:t> </a:t>
            </a:r>
            <a:r>
              <a:rPr lang="en-US" sz="2200" dirty="0" err="1"/>
              <a:t>aturan</a:t>
            </a:r>
            <a:r>
              <a:rPr lang="en-US" sz="2200" dirty="0"/>
              <a:t> </a:t>
            </a:r>
            <a:r>
              <a:rPr lang="en-US" sz="2200" dirty="0" err="1"/>
              <a:t>tertentu</a:t>
            </a:r>
            <a:r>
              <a:rPr lang="en-US" sz="2200" dirty="0"/>
              <a:t>.</a:t>
            </a:r>
          </a:p>
          <a:p>
            <a:r>
              <a:rPr lang="en-US" sz="2200" dirty="0" err="1"/>
              <a:t>Selain</a:t>
            </a:r>
            <a:r>
              <a:rPr lang="en-US" sz="2200" dirty="0"/>
              <a:t> </a:t>
            </a:r>
            <a:r>
              <a:rPr lang="en-US" sz="2200" dirty="0" err="1"/>
              <a:t>itu</a:t>
            </a:r>
            <a:r>
              <a:rPr lang="en-US" sz="2200" dirty="0"/>
              <a:t>, </a:t>
            </a:r>
            <a:r>
              <a:rPr lang="en-US" sz="2200" dirty="0" err="1"/>
              <a:t>suatu</a:t>
            </a:r>
            <a:r>
              <a:rPr lang="en-US" sz="2200" dirty="0"/>
              <a:t> </a:t>
            </a:r>
            <a:r>
              <a:rPr lang="en-US" sz="2200" dirty="0" err="1"/>
              <a:t>senyawa</a:t>
            </a:r>
            <a:r>
              <a:rPr lang="en-US" sz="2200" dirty="0"/>
              <a:t> </a:t>
            </a:r>
            <a:r>
              <a:rPr lang="en-US" sz="2200" dirty="0" err="1"/>
              <a:t>kadang-kadang</a:t>
            </a:r>
            <a:r>
              <a:rPr lang="en-US" sz="2200" dirty="0"/>
              <a:t> </a:t>
            </a:r>
            <a:r>
              <a:rPr lang="en-US" sz="2200" dirty="0" err="1"/>
              <a:t>diberi</a:t>
            </a:r>
            <a:r>
              <a:rPr lang="en-US" sz="2200" dirty="0"/>
              <a:t> </a:t>
            </a:r>
            <a:r>
              <a:rPr lang="en-US" sz="2200" dirty="0" err="1"/>
              <a:t>nama</a:t>
            </a:r>
            <a:r>
              <a:rPr lang="en-US" sz="2200" dirty="0"/>
              <a:t> </a:t>
            </a:r>
            <a:r>
              <a:rPr lang="en-US" sz="2200" dirty="0" err="1"/>
              <a:t>khusus</a:t>
            </a:r>
            <a:r>
              <a:rPr lang="en-US" sz="2200" dirty="0"/>
              <a:t> </a:t>
            </a:r>
            <a:r>
              <a:rPr lang="en-US" sz="2200" dirty="0" err="1"/>
              <a:t>misalnya</a:t>
            </a:r>
            <a:r>
              <a:rPr lang="en-US" sz="2200" dirty="0"/>
              <a:t> urea, </a:t>
            </a:r>
            <a:r>
              <a:rPr lang="en-US" sz="2200" dirty="0" err="1"/>
              <a:t>glukosa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sebagainya</a:t>
            </a:r>
            <a:r>
              <a:rPr lang="en-US" sz="2200" dirty="0"/>
              <a:t>.</a:t>
            </a:r>
          </a:p>
          <a:p>
            <a:r>
              <a:rPr lang="en-US" sz="2200" dirty="0" err="1"/>
              <a:t>Pemberian</a:t>
            </a:r>
            <a:r>
              <a:rPr lang="en-US" sz="2200" dirty="0"/>
              <a:t> </a:t>
            </a:r>
            <a:r>
              <a:rPr lang="en-US" sz="2200" dirty="0" err="1"/>
              <a:t>nama</a:t>
            </a:r>
            <a:r>
              <a:rPr lang="en-US" sz="2200" dirty="0"/>
              <a:t> </a:t>
            </a:r>
            <a:r>
              <a:rPr lang="en-US" sz="2200" dirty="0" err="1"/>
              <a:t>suatu</a:t>
            </a:r>
            <a:r>
              <a:rPr lang="en-US" sz="2200" dirty="0"/>
              <a:t> </a:t>
            </a:r>
            <a:r>
              <a:rPr lang="en-US" sz="2200" dirty="0" err="1"/>
              <a:t>senyawa</a:t>
            </a:r>
            <a:r>
              <a:rPr lang="en-US" sz="2200" dirty="0"/>
              <a:t> </a:t>
            </a:r>
            <a:r>
              <a:rPr lang="en-US" sz="2200" dirty="0" err="1"/>
              <a:t>diatur</a:t>
            </a:r>
            <a:r>
              <a:rPr lang="en-US" sz="2200" dirty="0"/>
              <a:t> </a:t>
            </a:r>
            <a:r>
              <a:rPr lang="en-US" sz="2200" dirty="0" err="1"/>
              <a:t>oleh</a:t>
            </a:r>
            <a:r>
              <a:rPr lang="en-US" sz="2200" dirty="0"/>
              <a:t> </a:t>
            </a:r>
            <a:r>
              <a:rPr lang="en-US" sz="2200" dirty="0" err="1"/>
              <a:t>badan</a:t>
            </a:r>
            <a:r>
              <a:rPr lang="en-US" sz="2200" dirty="0"/>
              <a:t> </a:t>
            </a:r>
            <a:r>
              <a:rPr lang="en-US" sz="2200" dirty="0" err="1"/>
              <a:t>internasional</a:t>
            </a:r>
            <a:r>
              <a:rPr lang="en-US" sz="2200" dirty="0"/>
              <a:t> </a:t>
            </a:r>
            <a:r>
              <a:rPr lang="en-US" sz="2200" b="1" dirty="0"/>
              <a:t>IUPAC</a:t>
            </a:r>
            <a:r>
              <a:rPr lang="en-US" sz="2200" dirty="0"/>
              <a:t> (</a:t>
            </a:r>
            <a:r>
              <a:rPr lang="en-US" sz="2200" i="1" dirty="0"/>
              <a:t>International Union of Pure and Applied Chemistry</a:t>
            </a:r>
            <a:r>
              <a:rPr lang="en-US" sz="2200" dirty="0"/>
              <a:t>) </a:t>
            </a:r>
            <a:r>
              <a:rPr lang="en-US" sz="2200" dirty="0" err="1"/>
              <a:t>oleh</a:t>
            </a:r>
            <a:r>
              <a:rPr lang="en-US" sz="2200" dirty="0"/>
              <a:t> </a:t>
            </a:r>
            <a:r>
              <a:rPr lang="en-US" sz="2200" dirty="0" err="1"/>
              <a:t>semua</a:t>
            </a:r>
            <a:r>
              <a:rPr lang="en-US" sz="2200" dirty="0"/>
              <a:t> Negara.</a:t>
            </a:r>
          </a:p>
          <a:p>
            <a:r>
              <a:rPr lang="en-US" sz="2200" dirty="0" err="1"/>
              <a:t>Nama</a:t>
            </a:r>
            <a:r>
              <a:rPr lang="en-US" sz="2200" dirty="0"/>
              <a:t> </a:t>
            </a:r>
            <a:r>
              <a:rPr lang="en-US" sz="2200" dirty="0" err="1"/>
              <a:t>suatu</a:t>
            </a:r>
            <a:r>
              <a:rPr lang="en-US" sz="2200" dirty="0"/>
              <a:t> </a:t>
            </a:r>
            <a:r>
              <a:rPr lang="en-US" sz="2200" dirty="0" err="1"/>
              <a:t>senyawa</a:t>
            </a:r>
            <a:r>
              <a:rPr lang="en-US" sz="2200" dirty="0"/>
              <a:t> </a:t>
            </a:r>
            <a:r>
              <a:rPr lang="en-US" sz="2200" dirty="0" err="1"/>
              <a:t>berkaitan</a:t>
            </a:r>
            <a:r>
              <a:rPr lang="en-US" sz="2200" dirty="0"/>
              <a:t> </a:t>
            </a:r>
            <a:r>
              <a:rPr lang="en-US" sz="2200" dirty="0" err="1"/>
              <a:t>dengan</a:t>
            </a:r>
            <a:r>
              <a:rPr lang="en-US" sz="2200" dirty="0"/>
              <a:t> </a:t>
            </a:r>
            <a:r>
              <a:rPr lang="en-US" sz="2200" dirty="0" err="1"/>
              <a:t>rumus</a:t>
            </a:r>
            <a:r>
              <a:rPr lang="en-US" sz="2200" dirty="0"/>
              <a:t> </a:t>
            </a:r>
            <a:r>
              <a:rPr lang="en-US" sz="2200" dirty="0" err="1"/>
              <a:t>kimianya</a:t>
            </a:r>
            <a:r>
              <a:rPr lang="en-US" sz="2200" dirty="0"/>
              <a:t>. </a:t>
            </a:r>
            <a:endParaRPr lang="en-US" sz="2200" dirty="0">
              <a:solidFill>
                <a:srgbClr val="292929"/>
              </a:solidFill>
            </a:endParaRPr>
          </a:p>
          <a:p>
            <a:endParaRPr lang="en-US" sz="2200" dirty="0"/>
          </a:p>
        </p:txBody>
      </p:sp>
      <p:sp>
        <p:nvSpPr>
          <p:cNvPr id="24" name="TextBox 89"/>
          <p:cNvSpPr txBox="1">
            <a:spLocks noChangeArrowheads="1"/>
          </p:cNvSpPr>
          <p:nvPr/>
        </p:nvSpPr>
        <p:spPr bwMode="auto">
          <a:xfrm>
            <a:off x="621685" y="98982"/>
            <a:ext cx="873929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00" b="1" dirty="0">
                <a:solidFill>
                  <a:srgbClr val="69FFCC"/>
                </a:solidFill>
              </a:rPr>
              <a:t>Tata </a:t>
            </a:r>
            <a:r>
              <a:rPr lang="en-US" altLang="zh-CN" sz="4200" b="1" dirty="0" err="1">
                <a:solidFill>
                  <a:srgbClr val="69FFCC"/>
                </a:solidFill>
              </a:rPr>
              <a:t>Nama</a:t>
            </a:r>
            <a:r>
              <a:rPr lang="en-US" altLang="zh-CN" sz="4200" b="1" dirty="0">
                <a:solidFill>
                  <a:srgbClr val="69FFCC"/>
                </a:solidFill>
              </a:rPr>
              <a:t> </a:t>
            </a:r>
          </a:p>
        </p:txBody>
      </p:sp>
      <p:sp>
        <p:nvSpPr>
          <p:cNvPr id="10" name="Content Placeholder 1"/>
          <p:cNvSpPr txBox="1">
            <a:spLocks/>
          </p:cNvSpPr>
          <p:nvPr/>
        </p:nvSpPr>
        <p:spPr>
          <a:xfrm>
            <a:off x="7289362" y="2567417"/>
            <a:ext cx="4143231" cy="2239169"/>
          </a:xfrm>
          <a:prstGeom prst="rect">
            <a:avLst/>
          </a:prstGeom>
          <a:solidFill>
            <a:srgbClr val="97FFDC">
              <a:alpha val="63922"/>
            </a:srgbClr>
          </a:solidFill>
          <a:ln>
            <a:solidFill>
              <a:srgbClr val="69FFCC"/>
            </a:solidFill>
          </a:ln>
        </p:spPr>
        <p:txBody>
          <a:bodyPr vert="horz" lIns="91440" tIns="45720" rIns="91440" bIns="45720" numCol="1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 err="1"/>
              <a:t>Contoh</a:t>
            </a:r>
            <a:r>
              <a:rPr lang="en-US" sz="2000" b="1" dirty="0"/>
              <a:t>: </a:t>
            </a:r>
          </a:p>
          <a:p>
            <a:pPr marL="0" indent="0">
              <a:buNone/>
            </a:pPr>
            <a:r>
              <a:rPr lang="en-US" sz="2000" dirty="0" err="1"/>
              <a:t>NaCl</a:t>
            </a:r>
            <a:r>
              <a:rPr lang="en-US" sz="2000" dirty="0"/>
              <a:t>	: </a:t>
            </a:r>
            <a:r>
              <a:rPr lang="en-US" sz="2000" dirty="0" err="1"/>
              <a:t>Natrium</a:t>
            </a:r>
            <a:r>
              <a:rPr lang="en-US" sz="2000" dirty="0"/>
              <a:t> </a:t>
            </a:r>
            <a:r>
              <a:rPr lang="en-US" sz="2000" dirty="0" err="1"/>
              <a:t>klorida</a:t>
            </a:r>
            <a:endParaRPr lang="en-US" sz="2000" dirty="0"/>
          </a:p>
          <a:p>
            <a:pPr marL="0" indent="0">
              <a:buNone/>
            </a:pPr>
            <a:r>
              <a:rPr lang="en-US" sz="2000" dirty="0" err="1"/>
              <a:t>MgO</a:t>
            </a:r>
            <a:r>
              <a:rPr lang="en-US" sz="2000" dirty="0"/>
              <a:t> 	: Magnesium </a:t>
            </a:r>
            <a:r>
              <a:rPr lang="en-US" sz="2000" dirty="0" err="1"/>
              <a:t>oksida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CO</a:t>
            </a:r>
            <a:r>
              <a:rPr lang="en-US" sz="2000" baseline="-25000" dirty="0"/>
              <a:t>2 	</a:t>
            </a:r>
            <a:r>
              <a:rPr lang="en-US" sz="2000" dirty="0"/>
              <a:t>: </a:t>
            </a:r>
            <a:r>
              <a:rPr lang="en-US" sz="2000" dirty="0" err="1"/>
              <a:t>Karbon</a:t>
            </a:r>
            <a:r>
              <a:rPr lang="en-US" sz="2000" dirty="0"/>
              <a:t> </a:t>
            </a:r>
            <a:r>
              <a:rPr lang="en-US" sz="2000" dirty="0" err="1"/>
              <a:t>dioksida</a:t>
            </a:r>
            <a:r>
              <a:rPr lang="en-US" sz="2000" dirty="0"/>
              <a:t> </a:t>
            </a:r>
          </a:p>
          <a:p>
            <a:pPr marL="0" indent="0">
              <a:buNone/>
            </a:pPr>
            <a:r>
              <a:rPr lang="en-US" sz="2000" dirty="0" err="1"/>
              <a:t>NaOH</a:t>
            </a:r>
            <a:r>
              <a:rPr lang="en-US" sz="2000" dirty="0"/>
              <a:t> 	: </a:t>
            </a:r>
            <a:r>
              <a:rPr lang="en-US" sz="2000" dirty="0" err="1"/>
              <a:t>Natrium</a:t>
            </a:r>
            <a:r>
              <a:rPr lang="en-US" sz="2000" dirty="0"/>
              <a:t> </a:t>
            </a:r>
            <a:r>
              <a:rPr lang="en-US" sz="2000" dirty="0" err="1"/>
              <a:t>hidroksida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66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2" grpId="0" animBg="1"/>
      <p:bldP spid="24" grpId="0"/>
      <p:bldP spid="10" grpId="0" uiExpan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1"/>
          <p:cNvSpPr txBox="1"/>
          <p:nvPr/>
        </p:nvSpPr>
        <p:spPr>
          <a:xfrm>
            <a:off x="1144998" y="3935184"/>
            <a:ext cx="7408159" cy="492443"/>
          </a:xfrm>
          <a:prstGeom prst="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 anchor="t">
            <a:spAutoFit/>
          </a:bodyPr>
          <a:lstStyle/>
          <a:p>
            <a:pPr algn="ctr"/>
            <a:r>
              <a:rPr lang="en-US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CaCO</a:t>
            </a:r>
            <a:r>
              <a:rPr lang="en-US" sz="2600" b="1" baseline="-25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r>
              <a:rPr lang="en-US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en-US" sz="26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</a:t>
            </a:r>
            <a:r>
              <a:rPr lang="en-US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 + 2HCl(</a:t>
            </a:r>
            <a:r>
              <a:rPr lang="en-US" sz="2600" b="1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aq</a:t>
            </a:r>
            <a:r>
              <a:rPr lang="en-US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  →  CaCl</a:t>
            </a:r>
            <a:r>
              <a:rPr lang="en-US" sz="2600" b="1" baseline="-25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r>
              <a:rPr lang="en-US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en-US" sz="2600" b="1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aq</a:t>
            </a:r>
            <a:r>
              <a:rPr lang="en-US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 + H</a:t>
            </a:r>
            <a:r>
              <a:rPr lang="en-US" sz="2600" b="1" baseline="-25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r>
              <a:rPr lang="en-US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O(</a:t>
            </a:r>
            <a:r>
              <a:rPr lang="en-US" sz="26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</a:t>
            </a:r>
            <a:r>
              <a:rPr lang="en-US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 + H</a:t>
            </a:r>
            <a:r>
              <a:rPr lang="en-US" sz="2600" b="1" baseline="-25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r>
              <a:rPr lang="en-US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O(</a:t>
            </a:r>
            <a:r>
              <a:rPr lang="en-US" sz="26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</a:t>
            </a:r>
            <a:r>
              <a:rPr lang="en-US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</a:p>
        </p:txBody>
      </p:sp>
      <p:sp>
        <p:nvSpPr>
          <p:cNvPr id="14" name="Round Diagonal Corner Rectangle 13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5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Lucida Console" panose="020B0609040504020204" pitchFamily="49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Lucida Console" panose="020B0609040504020204" pitchFamily="49" charset="0"/>
            </a:endParaRPr>
          </a:p>
        </p:txBody>
      </p:sp>
      <p:sp>
        <p:nvSpPr>
          <p:cNvPr id="24" name="TextBox 89"/>
          <p:cNvSpPr txBox="1">
            <a:spLocks noChangeArrowheads="1"/>
          </p:cNvSpPr>
          <p:nvPr/>
        </p:nvSpPr>
        <p:spPr bwMode="auto">
          <a:xfrm>
            <a:off x="606189" y="101340"/>
            <a:ext cx="764381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Persamaan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</a:rPr>
              <a:t>Reaksi</a:t>
            </a:r>
            <a:endParaRPr lang="en-US" altLang="zh-CN" sz="4200" b="1" dirty="0">
              <a:solidFill>
                <a:srgbClr val="69FFCC"/>
              </a:solidFill>
              <a:latin typeface="+mn-lt"/>
            </a:endParaRPr>
          </a:p>
        </p:txBody>
      </p:sp>
      <p:sp>
        <p:nvSpPr>
          <p:cNvPr id="19" name="Text Box 24"/>
          <p:cNvSpPr txBox="1"/>
          <p:nvPr/>
        </p:nvSpPr>
        <p:spPr>
          <a:xfrm>
            <a:off x="3783564" y="5080863"/>
            <a:ext cx="1078179" cy="769441"/>
          </a:xfrm>
          <a:prstGeom prst="rect">
            <a:avLst/>
          </a:prstGeom>
          <a:solidFill>
            <a:srgbClr val="92D050"/>
          </a:solidFill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tanda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panah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ext Box 25"/>
          <p:cNvSpPr txBox="1"/>
          <p:nvPr/>
        </p:nvSpPr>
        <p:spPr>
          <a:xfrm>
            <a:off x="5631712" y="5092197"/>
            <a:ext cx="1620813" cy="430887"/>
          </a:xfrm>
          <a:prstGeom prst="rect">
            <a:avLst/>
          </a:prstGeom>
          <a:solidFill>
            <a:srgbClr val="92D050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angka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atom</a:t>
            </a:r>
          </a:p>
        </p:txBody>
      </p:sp>
      <p:sp>
        <p:nvSpPr>
          <p:cNvPr id="21" name="Text Box 26"/>
          <p:cNvSpPr txBox="1"/>
          <p:nvPr/>
        </p:nvSpPr>
        <p:spPr>
          <a:xfrm>
            <a:off x="2259772" y="5069177"/>
            <a:ext cx="1290224" cy="430887"/>
          </a:xfrm>
          <a:prstGeom prst="rect">
            <a:avLst/>
          </a:prstGeom>
          <a:solidFill>
            <a:srgbClr val="92D050"/>
          </a:solidFill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koefisien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Text Box 27"/>
          <p:cNvSpPr txBox="1"/>
          <p:nvPr/>
        </p:nvSpPr>
        <p:spPr>
          <a:xfrm>
            <a:off x="7584998" y="5080865"/>
            <a:ext cx="1079749" cy="430887"/>
          </a:xfrm>
          <a:prstGeom prst="rect">
            <a:avLst/>
          </a:prstGeom>
          <a:solidFill>
            <a:srgbClr val="92D050"/>
          </a:solidFill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fase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zat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 Box 28"/>
          <p:cNvSpPr txBox="1"/>
          <p:nvPr/>
        </p:nvSpPr>
        <p:spPr>
          <a:xfrm>
            <a:off x="9126507" y="4330451"/>
            <a:ext cx="3033035" cy="1954381"/>
          </a:xfrm>
          <a:prstGeom prst="rect">
            <a:avLst/>
          </a:prstGeom>
          <a:solidFill>
            <a:srgbClr val="97FFDC"/>
          </a:solidFill>
          <a:ln>
            <a:solidFill>
              <a:srgbClr val="97FFDC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200" b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Fase</a:t>
            </a:r>
            <a:r>
              <a:rPr 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zat</a:t>
            </a:r>
            <a:r>
              <a:rPr 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: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Padat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 (</a:t>
            </a:r>
            <a:r>
              <a:rPr lang="en-US" sz="2200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solid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) 	: (</a:t>
            </a:r>
            <a:r>
              <a:rPr lang="en-US" sz="2200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s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)</a:t>
            </a:r>
            <a:endParaRPr lang="en-US" sz="2200" i="1" dirty="0">
              <a:solidFill>
                <a:schemeClr val="tx1">
                  <a:lumMod val="65000"/>
                  <a:lumOff val="35000"/>
                </a:schemeClr>
              </a:solidFill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Larutan (</a:t>
            </a:r>
            <a:r>
              <a:rPr lang="en-US" sz="2200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aqueous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) : (</a:t>
            </a:r>
            <a:r>
              <a:rPr lang="en-US" sz="2200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aq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)</a:t>
            </a:r>
            <a:endParaRPr lang="en-US" sz="2200" i="1" dirty="0">
              <a:solidFill>
                <a:schemeClr val="tx1">
                  <a:lumMod val="65000"/>
                  <a:lumOff val="35000"/>
                </a:schemeClr>
              </a:solidFill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Cairan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 (</a:t>
            </a:r>
            <a:r>
              <a:rPr lang="en-US" sz="2200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liquid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) 	: (</a:t>
            </a:r>
            <a:r>
              <a:rPr lang="en-US" sz="2200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l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)</a:t>
            </a:r>
            <a:endParaRPr lang="en-US" sz="2200" i="1" dirty="0">
              <a:solidFill>
                <a:schemeClr val="tx1">
                  <a:lumMod val="65000"/>
                  <a:lumOff val="35000"/>
                </a:schemeClr>
              </a:solidFill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Gas (</a:t>
            </a:r>
            <a:r>
              <a:rPr lang="en-US" sz="2200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gas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) 	:</a:t>
            </a:r>
            <a:r>
              <a:rPr lang="en-US" sz="2200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200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g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sym typeface="+mn-ea"/>
              </a:rPr>
              <a:t>)</a:t>
            </a:r>
            <a:endParaRPr lang="en-US" sz="2200" i="1" dirty="0">
              <a:solidFill>
                <a:schemeClr val="tx1">
                  <a:lumMod val="65000"/>
                  <a:lumOff val="35000"/>
                </a:schemeClr>
              </a:solidFill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4" name="Straight Arrow Connector 3"/>
          <p:cNvCxnSpPr>
            <a:stCxn id="22" idx="3"/>
            <a:endCxn id="23" idx="1"/>
          </p:cNvCxnSpPr>
          <p:nvPr/>
        </p:nvCxnSpPr>
        <p:spPr>
          <a:xfrm>
            <a:off x="8664747" y="5296309"/>
            <a:ext cx="461760" cy="11333"/>
          </a:xfrm>
          <a:prstGeom prst="straightConnector1">
            <a:avLst/>
          </a:prstGeom>
          <a:ln>
            <a:solidFill>
              <a:schemeClr val="accent4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906555" y="4330450"/>
            <a:ext cx="0" cy="774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297215" y="4308686"/>
            <a:ext cx="0" cy="774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6432967" y="4330450"/>
            <a:ext cx="0" cy="774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8124872" y="4330450"/>
            <a:ext cx="0" cy="774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ight Brace 32"/>
          <p:cNvSpPr/>
          <p:nvPr/>
        </p:nvSpPr>
        <p:spPr>
          <a:xfrm rot="16200000">
            <a:off x="2496008" y="2367293"/>
            <a:ext cx="360045" cy="2719071"/>
          </a:xfrm>
          <a:prstGeom prst="rightBrac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Right Brace 33"/>
          <p:cNvSpPr/>
          <p:nvPr/>
        </p:nvSpPr>
        <p:spPr>
          <a:xfrm rot="16200000">
            <a:off x="6057723" y="2281567"/>
            <a:ext cx="360045" cy="2890520"/>
          </a:xfrm>
          <a:prstGeom prst="rightBrac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 Box 22"/>
          <p:cNvSpPr txBox="1"/>
          <p:nvPr/>
        </p:nvSpPr>
        <p:spPr>
          <a:xfrm>
            <a:off x="1673682" y="2697583"/>
            <a:ext cx="2004695" cy="769441"/>
          </a:xfrm>
          <a:prstGeom prst="rect">
            <a:avLst/>
          </a:prstGeom>
          <a:solidFill>
            <a:srgbClr val="92D050"/>
          </a:solidFill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zat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pereaksi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reaktan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</p:txBody>
      </p:sp>
      <p:sp>
        <p:nvSpPr>
          <p:cNvPr id="36" name="Text Box 23"/>
          <p:cNvSpPr txBox="1"/>
          <p:nvPr/>
        </p:nvSpPr>
        <p:spPr>
          <a:xfrm>
            <a:off x="5235398" y="2699907"/>
            <a:ext cx="2004695" cy="769441"/>
          </a:xfrm>
          <a:prstGeom prst="rect">
            <a:avLst/>
          </a:prstGeom>
          <a:solidFill>
            <a:srgbClr val="92D050"/>
          </a:solidFill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zat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hasil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reaksi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produk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</p:txBody>
      </p:sp>
      <p:sp>
        <p:nvSpPr>
          <p:cNvPr id="37" name="Pentagon 36"/>
          <p:cNvSpPr/>
          <p:nvPr/>
        </p:nvSpPr>
        <p:spPr>
          <a:xfrm>
            <a:off x="1" y="2604270"/>
            <a:ext cx="1585548" cy="492443"/>
          </a:xfrm>
          <a:prstGeom prst="homePlate">
            <a:avLst/>
          </a:prstGeom>
          <a:solidFill>
            <a:srgbClr val="00B0A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>
            <a:spAutoFit/>
          </a:bodyPr>
          <a:lstStyle/>
          <a:p>
            <a:r>
              <a:rPr lang="en-US" sz="2600" b="1" dirty="0"/>
              <a:t>CONTOH </a:t>
            </a:r>
            <a:endParaRPr lang="en-US" sz="2600" dirty="0"/>
          </a:p>
        </p:txBody>
      </p:sp>
      <p:sp>
        <p:nvSpPr>
          <p:cNvPr id="39" name="Content Placeholder 1"/>
          <p:cNvSpPr>
            <a:spLocks noGrp="1"/>
          </p:cNvSpPr>
          <p:nvPr>
            <p:ph idx="1"/>
          </p:nvPr>
        </p:nvSpPr>
        <p:spPr>
          <a:xfrm flipH="1">
            <a:off x="963854" y="1109427"/>
            <a:ext cx="6719151" cy="1165252"/>
          </a:xfrm>
          <a:prstGeom prst="roundRect">
            <a:avLst>
              <a:gd name="adj" fmla="val 40049"/>
            </a:avLst>
          </a:prstGeom>
          <a:solidFill>
            <a:srgbClr val="00B0AC">
              <a:alpha val="65098"/>
            </a:srgbClr>
          </a:solidFill>
          <a:ln w="19050">
            <a:solidFill>
              <a:srgbClr val="00B0AC"/>
            </a:solidFill>
            <a:prstDash val="dash"/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200" b="1" dirty="0" err="1"/>
              <a:t>Persamaan</a:t>
            </a:r>
            <a:r>
              <a:rPr lang="en-US" sz="2200" b="1" dirty="0"/>
              <a:t> </a:t>
            </a:r>
            <a:r>
              <a:rPr lang="en-US" sz="2200" b="1" dirty="0" err="1"/>
              <a:t>reaksi</a:t>
            </a:r>
            <a:r>
              <a:rPr lang="en-US" sz="2200" b="1" dirty="0"/>
              <a:t> </a:t>
            </a:r>
            <a:r>
              <a:rPr lang="en-US" sz="2200" dirty="0" err="1"/>
              <a:t>menggambarkan</a:t>
            </a:r>
            <a:r>
              <a:rPr lang="en-US" sz="2200" dirty="0"/>
              <a:t> </a:t>
            </a:r>
            <a:r>
              <a:rPr lang="en-US" sz="2200" dirty="0" err="1"/>
              <a:t>rumus</a:t>
            </a:r>
            <a:r>
              <a:rPr lang="en-US" sz="2200" dirty="0"/>
              <a:t> </a:t>
            </a:r>
            <a:r>
              <a:rPr lang="en-US" sz="2200" dirty="0" err="1"/>
              <a:t>kimia</a:t>
            </a:r>
            <a:r>
              <a:rPr lang="en-US" sz="2200" dirty="0"/>
              <a:t> </a:t>
            </a:r>
            <a:r>
              <a:rPr lang="en-US" sz="2200" dirty="0" err="1"/>
              <a:t>zat</a:t>
            </a:r>
            <a:r>
              <a:rPr lang="en-US" sz="2200" dirty="0"/>
              <a:t> </a:t>
            </a:r>
            <a:r>
              <a:rPr lang="en-US" sz="2200" dirty="0" err="1"/>
              <a:t>pereaksi</a:t>
            </a:r>
            <a:r>
              <a:rPr lang="en-US" sz="2200" dirty="0"/>
              <a:t> (</a:t>
            </a:r>
            <a:r>
              <a:rPr lang="en-US" sz="2200" dirty="0" err="1"/>
              <a:t>reaktan</a:t>
            </a:r>
            <a:r>
              <a:rPr lang="en-US" sz="2200" dirty="0"/>
              <a:t>)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zat</a:t>
            </a:r>
            <a:r>
              <a:rPr lang="en-US" sz="2200" dirty="0"/>
              <a:t> </a:t>
            </a:r>
            <a:r>
              <a:rPr lang="en-US" sz="2200" dirty="0" err="1"/>
              <a:t>hasil</a:t>
            </a:r>
            <a:r>
              <a:rPr lang="en-US" sz="2200" dirty="0"/>
              <a:t> </a:t>
            </a:r>
            <a:r>
              <a:rPr lang="en-US" sz="2200" dirty="0" err="1"/>
              <a:t>reaksi</a:t>
            </a:r>
            <a:r>
              <a:rPr lang="en-US" sz="2200" dirty="0"/>
              <a:t> (</a:t>
            </a:r>
            <a:r>
              <a:rPr lang="en-US" sz="2200" dirty="0" err="1"/>
              <a:t>produk</a:t>
            </a:r>
            <a:r>
              <a:rPr lang="en-US" sz="2200" dirty="0"/>
              <a:t>) </a:t>
            </a:r>
            <a:r>
              <a:rPr lang="en-US" sz="2200" dirty="0" err="1"/>
              <a:t>dibatasi</a:t>
            </a:r>
            <a:r>
              <a:rPr lang="en-US" sz="2200" dirty="0"/>
              <a:t> </a:t>
            </a:r>
            <a:r>
              <a:rPr lang="en-US" sz="2200" dirty="0" err="1"/>
              <a:t>dengan</a:t>
            </a:r>
            <a:r>
              <a:rPr lang="en-US" sz="2200" dirty="0"/>
              <a:t> </a:t>
            </a:r>
            <a:r>
              <a:rPr lang="en-US" sz="2200" dirty="0" err="1"/>
              <a:t>tanda</a:t>
            </a:r>
            <a:r>
              <a:rPr lang="en-US" sz="2200" dirty="0"/>
              <a:t> </a:t>
            </a:r>
            <a:r>
              <a:rPr lang="en-US" sz="2200" dirty="0" err="1"/>
              <a:t>panah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dilengkapi</a:t>
            </a:r>
            <a:r>
              <a:rPr lang="en-US" sz="2200" dirty="0"/>
              <a:t> </a:t>
            </a:r>
            <a:r>
              <a:rPr lang="en-US" sz="2200" dirty="0" err="1"/>
              <a:t>wujud</a:t>
            </a:r>
            <a:r>
              <a:rPr lang="en-US" sz="2200" dirty="0"/>
              <a:t> </a:t>
            </a:r>
            <a:r>
              <a:rPr lang="en-US" sz="2200" dirty="0" err="1"/>
              <a:t>zat</a:t>
            </a:r>
            <a:r>
              <a:rPr lang="en-US" sz="2200" dirty="0"/>
              <a:t>.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92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4" grpId="0" animBg="1"/>
      <p:bldP spid="15" grpId="0"/>
      <p:bldP spid="24" grpId="0"/>
      <p:bldP spid="19" grpId="0" animBg="1"/>
      <p:bldP spid="20" grpId="0" animBg="1"/>
      <p:bldP spid="21" grpId="0" animBg="1"/>
      <p:bldP spid="22" grpId="0" animBg="1"/>
      <p:bldP spid="23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Diagonal Corner Rectangle 13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extBox 89"/>
          <p:cNvSpPr txBox="1">
            <a:spLocks noChangeArrowheads="1"/>
          </p:cNvSpPr>
          <p:nvPr/>
        </p:nvSpPr>
        <p:spPr bwMode="auto">
          <a:xfrm>
            <a:off x="606189" y="98982"/>
            <a:ext cx="764381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00" b="1" dirty="0" err="1">
                <a:solidFill>
                  <a:srgbClr val="69FFCC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Persamaan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Reaksi</a:t>
            </a:r>
            <a:endParaRPr lang="en-US" altLang="zh-CN" sz="4200" b="1" dirty="0">
              <a:solidFill>
                <a:srgbClr val="69FFCC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Content Placeholder 1"/>
          <p:cNvSpPr>
            <a:spLocks noGrp="1"/>
          </p:cNvSpPr>
          <p:nvPr>
            <p:ph idx="1"/>
          </p:nvPr>
        </p:nvSpPr>
        <p:spPr>
          <a:xfrm>
            <a:off x="606189" y="1036765"/>
            <a:ext cx="11036313" cy="2124983"/>
          </a:xfrm>
          <a:ln>
            <a:solidFill>
              <a:srgbClr val="69FFCC"/>
            </a:solidFill>
          </a:ln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Langkah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menuliskan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persamaan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reaksi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benar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setara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</a:p>
          <a:p>
            <a:pPr marL="457189" indent="-457189" algn="just">
              <a:lnSpc>
                <a:spcPct val="100000"/>
              </a:lnSpc>
              <a:buFont typeface="+mj-lt"/>
              <a:buAutoNum type="arabicParenR"/>
            </a:pP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Penulisan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rumus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kimia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zat-zat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pereaksi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hasil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reaksi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harus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benar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457189" indent="-457189" algn="just">
              <a:lnSpc>
                <a:spcPct val="100000"/>
              </a:lnSpc>
              <a:buFont typeface="+mj-lt"/>
              <a:buAutoNum type="arabicParenR"/>
            </a:pP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Jumlah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atom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sebelum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reaksi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harus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sama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jumlah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atom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setelah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reaksi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457189" indent="-457189" algn="just">
              <a:lnSpc>
                <a:spcPct val="100000"/>
              </a:lnSpc>
              <a:buFont typeface="+mj-lt"/>
              <a:buAutoNum type="arabicParenR"/>
            </a:pP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membuat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persamaan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reaksi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menjadi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setara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harus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mengubah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koefisien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angka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di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depan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rumus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kimia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lang="en-US" sz="2200" dirty="0" err="1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tidak</a:t>
            </a:r>
            <a:r>
              <a:rPr lang="en-US" sz="22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boleh</a:t>
            </a:r>
            <a:r>
              <a:rPr lang="en-US" sz="22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mengubah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rumus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kimia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zat-zat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terlibat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6" name="Content Placeholder 1"/>
          <p:cNvSpPr txBox="1">
            <a:spLocks/>
          </p:cNvSpPr>
          <p:nvPr/>
        </p:nvSpPr>
        <p:spPr>
          <a:xfrm>
            <a:off x="523937" y="3238997"/>
            <a:ext cx="11196379" cy="3053849"/>
          </a:xfrm>
          <a:prstGeom prst="rect">
            <a:avLst/>
          </a:prstGeom>
          <a:solidFill>
            <a:srgbClr val="97FFDC">
              <a:alpha val="65098"/>
            </a:srgbClr>
          </a:solidFill>
          <a:ln>
            <a:solidFill>
              <a:srgbClr val="69FFCC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Contoh</a:t>
            </a:r>
            <a:r>
              <a:rPr lang="en-US" sz="2200" b="1" dirty="0"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  <a:p>
            <a:pPr marL="0" indent="0" algn="just">
              <a:buNone/>
            </a:pP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Persamaan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reaksi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belum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setara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: H</a:t>
            </a:r>
            <a:r>
              <a:rPr lang="en-US" sz="2200" baseline="-25000" dirty="0"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2200" i="1" dirty="0">
                <a:ea typeface="Open Sans" panose="020B0606030504020204" pitchFamily="34" charset="0"/>
                <a:cs typeface="Open Sans" panose="020B0606030504020204" pitchFamily="34" charset="0"/>
              </a:rPr>
              <a:t>g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) + O</a:t>
            </a:r>
            <a:r>
              <a:rPr lang="en-US" sz="2200" baseline="-25000" dirty="0"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2200" i="1" dirty="0">
                <a:ea typeface="Open Sans" panose="020B0606030504020204" pitchFamily="34" charset="0"/>
                <a:cs typeface="Open Sans" panose="020B0606030504020204" pitchFamily="34" charset="0"/>
              </a:rPr>
              <a:t>g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 H</a:t>
            </a:r>
            <a:r>
              <a:rPr lang="en-US" sz="2200" baseline="-250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2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O(</a:t>
            </a:r>
            <a:r>
              <a:rPr lang="en-US" sz="2200" i="1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l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)</a:t>
            </a:r>
          </a:p>
          <a:p>
            <a:pPr marL="0" indent="0" algn="just">
              <a:buNone/>
            </a:pP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Perubahan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 yang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dilakukan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:</a:t>
            </a:r>
          </a:p>
          <a:p>
            <a:pPr algn="just">
              <a:spcBef>
                <a:spcPts val="1200"/>
              </a:spcBef>
            </a:pP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200" baseline="-25000" dirty="0"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2200" i="1" dirty="0">
                <a:ea typeface="Open Sans" panose="020B0606030504020204" pitchFamily="34" charset="0"/>
                <a:cs typeface="Open Sans" panose="020B0606030504020204" pitchFamily="34" charset="0"/>
              </a:rPr>
              <a:t>g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) + </a:t>
            </a:r>
            <a:r>
              <a:rPr lang="en-US" sz="22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O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2200" baseline="-250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i="1" dirty="0">
                <a:ea typeface="Open Sans" panose="020B0606030504020204" pitchFamily="34" charset="0"/>
                <a:cs typeface="Open Sans" panose="020B0606030504020204" pitchFamily="34" charset="0"/>
              </a:rPr>
              <a:t>g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 H</a:t>
            </a:r>
            <a:r>
              <a:rPr lang="en-US" sz="2200" baseline="-250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2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O(</a:t>
            </a:r>
            <a:r>
              <a:rPr lang="en-US" sz="2200" i="1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l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) 		</a:t>
            </a:r>
          </a:p>
          <a:p>
            <a:pPr algn="just">
              <a:spcBef>
                <a:spcPts val="1200"/>
              </a:spcBef>
            </a:pP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200" baseline="-25000" dirty="0"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2200" i="1" dirty="0">
                <a:ea typeface="Open Sans" panose="020B0606030504020204" pitchFamily="34" charset="0"/>
                <a:cs typeface="Open Sans" panose="020B0606030504020204" pitchFamily="34" charset="0"/>
              </a:rPr>
              <a:t>g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) + O</a:t>
            </a:r>
            <a:r>
              <a:rPr lang="en-US" sz="2200" baseline="-25000" dirty="0"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2200" i="1" dirty="0">
                <a:ea typeface="Open Sans" panose="020B0606030504020204" pitchFamily="34" charset="0"/>
                <a:cs typeface="Open Sans" panose="020B0606030504020204" pitchFamily="34" charset="0"/>
              </a:rPr>
              <a:t>g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 </a:t>
            </a:r>
            <a:r>
              <a:rPr lang="en-US" sz="22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H</a:t>
            </a:r>
            <a:r>
              <a:rPr lang="en-US" sz="2200" baseline="-250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2</a:t>
            </a:r>
            <a:r>
              <a:rPr lang="en-US" sz="22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O</a:t>
            </a:r>
            <a:r>
              <a:rPr lang="en-US" sz="2200" baseline="-250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2</a:t>
            </a:r>
            <a:r>
              <a:rPr lang="en-US" sz="2200" baseline="-250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 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(</a:t>
            </a:r>
            <a:r>
              <a:rPr lang="en-US" sz="2200" i="1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l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)		</a:t>
            </a:r>
          </a:p>
          <a:p>
            <a:pPr algn="just">
              <a:spcBef>
                <a:spcPts val="1200"/>
              </a:spcBef>
            </a:pP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200" baseline="-25000" dirty="0"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2200" i="1" dirty="0">
                <a:ea typeface="Open Sans" panose="020B0606030504020204" pitchFamily="34" charset="0"/>
                <a:cs typeface="Open Sans" panose="020B0606030504020204" pitchFamily="34" charset="0"/>
              </a:rPr>
              <a:t>g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) + </a:t>
            </a:r>
            <a:r>
              <a:rPr lang="en-US" sz="2200" dirty="0">
                <a:solidFill>
                  <a:srgbClr val="00B0F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½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O</a:t>
            </a:r>
            <a:r>
              <a:rPr lang="en-US" sz="2200" baseline="-25000" dirty="0"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2200" i="1" dirty="0">
                <a:ea typeface="Open Sans" panose="020B0606030504020204" pitchFamily="34" charset="0"/>
                <a:cs typeface="Open Sans" panose="020B0606030504020204" pitchFamily="34" charset="0"/>
              </a:rPr>
              <a:t>g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 H</a:t>
            </a:r>
            <a:r>
              <a:rPr lang="en-US" sz="2200" baseline="-250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2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O(</a:t>
            </a:r>
            <a:r>
              <a:rPr lang="en-US" sz="2200" i="1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l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)		</a:t>
            </a:r>
          </a:p>
          <a:p>
            <a:pPr algn="just">
              <a:spcBef>
                <a:spcPts val="1200"/>
              </a:spcBef>
            </a:pP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>
                <a:solidFill>
                  <a:srgbClr val="00B0F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200" baseline="-25000" dirty="0"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2200" i="1" dirty="0">
                <a:ea typeface="Open Sans" panose="020B0606030504020204" pitchFamily="34" charset="0"/>
                <a:cs typeface="Open Sans" panose="020B0606030504020204" pitchFamily="34" charset="0"/>
              </a:rPr>
              <a:t>g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) + O</a:t>
            </a:r>
            <a:r>
              <a:rPr lang="en-US" sz="2200" baseline="-25000" dirty="0"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2200" i="1" dirty="0">
                <a:ea typeface="Open Sans" panose="020B0606030504020204" pitchFamily="34" charset="0"/>
                <a:cs typeface="Open Sans" panose="020B0606030504020204" pitchFamily="34" charset="0"/>
              </a:rPr>
              <a:t>g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 </a:t>
            </a:r>
            <a:r>
              <a:rPr lang="en-US" sz="2200" dirty="0">
                <a:solidFill>
                  <a:srgbClr val="00B0F0"/>
                </a:solidFill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2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H</a:t>
            </a:r>
            <a:r>
              <a:rPr lang="en-US" sz="2200" baseline="-250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2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O(</a:t>
            </a:r>
            <a:r>
              <a:rPr lang="en-US" sz="2200" i="1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l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  <a:sym typeface="Symbol" panose="05050102010706020507" pitchFamily="18" charset="2"/>
              </a:rPr>
              <a:t>)		</a:t>
            </a:r>
          </a:p>
          <a:p>
            <a:pPr marL="0" indent="0" algn="just">
              <a:spcBef>
                <a:spcPts val="1200"/>
              </a:spcBef>
              <a:buNone/>
            </a:pPr>
            <a:endParaRPr lang="en-US" sz="2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just">
              <a:buNone/>
            </a:pPr>
            <a:endParaRPr lang="en-US" sz="2200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829413" y="4565408"/>
            <a:ext cx="7813088" cy="430887"/>
            <a:chOff x="3365406" y="4675121"/>
            <a:chExt cx="7813088" cy="430887"/>
          </a:xfrm>
        </p:grpSpPr>
        <p:sp>
          <p:nvSpPr>
            <p:cNvPr id="17" name="Right Arrow 16"/>
            <p:cNvSpPr/>
            <p:nvPr/>
          </p:nvSpPr>
          <p:spPr>
            <a:xfrm>
              <a:off x="3365406" y="4712182"/>
              <a:ext cx="639633" cy="354105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6D26C44-421D-480C-B6E2-7692C36ADD5F}"/>
                </a:ext>
              </a:extLst>
            </p:cNvPr>
            <p:cNvSpPr txBox="1"/>
            <p:nvPr/>
          </p:nvSpPr>
          <p:spPr>
            <a:xfrm>
              <a:off x="4035609" y="4675121"/>
              <a:ext cx="714288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i-FI" altLang="ko-KR" sz="2200" b="1" dirty="0">
                  <a:solidFill>
                    <a:srgbClr val="FF0000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Salah</a:t>
              </a:r>
              <a:r>
                <a:rPr lang="fi-FI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, karena mengubah rumus kimia molekul oksigen.</a:t>
              </a:r>
              <a:endParaRPr lang="en-US" altLang="ko-KR" sz="2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829413" y="4956074"/>
            <a:ext cx="7973155" cy="449413"/>
            <a:chOff x="3365406" y="4616874"/>
            <a:chExt cx="7609454" cy="449413"/>
          </a:xfrm>
        </p:grpSpPr>
        <p:sp>
          <p:nvSpPr>
            <p:cNvPr id="23" name="Right Arrow 22"/>
            <p:cNvSpPr/>
            <p:nvPr/>
          </p:nvSpPr>
          <p:spPr>
            <a:xfrm>
              <a:off x="3365406" y="4712182"/>
              <a:ext cx="610456" cy="354105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6D26C44-421D-480C-B6E2-7692C36ADD5F}"/>
                </a:ext>
              </a:extLst>
            </p:cNvPr>
            <p:cNvSpPr txBox="1"/>
            <p:nvPr/>
          </p:nvSpPr>
          <p:spPr>
            <a:xfrm>
              <a:off x="4005038" y="4616874"/>
              <a:ext cx="696982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i-FI" altLang="ko-KR" sz="2200" b="1" dirty="0">
                  <a:solidFill>
                    <a:srgbClr val="FF0000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Salah</a:t>
              </a:r>
              <a:r>
                <a:rPr lang="fi-FI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, karena rumus kimia air adalah H</a:t>
              </a:r>
              <a:r>
                <a:rPr lang="fi-FI" altLang="ko-KR" sz="22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  <a:r>
                <a:rPr lang="fi-FI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O bukan H</a:t>
              </a:r>
              <a:r>
                <a:rPr lang="fi-FI" altLang="ko-KR" sz="22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  <a:r>
                <a:rPr lang="fi-FI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O</a:t>
              </a:r>
              <a:r>
                <a:rPr lang="fi-FI" altLang="ko-KR" sz="22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  <a:endParaRPr lang="en-US" altLang="ko-KR" sz="2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829413" y="5415984"/>
            <a:ext cx="7973155" cy="430887"/>
            <a:chOff x="3365406" y="4616874"/>
            <a:chExt cx="7973154" cy="430887"/>
          </a:xfrm>
        </p:grpSpPr>
        <p:sp>
          <p:nvSpPr>
            <p:cNvPr id="27" name="Right Arrow 26"/>
            <p:cNvSpPr/>
            <p:nvPr/>
          </p:nvSpPr>
          <p:spPr>
            <a:xfrm>
              <a:off x="3365406" y="4669789"/>
              <a:ext cx="639631" cy="354105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6D26C44-421D-480C-B6E2-7692C36ADD5F}"/>
                </a:ext>
              </a:extLst>
            </p:cNvPr>
            <p:cNvSpPr txBox="1"/>
            <p:nvPr/>
          </p:nvSpPr>
          <p:spPr>
            <a:xfrm>
              <a:off x="4005037" y="4616874"/>
              <a:ext cx="733352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i-FI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Dapat dibenarkan, tetapi koefisien dapat dibulatkan</a:t>
              </a:r>
              <a:endParaRPr lang="en-US" altLang="ko-KR" sz="2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829413" y="5869009"/>
            <a:ext cx="7813088" cy="430887"/>
            <a:chOff x="3365406" y="4616874"/>
            <a:chExt cx="7813088" cy="430887"/>
          </a:xfrm>
        </p:grpSpPr>
        <p:sp>
          <p:nvSpPr>
            <p:cNvPr id="31" name="Right Arrow 30"/>
            <p:cNvSpPr/>
            <p:nvPr/>
          </p:nvSpPr>
          <p:spPr>
            <a:xfrm>
              <a:off x="3365406" y="4669789"/>
              <a:ext cx="639631" cy="354105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6D26C44-421D-480C-B6E2-7692C36ADD5F}"/>
                </a:ext>
              </a:extLst>
            </p:cNvPr>
            <p:cNvSpPr txBox="1"/>
            <p:nvPr/>
          </p:nvSpPr>
          <p:spPr>
            <a:xfrm>
              <a:off x="4005038" y="4616874"/>
              <a:ext cx="71734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i-FI" altLang="ko-KR" sz="2200" b="1" dirty="0">
                  <a:solidFill>
                    <a:srgbClr val="00B0F0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Baik dan benar </a:t>
              </a:r>
              <a:r>
                <a:rPr lang="fi-FI" altLang="ko-KR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karena sudah setara dan tidak ada pecahan</a:t>
              </a:r>
              <a:endParaRPr lang="en-US" altLang="ko-KR" sz="2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84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24" grpId="0"/>
      <p:bldP spid="11" grpId="0" animBg="1"/>
      <p:bldP spid="16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6" name="Rectangle 5"/>
          <p:cNvSpPr/>
          <p:nvPr/>
        </p:nvSpPr>
        <p:spPr>
          <a:xfrm>
            <a:off x="149068" y="1201783"/>
            <a:ext cx="9432813" cy="4766295"/>
          </a:xfrm>
          <a:prstGeom prst="rect">
            <a:avLst/>
          </a:prstGeom>
          <a:noFill/>
          <a:ln>
            <a:solidFill>
              <a:srgbClr val="00FF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spcCol="182880" rtlCol="0" anchor="ctr"/>
          <a:lstStyle/>
          <a:p>
            <a:pPr marL="342891" indent="-342891">
              <a:buFont typeface="+mj-lt"/>
              <a:buAutoNum type="arabicPeriod"/>
            </a:pPr>
            <a:r>
              <a:rPr lang="en-US" sz="2100" dirty="0" err="1">
                <a:solidFill>
                  <a:schemeClr val="tx1"/>
                </a:solidFill>
              </a:rPr>
              <a:t>Menelaah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dan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menerapkan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metode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ilmiah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sebagai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salah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satu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metode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kerja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dalam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ilmu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kimia</a:t>
            </a:r>
            <a:r>
              <a:rPr lang="en-US" sz="2100" dirty="0">
                <a:solidFill>
                  <a:schemeClr val="tx1"/>
                </a:solidFill>
              </a:rPr>
              <a:t>.</a:t>
            </a:r>
          </a:p>
          <a:p>
            <a:pPr marL="342891" indent="-342891">
              <a:buFont typeface="+mj-lt"/>
              <a:buAutoNum type="arabicPeriod"/>
            </a:pPr>
            <a:r>
              <a:rPr lang="en-US" sz="2100" dirty="0" err="1">
                <a:solidFill>
                  <a:schemeClr val="tx1"/>
                </a:solidFill>
              </a:rPr>
              <a:t>Mengidentifikasi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dan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menyikapi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bahan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kimia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dalam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kehidupan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sehari-hari</a:t>
            </a:r>
            <a:r>
              <a:rPr lang="en-US" sz="2100" dirty="0">
                <a:solidFill>
                  <a:schemeClr val="tx1"/>
                </a:solidFill>
              </a:rPr>
              <a:t> yang </a:t>
            </a:r>
            <a:r>
              <a:rPr lang="en-US" sz="2100" dirty="0" err="1">
                <a:solidFill>
                  <a:schemeClr val="tx1"/>
                </a:solidFill>
              </a:rPr>
              <a:t>aman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bagi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manusia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dan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alam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sekitar</a:t>
            </a:r>
            <a:r>
              <a:rPr lang="en-US" sz="2100" dirty="0">
                <a:solidFill>
                  <a:schemeClr val="tx1"/>
                </a:solidFill>
              </a:rPr>
              <a:t>.</a:t>
            </a:r>
          </a:p>
          <a:p>
            <a:pPr marL="342891" indent="-342891">
              <a:buFont typeface="+mj-lt"/>
              <a:buAutoNum type="arabicPeriod"/>
            </a:pPr>
            <a:r>
              <a:rPr lang="en-US" sz="2100" dirty="0" err="1">
                <a:solidFill>
                  <a:schemeClr val="tx1"/>
                </a:solidFill>
              </a:rPr>
              <a:t>Mengidentifikasi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peran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ilmu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kimia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dalam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kehidupan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sehari-hari</a:t>
            </a:r>
            <a:r>
              <a:rPr lang="en-US" sz="2100" dirty="0">
                <a:solidFill>
                  <a:schemeClr val="tx1"/>
                </a:solidFill>
              </a:rPr>
              <a:t>.</a:t>
            </a:r>
          </a:p>
          <a:p>
            <a:pPr marL="342891" indent="-342891">
              <a:buFont typeface="+mj-lt"/>
              <a:buAutoNum type="arabicPeriod"/>
            </a:pPr>
            <a:r>
              <a:rPr lang="en-US" sz="2100" dirty="0" err="1">
                <a:solidFill>
                  <a:schemeClr val="tx1"/>
                </a:solidFill>
              </a:rPr>
              <a:t>Mendeskripsikan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Gerakan</a:t>
            </a:r>
            <a:r>
              <a:rPr lang="en-US" sz="2100" dirty="0">
                <a:solidFill>
                  <a:schemeClr val="tx1"/>
                </a:solidFill>
              </a:rPr>
              <a:t> Kimia </a:t>
            </a:r>
            <a:r>
              <a:rPr lang="en-US" sz="2100" dirty="0" err="1">
                <a:solidFill>
                  <a:schemeClr val="tx1"/>
                </a:solidFill>
              </a:rPr>
              <a:t>Hijau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dan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dapat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mengidentifikasi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penerapannya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dalam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kehidupan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sehari-hari</a:t>
            </a:r>
            <a:endParaRPr lang="en-US" sz="2100" dirty="0">
              <a:solidFill>
                <a:schemeClr val="tx1"/>
              </a:solidFill>
            </a:endParaRPr>
          </a:p>
          <a:p>
            <a:pPr marL="342891" indent="-342891">
              <a:buFont typeface="+mj-lt"/>
              <a:buAutoNum type="arabicPeriod"/>
            </a:pPr>
            <a:r>
              <a:rPr lang="en-US" sz="2100" dirty="0" err="1">
                <a:solidFill>
                  <a:schemeClr val="tx1"/>
                </a:solidFill>
              </a:rPr>
              <a:t>Menganalisis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dan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menyikapi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kegiatan</a:t>
            </a:r>
            <a:r>
              <a:rPr lang="en-US" sz="2100" dirty="0">
                <a:solidFill>
                  <a:schemeClr val="tx1"/>
                </a:solidFill>
              </a:rPr>
              <a:t> yang </a:t>
            </a:r>
            <a:r>
              <a:rPr lang="en-US" sz="2100" dirty="0" err="1">
                <a:solidFill>
                  <a:schemeClr val="tx1"/>
                </a:solidFill>
              </a:rPr>
              <a:t>tidak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sesuai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dengan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prinsip</a:t>
            </a:r>
            <a:r>
              <a:rPr lang="en-US" sz="2100" dirty="0">
                <a:solidFill>
                  <a:schemeClr val="tx1"/>
                </a:solidFill>
              </a:rPr>
              <a:t> Kimia </a:t>
            </a:r>
            <a:r>
              <a:rPr lang="en-US" sz="2100" dirty="0" err="1">
                <a:solidFill>
                  <a:schemeClr val="tx1"/>
                </a:solidFill>
              </a:rPr>
              <a:t>Hijau</a:t>
            </a:r>
            <a:r>
              <a:rPr lang="en-US" sz="2100" dirty="0">
                <a:solidFill>
                  <a:schemeClr val="tx1"/>
                </a:solidFill>
              </a:rPr>
              <a:t> yang </a:t>
            </a:r>
            <a:r>
              <a:rPr lang="en-US" sz="2100" dirty="0" err="1">
                <a:solidFill>
                  <a:schemeClr val="tx1"/>
                </a:solidFill>
              </a:rPr>
              <a:t>berdampak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pada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pemanasan</a:t>
            </a:r>
            <a:r>
              <a:rPr lang="en-US" sz="2100" dirty="0">
                <a:solidFill>
                  <a:schemeClr val="tx1"/>
                </a:solidFill>
              </a:rPr>
              <a:t> global</a:t>
            </a:r>
          </a:p>
          <a:p>
            <a:pPr marL="342891" indent="-342891">
              <a:buFont typeface="+mj-lt"/>
              <a:buAutoNum type="arabicPeriod"/>
            </a:pPr>
            <a:r>
              <a:rPr lang="en-US" sz="2100" dirty="0" err="1">
                <a:solidFill>
                  <a:schemeClr val="tx1"/>
                </a:solidFill>
              </a:rPr>
              <a:t>Mendeskripsikan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pemanasan</a:t>
            </a:r>
            <a:r>
              <a:rPr lang="en-US" sz="2100" dirty="0">
                <a:solidFill>
                  <a:schemeClr val="tx1"/>
                </a:solidFill>
              </a:rPr>
              <a:t> global, </a:t>
            </a:r>
            <a:r>
              <a:rPr lang="en-US" sz="2100" dirty="0" err="1">
                <a:solidFill>
                  <a:schemeClr val="tx1"/>
                </a:solidFill>
              </a:rPr>
              <a:t>penyebab</a:t>
            </a:r>
            <a:r>
              <a:rPr lang="en-US" sz="2100" dirty="0">
                <a:solidFill>
                  <a:schemeClr val="tx1"/>
                </a:solidFill>
              </a:rPr>
              <a:t>, </a:t>
            </a:r>
            <a:r>
              <a:rPr lang="en-US" sz="2100" dirty="0" err="1">
                <a:solidFill>
                  <a:schemeClr val="tx1"/>
                </a:solidFill>
              </a:rPr>
              <a:t>dan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cara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mengatasi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serta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terlibat</a:t>
            </a:r>
            <a:r>
              <a:rPr lang="en-US" sz="2100" dirty="0">
                <a:solidFill>
                  <a:schemeClr val="tx1"/>
                </a:solidFill>
              </a:rPr>
              <a:t>  </a:t>
            </a:r>
            <a:r>
              <a:rPr lang="en-US" sz="2100" dirty="0" err="1">
                <a:solidFill>
                  <a:schemeClr val="tx1"/>
                </a:solidFill>
              </a:rPr>
              <a:t>dalam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kegiatan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pencegahan</a:t>
            </a:r>
            <a:r>
              <a:rPr lang="en-US" sz="2100" dirty="0">
                <a:solidFill>
                  <a:schemeClr val="tx1"/>
                </a:solidFill>
              </a:rPr>
              <a:t>.</a:t>
            </a:r>
          </a:p>
          <a:p>
            <a:pPr marL="342891" indent="-342891">
              <a:buFont typeface="+mj-lt"/>
              <a:buAutoNum type="arabicPeriod"/>
            </a:pPr>
            <a:r>
              <a:rPr lang="en-US" sz="2100" dirty="0" err="1">
                <a:solidFill>
                  <a:schemeClr val="tx1"/>
                </a:solidFill>
              </a:rPr>
              <a:t>Mendeskripsikan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lubang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ozon</a:t>
            </a:r>
            <a:r>
              <a:rPr lang="en-US" sz="2100" dirty="0">
                <a:solidFill>
                  <a:schemeClr val="tx1"/>
                </a:solidFill>
              </a:rPr>
              <a:t>, </a:t>
            </a:r>
            <a:r>
              <a:rPr lang="en-US" sz="2100" dirty="0" err="1">
                <a:solidFill>
                  <a:schemeClr val="tx1"/>
                </a:solidFill>
              </a:rPr>
              <a:t>penyebab</a:t>
            </a:r>
            <a:r>
              <a:rPr lang="en-US" sz="2100" dirty="0">
                <a:solidFill>
                  <a:schemeClr val="tx1"/>
                </a:solidFill>
              </a:rPr>
              <a:t>, </a:t>
            </a:r>
            <a:r>
              <a:rPr lang="en-US" sz="2100" dirty="0" err="1">
                <a:solidFill>
                  <a:schemeClr val="tx1"/>
                </a:solidFill>
              </a:rPr>
              <a:t>dan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cara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mengatasi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serta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terlibat</a:t>
            </a:r>
            <a:r>
              <a:rPr lang="en-US" sz="2100" dirty="0">
                <a:solidFill>
                  <a:schemeClr val="tx1"/>
                </a:solidFill>
              </a:rPr>
              <a:t>  </a:t>
            </a:r>
            <a:r>
              <a:rPr lang="en-US" sz="2100" dirty="0" err="1">
                <a:solidFill>
                  <a:schemeClr val="tx1"/>
                </a:solidFill>
              </a:rPr>
              <a:t>dalam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kegiatan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pencegahan</a:t>
            </a:r>
            <a:r>
              <a:rPr lang="en-US" sz="2100" dirty="0">
                <a:solidFill>
                  <a:schemeClr val="tx1"/>
                </a:solidFill>
              </a:rPr>
              <a:t>.</a:t>
            </a:r>
          </a:p>
          <a:p>
            <a:pPr marL="342891" indent="-342891">
              <a:buFont typeface="+mj-lt"/>
              <a:buAutoNum type="arabicPeriod"/>
            </a:pPr>
            <a:r>
              <a:rPr lang="en-US" sz="2100" dirty="0" err="1">
                <a:solidFill>
                  <a:schemeClr val="tx1"/>
                </a:solidFill>
              </a:rPr>
              <a:t>Mendeskripsikan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nanoteknologi</a:t>
            </a:r>
            <a:r>
              <a:rPr lang="en-US" sz="2100" dirty="0">
                <a:solidFill>
                  <a:schemeClr val="tx1"/>
                </a:solidFill>
              </a:rPr>
              <a:t>, </a:t>
            </a:r>
            <a:r>
              <a:rPr lang="en-US" sz="2100" dirty="0" err="1">
                <a:solidFill>
                  <a:schemeClr val="tx1"/>
                </a:solidFill>
              </a:rPr>
              <a:t>sifat</a:t>
            </a:r>
            <a:r>
              <a:rPr lang="en-US" sz="2100" dirty="0">
                <a:solidFill>
                  <a:schemeClr val="tx1"/>
                </a:solidFill>
              </a:rPr>
              <a:t> nanomaterial, </a:t>
            </a:r>
            <a:r>
              <a:rPr lang="en-US" sz="2100" dirty="0" err="1">
                <a:solidFill>
                  <a:schemeClr val="tx1"/>
                </a:solidFill>
              </a:rPr>
              <a:t>dan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manfaatnya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dalam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kehidupan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sehari-hari</a:t>
            </a:r>
            <a:endParaRPr lang="en-US" sz="2100" dirty="0">
              <a:solidFill>
                <a:schemeClr val="tx1"/>
              </a:solidFill>
            </a:endParaRPr>
          </a:p>
          <a:p>
            <a:pPr marL="342891" indent="-342891">
              <a:buFont typeface="+mj-lt"/>
              <a:buAutoNum type="arabicPeriod"/>
            </a:pPr>
            <a:r>
              <a:rPr lang="en-US" sz="2100" dirty="0" err="1">
                <a:solidFill>
                  <a:schemeClr val="tx1"/>
                </a:solidFill>
              </a:rPr>
              <a:t>Mendeskripsikan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rumus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kimia</a:t>
            </a:r>
            <a:r>
              <a:rPr lang="en-US" sz="2100" dirty="0">
                <a:solidFill>
                  <a:schemeClr val="tx1"/>
                </a:solidFill>
              </a:rPr>
              <a:t>, </a:t>
            </a:r>
            <a:r>
              <a:rPr lang="en-US" sz="2100" dirty="0" err="1">
                <a:solidFill>
                  <a:schemeClr val="tx1"/>
                </a:solidFill>
              </a:rPr>
              <a:t>rumus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molekul</a:t>
            </a:r>
            <a:r>
              <a:rPr lang="en-US" sz="2100" dirty="0">
                <a:solidFill>
                  <a:schemeClr val="tx1"/>
                </a:solidFill>
              </a:rPr>
              <a:t>, </a:t>
            </a:r>
            <a:r>
              <a:rPr lang="en-US" sz="2100" dirty="0" err="1">
                <a:solidFill>
                  <a:schemeClr val="tx1"/>
                </a:solidFill>
              </a:rPr>
              <a:t>dan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menuliskan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persamaan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reaksi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dengan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benar</a:t>
            </a:r>
            <a:endParaRPr lang="en-US" sz="2100" dirty="0">
              <a:solidFill>
                <a:schemeClr val="tx1"/>
              </a:solidFill>
            </a:endParaRPr>
          </a:p>
          <a:p>
            <a:pPr marL="342891" indent="-342891">
              <a:buFont typeface="+mj-lt"/>
              <a:buAutoNum type="arabicPeriod"/>
            </a:pPr>
            <a:endParaRPr lang="en-US" sz="2100" dirty="0">
              <a:solidFill>
                <a:schemeClr val="tx1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49068" y="110505"/>
            <a:ext cx="10515600" cy="715617"/>
          </a:xfrm>
        </p:spPr>
        <p:txBody>
          <a:bodyPr>
            <a:normAutofit/>
          </a:bodyPr>
          <a:lstStyle/>
          <a:p>
            <a:r>
              <a:rPr lang="en-US" sz="4200" b="1" dirty="0">
                <a:solidFill>
                  <a:schemeClr val="bg1"/>
                </a:solidFill>
                <a:latin typeface="+mn-lt"/>
              </a:rPr>
              <a:t>TUJUAN PEMBELAJARAN:  </a:t>
            </a:r>
            <a:endParaRPr lang="en-US" sz="4200" dirty="0">
              <a:latin typeface="+mn-lt"/>
            </a:endParaRPr>
          </a:p>
        </p:txBody>
      </p:sp>
      <p:sp>
        <p:nvSpPr>
          <p:cNvPr id="8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+mn-lt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Text Box 36"/>
          <p:cNvSpPr txBox="1">
            <a:spLocks noChangeArrowheads="1"/>
          </p:cNvSpPr>
          <p:nvPr/>
        </p:nvSpPr>
        <p:spPr bwMode="auto">
          <a:xfrm>
            <a:off x="9581881" y="1105541"/>
            <a:ext cx="2476371" cy="3970318"/>
          </a:xfrm>
          <a:prstGeom prst="rect">
            <a:avLst/>
          </a:prstGeom>
          <a:solidFill>
            <a:srgbClr val="97FFDC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en-US" altLang="en-US" b="1" dirty="0">
                <a:latin typeface="+mn-lt"/>
              </a:rPr>
              <a:t>Kata </a:t>
            </a:r>
            <a:r>
              <a:rPr lang="en-US" altLang="en-US" b="1" dirty="0" err="1">
                <a:latin typeface="+mn-lt"/>
              </a:rPr>
              <a:t>Kunci</a:t>
            </a:r>
            <a:endParaRPr lang="en-US" altLang="en-US" b="1" dirty="0">
              <a:latin typeface="+mn-lt"/>
            </a:endParaRPr>
          </a:p>
          <a:p>
            <a:pPr>
              <a:spcBef>
                <a:spcPts val="0"/>
              </a:spcBef>
              <a:buNone/>
            </a:pPr>
            <a:r>
              <a:rPr lang="en-US" altLang="en-US" sz="2200" dirty="0">
                <a:latin typeface="+mn-lt"/>
              </a:rPr>
              <a:t>Gas </a:t>
            </a:r>
            <a:r>
              <a:rPr lang="en-US" altLang="en-US" sz="2200" dirty="0" err="1">
                <a:latin typeface="+mn-lt"/>
              </a:rPr>
              <a:t>rumah</a:t>
            </a:r>
            <a:r>
              <a:rPr lang="en-US" altLang="en-US" sz="2200" dirty="0">
                <a:latin typeface="+mn-lt"/>
              </a:rPr>
              <a:t> </a:t>
            </a:r>
            <a:r>
              <a:rPr lang="en-US" altLang="en-US" sz="2200" dirty="0" err="1">
                <a:latin typeface="+mn-lt"/>
              </a:rPr>
              <a:t>kaca</a:t>
            </a:r>
            <a:r>
              <a:rPr lang="en-US" altLang="en-US" sz="2200" dirty="0">
                <a:latin typeface="+mn-lt"/>
              </a:rPr>
              <a:t>, 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2200" dirty="0">
                <a:latin typeface="+mn-lt"/>
              </a:rPr>
              <a:t>Kimia </a:t>
            </a:r>
            <a:r>
              <a:rPr lang="en-US" altLang="en-US" sz="2200" dirty="0" err="1">
                <a:latin typeface="+mn-lt"/>
              </a:rPr>
              <a:t>Hijau</a:t>
            </a:r>
            <a:r>
              <a:rPr lang="en-US" altLang="en-US" sz="2200" dirty="0">
                <a:latin typeface="+mn-lt"/>
              </a:rPr>
              <a:t>, 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2200" dirty="0" err="1">
                <a:latin typeface="+mn-lt"/>
              </a:rPr>
              <a:t>Metode</a:t>
            </a:r>
            <a:r>
              <a:rPr lang="en-US" altLang="en-US" sz="2200" dirty="0">
                <a:latin typeface="+mn-lt"/>
              </a:rPr>
              <a:t> </a:t>
            </a:r>
            <a:r>
              <a:rPr lang="en-US" altLang="en-US" sz="2200" dirty="0" err="1">
                <a:latin typeface="+mn-lt"/>
              </a:rPr>
              <a:t>Ilmiah</a:t>
            </a:r>
            <a:r>
              <a:rPr lang="en-US" altLang="en-US" sz="2200" dirty="0">
                <a:latin typeface="+mn-lt"/>
              </a:rPr>
              <a:t>, 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2200" dirty="0" err="1">
                <a:latin typeface="+mn-lt"/>
              </a:rPr>
              <a:t>Nanoteknologi</a:t>
            </a:r>
            <a:r>
              <a:rPr lang="en-US" altLang="en-US" sz="2200" dirty="0">
                <a:latin typeface="+mn-lt"/>
              </a:rPr>
              <a:t>, 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2200" dirty="0" err="1">
                <a:latin typeface="+mn-lt"/>
              </a:rPr>
              <a:t>Partikel</a:t>
            </a:r>
            <a:r>
              <a:rPr lang="en-US" altLang="en-US" sz="2200" dirty="0">
                <a:latin typeface="+mn-lt"/>
              </a:rPr>
              <a:t> </a:t>
            </a:r>
            <a:r>
              <a:rPr lang="en-US" altLang="en-US" sz="2200" dirty="0" err="1">
                <a:latin typeface="+mn-lt"/>
              </a:rPr>
              <a:t>nano</a:t>
            </a:r>
            <a:r>
              <a:rPr lang="en-US" altLang="en-US" sz="2200" dirty="0">
                <a:latin typeface="+mn-lt"/>
              </a:rPr>
              <a:t>, 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2200" dirty="0" err="1">
                <a:latin typeface="+mn-lt"/>
              </a:rPr>
              <a:t>Pemanasan</a:t>
            </a:r>
            <a:r>
              <a:rPr lang="en-US" altLang="en-US" sz="2200" dirty="0">
                <a:latin typeface="+mn-lt"/>
              </a:rPr>
              <a:t> global, 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2200" dirty="0" err="1">
                <a:latin typeface="+mn-lt"/>
              </a:rPr>
              <a:t>Prinsip</a:t>
            </a:r>
            <a:r>
              <a:rPr lang="en-US" altLang="en-US" sz="2200" dirty="0">
                <a:latin typeface="+mn-lt"/>
              </a:rPr>
              <a:t> Kimia </a:t>
            </a:r>
            <a:r>
              <a:rPr lang="en-US" altLang="en-US" sz="2200" dirty="0" err="1">
                <a:latin typeface="+mn-lt"/>
              </a:rPr>
              <a:t>Hijau</a:t>
            </a:r>
            <a:r>
              <a:rPr lang="en-US" altLang="en-US" sz="2200" dirty="0">
                <a:latin typeface="+mn-lt"/>
              </a:rPr>
              <a:t>, 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2200" dirty="0" err="1">
                <a:latin typeface="+mn-lt"/>
              </a:rPr>
              <a:t>Rumus</a:t>
            </a:r>
            <a:r>
              <a:rPr lang="en-US" altLang="en-US" sz="2200" dirty="0">
                <a:latin typeface="+mn-lt"/>
              </a:rPr>
              <a:t> </a:t>
            </a:r>
            <a:r>
              <a:rPr lang="en-US" altLang="en-US" sz="2200" dirty="0" err="1">
                <a:latin typeface="+mn-lt"/>
              </a:rPr>
              <a:t>empiris</a:t>
            </a:r>
            <a:r>
              <a:rPr lang="en-US" altLang="en-US" sz="2200" dirty="0">
                <a:latin typeface="+mn-lt"/>
              </a:rPr>
              <a:t>, 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2200" dirty="0" err="1">
                <a:latin typeface="+mn-lt"/>
              </a:rPr>
              <a:t>Rumus</a:t>
            </a:r>
            <a:r>
              <a:rPr lang="en-US" altLang="en-US" sz="2200" dirty="0">
                <a:latin typeface="+mn-lt"/>
              </a:rPr>
              <a:t> Kimia, 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2200" dirty="0">
                <a:latin typeface="+mn-lt"/>
              </a:rPr>
              <a:t>Tata </a:t>
            </a:r>
            <a:r>
              <a:rPr lang="en-US" altLang="en-US" sz="2200" dirty="0" err="1">
                <a:latin typeface="+mn-lt"/>
              </a:rPr>
              <a:t>nama</a:t>
            </a:r>
            <a:r>
              <a:rPr lang="en-US" altLang="en-US" sz="2200" dirty="0">
                <a:latin typeface="+mn-lt"/>
              </a:rPr>
              <a:t> </a:t>
            </a:r>
            <a:endParaRPr lang="en-GB" altLang="en-US" sz="2200" dirty="0">
              <a:latin typeface="+mn-l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6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  <p:bldP spid="7" grpId="0"/>
      <p:bldP spid="8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Diagonal Corner Rectangle 12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237699" y="100309"/>
            <a:ext cx="10515600" cy="736008"/>
          </a:xfrm>
        </p:spPr>
        <p:txBody>
          <a:bodyPr>
            <a:normAutofit/>
          </a:bodyPr>
          <a:lstStyle/>
          <a:p>
            <a:r>
              <a:rPr lang="en-US" sz="4200" b="1" dirty="0">
                <a:solidFill>
                  <a:schemeClr val="bg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A. ILMU KIMIA DAN PERANANNYA</a:t>
            </a:r>
            <a:endParaRPr lang="en-US" sz="4200" dirty="0"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Bent-Up Arrow 4"/>
          <p:cNvSpPr/>
          <p:nvPr/>
        </p:nvSpPr>
        <p:spPr>
          <a:xfrm rot="5400000">
            <a:off x="882480" y="2104313"/>
            <a:ext cx="997419" cy="865323"/>
          </a:xfrm>
          <a:prstGeom prst="bentUp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Pentagon 2"/>
          <p:cNvSpPr/>
          <p:nvPr/>
        </p:nvSpPr>
        <p:spPr>
          <a:xfrm>
            <a:off x="486508" y="1453490"/>
            <a:ext cx="2208208" cy="584775"/>
          </a:xfrm>
          <a:prstGeom prst="homePlate">
            <a:avLst/>
          </a:prstGeom>
          <a:solidFill>
            <a:srgbClr val="00B0AC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>
            <a:spAutoFit/>
          </a:bodyPr>
          <a:lstStyle/>
          <a:p>
            <a:r>
              <a:rPr lang="en-US" sz="3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Ilmu</a:t>
            </a:r>
            <a:r>
              <a:rPr lang="en-US" sz="3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kimia</a:t>
            </a:r>
            <a:r>
              <a:rPr lang="en-US" sz="3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3200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Content Placeholder 1"/>
          <p:cNvSpPr txBox="1">
            <a:spLocks/>
          </p:cNvSpPr>
          <p:nvPr/>
        </p:nvSpPr>
        <p:spPr>
          <a:xfrm>
            <a:off x="3119073" y="1453489"/>
            <a:ext cx="7254123" cy="747483"/>
          </a:xfrm>
          <a:prstGeom prst="rect">
            <a:avLst/>
          </a:prstGeom>
          <a:solidFill>
            <a:srgbClr val="00B0AC">
              <a:alpha val="69804"/>
            </a:srgbClr>
          </a:solidFill>
          <a:ln>
            <a:solidFill>
              <a:srgbClr val="00B0AC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Ilmu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mempelajari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struktur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sifat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materi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zat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),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energi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menyertai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perubahan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perubahan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tersebut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Content Placeholder 1"/>
          <p:cNvSpPr txBox="1">
            <a:spLocks/>
          </p:cNvSpPr>
          <p:nvPr/>
        </p:nvSpPr>
        <p:spPr>
          <a:xfrm>
            <a:off x="2028734" y="2596813"/>
            <a:ext cx="6271205" cy="3652163"/>
          </a:xfrm>
          <a:prstGeom prst="round2DiagRect">
            <a:avLst>
              <a:gd name="adj1" fmla="val 0"/>
              <a:gd name="adj2" fmla="val 15639"/>
            </a:avLst>
          </a:prstGeom>
          <a:ln w="12700">
            <a:solidFill>
              <a:srgbClr val="00B0AC"/>
            </a:solidFill>
            <a:prstDash val="sysDash"/>
          </a:ln>
        </p:spPr>
        <p:txBody>
          <a:bodyPr vert="horz" lIns="91440" tIns="45720" rIns="91440" bIns="45720" numCol="1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kaitannya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dengan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b="1" i="1" dirty="0" err="1">
                <a:ea typeface="Open Sans" panose="020B0606030504020204" pitchFamily="34" charset="0"/>
                <a:cs typeface="Open Sans" panose="020B0606030504020204" pitchFamily="34" charset="0"/>
              </a:rPr>
              <a:t>bahan</a:t>
            </a:r>
            <a:r>
              <a:rPr lang="en-US" sz="2200" b="1" i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b="1" i="1" dirty="0" err="1">
                <a:ea typeface="Open Sans" panose="020B0606030504020204" pitchFamily="34" charset="0"/>
                <a:cs typeface="Open Sans" panose="020B0606030504020204" pitchFamily="34" charset="0"/>
              </a:rPr>
              <a:t>kimia</a:t>
            </a:r>
            <a:endParaRPr lang="en-US" sz="2200" b="1" i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Contoh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bahan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kimia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</a:p>
          <a:p>
            <a:pPr algn="just"/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Bahan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pembersih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sabun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detergen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</a:p>
          <a:p>
            <a:pPr algn="just"/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Kosmetika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  <a:p>
            <a:pPr algn="just"/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Pasta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gigi</a:t>
            </a:r>
            <a:endParaRPr lang="en-US" sz="2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Asam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cuka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garam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dapur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minyak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goreng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algn="just"/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Bensin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pPr algn="just"/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Susu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sz="220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ea typeface="Open Sans" panose="020B0606030504020204" pitchFamily="34" charset="0"/>
                <a:cs typeface="Open Sans" panose="020B0606030504020204" pitchFamily="34" charset="0"/>
              </a:rPr>
              <a:t>mentega</a:t>
            </a:r>
            <a:endParaRPr lang="en-US" sz="2200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5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1" grpId="0"/>
      <p:bldP spid="5" grpId="0" animBg="1"/>
      <p:bldP spid="3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Diagonal Corner Rectangle 16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Box 89"/>
          <p:cNvSpPr txBox="1">
            <a:spLocks noChangeArrowheads="1"/>
          </p:cNvSpPr>
          <p:nvPr/>
        </p:nvSpPr>
        <p:spPr bwMode="auto">
          <a:xfrm>
            <a:off x="606189" y="98982"/>
            <a:ext cx="764381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00" b="1" dirty="0" err="1">
                <a:solidFill>
                  <a:srgbClr val="69FFCC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Peran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Ilmu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Kimia</a:t>
            </a: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418030"/>
              </p:ext>
            </p:extLst>
          </p:nvPr>
        </p:nvGraphicFramePr>
        <p:xfrm>
          <a:off x="2273645" y="1200970"/>
          <a:ext cx="9682421" cy="478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737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08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6880">
                <a:tc>
                  <a:txBody>
                    <a:bodyPr/>
                    <a:lstStyle/>
                    <a:p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Kedokteran</a:t>
                      </a:r>
                      <a:r>
                        <a:rPr lang="en-US" sz="22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dan</a:t>
                      </a:r>
                      <a:r>
                        <a:rPr lang="en-US" sz="22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Farmasi</a:t>
                      </a:r>
                      <a:endParaRPr lang="en-US" sz="2200" b="1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Vaksin</a:t>
                      </a:r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menemukan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struktur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kimia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virus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Energi</a:t>
                      </a:r>
                      <a:r>
                        <a:rPr lang="en-US" sz="22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dan</a:t>
                      </a:r>
                      <a:r>
                        <a:rPr lang="en-US" sz="22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Lingkungan</a:t>
                      </a:r>
                      <a:r>
                        <a:rPr lang="en-US" sz="22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Sumber</a:t>
                      </a:r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enegi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terbarukan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biosolar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baterai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sel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surya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2320">
                <a:tc>
                  <a:txBody>
                    <a:bodyPr/>
                    <a:lstStyle/>
                    <a:p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Industri</a:t>
                      </a:r>
                      <a:endParaRPr lang="en-US" sz="2200" b="1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Teknologi</a:t>
                      </a:r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material (</a:t>
                      </a:r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serat</a:t>
                      </a:r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optic ion, </a:t>
                      </a:r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serat</a:t>
                      </a:r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optic)</a:t>
                      </a:r>
                    </a:p>
                    <a:p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Proses </a:t>
                      </a:r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indutri</a:t>
                      </a:r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penemuan</a:t>
                      </a:r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katalisator</a:t>
                      </a:r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2320">
                <a:tc>
                  <a:txBody>
                    <a:bodyPr/>
                    <a:lstStyle/>
                    <a:p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Pertanian</a:t>
                      </a:r>
                      <a:r>
                        <a:rPr lang="en-US" sz="2200" b="1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="1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dan</a:t>
                      </a:r>
                      <a:r>
                        <a:rPr lang="en-US" sz="2200" b="1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="1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Pangan</a:t>
                      </a:r>
                      <a:endParaRPr lang="en-US" sz="2200" b="1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Produksi</a:t>
                      </a:r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pertanian</a:t>
                      </a:r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pestisida</a:t>
                      </a:r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pupuk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kimia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</a:p>
                    <a:p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Teknologi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pangan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bahan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pengawet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dan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bahan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aditif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Hukum</a:t>
                      </a:r>
                      <a:r>
                        <a:rPr lang="en-US" sz="22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/ </a:t>
                      </a:r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Kriminal</a:t>
                      </a:r>
                      <a:endParaRPr lang="en-US" sz="2200" b="1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Sidik</a:t>
                      </a:r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jari</a:t>
                      </a:r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DNA, </a:t>
                      </a:r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bahan</a:t>
                      </a:r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pendeteksi</a:t>
                      </a:r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narkoba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Lingkungan</a:t>
                      </a:r>
                      <a:r>
                        <a:rPr lang="en-US" sz="2200" b="1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="1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Hidup</a:t>
                      </a:r>
                      <a:endParaRPr lang="en-US" sz="2200" b="1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Gerakan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Kimia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Hijau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200" i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Green Chemistry</a:t>
                      </a:r>
                      <a:r>
                        <a:rPr lang="en-US" sz="2200" i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73200">
                <a:tc>
                  <a:txBody>
                    <a:bodyPr/>
                    <a:lstStyle/>
                    <a:p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Pengembangan</a:t>
                      </a:r>
                      <a:r>
                        <a:rPr lang="en-US" sz="22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Ilmu</a:t>
                      </a:r>
                      <a:r>
                        <a:rPr lang="en-US" sz="22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Lain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Biologi</a:t>
                      </a:r>
                      <a:r>
                        <a:rPr lang="en-US" sz="2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: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penentuan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struktur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DNA/RNA </a:t>
                      </a:r>
                    </a:p>
                    <a:p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Fisika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: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penemuan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superkonduktor</a:t>
                      </a:r>
                      <a:endParaRPr lang="en-US" sz="2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Geologi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: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penelitian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struktur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Bumi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Bulan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dan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planet</a:t>
                      </a:r>
                    </a:p>
                    <a:p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Sejarah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: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penentuan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umur</a:t>
                      </a:r>
                      <a:r>
                        <a:rPr lang="en-US" sz="2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fosil</a:t>
                      </a:r>
                      <a:endParaRPr lang="en-US" sz="2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Pentagon 13"/>
          <p:cNvSpPr/>
          <p:nvPr/>
        </p:nvSpPr>
        <p:spPr>
          <a:xfrm>
            <a:off x="1" y="2858125"/>
            <a:ext cx="2273644" cy="1569660"/>
          </a:xfrm>
          <a:prstGeom prst="homePlate">
            <a:avLst/>
          </a:prstGeom>
          <a:solidFill>
            <a:srgbClr val="00B0AC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>
            <a:spAutoFit/>
          </a:bodyPr>
          <a:lstStyle/>
          <a:p>
            <a:r>
              <a:rPr lang="en-US" sz="3200" b="1" dirty="0">
                <a:ea typeface="Open Sans" panose="020B0606030504020204" pitchFamily="34" charset="0"/>
                <a:cs typeface="Open Sans" panose="020B0606030504020204" pitchFamily="34" charset="0"/>
              </a:rPr>
              <a:t>PERAN </a:t>
            </a:r>
          </a:p>
          <a:p>
            <a:r>
              <a:rPr lang="en-US" sz="3200" b="1" dirty="0">
                <a:ea typeface="Open Sans" panose="020B0606030504020204" pitchFamily="34" charset="0"/>
                <a:cs typeface="Open Sans" panose="020B0606030504020204" pitchFamily="34" charset="0"/>
              </a:rPr>
              <a:t>ILMU KIMIA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07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1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>
            <a:extLst>
              <a:ext uri="{FF2B5EF4-FFF2-40B4-BE49-F238E27FC236}">
                <a16:creationId xmlns:a16="http://schemas.microsoft.com/office/drawing/2014/main" id="{4E76DAE9-D33F-4A97-8C12-2849B93C5934}"/>
              </a:ext>
            </a:extLst>
          </p:cNvPr>
          <p:cNvGrpSpPr/>
          <p:nvPr/>
        </p:nvGrpSpPr>
        <p:grpSpPr>
          <a:xfrm>
            <a:off x="1591369" y="1792898"/>
            <a:ext cx="9186371" cy="4602391"/>
            <a:chOff x="539550" y="1688899"/>
            <a:chExt cx="8551823" cy="4311602"/>
          </a:xfrm>
        </p:grpSpPr>
        <p:sp>
          <p:nvSpPr>
            <p:cNvPr id="60" name="Block Arc 59">
              <a:extLst>
                <a:ext uri="{FF2B5EF4-FFF2-40B4-BE49-F238E27FC236}">
                  <a16:creationId xmlns:a16="http://schemas.microsoft.com/office/drawing/2014/main" id="{78F99952-86E4-4295-B944-08A903C5EF77}"/>
                </a:ext>
              </a:extLst>
            </p:cNvPr>
            <p:cNvSpPr/>
            <p:nvPr/>
          </p:nvSpPr>
          <p:spPr>
            <a:xfrm rot="10800000">
              <a:off x="539552" y="2996952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rgbClr val="008E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 dirty="0">
                <a:solidFill>
                  <a:schemeClr val="tx1"/>
                </a:solidFill>
                <a:cs typeface="Open Sans" panose="020B0606030504020204" pitchFamily="34" charset="0"/>
              </a:endParaRPr>
            </a:p>
          </p:txBody>
        </p:sp>
        <p:sp>
          <p:nvSpPr>
            <p:cNvPr id="61" name="Block Arc 60">
              <a:extLst>
                <a:ext uri="{FF2B5EF4-FFF2-40B4-BE49-F238E27FC236}">
                  <a16:creationId xmlns:a16="http://schemas.microsoft.com/office/drawing/2014/main" id="{57142F4C-00E6-4DCC-A0D9-242C2D2D48EB}"/>
                </a:ext>
              </a:extLst>
            </p:cNvPr>
            <p:cNvSpPr/>
            <p:nvPr/>
          </p:nvSpPr>
          <p:spPr>
            <a:xfrm>
              <a:off x="1911728" y="2996951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rgbClr val="00B4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>
                <a:solidFill>
                  <a:schemeClr val="tx1"/>
                </a:solidFill>
                <a:cs typeface="Open Sans" panose="020B0606030504020204" pitchFamily="34" charset="0"/>
              </a:endParaRPr>
            </a:p>
          </p:txBody>
        </p:sp>
        <p:sp>
          <p:nvSpPr>
            <p:cNvPr id="62" name="Block Arc 61">
              <a:extLst>
                <a:ext uri="{FF2B5EF4-FFF2-40B4-BE49-F238E27FC236}">
                  <a16:creationId xmlns:a16="http://schemas.microsoft.com/office/drawing/2014/main" id="{19DB1826-1CC9-4F2F-967B-CBF8211163BB}"/>
                </a:ext>
              </a:extLst>
            </p:cNvPr>
            <p:cNvSpPr/>
            <p:nvPr/>
          </p:nvSpPr>
          <p:spPr>
            <a:xfrm rot="10800000">
              <a:off x="3283905" y="2996951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rgbClr val="00B0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>
                <a:solidFill>
                  <a:schemeClr val="tx1"/>
                </a:solidFill>
                <a:cs typeface="Open Sans" panose="020B0606030504020204" pitchFamily="34" charset="0"/>
              </a:endParaRPr>
            </a:p>
          </p:txBody>
        </p:sp>
        <p:sp>
          <p:nvSpPr>
            <p:cNvPr id="63" name="Block Arc 62">
              <a:extLst>
                <a:ext uri="{FF2B5EF4-FFF2-40B4-BE49-F238E27FC236}">
                  <a16:creationId xmlns:a16="http://schemas.microsoft.com/office/drawing/2014/main" id="{F41DC233-F05D-4ADA-9E59-01A94EE083E0}"/>
                </a:ext>
              </a:extLst>
            </p:cNvPr>
            <p:cNvSpPr/>
            <p:nvPr/>
          </p:nvSpPr>
          <p:spPr>
            <a:xfrm>
              <a:off x="4656081" y="2996951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rgbClr val="00D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>
                <a:solidFill>
                  <a:schemeClr val="tx1"/>
                </a:solidFill>
                <a:cs typeface="Open Sans" panose="020B0606030504020204" pitchFamily="34" charset="0"/>
              </a:endParaRPr>
            </a:p>
          </p:txBody>
        </p:sp>
        <p:sp>
          <p:nvSpPr>
            <p:cNvPr id="64" name="Block Arc 63">
              <a:extLst>
                <a:ext uri="{FF2B5EF4-FFF2-40B4-BE49-F238E27FC236}">
                  <a16:creationId xmlns:a16="http://schemas.microsoft.com/office/drawing/2014/main" id="{428FCB43-93C6-4BE3-946C-3437049E6DF4}"/>
                </a:ext>
              </a:extLst>
            </p:cNvPr>
            <p:cNvSpPr/>
            <p:nvPr/>
          </p:nvSpPr>
          <p:spPr>
            <a:xfrm rot="10800000">
              <a:off x="6028258" y="2996952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rgbClr val="00FF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>
                <a:solidFill>
                  <a:schemeClr val="tx1"/>
                </a:solidFill>
                <a:cs typeface="Open Sans" panose="020B0606030504020204" pitchFamily="34" charset="0"/>
              </a:endParaRPr>
            </a:p>
          </p:txBody>
        </p:sp>
        <p:sp>
          <p:nvSpPr>
            <p:cNvPr id="65" name="Block Arc 64">
              <a:extLst>
                <a:ext uri="{FF2B5EF4-FFF2-40B4-BE49-F238E27FC236}">
                  <a16:creationId xmlns:a16="http://schemas.microsoft.com/office/drawing/2014/main" id="{8EE6237E-3059-4425-8F53-4DD3FD78F2D9}"/>
                </a:ext>
              </a:extLst>
            </p:cNvPr>
            <p:cNvSpPr/>
            <p:nvPr/>
          </p:nvSpPr>
          <p:spPr>
            <a:xfrm>
              <a:off x="7400434" y="2996950"/>
              <a:ext cx="1690939" cy="1690939"/>
            </a:xfrm>
            <a:prstGeom prst="blockArc">
              <a:avLst>
                <a:gd name="adj1" fmla="val 10800000"/>
                <a:gd name="adj2" fmla="val 0"/>
                <a:gd name="adj3" fmla="val 18859"/>
              </a:avLst>
            </a:prstGeom>
            <a:solidFill>
              <a:srgbClr val="97FF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>
                <a:solidFill>
                  <a:schemeClr val="tx1"/>
                </a:solidFill>
                <a:cs typeface="Open Sans" panose="020B0606030504020204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8753F26-E5FE-46BF-980F-0EB404FDF8C8}"/>
                </a:ext>
              </a:extLst>
            </p:cNvPr>
            <p:cNvSpPr/>
            <p:nvPr/>
          </p:nvSpPr>
          <p:spPr>
            <a:xfrm>
              <a:off x="539550" y="1688899"/>
              <a:ext cx="319787" cy="2160240"/>
            </a:xfrm>
            <a:prstGeom prst="rect">
              <a:avLst/>
            </a:prstGeom>
            <a:gradFill flip="none" rotWithShape="1">
              <a:gsLst>
                <a:gs pos="0">
                  <a:srgbClr val="008E55"/>
                </a:gs>
                <a:gs pos="33000">
                  <a:srgbClr val="008E55">
                    <a:tint val="44500"/>
                    <a:satMod val="160000"/>
                  </a:srgb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>
                <a:cs typeface="Open Sans" panose="020B0606030504020204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02AFFCA1-9CFF-4AA2-8DDA-4AF65BEA3735}"/>
                </a:ext>
              </a:extLst>
            </p:cNvPr>
            <p:cNvSpPr/>
            <p:nvPr/>
          </p:nvSpPr>
          <p:spPr>
            <a:xfrm>
              <a:off x="8774940" y="3840261"/>
              <a:ext cx="316433" cy="2160240"/>
            </a:xfrm>
            <a:prstGeom prst="rect">
              <a:avLst/>
            </a:prstGeom>
            <a:gradFill flip="none" rotWithShape="1">
              <a:gsLst>
                <a:gs pos="0">
                  <a:srgbClr val="97FFDC"/>
                </a:gs>
                <a:gs pos="50000">
                  <a:srgbClr val="97FFDC">
                    <a:tint val="44500"/>
                    <a:satMod val="160000"/>
                  </a:srgb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>
                <a:cs typeface="Open Sans" panose="020B0606030504020204" pitchFamily="34" charset="0"/>
              </a:endParaRPr>
            </a:p>
          </p:txBody>
        </p:sp>
      </p:grpSp>
      <p:sp>
        <p:nvSpPr>
          <p:cNvPr id="14" name="Round Diagonal Corner Rectangle 13"/>
          <p:cNvSpPr/>
          <p:nvPr/>
        </p:nvSpPr>
        <p:spPr>
          <a:xfrm>
            <a:off x="-30275" y="-70041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5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9044" y="1876706"/>
            <a:ext cx="4461069" cy="519205"/>
          </a:xfrm>
          <a:solidFill>
            <a:srgbClr val="00B0AC">
              <a:alpha val="69804"/>
            </a:srgbClr>
          </a:solidFill>
          <a:ln>
            <a:solidFill>
              <a:srgbClr val="00B0AC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Langkah</a:t>
            </a:r>
            <a:r>
              <a:rPr lang="en-US" sz="2200" b="1" dirty="0"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en-US" sz="2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langkah</a:t>
            </a:r>
            <a:r>
              <a:rPr lang="en-US" sz="2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Metode</a:t>
            </a:r>
            <a:r>
              <a:rPr lang="en-US" sz="2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Ilmiah</a:t>
            </a:r>
            <a:endParaRPr lang="en-US" sz="2200" b="1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Box 89"/>
          <p:cNvSpPr txBox="1">
            <a:spLocks noChangeArrowheads="1"/>
          </p:cNvSpPr>
          <p:nvPr/>
        </p:nvSpPr>
        <p:spPr bwMode="auto">
          <a:xfrm>
            <a:off x="606189" y="32052"/>
            <a:ext cx="764381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00" b="1" dirty="0" err="1">
                <a:solidFill>
                  <a:srgbClr val="69FFCC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Metode</a:t>
            </a:r>
            <a:r>
              <a:rPr lang="en-US" altLang="zh-CN" sz="4200" b="1" dirty="0">
                <a:solidFill>
                  <a:srgbClr val="69FFCC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4200" b="1" dirty="0" err="1">
                <a:solidFill>
                  <a:srgbClr val="69FFCC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Ilmiah</a:t>
            </a:r>
            <a:endParaRPr lang="en-US" altLang="zh-CN" sz="4200" b="1" dirty="0">
              <a:solidFill>
                <a:srgbClr val="69FFCC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07EE6DF-B241-46D8-B59D-C5E8F31EE492}"/>
              </a:ext>
            </a:extLst>
          </p:cNvPr>
          <p:cNvSpPr txBox="1"/>
          <p:nvPr/>
        </p:nvSpPr>
        <p:spPr>
          <a:xfrm>
            <a:off x="1373125" y="4994149"/>
            <a:ext cx="22528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200" b="1" dirty="0">
                <a:solidFill>
                  <a:srgbClr val="008E55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1. </a:t>
            </a:r>
            <a:r>
              <a:rPr lang="en-US" altLang="ko-KR" sz="2200" b="1" dirty="0" err="1">
                <a:solidFill>
                  <a:srgbClr val="008E55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Menemukan</a:t>
            </a:r>
            <a:r>
              <a:rPr lang="en-US" altLang="ko-KR" sz="2200" b="1" dirty="0">
                <a:solidFill>
                  <a:srgbClr val="008E55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200" b="1" dirty="0" err="1">
                <a:solidFill>
                  <a:srgbClr val="008E55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Masalah</a:t>
            </a:r>
            <a:endParaRPr lang="ko-KR" altLang="en-US" sz="2200" b="1" dirty="0">
              <a:solidFill>
                <a:srgbClr val="008E55"/>
              </a:solidFill>
              <a:cs typeface="Open Sans" panose="020B0606030504020204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07EE6DF-B241-46D8-B59D-C5E8F31EE492}"/>
              </a:ext>
            </a:extLst>
          </p:cNvPr>
          <p:cNvSpPr txBox="1"/>
          <p:nvPr/>
        </p:nvSpPr>
        <p:spPr>
          <a:xfrm>
            <a:off x="4366017" y="4994149"/>
            <a:ext cx="2194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200" b="1" dirty="0">
                <a:solidFill>
                  <a:srgbClr val="00B0AC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3. </a:t>
            </a:r>
            <a:r>
              <a:rPr lang="en-US" altLang="ko-KR" sz="2200" b="1" dirty="0" err="1">
                <a:solidFill>
                  <a:srgbClr val="00B0AC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Merumuskan</a:t>
            </a:r>
            <a:r>
              <a:rPr lang="en-US" altLang="ko-KR" sz="2200" b="1" dirty="0">
                <a:solidFill>
                  <a:srgbClr val="00B0AC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200" b="1" dirty="0" err="1">
                <a:solidFill>
                  <a:srgbClr val="00B0AC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Hipotesis</a:t>
            </a:r>
            <a:endParaRPr lang="ko-KR" altLang="en-US" sz="2200" b="1" dirty="0">
              <a:solidFill>
                <a:srgbClr val="00B0AC"/>
              </a:solidFill>
              <a:cs typeface="Open Sans" panose="020B0606030504020204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07EE6DF-B241-46D8-B59D-C5E8F31EE492}"/>
              </a:ext>
            </a:extLst>
          </p:cNvPr>
          <p:cNvSpPr txBox="1"/>
          <p:nvPr/>
        </p:nvSpPr>
        <p:spPr>
          <a:xfrm>
            <a:off x="7264595" y="4994150"/>
            <a:ext cx="2261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200" b="1" dirty="0">
                <a:solidFill>
                  <a:srgbClr val="00FFD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5. </a:t>
            </a:r>
            <a:r>
              <a:rPr lang="en-US" altLang="ko-KR" sz="2200" b="1" dirty="0" err="1">
                <a:solidFill>
                  <a:srgbClr val="00FFD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Mengolah</a:t>
            </a:r>
            <a:r>
              <a:rPr lang="en-US" altLang="ko-KR" sz="2200" b="1" dirty="0">
                <a:solidFill>
                  <a:srgbClr val="00FFD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Data</a:t>
            </a:r>
            <a:endParaRPr lang="ko-KR" altLang="en-US" sz="2200" b="1" dirty="0">
              <a:solidFill>
                <a:srgbClr val="00FFD0"/>
              </a:solidFill>
              <a:cs typeface="Open Sans" panose="020B0606030504020204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07EE6DF-B241-46D8-B59D-C5E8F31EE492}"/>
              </a:ext>
            </a:extLst>
          </p:cNvPr>
          <p:cNvSpPr txBox="1"/>
          <p:nvPr/>
        </p:nvSpPr>
        <p:spPr>
          <a:xfrm>
            <a:off x="5743174" y="2481280"/>
            <a:ext cx="2320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200" b="1" dirty="0">
                <a:solidFill>
                  <a:srgbClr val="00D5D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4. </a:t>
            </a:r>
            <a:r>
              <a:rPr lang="en-US" altLang="ko-KR" sz="2200" b="1" dirty="0" err="1">
                <a:solidFill>
                  <a:srgbClr val="00D5D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Melakukan</a:t>
            </a:r>
            <a:r>
              <a:rPr lang="en-US" altLang="ko-KR" sz="2200" b="1" dirty="0">
                <a:solidFill>
                  <a:srgbClr val="00D5D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200" b="1" dirty="0" err="1">
                <a:solidFill>
                  <a:srgbClr val="00D5D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Penelitian</a:t>
            </a:r>
            <a:endParaRPr lang="ko-KR" altLang="en-US" sz="2200" b="1" dirty="0">
              <a:solidFill>
                <a:srgbClr val="00D5D0"/>
              </a:solidFill>
              <a:cs typeface="Open Sans" panose="020B0606030504020204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E07EE6DF-B241-46D8-B59D-C5E8F31EE492}"/>
              </a:ext>
            </a:extLst>
          </p:cNvPr>
          <p:cNvSpPr txBox="1"/>
          <p:nvPr/>
        </p:nvSpPr>
        <p:spPr>
          <a:xfrm>
            <a:off x="2805267" y="2481280"/>
            <a:ext cx="2337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200" b="1" dirty="0">
                <a:solidFill>
                  <a:srgbClr val="00B49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2. </a:t>
            </a:r>
            <a:r>
              <a:rPr lang="en-US" altLang="ko-KR" sz="2200" b="1" dirty="0" err="1">
                <a:solidFill>
                  <a:srgbClr val="00B49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Merumuskan</a:t>
            </a:r>
            <a:r>
              <a:rPr lang="en-US" altLang="ko-KR" sz="2200" b="1" dirty="0">
                <a:solidFill>
                  <a:srgbClr val="00B49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200" b="1" dirty="0" err="1">
                <a:solidFill>
                  <a:srgbClr val="00B49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Masalah</a:t>
            </a:r>
            <a:endParaRPr lang="ko-KR" altLang="en-US" sz="2200" b="1" dirty="0">
              <a:solidFill>
                <a:srgbClr val="00B492"/>
              </a:solidFill>
              <a:cs typeface="Open Sans" panose="020B0606030504020204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E07EE6DF-B241-46D8-B59D-C5E8F31EE492}"/>
              </a:ext>
            </a:extLst>
          </p:cNvPr>
          <p:cNvSpPr txBox="1"/>
          <p:nvPr/>
        </p:nvSpPr>
        <p:spPr>
          <a:xfrm>
            <a:off x="8563083" y="2481280"/>
            <a:ext cx="26154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200" b="1" dirty="0">
                <a:solidFill>
                  <a:srgbClr val="97FFDC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6. </a:t>
            </a:r>
            <a:r>
              <a:rPr lang="en-US" altLang="ko-KR" sz="2200" b="1" dirty="0" err="1">
                <a:solidFill>
                  <a:srgbClr val="97FFDC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Membuat</a:t>
            </a:r>
            <a:r>
              <a:rPr lang="en-US" altLang="ko-KR" sz="2200" b="1" dirty="0">
                <a:solidFill>
                  <a:srgbClr val="97FFDC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200" b="1" dirty="0" err="1">
                <a:solidFill>
                  <a:srgbClr val="97FFDC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Laporan</a:t>
            </a:r>
            <a:r>
              <a:rPr lang="en-US" altLang="ko-KR" sz="2200" b="1" dirty="0">
                <a:solidFill>
                  <a:srgbClr val="97FFDC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200" b="1" dirty="0" err="1">
                <a:solidFill>
                  <a:srgbClr val="97FFDC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Publikasi</a:t>
            </a:r>
            <a:endParaRPr lang="ko-KR" altLang="en-US" sz="2200" b="1" dirty="0">
              <a:solidFill>
                <a:srgbClr val="97FFDC"/>
              </a:solidFill>
              <a:cs typeface="Open Sans" panose="020B0606030504020204" pitchFamily="34" charset="0"/>
            </a:endParaRPr>
          </a:p>
        </p:txBody>
      </p:sp>
      <p:sp>
        <p:nvSpPr>
          <p:cNvPr id="7" name="Curved Down Arrow 6"/>
          <p:cNvSpPr/>
          <p:nvPr/>
        </p:nvSpPr>
        <p:spPr>
          <a:xfrm rot="20721428" flipH="1" flipV="1">
            <a:off x="5803705" y="5822983"/>
            <a:ext cx="1735091" cy="457181"/>
          </a:xfrm>
          <a:prstGeom prst="curvedDownArrow">
            <a:avLst>
              <a:gd name="adj1" fmla="val 25000"/>
              <a:gd name="adj2" fmla="val 50000"/>
              <a:gd name="adj3" fmla="val 4170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>
              <a:solidFill>
                <a:schemeClr val="tx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6E7F01F-68B4-4652-8AA6-438AF88C246B}"/>
              </a:ext>
            </a:extLst>
          </p:cNvPr>
          <p:cNvSpPr txBox="1"/>
          <p:nvPr/>
        </p:nvSpPr>
        <p:spPr>
          <a:xfrm>
            <a:off x="6780114" y="5287929"/>
            <a:ext cx="25035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Hipotesis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tidak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terbukti</a:t>
            </a:r>
            <a:endParaRPr lang="ko-KR" altLang="en-US" sz="2200" dirty="0">
              <a:solidFill>
                <a:schemeClr val="tx1">
                  <a:lumMod val="50000"/>
                  <a:lumOff val="50000"/>
                </a:schemeClr>
              </a:solidFill>
              <a:cs typeface="Open Sans" panose="020B0606030504020204" pitchFamily="34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F6E7F01F-68B4-4652-8AA6-438AF88C246B}"/>
              </a:ext>
            </a:extLst>
          </p:cNvPr>
          <p:cNvSpPr txBox="1"/>
          <p:nvPr/>
        </p:nvSpPr>
        <p:spPr>
          <a:xfrm>
            <a:off x="4366017" y="5671419"/>
            <a:ext cx="2322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Disusun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hipotesis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baru</a:t>
            </a:r>
            <a:endParaRPr lang="ko-KR" altLang="en-US" sz="2200" dirty="0">
              <a:solidFill>
                <a:schemeClr val="tx1">
                  <a:lumMod val="50000"/>
                  <a:lumOff val="50000"/>
                </a:schemeClr>
              </a:solidFill>
              <a:cs typeface="Open Sans" panose="020B0606030504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49830" y="971196"/>
            <a:ext cx="7428743" cy="769441"/>
          </a:xfrm>
          <a:prstGeom prst="rect">
            <a:avLst/>
          </a:prstGeom>
          <a:solidFill>
            <a:srgbClr val="97FFDC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langkah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langkah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secara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sistematis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yang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dilakukan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mengatasi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permasalahan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atau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menemukan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ilmu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pengetahuan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9" name="Bent-Up Arrow 38"/>
          <p:cNvSpPr/>
          <p:nvPr/>
        </p:nvSpPr>
        <p:spPr>
          <a:xfrm rot="5400000">
            <a:off x="1337969" y="699663"/>
            <a:ext cx="756219" cy="1110612"/>
          </a:xfrm>
          <a:prstGeom prst="bentUpArrow">
            <a:avLst>
              <a:gd name="adj1" fmla="val 45278"/>
              <a:gd name="adj2" fmla="val 40933"/>
              <a:gd name="adj3" fmla="val 5000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Up Arrow 3"/>
          <p:cNvSpPr/>
          <p:nvPr/>
        </p:nvSpPr>
        <p:spPr>
          <a:xfrm rot="1454738">
            <a:off x="8299897" y="3299505"/>
            <a:ext cx="615089" cy="1182075"/>
          </a:xfrm>
          <a:prstGeom prst="up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Terbukti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02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2" grpId="0" uiExpand="1" animBg="1"/>
      <p:bldP spid="11" grpId="0"/>
      <p:bldP spid="70" grpId="0"/>
      <p:bldP spid="82" grpId="0"/>
      <p:bldP spid="85" grpId="0"/>
      <p:bldP spid="88" grpId="0"/>
      <p:bldP spid="91" grpId="0"/>
      <p:bldP spid="94" grpId="0"/>
      <p:bldP spid="7" grpId="0" animBg="1"/>
      <p:bldP spid="99" grpId="0"/>
      <p:bldP spid="100" grpId="0"/>
      <p:bldP spid="3" grpId="0" animBg="1"/>
      <p:bldP spid="39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Diagonal Corner Rectangle 12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237699" y="100309"/>
            <a:ext cx="10515600" cy="736008"/>
          </a:xfrm>
        </p:spPr>
        <p:txBody>
          <a:bodyPr>
            <a:normAutofit/>
          </a:bodyPr>
          <a:lstStyle/>
          <a:p>
            <a:r>
              <a:rPr lang="en-US" sz="4200" b="1" dirty="0">
                <a:solidFill>
                  <a:schemeClr val="bg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B. BEKERJA DI LABORATORIUM KIMIA</a:t>
            </a:r>
            <a:endParaRPr lang="en-US" sz="4200" dirty="0"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192160"/>
              </p:ext>
            </p:extLst>
          </p:nvPr>
        </p:nvGraphicFramePr>
        <p:xfrm>
          <a:off x="450575" y="1953115"/>
          <a:ext cx="11155680" cy="426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1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6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66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9074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Alat</a:t>
                      </a:r>
                      <a:endParaRPr lang="en-US" sz="2200" b="1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Kegunaan</a:t>
                      </a:r>
                      <a:r>
                        <a:rPr lang="en-US" sz="22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Alat</a:t>
                      </a:r>
                      <a:endParaRPr lang="en-US" sz="2200" b="1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Kegunaan</a:t>
                      </a:r>
                      <a:r>
                        <a:rPr lang="en-US" sz="22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77357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Gelas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kimia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000" i="1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Beaker glass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Wadah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larutan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yang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akan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digunakan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Tempat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mereaksikan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zat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dalam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volume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banyak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Melarutkan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zat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padat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pada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pembuatan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larutan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Silinder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ukur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Gelas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ukur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Alat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pengukur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volume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cairan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9242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Labu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Erlenmeyer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Wadah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menyimpan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larutan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yang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akan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digunakan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  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Mereaksikan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larutan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Melakukan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titrasi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Pipet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gondok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/ pipet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volumetri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Pipet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gondok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: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mengambil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larutan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volume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tertentu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sesuai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ukuran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Pipet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volumetri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: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mengambil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cairan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volume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tertentu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dengan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ketelitian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lebih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tinggi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5610" t="7365" r="29696" b="79415"/>
          <a:stretch/>
        </p:blipFill>
        <p:spPr>
          <a:xfrm>
            <a:off x="856477" y="3111228"/>
            <a:ext cx="1067857" cy="11434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25215" t="26265" r="30093" b="57675"/>
          <a:stretch/>
        </p:blipFill>
        <p:spPr>
          <a:xfrm>
            <a:off x="929359" y="4809252"/>
            <a:ext cx="922092" cy="119953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l="27492" t="47811" r="27816" b="31882"/>
          <a:stretch/>
        </p:blipFill>
        <p:spPr>
          <a:xfrm>
            <a:off x="6609658" y="3070943"/>
            <a:ext cx="765333" cy="125886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/>
          <a:srcRect l="5290" t="72817" r="7556" b="10441"/>
          <a:stretch/>
        </p:blipFill>
        <p:spPr>
          <a:xfrm>
            <a:off x="6320261" y="5074077"/>
            <a:ext cx="1344123" cy="934713"/>
          </a:xfrm>
          <a:prstGeom prst="rect">
            <a:avLst/>
          </a:prstGeom>
        </p:spPr>
      </p:pic>
      <p:sp>
        <p:nvSpPr>
          <p:cNvPr id="12" name="TextBox 89"/>
          <p:cNvSpPr txBox="1">
            <a:spLocks noChangeArrowheads="1"/>
          </p:cNvSpPr>
          <p:nvPr/>
        </p:nvSpPr>
        <p:spPr bwMode="auto">
          <a:xfrm>
            <a:off x="450575" y="984339"/>
            <a:ext cx="3755667" cy="892552"/>
          </a:xfrm>
          <a:prstGeom prst="rect">
            <a:avLst/>
          </a:prstGeom>
          <a:solidFill>
            <a:srgbClr val="97FFDC">
              <a:alpha val="69804"/>
            </a:srgb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Alat-Alat</a:t>
            </a:r>
            <a:r>
              <a:rPr lang="en-US" altLang="zh-CN" sz="2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2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US" altLang="zh-CN" sz="2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2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Praktikum</a:t>
            </a:r>
            <a:r>
              <a:rPr lang="en-US" altLang="zh-CN" sz="2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di </a:t>
            </a:r>
            <a:r>
              <a:rPr lang="en-US" altLang="zh-CN" sz="2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Laboratorium</a:t>
            </a:r>
            <a:r>
              <a:rPr lang="en-US" altLang="zh-CN" sz="2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Kimia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65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1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Diagonal Corner Rectangle 12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237699" y="100309"/>
            <a:ext cx="10515600" cy="736008"/>
          </a:xfrm>
        </p:spPr>
        <p:txBody>
          <a:bodyPr>
            <a:normAutofit/>
          </a:bodyPr>
          <a:lstStyle/>
          <a:p>
            <a:r>
              <a:rPr lang="en-US" sz="4200" b="1" dirty="0">
                <a:solidFill>
                  <a:schemeClr val="bg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B. BEKERJA DI LABORATORIUM KIMIA</a:t>
            </a:r>
            <a:endParaRPr lang="en-US" sz="4200" dirty="0"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888871"/>
              </p:ext>
            </p:extLst>
          </p:nvPr>
        </p:nvGraphicFramePr>
        <p:xfrm>
          <a:off x="529567" y="1036937"/>
          <a:ext cx="11155680" cy="51994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1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6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66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6880"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Alat</a:t>
                      </a:r>
                      <a:endParaRPr lang="en-US" sz="2300" b="1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Kegunaan</a:t>
                      </a:r>
                      <a:r>
                        <a:rPr lang="en-US" sz="23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Alat</a:t>
                      </a:r>
                      <a:endParaRPr lang="en-US" sz="2300" b="1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Kegunaan</a:t>
                      </a:r>
                      <a:r>
                        <a:rPr lang="en-US" sz="23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5440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Labu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ukur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labu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takar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Mengukur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volume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cairan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dengan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teliti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Membuat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larutan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dengan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volume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tertentu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ketelitian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tinggi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Lampu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spirtus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Untuk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pemanas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dengan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bahan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bakar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spirtus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8391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Tabung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reaksi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dan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rak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tabung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reaksi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Tabung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reaksi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: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mereaksikan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zat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dalam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jumlah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sedikit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 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Rak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tabung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reaksi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: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tempat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tabung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reaksi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Corong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Menuang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cairan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dari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wadah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bermulut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lebar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ke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wadah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bermulut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kecil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 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Menyaring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memisahkan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endapan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23648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Penjepit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tabung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reaksi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Menjepit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tabung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reaksi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saat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pemanasan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Kaki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tiga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(tripod)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penyangga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wadah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berisi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cairan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yang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dipanaskan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Harus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dilengkapi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dengan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kasa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asbes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13017" t="2799" r="67670" b="78449"/>
          <a:stretch/>
        </p:blipFill>
        <p:spPr>
          <a:xfrm>
            <a:off x="1823500" y="2092083"/>
            <a:ext cx="643373" cy="9473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8644" t="26396" r="64208" b="58226"/>
          <a:stretch/>
        </p:blipFill>
        <p:spPr>
          <a:xfrm>
            <a:off x="1410029" y="3765362"/>
            <a:ext cx="1056844" cy="90789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4941" t="54349" r="62628" b="34838"/>
          <a:stretch/>
        </p:blipFill>
        <p:spPr>
          <a:xfrm>
            <a:off x="985439" y="5492284"/>
            <a:ext cx="1286747" cy="65060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/>
          <a:srcRect l="10404" t="73212" r="66639" b="5162"/>
          <a:stretch/>
        </p:blipFill>
        <p:spPr>
          <a:xfrm>
            <a:off x="7206900" y="1895177"/>
            <a:ext cx="736979" cy="10528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9749" t="45005" r="33271" b="36734"/>
          <a:stretch/>
        </p:blipFill>
        <p:spPr>
          <a:xfrm>
            <a:off x="7209860" y="3534508"/>
            <a:ext cx="734019" cy="111413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/>
          <a:srcRect l="11572" t="69436" r="11977" b="5217"/>
          <a:stretch/>
        </p:blipFill>
        <p:spPr>
          <a:xfrm>
            <a:off x="7131522" y="5235146"/>
            <a:ext cx="890697" cy="90774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13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Diagonal Corner Rectangle 12"/>
          <p:cNvSpPr/>
          <p:nvPr/>
        </p:nvSpPr>
        <p:spPr>
          <a:xfrm>
            <a:off x="-30275" y="0"/>
            <a:ext cx="12304802" cy="936626"/>
          </a:xfrm>
          <a:prstGeom prst="round2DiagRect">
            <a:avLst/>
          </a:prstGeom>
          <a:solidFill>
            <a:srgbClr val="00B0A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4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11178493" y="1"/>
            <a:ext cx="101350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Ctr="1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exit</a:t>
            </a:r>
            <a:endParaRPr lang="en-GB" alt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237699" y="100309"/>
            <a:ext cx="10515600" cy="736008"/>
          </a:xfrm>
        </p:spPr>
        <p:txBody>
          <a:bodyPr>
            <a:normAutofit/>
          </a:bodyPr>
          <a:lstStyle/>
          <a:p>
            <a:r>
              <a:rPr lang="en-US" sz="4200" b="1">
                <a:solidFill>
                  <a:schemeClr val="bg1"/>
                </a:solidFill>
                <a:latin typeface="+mn-lt"/>
              </a:rPr>
              <a:t>B. BEKERJA </a:t>
            </a:r>
            <a:r>
              <a:rPr lang="en-US" sz="4200" b="1" dirty="0">
                <a:solidFill>
                  <a:schemeClr val="bg1"/>
                </a:solidFill>
                <a:latin typeface="+mn-lt"/>
              </a:rPr>
              <a:t>DI LABORATORIUM KIMIA</a:t>
            </a:r>
            <a:endParaRPr lang="en-US" sz="4200" dirty="0">
              <a:latin typeface="+mn-lt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48960"/>
              </p:ext>
            </p:extLst>
          </p:nvPr>
        </p:nvGraphicFramePr>
        <p:xfrm>
          <a:off x="530747" y="1176420"/>
          <a:ext cx="11155680" cy="4892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1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6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66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6880"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Alat</a:t>
                      </a:r>
                      <a:endParaRPr lang="en-US" sz="2300" b="1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Kegunaan</a:t>
                      </a:r>
                      <a:r>
                        <a:rPr lang="en-US" sz="23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Alat</a:t>
                      </a:r>
                      <a:endParaRPr lang="en-US" sz="2300" b="1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Kegunaan</a:t>
                      </a:r>
                      <a:r>
                        <a:rPr lang="en-US" sz="2300" b="1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9840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Botol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reagen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botol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semprot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Botol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reagen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: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tempat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untuk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menyimpan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larutan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atau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zat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cair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Botol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semprot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berisi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air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suling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aquades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):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mencuci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menyemprot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menambah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aquades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dalam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jumlah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sedikit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Neraca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ohaus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Menimbang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zat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Zat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yang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ditimbang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harus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diletakan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pada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kaca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arloji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atau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gelas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kimia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tidak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boleh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secara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langsung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20240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Lumpang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porselen</a:t>
                      </a:r>
                      <a:endParaRPr lang="en-US" sz="2000" baseline="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l"/>
                      <a:endParaRPr lang="en-US" sz="2000" baseline="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l"/>
                      <a:endParaRPr lang="en-US" sz="2000" baseline="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l"/>
                      <a:endParaRPr lang="en-US" sz="2000" baseline="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l"/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Menghaluskan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menggerus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zat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padat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Gelas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arloji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en-US" sz="2000" dirty="0"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Wadah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zat</a:t>
                      </a:r>
                      <a:r>
                        <a:rPr lang="en-US" sz="200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padat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yang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akan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ditimbang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dengan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menggunakan </a:t>
                      </a:r>
                      <a:r>
                        <a:rPr lang="en-US" sz="2000" baseline="0" dirty="0" err="1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neraca</a:t>
                      </a:r>
                      <a:r>
                        <a:rPr lang="en-US" sz="2000" baseline="0" dirty="0"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. </a:t>
                      </a:r>
                    </a:p>
                  </a:txBody>
                  <a:tcPr>
                    <a:lnL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FF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522" r="57310" b="83611"/>
          <a:stretch/>
        </p:blipFill>
        <p:spPr>
          <a:xfrm>
            <a:off x="614151" y="2835905"/>
            <a:ext cx="1897039" cy="12011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2811" t="27188" r="59911" b="51044"/>
          <a:stretch/>
        </p:blipFill>
        <p:spPr>
          <a:xfrm>
            <a:off x="1029665" y="4779595"/>
            <a:ext cx="1314527" cy="11911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4545" t="54002" r="61693" b="27001"/>
          <a:stretch/>
        </p:blipFill>
        <p:spPr>
          <a:xfrm>
            <a:off x="6239303" y="2251704"/>
            <a:ext cx="1594512" cy="13922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-416" t="77437" r="60827" b="4872"/>
          <a:stretch/>
        </p:blipFill>
        <p:spPr>
          <a:xfrm>
            <a:off x="6168412" y="4752190"/>
            <a:ext cx="1736297" cy="12040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3085"/>
            <a:ext cx="12192000" cy="7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00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3172</TotalTime>
  <Words>2586</Words>
  <Application>Microsoft Office PowerPoint</Application>
  <PresentationFormat>Widescreen</PresentationFormat>
  <Paragraphs>469</Paragraphs>
  <Slides>28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2" baseType="lpstr">
      <vt:lpstr>맑은 고딕</vt:lpstr>
      <vt:lpstr>SimSun</vt:lpstr>
      <vt:lpstr>Arial</vt:lpstr>
      <vt:lpstr>Calibri</vt:lpstr>
      <vt:lpstr>Calibri Light</vt:lpstr>
      <vt:lpstr>Lucida Console</vt:lpstr>
      <vt:lpstr>ＭＳ Ｐゴシック</vt:lpstr>
      <vt:lpstr>Open Sans</vt:lpstr>
      <vt:lpstr>Signika</vt:lpstr>
      <vt:lpstr>Symbol</vt:lpstr>
      <vt:lpstr>Tahoma</vt:lpstr>
      <vt:lpstr>Times New Roman</vt:lpstr>
      <vt:lpstr>Wingdings</vt:lpstr>
      <vt:lpstr>Office Theme</vt:lpstr>
      <vt:lpstr>PowerPoint Presentation</vt:lpstr>
      <vt:lpstr>PowerPoint Presentation</vt:lpstr>
      <vt:lpstr>TUJUAN PEMBELAJARAN:  </vt:lpstr>
      <vt:lpstr>A. ILMU KIMIA DAN PERANANNYA</vt:lpstr>
      <vt:lpstr>PowerPoint Presentation</vt:lpstr>
      <vt:lpstr>PowerPoint Presentation</vt:lpstr>
      <vt:lpstr>B. BEKERJA DI LABORATORIUM KIMIA</vt:lpstr>
      <vt:lpstr>B. BEKERJA DI LABORATORIUM KIMIA</vt:lpstr>
      <vt:lpstr>B. BEKERJA DI LABORATORIUM KIMIA</vt:lpstr>
      <vt:lpstr>B. BEKERJA DI LABORATORIUM KIMIA</vt:lpstr>
      <vt:lpstr>B. BEKERJA DI LABORATORIUM KIMIA</vt:lpstr>
      <vt:lpstr>C. GERAKAN KIMIA HIJAU (GREEN CHEMISTRY)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D. PERAN NANOTEKNOLOGI DALAM PRAKTEK KIMIA HIJAU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E. RUMUS KIMIA, TATA NAMA, DAN PERSAMAAN REAKSI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Bab 1</dc:title>
  <dc:creator>srinurhayatiayu@gmail.com</dc:creator>
  <cp:lastModifiedBy>Supriyana</cp:lastModifiedBy>
  <cp:revision>325</cp:revision>
  <dcterms:created xsi:type="dcterms:W3CDTF">2022-06-19T23:29:22Z</dcterms:created>
  <dcterms:modified xsi:type="dcterms:W3CDTF">2022-07-22T10:12:24Z</dcterms:modified>
</cp:coreProperties>
</file>