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</p:sldMasterIdLst>
  <p:notesMasterIdLst>
    <p:notesMasterId r:id="rId47"/>
  </p:notesMasterIdLst>
  <p:sldIdLst>
    <p:sldId id="256" r:id="rId4"/>
    <p:sldId id="259" r:id="rId5"/>
    <p:sldId id="262" r:id="rId6"/>
    <p:sldId id="263" r:id="rId7"/>
    <p:sldId id="299" r:id="rId8"/>
    <p:sldId id="264" r:id="rId9"/>
    <p:sldId id="265" r:id="rId10"/>
    <p:sldId id="266" r:id="rId11"/>
    <p:sldId id="267" r:id="rId12"/>
    <p:sldId id="268" r:id="rId13"/>
    <p:sldId id="300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301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302" r:id="rId46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1E1C11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80" d="100"/>
          <a:sy n="80" d="100"/>
        </p:scale>
        <p:origin x="-1434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514CC-2B60-4113-BB14-3400B73C2976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8614D-03C2-4B7D-844E-63FFBFE333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514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54F0C5-3672-423B-A9EF-F60C95FB791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Kesultanan</a:t>
            </a:r>
            <a:r>
              <a:rPr lang="en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Makassar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Makassar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termasuk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simpul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penting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Jalur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kendati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menghasilkan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sendiri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Kota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menjadi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simpul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penting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Jalur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karena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alasan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Pertama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perannya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sebagai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bandar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cengkih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Kepulauan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Maluku,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titik-titik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Jalur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meliputi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Selayar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Buton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Kepulauan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Sula, dan Makassar.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Kedua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Makassar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menjadikan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sebagai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tukar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utama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selain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kain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mendapatkan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53AB7-4CB5-462B-94FA-5DF0830EB303}" type="slidenum">
              <a:rPr lang="en-ID" smtClean="0">
                <a:solidFill>
                  <a:prstClr val="black"/>
                </a:solidFill>
              </a:rPr>
              <a:pPr/>
              <a:t>39</a:t>
            </a:fld>
            <a:endParaRPr lang="en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5956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Makassar juga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menjadi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pemasok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barang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kebutuhan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pokok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berupa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Jalur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menghubungkan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Maluku-Papua,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Jawa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dan Sumatra. Kitab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Nagarakertagama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(1365)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menyebutkan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hubungan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dagang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antara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Makassar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Jawa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terutama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terkait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ekspor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sudah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terjalin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sejak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lama.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53AB7-4CB5-462B-94FA-5DF0830EB303}" type="slidenum">
              <a:rPr lang="en-ID" smtClean="0">
                <a:solidFill>
                  <a:prstClr val="black"/>
                </a:solidFill>
              </a:rPr>
              <a:pPr/>
              <a:t>40</a:t>
            </a:fld>
            <a:endParaRPr lang="en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8233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Kesultanan</a:t>
            </a:r>
            <a:r>
              <a:rPr lang="en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Ternate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6858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Kesultanan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Ternate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Kesultanan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Tidore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merupakan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penghasil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cengkih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Maluku Utara. Jika wilayah-wilayah lain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disebut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sebagai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bagian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simpul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Jalur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Ternate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Tidore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titik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Jalur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perdagangan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dunia.  </a:t>
            </a:r>
            <a:r>
              <a:rPr lang="en-ID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Editt</a:t>
            </a:r>
            <a:r>
              <a:rPr lang="en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just" defTabSz="6858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Cengkih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tanaman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asli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endemik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Ternate,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Tidore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Moti,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Makian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sedangkan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endemik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Pulau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Banda.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Cengkih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kepulauan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Maluku,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lain di dunia pada masa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Itulah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sebabnya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kepulauan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disebut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juga Spice Islands (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Kepulauan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Rempah-rempah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marL="0" marR="0" lvl="0" indent="0" algn="just" defTabSz="6858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6858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53AB7-4CB5-462B-94FA-5DF0830EB303}" type="slidenum">
              <a:rPr lang="en-ID" smtClean="0">
                <a:solidFill>
                  <a:prstClr val="black"/>
                </a:solidFill>
              </a:rPr>
              <a:pPr/>
              <a:t>41</a:t>
            </a:fld>
            <a:endParaRPr lang="en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1811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Karena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cengkih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kepulauan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menjadi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titik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pusat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perhatian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dunia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selama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sekitar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milenium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Dunia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memperlakukannya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sebagai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nomor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paling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dicari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nilainya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53AB7-4CB5-462B-94FA-5DF0830EB303}" type="slidenum">
              <a:rPr lang="en-ID" smtClean="0">
                <a:solidFill>
                  <a:prstClr val="black"/>
                </a:solidFill>
              </a:rPr>
              <a:pPr/>
              <a:t>42</a:t>
            </a:fld>
            <a:endParaRPr lang="en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002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54F0C5-3672-423B-A9EF-F60C95FB791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54F0C5-3672-423B-A9EF-F60C95FB791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abad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XIII M,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saudagar-saudagar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Islam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menjadi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kekuatan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dominan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perdagangan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sepanjang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Laut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Tengah,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Laut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Merah,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Teluk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Parsi, Samudra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Hindia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Malaka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Laut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Tiongkok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Selatan, dan Asia-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Pasifik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 Nusantara,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saudagar-saudagar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Islam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semula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terpencar-pencar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mandiri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mendapat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kekuatan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berkat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dukungan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kerajaan-kerajaan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bercorak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Islam.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Berikut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beberapa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kesultanan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berperan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penting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aktivitas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perdagangan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Jalur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53AB7-4CB5-462B-94FA-5DF0830EB303}" type="slidenum">
              <a:rPr lang="en-ID" smtClean="0">
                <a:solidFill>
                  <a:prstClr val="black"/>
                </a:solidFill>
              </a:rPr>
              <a:pPr/>
              <a:t>33</a:t>
            </a:fld>
            <a:endParaRPr lang="en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117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Kesultanan</a:t>
            </a:r>
            <a:r>
              <a:rPr lang="en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Demak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Informasi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tentang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kancah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perdagangan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dunia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berasal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sebuah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prasasti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Majapahit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masa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pemerintahan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Hayam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Wuruk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Prasasti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tersebut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menyebutkan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nama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Dmak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sebagai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salah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33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pangkalan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jaringan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lintas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air.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53AB7-4CB5-462B-94FA-5DF0830EB303}" type="slidenum">
              <a:rPr lang="en-ID" smtClean="0">
                <a:solidFill>
                  <a:prstClr val="black"/>
                </a:solidFill>
              </a:rPr>
              <a:pPr/>
              <a:t>34</a:t>
            </a:fld>
            <a:endParaRPr lang="en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340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merupakan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salah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simpul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penting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jalur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karena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perannya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sebagai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pemasok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kebutuhan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pokok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terutama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buah-buahan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saudagar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Malaka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hendak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Pelabuhan Banten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Sunda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Kelapa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pusat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Makassar dan Maluku (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pusat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cengkih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Selain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juga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memasok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pusat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perdagangan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yaitu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Malaka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53AB7-4CB5-462B-94FA-5DF0830EB303}" type="slidenum">
              <a:rPr lang="en-ID" smtClean="0">
                <a:solidFill>
                  <a:prstClr val="black"/>
                </a:solidFill>
              </a:rPr>
              <a:pPr/>
              <a:t>35</a:t>
            </a:fld>
            <a:endParaRPr lang="en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413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Kesultanan</a:t>
            </a:r>
            <a:r>
              <a:rPr lang="en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Banten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Banten (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tepatnya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Banten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Girang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merupakan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salah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simpul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penting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Jalur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karena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posisinya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sebagai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pemasok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utama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dunia. Lada Banten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dicari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oleh dunia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karena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lebih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berkualitas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daripada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India (Malabar).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53AB7-4CB5-462B-94FA-5DF0830EB303}" type="slidenum">
              <a:rPr lang="en-ID" smtClean="0">
                <a:solidFill>
                  <a:prstClr val="black"/>
                </a:solidFill>
              </a:rPr>
              <a:pPr/>
              <a:t>36</a:t>
            </a:fld>
            <a:endParaRPr lang="en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685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Meski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begitu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wilayah Banten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sendiri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penghasil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Sejak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era Hindu (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Pajajaran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Sunda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hingga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Islam,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penguasa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Banten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mendapatkan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daerah-daerah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kekuasaannya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Sumatra,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yaitu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Lampung, Palembang, dan Bengkulu.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Hingga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abad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ke-19,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tercatat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135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daerah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penghasil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Banten. 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53AB7-4CB5-462B-94FA-5DF0830EB303}" type="slidenum">
              <a:rPr lang="en-ID" smtClean="0">
                <a:solidFill>
                  <a:prstClr val="black"/>
                </a:solidFill>
              </a:rPr>
              <a:pPr/>
              <a:t>37</a:t>
            </a:fld>
            <a:endParaRPr lang="en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353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Selama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era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kesultanan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sejak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tahun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1526),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perdagangan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lada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Banten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semakin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ramai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Berbagai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etnis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bangsa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berhubungan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dagang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Banten,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Tiongkok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Keling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Gujarat,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Benggali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Parsi, Arab, Turki,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Malaka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Melayu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Bali,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Jawa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dan Bugis,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Portugis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Inggris</a:t>
            </a:r>
            <a:r>
              <a: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Denmark, dan Belanda.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53AB7-4CB5-462B-94FA-5DF0830EB303}" type="slidenum">
              <a:rPr lang="en-ID" smtClean="0">
                <a:solidFill>
                  <a:prstClr val="black"/>
                </a:solidFill>
              </a:rPr>
              <a:pPr/>
              <a:t>38</a:t>
            </a:fld>
            <a:endParaRPr lang="en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228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49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7EC37-827C-47D5-BEC3-DE9AE297AA45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B10C-BAB7-4AFC-9927-5B1B4FCA6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50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7EC37-827C-47D5-BEC3-DE9AE297AA45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B10C-BAB7-4AFC-9927-5B1B4FCA6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038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Dark background" preserve="1">
  <p:cSld name="Blank - Dark background">
    <p:bg>
      <p:bgPr>
        <a:gradFill>
          <a:gsLst>
            <a:gs pos="0">
              <a:schemeClr val="accent5"/>
            </a:gs>
            <a:gs pos="100000">
              <a:schemeClr val="accent4"/>
            </a:gs>
          </a:gsLst>
          <a:lin ang="18900044" scaled="0"/>
        </a:gra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8619825" y="4630250"/>
            <a:ext cx="524100" cy="51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en"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529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87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70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1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93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26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45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45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82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47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84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88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7EC37-827C-47D5-BEC3-DE9AE297AA45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B10C-BAB7-4AFC-9927-5B1B4FCA6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271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7EC37-827C-47D5-BEC3-DE9AE297AA45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B10C-BAB7-4AFC-9927-5B1B4FCA6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331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7EC37-827C-47D5-BEC3-DE9AE297AA45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B10C-BAB7-4AFC-9927-5B1B4FCA6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0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7EC37-827C-47D5-BEC3-DE9AE297AA45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B10C-BAB7-4AFC-9927-5B1B4FCA6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63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7EC37-827C-47D5-BEC3-DE9AE297AA45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B10C-BAB7-4AFC-9927-5B1B4FCA6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21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7EC37-827C-47D5-BEC3-DE9AE297AA45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B10C-BAB7-4AFC-9927-5B1B4FCA6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79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7EC37-827C-47D5-BEC3-DE9AE297AA45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B10C-BAB7-4AFC-9927-5B1B4FCA6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173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7EC37-827C-47D5-BEC3-DE9AE297AA45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BB10C-BAB7-4AFC-9927-5B1B4FCA6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33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044475" y="742575"/>
            <a:ext cx="7207500" cy="63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Red Hat Display"/>
              <a:buNone/>
              <a:defRPr sz="3200" b="1">
                <a:solidFill>
                  <a:schemeClr val="accent4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Red Hat Display"/>
              <a:buNone/>
              <a:defRPr sz="3200" b="1">
                <a:solidFill>
                  <a:schemeClr val="accent4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Red Hat Display"/>
              <a:buNone/>
              <a:defRPr sz="3200" b="1">
                <a:solidFill>
                  <a:schemeClr val="accent4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Red Hat Display"/>
              <a:buNone/>
              <a:defRPr sz="3200" b="1">
                <a:solidFill>
                  <a:schemeClr val="accent4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Red Hat Display"/>
              <a:buNone/>
              <a:defRPr sz="3200" b="1">
                <a:solidFill>
                  <a:schemeClr val="accent4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Red Hat Display"/>
              <a:buNone/>
              <a:defRPr sz="3200" b="1">
                <a:solidFill>
                  <a:schemeClr val="accent4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Red Hat Display"/>
              <a:buNone/>
              <a:defRPr sz="3200" b="1">
                <a:solidFill>
                  <a:schemeClr val="accent4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Red Hat Display"/>
              <a:buNone/>
              <a:defRPr sz="3200" b="1">
                <a:solidFill>
                  <a:schemeClr val="accent4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Red Hat Display"/>
              <a:buNone/>
              <a:defRPr sz="3200" b="1">
                <a:solidFill>
                  <a:schemeClr val="accent4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044475" y="1468375"/>
            <a:ext cx="7207500" cy="27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Red Hat Text"/>
              <a:buChar char="●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lvl="1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Red Hat Text"/>
              <a:buChar char="○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lvl="2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Red Hat Text"/>
              <a:buChar char="■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lvl="3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lvl="4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lvl="5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lvl="6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lvl="7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lvl="8" indent="-3810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619825" y="4630250"/>
            <a:ext cx="524100" cy="51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300" b="1">
                <a:solidFill>
                  <a:schemeClr val="dk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algn="ctr" rtl="0">
              <a:buNone/>
              <a:defRPr sz="1300" b="1">
                <a:solidFill>
                  <a:schemeClr val="dk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2pPr>
            <a:lvl3pPr lvl="2" algn="ctr" rtl="0">
              <a:buNone/>
              <a:defRPr sz="1300" b="1">
                <a:solidFill>
                  <a:schemeClr val="dk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3pPr>
            <a:lvl4pPr lvl="3" algn="ctr" rtl="0">
              <a:buNone/>
              <a:defRPr sz="1300" b="1">
                <a:solidFill>
                  <a:schemeClr val="dk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4pPr>
            <a:lvl5pPr lvl="4" algn="ctr" rtl="0">
              <a:buNone/>
              <a:defRPr sz="1300" b="1">
                <a:solidFill>
                  <a:schemeClr val="dk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5pPr>
            <a:lvl6pPr lvl="5" algn="ctr" rtl="0">
              <a:buNone/>
              <a:defRPr sz="1300" b="1">
                <a:solidFill>
                  <a:schemeClr val="dk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6pPr>
            <a:lvl7pPr lvl="6" algn="ctr" rtl="0">
              <a:buNone/>
              <a:defRPr sz="1300" b="1">
                <a:solidFill>
                  <a:schemeClr val="dk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7pPr>
            <a:lvl8pPr lvl="7" algn="ctr" rtl="0">
              <a:buNone/>
              <a:defRPr sz="1300" b="1">
                <a:solidFill>
                  <a:schemeClr val="dk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8pPr>
            <a:lvl9pPr lvl="8" algn="ctr" rtl="0">
              <a:buNone/>
              <a:defRPr sz="1300" b="1">
                <a:solidFill>
                  <a:schemeClr val="dk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kern="0">
                <a:solidFill>
                  <a:srgbClr val="80828B"/>
                </a:solidFill>
              </a:rPr>
              <a:pPr defTabSz="914400"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8082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68267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8C67347-BC7F-49B7-B13E-14C52B033870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 defTabSz="457200"/>
              <a:t>14/06/2022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39B28B2-8D4F-4CF8-8F2B-063850C5FA69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693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Tm="0">
        <p:wipe/>
      </p:transition>
    </mc:Choice>
    <mc:Fallback xmlns="">
      <p:transition spd="slow" advTm="0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7.png"/><Relationship Id="rId11" Type="http://schemas.openxmlformats.org/officeDocument/2006/relationships/image" Target="../media/image7.png"/><Relationship Id="rId5" Type="http://schemas.openxmlformats.org/officeDocument/2006/relationships/image" Target="../media/image26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7.wdp"/><Relationship Id="rId11" Type="http://schemas.openxmlformats.org/officeDocument/2006/relationships/image" Target="../media/image7.png"/><Relationship Id="rId5" Type="http://schemas.openxmlformats.org/officeDocument/2006/relationships/image" Target="../media/image29.png"/><Relationship Id="rId10" Type="http://schemas.openxmlformats.org/officeDocument/2006/relationships/image" Target="../media/image6.png"/><Relationship Id="rId4" Type="http://schemas.microsoft.com/office/2007/relationships/hdphoto" Target="../media/hdphoto6.wdp"/><Relationship Id="rId9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7.wdp"/><Relationship Id="rId11" Type="http://schemas.openxmlformats.org/officeDocument/2006/relationships/image" Target="../media/image7.png"/><Relationship Id="rId5" Type="http://schemas.openxmlformats.org/officeDocument/2006/relationships/image" Target="../media/image29.png"/><Relationship Id="rId10" Type="http://schemas.openxmlformats.org/officeDocument/2006/relationships/image" Target="../media/image6.png"/><Relationship Id="rId4" Type="http://schemas.microsoft.com/office/2007/relationships/hdphoto" Target="../media/hdphoto6.wdp"/><Relationship Id="rId9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microsoft.com/office/2007/relationships/hdphoto" Target="../media/hdphoto8.wdp"/><Relationship Id="rId9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microsoft.com/office/2007/relationships/hdphoto" Target="../media/hdphoto10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3.png"/><Relationship Id="rId5" Type="http://schemas.microsoft.com/office/2007/relationships/hdphoto" Target="../media/hdphoto9.wdp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4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9"/>
          <p:cNvCxnSpPr/>
          <p:nvPr/>
        </p:nvCxnSpPr>
        <p:spPr>
          <a:xfrm>
            <a:off x="4090729" y="2915597"/>
            <a:ext cx="3502901" cy="0"/>
          </a:xfrm>
          <a:prstGeom prst="line">
            <a:avLst/>
          </a:prstGeom>
          <a:noFill/>
          <a:ln w="12700" cap="flat" cmpd="sng" algn="ctr">
            <a:solidFill>
              <a:srgbClr val="3DA4B5"/>
            </a:solidFill>
            <a:prstDash val="solid"/>
          </a:ln>
          <a:effectLst/>
        </p:spPr>
      </p:cxnSp>
      <p:sp>
        <p:nvSpPr>
          <p:cNvPr id="13" name="タイトル 1"/>
          <p:cNvSpPr txBox="1">
            <a:spLocks/>
          </p:cNvSpPr>
          <p:nvPr/>
        </p:nvSpPr>
        <p:spPr>
          <a:xfrm>
            <a:off x="3902529" y="1963759"/>
            <a:ext cx="3805401" cy="351764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24565">
              <a:defRPr/>
            </a:pPr>
            <a:r>
              <a:rPr kumimoji="1" lang="en-US" altLang="ja-JP" sz="3000" spc="0" dirty="0">
                <a:solidFill>
                  <a:srgbClr val="3DA4B5"/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000" spc="0" dirty="0">
              <a:solidFill>
                <a:srgbClr val="3DA4B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3964607" y="2409291"/>
            <a:ext cx="3829049" cy="377719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24565">
              <a:buNone/>
              <a:defRPr/>
            </a:pPr>
            <a:r>
              <a:rPr kumimoji="1" lang="en-US" altLang="ja-JP" sz="2400" b="1" dirty="0">
                <a:solidFill>
                  <a:srgbClr val="595959"/>
                </a:solidFill>
                <a:latin typeface="Arial" pitchFamily="34" charset="0"/>
                <a:cs typeface="Arial" pitchFamily="34" charset="0"/>
              </a:rPr>
              <a:t>SEJARAH INDONESIA</a:t>
            </a:r>
            <a:endParaRPr kumimoji="1" lang="ja-JP" altLang="en-US" sz="2400" b="1" dirty="0">
              <a:solidFill>
                <a:srgbClr val="59595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22159" y="3001324"/>
            <a:ext cx="1198886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224565">
              <a:defRPr/>
            </a:pPr>
            <a:r>
              <a:rPr kumimoji="1" lang="en-US" altLang="ja-JP" sz="2400" dirty="0" err="1">
                <a:solidFill>
                  <a:srgbClr val="595959"/>
                </a:solidFill>
                <a:latin typeface="Arial" pitchFamily="34" charset="0"/>
                <a:cs typeface="Arial" pitchFamily="34" charset="0"/>
              </a:rPr>
              <a:t>Kelas</a:t>
            </a:r>
            <a:r>
              <a:rPr kumimoji="1" lang="en-US" altLang="ja-JP" sz="2400" dirty="0">
                <a:solidFill>
                  <a:srgbClr val="595959"/>
                </a:solidFill>
                <a:latin typeface="Arial" pitchFamily="34" charset="0"/>
                <a:cs typeface="Arial" pitchFamily="34" charset="0"/>
              </a:rPr>
              <a:t> X</a:t>
            </a:r>
            <a:endParaRPr kumimoji="1" lang="ja-JP" altLang="en-US" sz="2400" dirty="0">
              <a:solidFill>
                <a:srgbClr val="595959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685712" y="1049844"/>
            <a:ext cx="2097925" cy="2981692"/>
            <a:chOff x="609601" y="387420"/>
            <a:chExt cx="3048000" cy="3975589"/>
          </a:xfrm>
        </p:grpSpPr>
        <p:sp>
          <p:nvSpPr>
            <p:cNvPr id="17" name="Cube 16"/>
            <p:cNvSpPr/>
            <p:nvPr/>
          </p:nvSpPr>
          <p:spPr>
            <a:xfrm>
              <a:off x="609601" y="387420"/>
              <a:ext cx="3048000" cy="3975588"/>
            </a:xfrm>
            <a:prstGeom prst="cube">
              <a:avLst>
                <a:gd name="adj" fmla="val 3711"/>
              </a:avLst>
            </a:prstGeom>
            <a:solidFill>
              <a:schemeClr val="bg1"/>
            </a:solidFill>
            <a:ln w="254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lIns="91432" tIns="45716" rIns="91432" bIns="45716"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1" y="508055"/>
              <a:ext cx="2925401" cy="3854954"/>
            </a:xfrm>
            <a:prstGeom prst="rect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  <a:effectLst/>
          </p:spPr>
        </p:pic>
      </p:grpSp>
      <p:sp>
        <p:nvSpPr>
          <p:cNvPr id="19" name="テキスト プレースホルダー 25"/>
          <p:cNvSpPr txBox="1">
            <a:spLocks/>
          </p:cNvSpPr>
          <p:nvPr/>
        </p:nvSpPr>
        <p:spPr>
          <a:xfrm rot="2374563" flipH="1">
            <a:off x="-1934064" y="-1899011"/>
            <a:ext cx="4167587" cy="5198791"/>
          </a:xfrm>
          <a:prstGeom prst="parallelogram">
            <a:avLst>
              <a:gd name="adj" fmla="val 41863"/>
            </a:avLst>
          </a:prstGeom>
          <a:solidFill>
            <a:srgbClr val="00ACE2">
              <a:lumMod val="75000"/>
              <a:alpha val="40000"/>
            </a:srgbClr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  <a:latin typeface="Open Sans"/>
              </a:rPr>
              <a:t> </a:t>
            </a:r>
            <a:endParaRPr lang="ja-JP" altLang="en-US" sz="1800" dirty="0">
              <a:solidFill>
                <a:srgbClr val="545454"/>
              </a:solidFill>
              <a:latin typeface="Open Sans"/>
            </a:endParaRPr>
          </a:p>
        </p:txBody>
      </p:sp>
      <p:sp>
        <p:nvSpPr>
          <p:cNvPr id="20" name="テキスト プレースホルダー 25"/>
          <p:cNvSpPr txBox="1">
            <a:spLocks/>
          </p:cNvSpPr>
          <p:nvPr/>
        </p:nvSpPr>
        <p:spPr>
          <a:xfrm rot="2374563" flipH="1">
            <a:off x="-4741017" y="-2717700"/>
            <a:ext cx="6737627" cy="5198791"/>
          </a:xfrm>
          <a:prstGeom prst="parallelogram">
            <a:avLst>
              <a:gd name="adj" fmla="val 35022"/>
            </a:avLst>
          </a:prstGeom>
          <a:solidFill>
            <a:srgbClr val="00ACE2">
              <a:lumMod val="75000"/>
            </a:srgbClr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  <a:latin typeface="Open Sans"/>
              </a:rPr>
              <a:t> </a:t>
            </a:r>
            <a:endParaRPr lang="ja-JP" altLang="en-US" sz="1800" dirty="0">
              <a:solidFill>
                <a:srgbClr val="545454"/>
              </a:solidFill>
              <a:latin typeface="Open Sans"/>
            </a:endParaRPr>
          </a:p>
        </p:txBody>
      </p:sp>
      <p:sp>
        <p:nvSpPr>
          <p:cNvPr id="21" name="テキスト プレースホルダー 25"/>
          <p:cNvSpPr txBox="1">
            <a:spLocks/>
          </p:cNvSpPr>
          <p:nvPr/>
        </p:nvSpPr>
        <p:spPr>
          <a:xfrm rot="3129514" flipH="1">
            <a:off x="6419957" y="3802689"/>
            <a:ext cx="7297935" cy="5395306"/>
          </a:xfrm>
          <a:prstGeom prst="parallelogram">
            <a:avLst>
              <a:gd name="adj" fmla="val 35022"/>
            </a:avLst>
          </a:prstGeom>
          <a:solidFill>
            <a:srgbClr val="00ACE2">
              <a:lumMod val="75000"/>
            </a:srgbClr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  <a:latin typeface="Open Sans"/>
              </a:rPr>
              <a:t> </a:t>
            </a:r>
            <a:endParaRPr lang="ja-JP" altLang="en-US" sz="1800" dirty="0">
              <a:solidFill>
                <a:srgbClr val="545454"/>
              </a:solidFill>
              <a:latin typeface="Open Sans"/>
            </a:endParaRPr>
          </a:p>
        </p:txBody>
      </p:sp>
      <p:sp>
        <p:nvSpPr>
          <p:cNvPr id="22" name="テキスト プレースホルダー 25"/>
          <p:cNvSpPr txBox="1">
            <a:spLocks/>
          </p:cNvSpPr>
          <p:nvPr/>
        </p:nvSpPr>
        <p:spPr>
          <a:xfrm rot="1610165" flipH="1">
            <a:off x="-8036136" y="-5586124"/>
            <a:ext cx="3390266" cy="6515100"/>
          </a:xfrm>
          <a:prstGeom prst="parallelogram">
            <a:avLst>
              <a:gd name="adj" fmla="val 67559"/>
            </a:avLst>
          </a:prstGeom>
          <a:solidFill>
            <a:sysClr val="window" lastClr="FFFFFF">
              <a:alpha val="30000"/>
            </a:sysClr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  <a:latin typeface="Open Sans"/>
              </a:rPr>
              <a:t> </a:t>
            </a:r>
            <a:endParaRPr lang="ja-JP" altLang="en-US" sz="1800" dirty="0">
              <a:solidFill>
                <a:srgbClr val="545454"/>
              </a:solidFill>
              <a:latin typeface="Open Sans"/>
            </a:endParaRPr>
          </a:p>
        </p:txBody>
      </p:sp>
      <p:sp>
        <p:nvSpPr>
          <p:cNvPr id="23" name="テキスト プレースホルダー 25"/>
          <p:cNvSpPr txBox="1">
            <a:spLocks/>
          </p:cNvSpPr>
          <p:nvPr/>
        </p:nvSpPr>
        <p:spPr>
          <a:xfrm rot="2374563" flipH="1">
            <a:off x="-8951834" y="-2717699"/>
            <a:ext cx="2250711" cy="4981074"/>
          </a:xfrm>
          <a:prstGeom prst="parallelogram">
            <a:avLst>
              <a:gd name="adj" fmla="val 77247"/>
            </a:avLst>
          </a:prstGeom>
          <a:solidFill>
            <a:sysClr val="window" lastClr="FFFFFF">
              <a:alpha val="30000"/>
            </a:sysClr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  <a:latin typeface="Open Sans"/>
              </a:rPr>
              <a:t> </a:t>
            </a:r>
            <a:endParaRPr lang="ja-JP" altLang="en-US" sz="1800" dirty="0">
              <a:solidFill>
                <a:srgbClr val="545454"/>
              </a:solidFill>
              <a:latin typeface="Open Sans"/>
            </a:endParaRPr>
          </a:p>
        </p:txBody>
      </p:sp>
      <p:sp>
        <p:nvSpPr>
          <p:cNvPr id="25" name="テキスト プレースホルダー 25"/>
          <p:cNvSpPr txBox="1">
            <a:spLocks/>
          </p:cNvSpPr>
          <p:nvPr/>
        </p:nvSpPr>
        <p:spPr>
          <a:xfrm rot="3155922" flipH="1">
            <a:off x="6856308" y="2246823"/>
            <a:ext cx="4167587" cy="5198791"/>
          </a:xfrm>
          <a:prstGeom prst="parallelogram">
            <a:avLst>
              <a:gd name="adj" fmla="val 41863"/>
            </a:avLst>
          </a:prstGeom>
          <a:solidFill>
            <a:srgbClr val="00ACE2">
              <a:lumMod val="75000"/>
              <a:alpha val="40000"/>
            </a:srgbClr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  <a:latin typeface="Open Sans"/>
              </a:rPr>
              <a:t> </a:t>
            </a:r>
            <a:endParaRPr lang="ja-JP" altLang="en-US" sz="1800" dirty="0">
              <a:solidFill>
                <a:srgbClr val="545454"/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66883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9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67"/>
          <p:cNvSpPr/>
          <p:nvPr/>
        </p:nvSpPr>
        <p:spPr>
          <a:xfrm>
            <a:off x="190502" y="379995"/>
            <a:ext cx="511175" cy="383381"/>
          </a:xfrm>
          <a:prstGeom prst="rect">
            <a:avLst/>
          </a:prstGeom>
          <a:solidFill>
            <a:srgbClr val="7F7F7F"/>
          </a:solidFill>
          <a:ln w="12700" cap="flat">
            <a:noFill/>
            <a:miter lim="400000"/>
          </a:ln>
          <a:effectLst/>
        </p:spPr>
        <p:txBody>
          <a:bodyPr lIns="45719" tIns="45719" rIns="45719" bIns="45719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pPr>
            <a:r>
              <a:rPr lang="en-US" sz="3200" b="1" dirty="0" smtClean="0">
                <a:solidFill>
                  <a:srgbClr val="FFFFFF"/>
                </a:solidFill>
                <a:cs typeface="Arial" pitchFamily="34" charset="0"/>
              </a:rPr>
              <a:t>06</a:t>
            </a:r>
            <a:endParaRPr sz="32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テキスト プレースホルダー 6"/>
          <p:cNvSpPr txBox="1">
            <a:spLocks/>
          </p:cNvSpPr>
          <p:nvPr/>
        </p:nvSpPr>
        <p:spPr>
          <a:xfrm>
            <a:off x="190503" y="379995"/>
            <a:ext cx="3086098" cy="38338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kumimoji="1" lang="en-US" altLang="ja-JP" sz="24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Kesenian</a:t>
            </a:r>
            <a:endParaRPr kumimoji="1" lang="en-US" altLang="ja-JP" sz="2400" i="0" spc="3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テキスト プレースホルダー 6"/>
          <p:cNvSpPr txBox="1">
            <a:spLocks/>
          </p:cNvSpPr>
          <p:nvPr/>
        </p:nvSpPr>
        <p:spPr bwMode="auto">
          <a:xfrm>
            <a:off x="2648200" y="90797"/>
            <a:ext cx="5105398" cy="113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v-SE" sz="16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Agama Islam juga disebarkan melalui </a:t>
            </a:r>
            <a:r>
              <a:rPr lang="sv-SE" sz="16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kesenian, </a:t>
            </a:r>
            <a:r>
              <a:rPr lang="sv-SE" sz="16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seperti wayang (oleh </a:t>
            </a:r>
            <a:r>
              <a:rPr lang="sv-SE" sz="16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Sunan Kalijaga</a:t>
            </a:r>
            <a:r>
              <a:rPr lang="sv-SE" sz="16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), gamelan (oleh Sunan </a:t>
            </a:r>
            <a:r>
              <a:rPr lang="sv-SE" sz="16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Bonang). Kesenian </a:t>
            </a:r>
            <a:r>
              <a:rPr lang="sv-SE" sz="16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yang telah berkembang sebelumnya tidak </a:t>
            </a:r>
            <a:r>
              <a:rPr lang="sv-SE" sz="16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hilang tetapi berakulturasi. </a:t>
            </a:r>
            <a:endParaRPr lang="en-US" sz="16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54" t="211" r="5254" b="53512"/>
          <a:stretch/>
        </p:blipFill>
        <p:spPr>
          <a:xfrm>
            <a:off x="609600" y="1437993"/>
            <a:ext cx="7411676" cy="2572407"/>
          </a:xfrm>
          <a:prstGeom prst="rect">
            <a:avLst/>
          </a:prstGeom>
        </p:spPr>
      </p:pic>
      <p:sp>
        <p:nvSpPr>
          <p:cNvPr id="11" name="テキスト プレースホルダー 6"/>
          <p:cNvSpPr txBox="1">
            <a:spLocks/>
          </p:cNvSpPr>
          <p:nvPr/>
        </p:nvSpPr>
        <p:spPr bwMode="auto">
          <a:xfrm>
            <a:off x="1066800" y="4019960"/>
            <a:ext cx="6781800" cy="551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1800" b="1" dirty="0" err="1">
                <a:solidFill>
                  <a:srgbClr val="F79646">
                    <a:lumMod val="50000"/>
                  </a:srgbClr>
                </a:solidFill>
              </a:rPr>
              <a:t>Bonang</a:t>
            </a:r>
            <a:r>
              <a:rPr lang="en-US" sz="1800" b="1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800" b="1" dirty="0" err="1">
                <a:solidFill>
                  <a:srgbClr val="F79646">
                    <a:lumMod val="50000"/>
                  </a:srgbClr>
                </a:solidFill>
              </a:rPr>
              <a:t>adalah</a:t>
            </a:r>
            <a:r>
              <a:rPr lang="en-US" sz="1800" b="1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800" b="1" dirty="0" err="1">
                <a:solidFill>
                  <a:srgbClr val="F79646">
                    <a:lumMod val="50000"/>
                  </a:srgbClr>
                </a:solidFill>
              </a:rPr>
              <a:t>sederetan</a:t>
            </a:r>
            <a:r>
              <a:rPr lang="en-US" sz="1800" b="1" dirty="0">
                <a:solidFill>
                  <a:srgbClr val="F79646">
                    <a:lumMod val="50000"/>
                  </a:srgbClr>
                </a:solidFill>
              </a:rPr>
              <a:t> gong </a:t>
            </a:r>
            <a:r>
              <a:rPr lang="en-US" sz="1800" b="1" dirty="0" err="1">
                <a:solidFill>
                  <a:srgbClr val="F79646">
                    <a:lumMod val="50000"/>
                  </a:srgbClr>
                </a:solidFill>
              </a:rPr>
              <a:t>kecil</a:t>
            </a:r>
            <a:r>
              <a:rPr lang="en-US" sz="1800" b="1" dirty="0">
                <a:solidFill>
                  <a:srgbClr val="F79646">
                    <a:lumMod val="50000"/>
                  </a:srgbClr>
                </a:solidFill>
              </a:rPr>
              <a:t> yang </a:t>
            </a:r>
            <a:r>
              <a:rPr lang="en-US" sz="1800" b="1" dirty="0" err="1">
                <a:solidFill>
                  <a:srgbClr val="F79646">
                    <a:lumMod val="50000"/>
                  </a:srgbClr>
                </a:solidFill>
              </a:rPr>
              <a:t>menjadi</a:t>
            </a:r>
            <a:r>
              <a:rPr lang="en-US" sz="1800" b="1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800" b="1" dirty="0" err="1">
                <a:solidFill>
                  <a:srgbClr val="F79646">
                    <a:lumMod val="50000"/>
                  </a:srgbClr>
                </a:solidFill>
              </a:rPr>
              <a:t>salah</a:t>
            </a:r>
            <a:r>
              <a:rPr lang="en-US" sz="1800" b="1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800" b="1" dirty="0" err="1">
                <a:solidFill>
                  <a:srgbClr val="F79646">
                    <a:lumMod val="50000"/>
                  </a:srgbClr>
                </a:solidFill>
              </a:rPr>
              <a:t>satu</a:t>
            </a:r>
            <a:r>
              <a:rPr lang="en-US" sz="1800" b="1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800" b="1" dirty="0" err="1">
                <a:solidFill>
                  <a:srgbClr val="F79646">
                    <a:lumMod val="50000"/>
                  </a:srgbClr>
                </a:solidFill>
              </a:rPr>
              <a:t>instrumen</a:t>
            </a:r>
            <a:r>
              <a:rPr lang="en-US" sz="1800" b="1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800" b="1" dirty="0" err="1">
                <a:solidFill>
                  <a:srgbClr val="F79646">
                    <a:lumMod val="50000"/>
                  </a:srgbClr>
                </a:solidFill>
              </a:rPr>
              <a:t>penting</a:t>
            </a:r>
            <a:r>
              <a:rPr lang="en-US" sz="1800" b="1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800" b="1" dirty="0" err="1">
                <a:solidFill>
                  <a:srgbClr val="F79646">
                    <a:lumMod val="50000"/>
                  </a:srgbClr>
                </a:solidFill>
              </a:rPr>
              <a:t>dalam</a:t>
            </a:r>
            <a:r>
              <a:rPr lang="en-US" sz="1800" b="1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800" b="1" dirty="0" smtClean="0">
                <a:solidFill>
                  <a:srgbClr val="F79646">
                    <a:lumMod val="50000"/>
                  </a:srgbClr>
                </a:solidFill>
              </a:rPr>
              <a:t>gamelan.</a:t>
            </a:r>
            <a:endParaRPr lang="id-ID" sz="1800" b="1" dirty="0">
              <a:solidFill>
                <a:srgbClr val="F7964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63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  <p:pic>
        <p:nvPicPr>
          <p:cNvPr id="13" name="Google Shape;63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04551" y="467531"/>
            <a:ext cx="7057530" cy="414448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テキスト プレースホルダー 5"/>
          <p:cNvSpPr txBox="1">
            <a:spLocks/>
          </p:cNvSpPr>
          <p:nvPr/>
        </p:nvSpPr>
        <p:spPr>
          <a:xfrm>
            <a:off x="1979525" y="2013553"/>
            <a:ext cx="1134129" cy="756086"/>
          </a:xfrm>
          <a:prstGeom prst="rect">
            <a:avLst/>
          </a:prstGeom>
          <a:solidFill>
            <a:srgbClr val="0070C0"/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</a:rPr>
              <a:t> </a:t>
            </a:r>
            <a:endParaRPr lang="ja-JP" altLang="en-US" sz="1800" dirty="0">
              <a:solidFill>
                <a:srgbClr val="545454"/>
              </a:solidFill>
            </a:endParaRPr>
          </a:p>
        </p:txBody>
      </p:sp>
      <p:sp>
        <p:nvSpPr>
          <p:cNvPr id="15" name="直角三角形 10"/>
          <p:cNvSpPr/>
          <p:nvPr/>
        </p:nvSpPr>
        <p:spPr>
          <a:xfrm rot="5400000">
            <a:off x="2867630" y="2714337"/>
            <a:ext cx="216026" cy="324631"/>
          </a:xfrm>
          <a:prstGeom prst="rtTriangle">
            <a:avLst/>
          </a:prstGeom>
          <a:solidFill>
            <a:srgbClr val="00ACE2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kumimoji="1" lang="ja-JP" altLang="en-US" kern="0">
              <a:solidFill>
                <a:sysClr val="window" lastClr="FFFFFF"/>
              </a:solidFill>
              <a:latin typeface="Open Sans"/>
            </a:endParaRPr>
          </a:p>
        </p:txBody>
      </p:sp>
      <p:sp>
        <p:nvSpPr>
          <p:cNvPr id="16" name="テキスト プレースホルダー 6"/>
          <p:cNvSpPr txBox="1">
            <a:spLocks/>
          </p:cNvSpPr>
          <p:nvPr/>
        </p:nvSpPr>
        <p:spPr>
          <a:xfrm>
            <a:off x="3179733" y="1880366"/>
            <a:ext cx="3983335" cy="1560208"/>
          </a:xfrm>
          <a:prstGeom prst="rect">
            <a:avLst/>
          </a:prstGeom>
        </p:spPr>
        <p:txBody>
          <a:bodyPr vert="horz" lIns="122456" tIns="61229" rIns="122456" bIns="61229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ja-JP" sz="2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Proses </a:t>
            </a:r>
            <a:r>
              <a:rPr lang="en-US" altLang="ja-JP" sz="28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Masuk dan Berkembangnya Islam di Indonesia</a:t>
            </a:r>
            <a:endParaRPr lang="ja-JP" altLang="en-US" sz="2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テキスト プレースホルダー 18"/>
          <p:cNvSpPr txBox="1">
            <a:spLocks/>
          </p:cNvSpPr>
          <p:nvPr/>
        </p:nvSpPr>
        <p:spPr>
          <a:xfrm>
            <a:off x="2279853" y="2161247"/>
            <a:ext cx="533475" cy="342900"/>
          </a:xfrm>
          <a:prstGeom prst="rect">
            <a:avLst/>
          </a:prstGeom>
        </p:spPr>
        <p:txBody>
          <a:bodyPr vert="horz" lIns="122456" tIns="61229" rIns="122456" bIns="61229" rtlCol="0" anchor="ctr">
            <a:noAutofit/>
          </a:bodyPr>
          <a:lstStyle>
            <a:lvl1pPr marL="0" indent="0" algn="ctr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9600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ja-JP" sz="4800" b="1" dirty="0">
                <a:solidFill>
                  <a:prstClr val="white"/>
                </a:solidFill>
                <a:cs typeface="Arial" pitchFamily="34" charset="0"/>
              </a:rPr>
              <a:t>Ⓒ</a:t>
            </a:r>
            <a:endParaRPr lang="ja-JP" altLang="en-US" sz="3000" b="1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2084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/>
          <p:nvPr/>
        </p:nvSpPr>
        <p:spPr>
          <a:xfrm>
            <a:off x="257176" y="594123"/>
            <a:ext cx="2562225" cy="34289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5" name="テキスト プレースホルダー 6"/>
          <p:cNvSpPr txBox="1">
            <a:spLocks/>
          </p:cNvSpPr>
          <p:nvPr/>
        </p:nvSpPr>
        <p:spPr>
          <a:xfrm>
            <a:off x="152400" y="79772"/>
            <a:ext cx="7772400" cy="4000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kumimoji="1" lang="en-US" altLang="ja-JP" sz="36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Kesultanan</a:t>
            </a:r>
            <a:r>
              <a:rPr kumimoji="1" lang="en-US" altLang="ja-JP" sz="36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3600" i="0" spc="3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Samudra</a:t>
            </a:r>
            <a:r>
              <a:rPr kumimoji="1" lang="en-US" altLang="ja-JP" sz="3600" i="0" spc="3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3600" i="0" spc="300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Pasai</a:t>
            </a:r>
            <a:endParaRPr kumimoji="1" lang="en-US" altLang="ja-JP" sz="3600" i="0" spc="3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81600" y="895350"/>
            <a:ext cx="3781097" cy="236832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テキスト プレースホルダー 6"/>
          <p:cNvSpPr txBox="1">
            <a:spLocks/>
          </p:cNvSpPr>
          <p:nvPr/>
        </p:nvSpPr>
        <p:spPr bwMode="auto">
          <a:xfrm>
            <a:off x="115824" y="742950"/>
            <a:ext cx="4913376" cy="84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pt-BR" sz="1800" dirty="0">
                <a:solidFill>
                  <a:srgbClr val="002060"/>
                </a:solidFill>
              </a:rPr>
              <a:t>Samudra Pasai (atau Samudra Darussalam) adalah </a:t>
            </a:r>
            <a:r>
              <a:rPr lang="pt-BR" sz="1800" dirty="0" smtClean="0">
                <a:solidFill>
                  <a:srgbClr val="002060"/>
                </a:solidFill>
              </a:rPr>
              <a:t>kerajaan pertama </a:t>
            </a:r>
            <a:r>
              <a:rPr lang="pt-BR" sz="1800" dirty="0">
                <a:solidFill>
                  <a:srgbClr val="002060"/>
                </a:solidFill>
              </a:rPr>
              <a:t>di Nusantara </a:t>
            </a:r>
            <a:r>
              <a:rPr lang="pt-BR" sz="1800" dirty="0" smtClean="0">
                <a:solidFill>
                  <a:srgbClr val="002060"/>
                </a:solidFill>
              </a:rPr>
              <a:t>yang menganut </a:t>
            </a:r>
            <a:r>
              <a:rPr lang="pt-BR" sz="1800" dirty="0">
                <a:solidFill>
                  <a:srgbClr val="002060"/>
                </a:solidFill>
              </a:rPr>
              <a:t>agama Islam.</a:t>
            </a:r>
            <a:endParaRPr lang="id-ID" sz="1800" dirty="0">
              <a:solidFill>
                <a:srgbClr val="002060"/>
              </a:solidFill>
            </a:endParaRPr>
          </a:p>
        </p:txBody>
      </p:sp>
      <p:sp>
        <p:nvSpPr>
          <p:cNvPr id="12" name="テキスト プレースホルダー 6"/>
          <p:cNvSpPr txBox="1">
            <a:spLocks/>
          </p:cNvSpPr>
          <p:nvPr/>
        </p:nvSpPr>
        <p:spPr bwMode="auto">
          <a:xfrm>
            <a:off x="110569" y="1727427"/>
            <a:ext cx="4385231" cy="55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pt-BR" sz="1800" dirty="0" smtClean="0">
                <a:solidFill>
                  <a:srgbClr val="F79646">
                    <a:lumMod val="50000"/>
                  </a:srgbClr>
                </a:solidFill>
              </a:rPr>
              <a:t>Letaknya di </a:t>
            </a:r>
            <a:r>
              <a:rPr lang="pt-BR" sz="1800" dirty="0">
                <a:solidFill>
                  <a:srgbClr val="F79646">
                    <a:lumMod val="50000"/>
                  </a:srgbClr>
                </a:solidFill>
              </a:rPr>
              <a:t>pantai utara Sumatra (Aceh), dekat Perlak (Malaysia).</a:t>
            </a:r>
            <a:endParaRPr lang="id-ID" sz="1800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13" name="テキスト プレースホルダー 6"/>
          <p:cNvSpPr txBox="1">
            <a:spLocks/>
          </p:cNvSpPr>
          <p:nvPr/>
        </p:nvSpPr>
        <p:spPr bwMode="auto">
          <a:xfrm>
            <a:off x="94803" y="2419350"/>
            <a:ext cx="5086797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pt-BR" sz="1800" dirty="0">
                <a:solidFill>
                  <a:srgbClr val="002060"/>
                </a:solidFill>
              </a:rPr>
              <a:t>Kesultanan ini didirikan oleh Meurah Silu yang </a:t>
            </a:r>
            <a:r>
              <a:rPr lang="pt-BR" sz="1800" dirty="0" smtClean="0">
                <a:solidFill>
                  <a:srgbClr val="002060"/>
                </a:solidFill>
              </a:rPr>
              <a:t>bergelar </a:t>
            </a:r>
            <a:r>
              <a:rPr lang="id-ID" sz="1800" dirty="0">
                <a:solidFill>
                  <a:srgbClr val="002060"/>
                </a:solidFill>
              </a:rPr>
              <a:t>Sultan Malik al-Saleh sekitar tahun 1267.</a:t>
            </a:r>
          </a:p>
        </p:txBody>
      </p:sp>
      <p:sp>
        <p:nvSpPr>
          <p:cNvPr id="15" name="テキスト プレースホルダー 6"/>
          <p:cNvSpPr txBox="1">
            <a:spLocks/>
          </p:cNvSpPr>
          <p:nvPr/>
        </p:nvSpPr>
        <p:spPr bwMode="auto">
          <a:xfrm>
            <a:off x="94803" y="3105150"/>
            <a:ext cx="478199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pt-BR" sz="1800" dirty="0">
                <a:solidFill>
                  <a:srgbClr val="F79646">
                    <a:lumMod val="50000"/>
                  </a:srgbClr>
                </a:solidFill>
              </a:rPr>
              <a:t>Kesultanan ini </a:t>
            </a:r>
            <a:r>
              <a:rPr lang="pt-BR" sz="1800" dirty="0" smtClean="0">
                <a:solidFill>
                  <a:srgbClr val="F79646">
                    <a:lumMod val="50000"/>
                  </a:srgbClr>
                </a:solidFill>
              </a:rPr>
              <a:t>mencapai masa keemasan pada masa Mahmud </a:t>
            </a:r>
            <a:r>
              <a:rPr lang="pt-BR" sz="1800" dirty="0">
                <a:solidFill>
                  <a:srgbClr val="F79646">
                    <a:lumMod val="50000"/>
                  </a:srgbClr>
                </a:solidFill>
              </a:rPr>
              <a:t>Malik </a:t>
            </a:r>
            <a:r>
              <a:rPr lang="pt-BR" sz="1800" dirty="0" smtClean="0">
                <a:solidFill>
                  <a:srgbClr val="F79646">
                    <a:lumMod val="50000"/>
                  </a:srgbClr>
                </a:solidFill>
              </a:rPr>
              <a:t>az-Zahir (memerintah </a:t>
            </a:r>
            <a:r>
              <a:rPr lang="pt-BR" sz="1800" dirty="0">
                <a:solidFill>
                  <a:srgbClr val="F79646">
                    <a:lumMod val="50000"/>
                  </a:srgbClr>
                </a:solidFill>
              </a:rPr>
              <a:t>pada 1326–1345). </a:t>
            </a:r>
            <a:r>
              <a:rPr lang="pt-BR" sz="1800" dirty="0" smtClean="0">
                <a:solidFill>
                  <a:srgbClr val="F79646">
                    <a:lumMod val="50000"/>
                  </a:srgbClr>
                </a:solidFill>
              </a:rPr>
              <a:t>Aktivitas </a:t>
            </a:r>
            <a:r>
              <a:rPr lang="pt-BR" sz="1800" dirty="0">
                <a:solidFill>
                  <a:srgbClr val="F79646">
                    <a:lumMod val="50000"/>
                  </a:srgbClr>
                </a:solidFill>
              </a:rPr>
              <a:t>perdagangan di Pasai berkembang </a:t>
            </a:r>
            <a:r>
              <a:rPr lang="pt-BR" sz="1800" dirty="0" smtClean="0">
                <a:solidFill>
                  <a:srgbClr val="F79646">
                    <a:lumMod val="50000"/>
                  </a:srgbClr>
                </a:solidFill>
              </a:rPr>
              <a:t>pesat. Pasai </a:t>
            </a:r>
            <a:r>
              <a:rPr lang="pt-BR" sz="1800" dirty="0">
                <a:solidFill>
                  <a:srgbClr val="F79646">
                    <a:lumMod val="50000"/>
                  </a:srgbClr>
                </a:solidFill>
              </a:rPr>
              <a:t>menjelma menjadi pusat perdagangan </a:t>
            </a:r>
            <a:r>
              <a:rPr lang="pt-BR" sz="1800" dirty="0" smtClean="0">
                <a:solidFill>
                  <a:srgbClr val="F79646">
                    <a:lumMod val="50000"/>
                  </a:srgbClr>
                </a:solidFill>
              </a:rPr>
              <a:t>internasional.</a:t>
            </a:r>
            <a:endParaRPr lang="id-ID" sz="1800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16" name="テキスト プレースホルダー 6"/>
          <p:cNvSpPr txBox="1">
            <a:spLocks/>
          </p:cNvSpPr>
          <p:nvPr/>
        </p:nvSpPr>
        <p:spPr bwMode="auto">
          <a:xfrm>
            <a:off x="5023945" y="3376118"/>
            <a:ext cx="4120055" cy="1405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pt-BR" sz="1800" dirty="0" smtClean="0">
                <a:solidFill>
                  <a:srgbClr val="002060"/>
                </a:solidFill>
              </a:rPr>
              <a:t>Kesultanan ini runtuh </a:t>
            </a:r>
            <a:r>
              <a:rPr lang="pt-BR" sz="1800" dirty="0">
                <a:solidFill>
                  <a:srgbClr val="002060"/>
                </a:solidFill>
              </a:rPr>
              <a:t>setelah ditaklukkan bangsa </a:t>
            </a:r>
            <a:r>
              <a:rPr lang="pt-BR" sz="1800" dirty="0" smtClean="0">
                <a:solidFill>
                  <a:srgbClr val="002060"/>
                </a:solidFill>
              </a:rPr>
              <a:t>Portugis tahun 1521. </a:t>
            </a:r>
            <a:r>
              <a:rPr lang="id-ID" sz="1800" dirty="0">
                <a:solidFill>
                  <a:srgbClr val="002060"/>
                </a:solidFill>
              </a:rPr>
              <a:t>Pada 1524, wilayah Pasai menjadi bagian dari </a:t>
            </a:r>
            <a:r>
              <a:rPr lang="id-ID" sz="1800" dirty="0" smtClean="0">
                <a:solidFill>
                  <a:srgbClr val="002060"/>
                </a:solidFill>
              </a:rPr>
              <a:t>Kesultanan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id-ID" sz="1800" dirty="0" smtClean="0">
                <a:solidFill>
                  <a:srgbClr val="002060"/>
                </a:solidFill>
              </a:rPr>
              <a:t>Aceh</a:t>
            </a:r>
            <a:r>
              <a:rPr lang="id-ID" sz="1800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972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/>
          <p:nvPr/>
        </p:nvSpPr>
        <p:spPr>
          <a:xfrm>
            <a:off x="257176" y="594123"/>
            <a:ext cx="2562225" cy="34528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5" name="テキスト プレースホルダー 6"/>
          <p:cNvSpPr txBox="1">
            <a:spLocks/>
          </p:cNvSpPr>
          <p:nvPr/>
        </p:nvSpPr>
        <p:spPr>
          <a:xfrm>
            <a:off x="152400" y="79772"/>
            <a:ext cx="7772400" cy="4000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kumimoji="1" lang="en-US" altLang="ja-JP" sz="36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Kesultanan</a:t>
            </a:r>
            <a:r>
              <a:rPr kumimoji="1" lang="en-US" altLang="ja-JP" sz="36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3600" i="0" spc="3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Aceh (1507–1903</a:t>
            </a:r>
            <a:r>
              <a:rPr kumimoji="1" lang="en-US" altLang="ja-JP" sz="3600" i="0" spc="3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" y="997528"/>
            <a:ext cx="3667695" cy="351064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テキスト プレースホルダー 6"/>
          <p:cNvSpPr txBox="1">
            <a:spLocks/>
          </p:cNvSpPr>
          <p:nvPr/>
        </p:nvSpPr>
        <p:spPr bwMode="auto">
          <a:xfrm>
            <a:off x="3886200" y="833006"/>
            <a:ext cx="5029200" cy="108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700" dirty="0" err="1" smtClean="0">
                <a:solidFill>
                  <a:srgbClr val="F79646">
                    <a:lumMod val="50000"/>
                  </a:srgbClr>
                </a:solidFill>
              </a:rPr>
              <a:t>Letaknya</a:t>
            </a:r>
            <a:r>
              <a:rPr lang="en-US" sz="17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di Aceh </a:t>
            </a:r>
            <a:r>
              <a:rPr lang="en-US" sz="1700" dirty="0" err="1" smtClean="0">
                <a:solidFill>
                  <a:srgbClr val="F79646">
                    <a:lumMod val="50000"/>
                  </a:srgbClr>
                </a:solidFill>
              </a:rPr>
              <a:t>Rayeuk</a:t>
            </a:r>
            <a:r>
              <a:rPr lang="en-US" sz="1700" dirty="0" smtClean="0">
                <a:solidFill>
                  <a:srgbClr val="F79646">
                    <a:lumMod val="50000"/>
                  </a:srgbClr>
                </a:solidFill>
              </a:rPr>
              <a:t> (</a:t>
            </a:r>
            <a:r>
              <a:rPr lang="en-US" sz="1700" dirty="0" err="1" smtClean="0">
                <a:solidFill>
                  <a:srgbClr val="F79646">
                    <a:lumMod val="50000"/>
                  </a:srgbClr>
                </a:solidFill>
              </a:rPr>
              <a:t>sekarang</a:t>
            </a:r>
            <a:r>
              <a:rPr lang="en-US" sz="17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Aceh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Besar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),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didirikan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oleh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Ali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Mughayat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Syah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 smtClean="0">
                <a:solidFill>
                  <a:srgbClr val="F79646">
                    <a:lumMod val="50000"/>
                  </a:srgbClr>
                </a:solidFill>
              </a:rPr>
              <a:t>tahun</a:t>
            </a:r>
            <a:r>
              <a:rPr lang="en-US" sz="1700" dirty="0" smtClean="0">
                <a:solidFill>
                  <a:srgbClr val="F79646">
                    <a:lumMod val="50000"/>
                  </a:srgbClr>
                </a:solidFill>
              </a:rPr>
              <a:t> 1496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, di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atas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bekas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wilayah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Kesultanan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Lamuri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yang </a:t>
            </a:r>
            <a:r>
              <a:rPr lang="en-US" sz="1700" dirty="0" err="1" smtClean="0">
                <a:solidFill>
                  <a:srgbClr val="F79646">
                    <a:lumMod val="50000"/>
                  </a:srgbClr>
                </a:solidFill>
              </a:rPr>
              <a:t>ditaklukkan</a:t>
            </a:r>
            <a:r>
              <a:rPr lang="en-US" sz="17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 smtClean="0">
                <a:solidFill>
                  <a:srgbClr val="F79646">
                    <a:lumMod val="50000"/>
                  </a:srgbClr>
                </a:solidFill>
              </a:rPr>
              <a:t>Mughayat</a:t>
            </a:r>
            <a:r>
              <a:rPr lang="en-US" sz="17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Syah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.</a:t>
            </a:r>
            <a:endParaRPr lang="id-ID" sz="1700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14" name="テキスト プレースホルダー 6"/>
          <p:cNvSpPr txBox="1">
            <a:spLocks/>
          </p:cNvSpPr>
          <p:nvPr/>
        </p:nvSpPr>
        <p:spPr bwMode="auto">
          <a:xfrm>
            <a:off x="3886200" y="1970933"/>
            <a:ext cx="5029200" cy="108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700" dirty="0" err="1" smtClean="0">
                <a:solidFill>
                  <a:srgbClr val="002060"/>
                </a:solidFill>
              </a:rPr>
              <a:t>Pada</a:t>
            </a:r>
            <a:r>
              <a:rPr lang="en-US" sz="1700" dirty="0" smtClean="0">
                <a:solidFill>
                  <a:srgbClr val="002060"/>
                </a:solidFill>
              </a:rPr>
              <a:t> </a:t>
            </a:r>
            <a:r>
              <a:rPr lang="en-US" sz="1700" dirty="0" err="1">
                <a:solidFill>
                  <a:srgbClr val="002060"/>
                </a:solidFill>
              </a:rPr>
              <a:t>masa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>
                <a:solidFill>
                  <a:srgbClr val="002060"/>
                </a:solidFill>
              </a:rPr>
              <a:t>pemerintahan</a:t>
            </a:r>
            <a:r>
              <a:rPr lang="en-US" sz="1700" dirty="0">
                <a:solidFill>
                  <a:srgbClr val="002060"/>
                </a:solidFill>
              </a:rPr>
              <a:t> Sultan </a:t>
            </a:r>
            <a:r>
              <a:rPr lang="en-US" sz="1700" dirty="0" err="1">
                <a:solidFill>
                  <a:srgbClr val="002060"/>
                </a:solidFill>
              </a:rPr>
              <a:t>Iskandar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 smtClean="0">
                <a:solidFill>
                  <a:srgbClr val="002060"/>
                </a:solidFill>
              </a:rPr>
              <a:t>Muda</a:t>
            </a:r>
            <a:r>
              <a:rPr lang="en-US" sz="1700" dirty="0" smtClean="0">
                <a:solidFill>
                  <a:srgbClr val="002060"/>
                </a:solidFill>
              </a:rPr>
              <a:t> (</a:t>
            </a:r>
            <a:r>
              <a:rPr lang="en-US" sz="1700" dirty="0" err="1" smtClean="0">
                <a:solidFill>
                  <a:srgbClr val="002060"/>
                </a:solidFill>
              </a:rPr>
              <a:t>bertakhta</a:t>
            </a:r>
            <a:r>
              <a:rPr lang="en-US" sz="1700" dirty="0" smtClean="0">
                <a:solidFill>
                  <a:srgbClr val="002060"/>
                </a:solidFill>
              </a:rPr>
              <a:t> </a:t>
            </a:r>
            <a:r>
              <a:rPr lang="en-US" sz="1700" dirty="0">
                <a:solidFill>
                  <a:srgbClr val="002060"/>
                </a:solidFill>
              </a:rPr>
              <a:t>1607–1636) Aceh </a:t>
            </a:r>
            <a:r>
              <a:rPr lang="en-US" sz="1700" dirty="0" err="1">
                <a:solidFill>
                  <a:srgbClr val="002060"/>
                </a:solidFill>
              </a:rPr>
              <a:t>mencapai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>
                <a:solidFill>
                  <a:srgbClr val="002060"/>
                </a:solidFill>
              </a:rPr>
              <a:t>puncak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>
                <a:solidFill>
                  <a:srgbClr val="002060"/>
                </a:solidFill>
              </a:rPr>
              <a:t>kejayaan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 smtClean="0">
                <a:solidFill>
                  <a:srgbClr val="002060"/>
                </a:solidFill>
              </a:rPr>
              <a:t>dengan</a:t>
            </a:r>
            <a:r>
              <a:rPr lang="en-US" sz="1700" dirty="0" smtClean="0">
                <a:solidFill>
                  <a:srgbClr val="002060"/>
                </a:solidFill>
              </a:rPr>
              <a:t> </a:t>
            </a:r>
            <a:r>
              <a:rPr lang="en-US" sz="1700" dirty="0" err="1" smtClean="0">
                <a:solidFill>
                  <a:srgbClr val="002060"/>
                </a:solidFill>
              </a:rPr>
              <a:t>wilayah</a:t>
            </a:r>
            <a:r>
              <a:rPr lang="en-US" sz="1700" dirty="0" smtClean="0">
                <a:solidFill>
                  <a:srgbClr val="002060"/>
                </a:solidFill>
              </a:rPr>
              <a:t> </a:t>
            </a:r>
            <a:r>
              <a:rPr lang="en-US" sz="1700" dirty="0" err="1">
                <a:solidFill>
                  <a:srgbClr val="002060"/>
                </a:solidFill>
              </a:rPr>
              <a:t>kekuasaan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>
                <a:solidFill>
                  <a:srgbClr val="002060"/>
                </a:solidFill>
              </a:rPr>
              <a:t>meluas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>
                <a:solidFill>
                  <a:srgbClr val="002060"/>
                </a:solidFill>
              </a:rPr>
              <a:t>dari</a:t>
            </a:r>
            <a:r>
              <a:rPr lang="en-US" sz="1700" dirty="0">
                <a:solidFill>
                  <a:srgbClr val="002060"/>
                </a:solidFill>
              </a:rPr>
              <a:t> Deli </a:t>
            </a:r>
            <a:r>
              <a:rPr lang="en-US" sz="1700" dirty="0" err="1">
                <a:solidFill>
                  <a:srgbClr val="002060"/>
                </a:solidFill>
              </a:rPr>
              <a:t>sampai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>
                <a:solidFill>
                  <a:srgbClr val="002060"/>
                </a:solidFill>
              </a:rPr>
              <a:t>ke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 smtClean="0">
                <a:solidFill>
                  <a:srgbClr val="002060"/>
                </a:solidFill>
              </a:rPr>
              <a:t>Semenanjung</a:t>
            </a:r>
            <a:r>
              <a:rPr lang="en-US" sz="1700" dirty="0" smtClean="0">
                <a:solidFill>
                  <a:srgbClr val="002060"/>
                </a:solidFill>
              </a:rPr>
              <a:t> Malaya</a:t>
            </a:r>
            <a:r>
              <a:rPr lang="en-US" sz="1700" dirty="0">
                <a:solidFill>
                  <a:srgbClr val="002060"/>
                </a:solidFill>
              </a:rPr>
              <a:t>.</a:t>
            </a:r>
            <a:endParaRPr lang="id-ID" sz="1700" dirty="0">
              <a:solidFill>
                <a:srgbClr val="002060"/>
              </a:solidFill>
            </a:endParaRPr>
          </a:p>
        </p:txBody>
      </p:sp>
      <p:sp>
        <p:nvSpPr>
          <p:cNvPr id="15" name="テキスト プレースホルダー 6"/>
          <p:cNvSpPr txBox="1">
            <a:spLocks/>
          </p:cNvSpPr>
          <p:nvPr/>
        </p:nvSpPr>
        <p:spPr bwMode="auto">
          <a:xfrm>
            <a:off x="3886200" y="3119006"/>
            <a:ext cx="5029200" cy="1555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Sepeninggal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Iskandar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Tsani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, Aceh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mengalami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err="1" smtClean="0">
                <a:solidFill>
                  <a:srgbClr val="F79646">
                    <a:lumMod val="50000"/>
                  </a:srgbClr>
                </a:solidFill>
              </a:rPr>
              <a:t>kemunduran</a:t>
            </a:r>
            <a:r>
              <a:rPr lang="en-US" sz="1700" dirty="0" smtClean="0">
                <a:solidFill>
                  <a:srgbClr val="F79646">
                    <a:lumMod val="50000"/>
                  </a:srgbClr>
                </a:solidFill>
              </a:rPr>
              <a:t>. Faktor 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utamanya adalah makin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menguatnya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smtClean="0">
                <a:solidFill>
                  <a:srgbClr val="F79646">
                    <a:lumMod val="50000"/>
                  </a:srgbClr>
                </a:solidFill>
              </a:rPr>
              <a:t>kekuasaan Belanda 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di Pulau Sumatra dan Selat Malaka (ditandai </a:t>
            </a:r>
            <a:r>
              <a:rPr lang="en-US" sz="1700" dirty="0" smtClean="0">
                <a:solidFill>
                  <a:srgbClr val="F79646">
                    <a:lumMod val="50000"/>
                  </a:srgbClr>
                </a:solidFill>
              </a:rPr>
              <a:t>jatuhnya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700" dirty="0" smtClean="0">
                <a:solidFill>
                  <a:srgbClr val="F79646">
                    <a:lumMod val="50000"/>
                  </a:srgbClr>
                </a:solidFill>
              </a:rPr>
              <a:t>Minangkabau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, Siak, Tapanuli dan </a:t>
            </a:r>
            <a:r>
              <a:rPr lang="en-US" sz="1700" dirty="0" err="1">
                <a:solidFill>
                  <a:srgbClr val="F79646">
                    <a:lumMod val="50000"/>
                  </a:srgbClr>
                </a:solidFill>
              </a:rPr>
              <a:t>Mandailing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, Deli, </a:t>
            </a:r>
            <a:r>
              <a:rPr lang="en-US" sz="1700" dirty="0" smtClean="0">
                <a:solidFill>
                  <a:srgbClr val="F79646">
                    <a:lumMod val="50000"/>
                  </a:srgbClr>
                </a:solidFill>
              </a:rPr>
              <a:t>serta Bengkulu </a:t>
            </a:r>
            <a:r>
              <a:rPr lang="en-US" sz="1700" dirty="0">
                <a:solidFill>
                  <a:srgbClr val="F79646">
                    <a:lumMod val="50000"/>
                  </a:srgbClr>
                </a:solidFill>
              </a:rPr>
              <a:t>ke tangan Belanda).</a:t>
            </a:r>
            <a:endParaRPr lang="id-ID" sz="1700" dirty="0">
              <a:solidFill>
                <a:srgbClr val="F7964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62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1357" y="1647231"/>
            <a:ext cx="3691042" cy="249883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テキスト プレースホルダー 6"/>
          <p:cNvSpPr txBox="1">
            <a:spLocks/>
          </p:cNvSpPr>
          <p:nvPr/>
        </p:nvSpPr>
        <p:spPr bwMode="auto">
          <a:xfrm>
            <a:off x="89537" y="742951"/>
            <a:ext cx="3810001" cy="628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1700" dirty="0" err="1">
                <a:solidFill>
                  <a:srgbClr val="002060"/>
                </a:solidFill>
              </a:rPr>
              <a:t>Didirikan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>
                <a:solidFill>
                  <a:srgbClr val="002060"/>
                </a:solidFill>
              </a:rPr>
              <a:t>oleh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>
                <a:solidFill>
                  <a:srgbClr val="002060"/>
                </a:solidFill>
              </a:rPr>
              <a:t>Raden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en-US" sz="1700" dirty="0" err="1">
                <a:solidFill>
                  <a:srgbClr val="002060"/>
                </a:solidFill>
              </a:rPr>
              <a:t>Patah</a:t>
            </a:r>
            <a:r>
              <a:rPr lang="en-US" sz="1700" dirty="0">
                <a:solidFill>
                  <a:srgbClr val="002060"/>
                </a:solidFill>
              </a:rPr>
              <a:t> </a:t>
            </a:r>
            <a:r>
              <a:rPr lang="it-IT" sz="1700" dirty="0">
                <a:solidFill>
                  <a:srgbClr val="002060"/>
                </a:solidFill>
              </a:rPr>
              <a:t> di Bintara, pesisir utara Jawa Tengah.</a:t>
            </a:r>
            <a:endParaRPr lang="id-ID" sz="1700" dirty="0">
              <a:solidFill>
                <a:srgbClr val="002060"/>
              </a:solidFill>
            </a:endParaRPr>
          </a:p>
        </p:txBody>
      </p:sp>
      <p:sp>
        <p:nvSpPr>
          <p:cNvPr id="10" name="テキスト プレースホルダー 6"/>
          <p:cNvSpPr txBox="1">
            <a:spLocks/>
          </p:cNvSpPr>
          <p:nvPr/>
        </p:nvSpPr>
        <p:spPr bwMode="auto">
          <a:xfrm>
            <a:off x="4114800" y="742951"/>
            <a:ext cx="4358640" cy="143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fi-FI" sz="1700" dirty="0">
                <a:solidFill>
                  <a:srgbClr val="F79646">
                    <a:lumMod val="50000"/>
                  </a:srgbClr>
                </a:solidFill>
              </a:rPr>
              <a:t>Beberapa raja </a:t>
            </a:r>
            <a:r>
              <a:rPr lang="fi-FI" sz="1700" dirty="0" smtClean="0">
                <a:solidFill>
                  <a:srgbClr val="F79646">
                    <a:lumMod val="50000"/>
                  </a:srgbClr>
                </a:solidFill>
              </a:rPr>
              <a:t>Demak:</a:t>
            </a:r>
            <a:endParaRPr lang="fi-FI" sz="1700" dirty="0">
              <a:solidFill>
                <a:srgbClr val="F79646">
                  <a:lumMod val="50000"/>
                </a:srgbClr>
              </a:solidFill>
            </a:endParaRP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i-FI" sz="1700" dirty="0">
                <a:solidFill>
                  <a:srgbClr val="F79646">
                    <a:lumMod val="50000"/>
                  </a:srgbClr>
                </a:solidFill>
              </a:rPr>
              <a:t>Raden Patah (1500–1518)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i-FI" sz="1700" dirty="0">
                <a:solidFill>
                  <a:srgbClr val="F79646">
                    <a:lumMod val="50000"/>
                  </a:srgbClr>
                </a:solidFill>
              </a:rPr>
              <a:t>Pati Unus (1518–1521)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i-FI" sz="1700" dirty="0">
                <a:solidFill>
                  <a:srgbClr val="F79646">
                    <a:lumMod val="50000"/>
                  </a:srgbClr>
                </a:solidFill>
              </a:rPr>
              <a:t>Sultan Trenggono (1521–1546)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i-FI" sz="1700" dirty="0">
                <a:solidFill>
                  <a:srgbClr val="F79646">
                    <a:lumMod val="50000"/>
                  </a:srgbClr>
                </a:solidFill>
              </a:rPr>
              <a:t>Jaka Tingkir (Sultan Hadiwijaya</a:t>
            </a:r>
            <a:r>
              <a:rPr lang="fi-FI" sz="1700" dirty="0" smtClean="0">
                <a:solidFill>
                  <a:srgbClr val="F79646">
                    <a:lumMod val="50000"/>
                  </a:srgbClr>
                </a:solidFill>
              </a:rPr>
              <a:t>)</a:t>
            </a:r>
            <a:endParaRPr lang="fi-FI" sz="1700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14" name="正方形/長方形 7"/>
          <p:cNvSpPr/>
          <p:nvPr/>
        </p:nvSpPr>
        <p:spPr>
          <a:xfrm>
            <a:off x="257176" y="594123"/>
            <a:ext cx="2638425" cy="34289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15" name="テキスト プレースホルダー 6"/>
          <p:cNvSpPr txBox="1">
            <a:spLocks/>
          </p:cNvSpPr>
          <p:nvPr/>
        </p:nvSpPr>
        <p:spPr>
          <a:xfrm>
            <a:off x="152400" y="79771"/>
            <a:ext cx="7649688" cy="66317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kumimoji="1" lang="en-US" altLang="ja-JP" sz="34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Kesultanan</a:t>
            </a:r>
            <a:r>
              <a:rPr kumimoji="1" lang="en-US" altLang="ja-JP" sz="34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3400" i="0" spc="300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Demak</a:t>
            </a:r>
            <a:r>
              <a:rPr kumimoji="1" lang="en-US" altLang="ja-JP" sz="3400" i="0" spc="3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(1500–1568)</a:t>
            </a:r>
          </a:p>
        </p:txBody>
      </p:sp>
      <p:sp>
        <p:nvSpPr>
          <p:cNvPr id="17" name="テキスト プレースホルダー 6"/>
          <p:cNvSpPr txBox="1">
            <a:spLocks/>
          </p:cNvSpPr>
          <p:nvPr/>
        </p:nvSpPr>
        <p:spPr bwMode="auto">
          <a:xfrm>
            <a:off x="4114800" y="2154174"/>
            <a:ext cx="4724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i-FI" sz="1700" dirty="0" smtClean="0">
                <a:solidFill>
                  <a:srgbClr val="002060"/>
                </a:solidFill>
              </a:rPr>
              <a:t>Pada masa </a:t>
            </a:r>
            <a:r>
              <a:rPr lang="fi-FI" sz="1700" dirty="0">
                <a:solidFill>
                  <a:srgbClr val="002060"/>
                </a:solidFill>
              </a:rPr>
              <a:t>Sultan </a:t>
            </a:r>
            <a:r>
              <a:rPr lang="fi-FI" sz="1700" dirty="0" smtClean="0">
                <a:solidFill>
                  <a:srgbClr val="002060"/>
                </a:solidFill>
              </a:rPr>
              <a:t>Trenggana (</a:t>
            </a:r>
            <a:r>
              <a:rPr lang="fi-FI" sz="1700" dirty="0">
                <a:solidFill>
                  <a:srgbClr val="002060"/>
                </a:solidFill>
              </a:rPr>
              <a:t>memerintah </a:t>
            </a:r>
            <a:r>
              <a:rPr lang="fi-FI" sz="1700" dirty="0" smtClean="0">
                <a:solidFill>
                  <a:srgbClr val="002060"/>
                </a:solidFill>
              </a:rPr>
              <a:t>      1521-1546</a:t>
            </a:r>
            <a:r>
              <a:rPr lang="fi-FI" sz="1700" dirty="0">
                <a:solidFill>
                  <a:srgbClr val="002060"/>
                </a:solidFill>
              </a:rPr>
              <a:t>), Demak berkembang pesat. </a:t>
            </a:r>
            <a:r>
              <a:rPr lang="fi-FI" sz="1700" dirty="0" smtClean="0">
                <a:solidFill>
                  <a:srgbClr val="002060"/>
                </a:solidFill>
              </a:rPr>
              <a:t>Wilayah kekuasaannya </a:t>
            </a:r>
            <a:r>
              <a:rPr lang="fi-FI" sz="1700" dirty="0">
                <a:solidFill>
                  <a:srgbClr val="002060"/>
                </a:solidFill>
              </a:rPr>
              <a:t>meluas sampai ke Jawa Barat dan Jawa Timur.</a:t>
            </a:r>
          </a:p>
        </p:txBody>
      </p:sp>
      <p:sp>
        <p:nvSpPr>
          <p:cNvPr id="18" name="テキスト プレースホルダー 6"/>
          <p:cNvSpPr txBox="1">
            <a:spLocks/>
          </p:cNvSpPr>
          <p:nvPr/>
        </p:nvSpPr>
        <p:spPr bwMode="auto">
          <a:xfrm>
            <a:off x="4114800" y="3333750"/>
            <a:ext cx="5181601" cy="1025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i-FI" sz="1700" dirty="0">
                <a:solidFill>
                  <a:srgbClr val="F79646">
                    <a:lumMod val="50000"/>
                  </a:srgbClr>
                </a:solidFill>
              </a:rPr>
              <a:t>Jaka Tingkir (Hadiwijaya) menjadi sultan Demak pada </a:t>
            </a:r>
            <a:r>
              <a:rPr lang="fi-FI" sz="1700" dirty="0" smtClean="0">
                <a:solidFill>
                  <a:srgbClr val="F79646">
                    <a:lumMod val="50000"/>
                  </a:srgbClr>
                </a:solidFill>
              </a:rPr>
              <a:t>1568 , memindahkan ibu kota </a:t>
            </a:r>
            <a:r>
              <a:rPr lang="fi-FI" sz="1700" dirty="0">
                <a:solidFill>
                  <a:srgbClr val="F79646">
                    <a:lumMod val="50000"/>
                  </a:srgbClr>
                </a:solidFill>
              </a:rPr>
              <a:t>dari Demak ke Pajang</a:t>
            </a:r>
            <a:r>
              <a:rPr lang="fi-FI" sz="1700" dirty="0" smtClean="0">
                <a:solidFill>
                  <a:srgbClr val="F79646">
                    <a:lumMod val="50000"/>
                  </a:srgbClr>
                </a:solidFill>
              </a:rPr>
              <a:t>. Sepeninggal Joko Tingkir, terjadi perebutan kekuasaan yang menyebabkan berakhirnya Kesultanan Demak.</a:t>
            </a:r>
            <a:endParaRPr lang="fi-FI" sz="1700" dirty="0">
              <a:solidFill>
                <a:srgbClr val="F7964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1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1" r="4465"/>
          <a:stretch/>
        </p:blipFill>
        <p:spPr bwMode="auto">
          <a:xfrm>
            <a:off x="3153454" y="-2957"/>
            <a:ext cx="6323055" cy="521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-1" y="-2957"/>
            <a:ext cx="3450338" cy="5146457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209550"/>
            <a:ext cx="31242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Masyarakat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Demak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menjalankan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kehidupannya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dengan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berpedoman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pada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ajaran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agama Islam.</a:t>
            </a: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700" dirty="0">
              <a:solidFill>
                <a:prstClr val="black"/>
              </a:solidFill>
              <a:cs typeface="Arial" pitchFamily="34" charset="0"/>
            </a:endParaRP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Kaum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ulama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,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termasuk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Wali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Songo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,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menempati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posisi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terhormat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,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berperan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sebagai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penasihat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raja.</a:t>
            </a: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700" dirty="0">
              <a:solidFill>
                <a:prstClr val="black"/>
              </a:solidFill>
              <a:cs typeface="Arial" pitchFamily="34" charset="0"/>
            </a:endParaRP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i-FI" sz="1700" dirty="0">
                <a:solidFill>
                  <a:prstClr val="black"/>
                </a:solidFill>
                <a:cs typeface="Arial" pitchFamily="34" charset="0"/>
              </a:rPr>
              <a:t>Kerajaan Demak termasuk kerajaan agraris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dengan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hasil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utamanya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beras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,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sekaligus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kerajaan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maritim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karena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aktif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dalam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kegiatan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pelayaran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perdagangan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antardaerah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29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2750" y="1815794"/>
            <a:ext cx="5686423" cy="231556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テキスト プレースホルダー 6"/>
          <p:cNvSpPr txBox="1">
            <a:spLocks/>
          </p:cNvSpPr>
          <p:nvPr/>
        </p:nvSpPr>
        <p:spPr bwMode="auto">
          <a:xfrm>
            <a:off x="76200" y="887514"/>
            <a:ext cx="5486402" cy="75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nn-NO" sz="1800" dirty="0">
                <a:solidFill>
                  <a:srgbClr val="000000"/>
                </a:solidFill>
              </a:rPr>
              <a:t>Terletak di Kotagede, sebelah timur Yogyakarta. Pendirinya adalah Ki Ageng </a:t>
            </a:r>
            <a:r>
              <a:rPr lang="nn-NO" sz="1800" dirty="0" smtClean="0">
                <a:solidFill>
                  <a:srgbClr val="000000"/>
                </a:solidFill>
              </a:rPr>
              <a:t>Pemanahan.</a:t>
            </a:r>
            <a:endParaRPr lang="nn-NO" sz="1800" dirty="0">
              <a:solidFill>
                <a:srgbClr val="000000"/>
              </a:solidFill>
            </a:endParaRPr>
          </a:p>
        </p:txBody>
      </p:sp>
      <p:sp>
        <p:nvSpPr>
          <p:cNvPr id="13" name="正方形/長方形 7"/>
          <p:cNvSpPr/>
          <p:nvPr/>
        </p:nvSpPr>
        <p:spPr>
          <a:xfrm>
            <a:off x="257176" y="594123"/>
            <a:ext cx="2391021" cy="45719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14" name="テキスト プレースホルダー 6"/>
          <p:cNvSpPr txBox="1">
            <a:spLocks/>
          </p:cNvSpPr>
          <p:nvPr/>
        </p:nvSpPr>
        <p:spPr>
          <a:xfrm>
            <a:off x="152400" y="79772"/>
            <a:ext cx="8534400" cy="4000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kumimoji="1" lang="en-US" altLang="ja-JP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Kesultanan</a:t>
            </a:r>
            <a:r>
              <a:rPr kumimoji="1" lang="en-US" altLang="ja-JP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i="0" spc="3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Mataram</a:t>
            </a:r>
            <a:r>
              <a:rPr kumimoji="1" lang="en-US" altLang="ja-JP" i="0" spc="3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(1586–1755)</a:t>
            </a:r>
          </a:p>
        </p:txBody>
      </p:sp>
      <p:sp>
        <p:nvSpPr>
          <p:cNvPr id="17" name="テキスト プレースホルダー 6"/>
          <p:cNvSpPr txBox="1">
            <a:spLocks/>
          </p:cNvSpPr>
          <p:nvPr/>
        </p:nvSpPr>
        <p:spPr bwMode="auto">
          <a:xfrm>
            <a:off x="6128658" y="1050828"/>
            <a:ext cx="2837212" cy="191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nn-NO" sz="1800" dirty="0" smtClean="0">
                <a:solidFill>
                  <a:srgbClr val="000000"/>
                </a:solidFill>
              </a:rPr>
              <a:t>Di bawah pemerintahan Sultan Agung (1613), </a:t>
            </a:r>
            <a:r>
              <a:rPr lang="nn-NO" sz="1800" dirty="0">
                <a:solidFill>
                  <a:srgbClr val="000000"/>
                </a:solidFill>
              </a:rPr>
              <a:t>Mataram </a:t>
            </a:r>
            <a:r>
              <a:rPr lang="nn-NO" sz="1800" dirty="0" smtClean="0">
                <a:solidFill>
                  <a:srgbClr val="000000"/>
                </a:solidFill>
              </a:rPr>
              <a:t>mencapai puncak </a:t>
            </a:r>
            <a:r>
              <a:rPr lang="nn-NO" sz="1800" dirty="0">
                <a:solidFill>
                  <a:srgbClr val="000000"/>
                </a:solidFill>
              </a:rPr>
              <a:t>kejayaan</a:t>
            </a:r>
            <a:r>
              <a:rPr lang="nn-NO" sz="1800" dirty="0" smtClean="0">
                <a:solidFill>
                  <a:srgbClr val="000000"/>
                </a:solidFill>
              </a:rPr>
              <a:t>.</a:t>
            </a:r>
            <a:r>
              <a:rPr lang="fi-FI" sz="1800" dirty="0">
                <a:solidFill>
                  <a:prstClr val="black"/>
                </a:solidFill>
              </a:rPr>
              <a:t> </a:t>
            </a:r>
            <a:r>
              <a:rPr lang="fi-FI" sz="1800" dirty="0" smtClean="0">
                <a:solidFill>
                  <a:prstClr val="black"/>
                </a:solidFill>
              </a:rPr>
              <a:t>Pada </a:t>
            </a:r>
            <a:r>
              <a:rPr lang="fi-FI" sz="1800" dirty="0">
                <a:solidFill>
                  <a:prstClr val="black"/>
                </a:solidFill>
              </a:rPr>
              <a:t>tahun 1615, Sultan Agung </a:t>
            </a:r>
            <a:r>
              <a:rPr lang="fi-FI" sz="1800" dirty="0" smtClean="0">
                <a:solidFill>
                  <a:prstClr val="black"/>
                </a:solidFill>
              </a:rPr>
              <a:t>memulai </a:t>
            </a:r>
            <a:r>
              <a:rPr lang="id-ID" sz="1800" dirty="0" smtClean="0">
                <a:solidFill>
                  <a:prstClr val="black"/>
                </a:solidFill>
              </a:rPr>
              <a:t>ekspansinya</a:t>
            </a:r>
            <a:r>
              <a:rPr lang="en-US" sz="1800" dirty="0" smtClean="0">
                <a:solidFill>
                  <a:prstClr val="black"/>
                </a:solidFill>
              </a:rPr>
              <a:t>.</a:t>
            </a:r>
            <a:endParaRPr lang="nn-NO" sz="1800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28658" y="2969395"/>
            <a:ext cx="28372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800" dirty="0">
                <a:solidFill>
                  <a:prstClr val="black"/>
                </a:solidFill>
              </a:rPr>
              <a:t>Penaklukan baru berakhir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id-ID" sz="1800" dirty="0">
                <a:solidFill>
                  <a:prstClr val="black"/>
                </a:solidFill>
              </a:rPr>
              <a:t>pada 1625 setelah hampir seluruh Jawa berada di bawah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id-ID" sz="1800" dirty="0">
                <a:solidFill>
                  <a:prstClr val="black"/>
                </a:solidFill>
              </a:rPr>
              <a:t>kekuasaan Mataram (kecuali Banten, Cirebon, Blambangan, dan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id-ID" sz="1800" dirty="0">
                <a:solidFill>
                  <a:prstClr val="black"/>
                </a:solidFill>
              </a:rPr>
              <a:t>Batavia).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72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animBg="1"/>
      <p:bldP spid="14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6"/>
          <p:cNvSpPr txBox="1">
            <a:spLocks/>
          </p:cNvSpPr>
          <p:nvPr/>
        </p:nvSpPr>
        <p:spPr bwMode="auto">
          <a:xfrm>
            <a:off x="152400" y="828137"/>
            <a:ext cx="3886200" cy="1689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nn-NO" sz="1800" dirty="0">
                <a:solidFill>
                  <a:srgbClr val="000000"/>
                </a:solidFill>
              </a:rPr>
              <a:t>Pada masa pemerintahan Pakubuwana III, wilayah Mataram dibagi dua, yaitu Kesultanan Yogyakarta dan Kasunanan Surakarta, pada 13 Februari 1755.</a:t>
            </a:r>
          </a:p>
        </p:txBody>
      </p:sp>
      <p:sp>
        <p:nvSpPr>
          <p:cNvPr id="17" name="テキスト プレースホルダー 6"/>
          <p:cNvSpPr txBox="1">
            <a:spLocks/>
          </p:cNvSpPr>
          <p:nvPr/>
        </p:nvSpPr>
        <p:spPr bwMode="auto">
          <a:xfrm>
            <a:off x="292802" y="2371889"/>
            <a:ext cx="2819400" cy="2438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nn-NO" sz="1800" b="1" dirty="0">
                <a:solidFill>
                  <a:srgbClr val="000000"/>
                </a:solidFill>
              </a:rPr>
              <a:t>Beberapa rajanya: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nn-NO" sz="1800" dirty="0">
                <a:solidFill>
                  <a:srgbClr val="000000"/>
                </a:solidFill>
              </a:rPr>
              <a:t>Ki Ageng Pemanahan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nn-NO" sz="1800" dirty="0">
                <a:solidFill>
                  <a:srgbClr val="000000"/>
                </a:solidFill>
              </a:rPr>
              <a:t>Raden Mas Jolang (1601–1613)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nn-NO" sz="1800" dirty="0">
                <a:solidFill>
                  <a:srgbClr val="000000"/>
                </a:solidFill>
              </a:rPr>
              <a:t>Sultan Agung Hanyokrokusumo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nn-NO" sz="1800" dirty="0">
                <a:solidFill>
                  <a:srgbClr val="000000"/>
                </a:solidFill>
              </a:rPr>
              <a:t>Sultan Amangkurat I (1645–1677)</a:t>
            </a:r>
          </a:p>
        </p:txBody>
      </p:sp>
      <p:sp>
        <p:nvSpPr>
          <p:cNvPr id="9" name="正方形/長方形 7"/>
          <p:cNvSpPr/>
          <p:nvPr/>
        </p:nvSpPr>
        <p:spPr>
          <a:xfrm>
            <a:off x="257176" y="594123"/>
            <a:ext cx="2391021" cy="45719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11" name="テキスト プレースホルダー 6"/>
          <p:cNvSpPr txBox="1">
            <a:spLocks/>
          </p:cNvSpPr>
          <p:nvPr/>
        </p:nvSpPr>
        <p:spPr>
          <a:xfrm>
            <a:off x="152400" y="79772"/>
            <a:ext cx="8534400" cy="4000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kumimoji="1" lang="en-US" altLang="ja-JP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Kesultanan</a:t>
            </a:r>
            <a:r>
              <a:rPr kumimoji="1" lang="en-US" altLang="ja-JP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i="0" spc="3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Mataram</a:t>
            </a:r>
            <a:r>
              <a:rPr kumimoji="1" lang="en-US" altLang="ja-JP" i="0" spc="3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(1586–1755)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9"/>
          <a:stretch/>
        </p:blipFill>
        <p:spPr bwMode="auto">
          <a:xfrm>
            <a:off x="3896095" y="1040605"/>
            <a:ext cx="5105401" cy="354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059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uiExpand="1" build="p" animBg="1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 bwMode="auto">
          <a:xfrm>
            <a:off x="5160413" y="1236589"/>
            <a:ext cx="398358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nn-NO" sz="1800" dirty="0">
              <a:solidFill>
                <a:srgbClr val="000000"/>
              </a:solidFill>
            </a:endParaRPr>
          </a:p>
        </p:txBody>
      </p:sp>
      <p:sp>
        <p:nvSpPr>
          <p:cNvPr id="3" name="テキスト プレースホルダー 6"/>
          <p:cNvSpPr txBox="1">
            <a:spLocks/>
          </p:cNvSpPr>
          <p:nvPr/>
        </p:nvSpPr>
        <p:spPr bwMode="auto">
          <a:xfrm>
            <a:off x="-34159" y="1200150"/>
            <a:ext cx="4627342" cy="801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nn-NO" sz="1800" dirty="0">
              <a:solidFill>
                <a:srgbClr val="000000"/>
              </a:solidFill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 bwMode="auto">
          <a:xfrm>
            <a:off x="3417611" y="226505"/>
            <a:ext cx="3734594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nn-NO" sz="1800" b="1" dirty="0">
                <a:solidFill>
                  <a:srgbClr val="F79646">
                    <a:lumMod val="50000"/>
                  </a:srgbClr>
                </a:solidFill>
              </a:rPr>
              <a:t>Struktur wilayah Kerajaan Mataram: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nn-NO" sz="1800" dirty="0">
                <a:solidFill>
                  <a:srgbClr val="000000"/>
                </a:solidFill>
              </a:rPr>
              <a:t>Nagari Ngayogyakarta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nn-NO" sz="1800" dirty="0">
                <a:solidFill>
                  <a:srgbClr val="000000"/>
                </a:solidFill>
              </a:rPr>
              <a:t>Nagara agung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nn-NO" sz="1800" dirty="0">
                <a:solidFill>
                  <a:srgbClr val="000000"/>
                </a:solidFill>
              </a:rPr>
              <a:t>Mancanegara</a:t>
            </a:r>
          </a:p>
        </p:txBody>
      </p:sp>
      <p:sp>
        <p:nvSpPr>
          <p:cNvPr id="5" name="テキスト プレースホルダー 6"/>
          <p:cNvSpPr txBox="1">
            <a:spLocks/>
          </p:cNvSpPr>
          <p:nvPr/>
        </p:nvSpPr>
        <p:spPr bwMode="auto">
          <a:xfrm>
            <a:off x="304006" y="197370"/>
            <a:ext cx="2965019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nn-NO" sz="1800" b="1" dirty="0">
                <a:solidFill>
                  <a:srgbClr val="F79646">
                    <a:lumMod val="50000"/>
                  </a:srgbClr>
                </a:solidFill>
              </a:rPr>
              <a:t>Struktur </a:t>
            </a:r>
            <a:r>
              <a:rPr lang="nn-NO" sz="1800" b="1" dirty="0" smtClean="0">
                <a:solidFill>
                  <a:srgbClr val="F79646">
                    <a:lumMod val="50000"/>
                  </a:srgbClr>
                </a:solidFill>
              </a:rPr>
              <a:t>masyarakatnya terdiri        atas </a:t>
            </a:r>
            <a:r>
              <a:rPr lang="nn-NO" sz="1800" b="1" dirty="0">
                <a:solidFill>
                  <a:srgbClr val="F79646">
                    <a:lumMod val="50000"/>
                  </a:srgbClr>
                </a:solidFill>
              </a:rPr>
              <a:t>kelompok: </a:t>
            </a:r>
            <a:endParaRPr lang="nn-NO" sz="1800" b="1" dirty="0" smtClean="0">
              <a:solidFill>
                <a:srgbClr val="F79646">
                  <a:lumMod val="50000"/>
                </a:srgbClr>
              </a:solidFill>
            </a:endParaRP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nn-NO" sz="1800" dirty="0" smtClean="0">
                <a:solidFill>
                  <a:srgbClr val="000000"/>
                </a:solidFill>
              </a:rPr>
              <a:t>keluarga </a:t>
            </a:r>
            <a:r>
              <a:rPr lang="nn-NO" sz="1800" dirty="0">
                <a:solidFill>
                  <a:srgbClr val="000000"/>
                </a:solidFill>
              </a:rPr>
              <a:t>raja (kaum bangsawan); </a:t>
            </a:r>
            <a:endParaRPr lang="nn-NO" sz="1800" dirty="0" smtClean="0">
              <a:solidFill>
                <a:srgbClr val="000000"/>
              </a:solidFill>
            </a:endParaRP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nn-NO" sz="1800" dirty="0" smtClean="0">
                <a:solidFill>
                  <a:srgbClr val="000000"/>
                </a:solidFill>
              </a:rPr>
              <a:t>golongan </a:t>
            </a:r>
            <a:r>
              <a:rPr lang="nn-NO" sz="1800" dirty="0">
                <a:solidFill>
                  <a:srgbClr val="000000"/>
                </a:solidFill>
              </a:rPr>
              <a:t>elite; </a:t>
            </a:r>
            <a:endParaRPr lang="nn-NO" sz="1800" dirty="0" smtClean="0">
              <a:solidFill>
                <a:srgbClr val="000000"/>
              </a:solidFill>
            </a:endParaRP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nn-NO" sz="1800" dirty="0" smtClean="0">
                <a:solidFill>
                  <a:srgbClr val="000000"/>
                </a:solidFill>
              </a:rPr>
              <a:t>golongan </a:t>
            </a:r>
            <a:r>
              <a:rPr lang="nn-NO" sz="1800" dirty="0">
                <a:solidFill>
                  <a:srgbClr val="000000"/>
                </a:solidFill>
              </a:rPr>
              <a:t>nonelite; </a:t>
            </a:r>
            <a:endParaRPr lang="nn-NO" sz="1800" dirty="0" smtClean="0">
              <a:solidFill>
                <a:srgbClr val="000000"/>
              </a:solidFill>
            </a:endParaRP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nn-NO" sz="1800" dirty="0" smtClean="0">
                <a:solidFill>
                  <a:srgbClr val="000000"/>
                </a:solidFill>
              </a:rPr>
              <a:t>golongan </a:t>
            </a:r>
            <a:r>
              <a:rPr lang="nn-NO" sz="1800" dirty="0">
                <a:solidFill>
                  <a:srgbClr val="000000"/>
                </a:solidFill>
              </a:rPr>
              <a:t>hamba sahaya. </a:t>
            </a:r>
          </a:p>
        </p:txBody>
      </p:sp>
      <p:sp>
        <p:nvSpPr>
          <p:cNvPr id="12" name="テキスト プレースホルダー 6"/>
          <p:cNvSpPr txBox="1">
            <a:spLocks/>
          </p:cNvSpPr>
          <p:nvPr/>
        </p:nvSpPr>
        <p:spPr bwMode="auto">
          <a:xfrm>
            <a:off x="6187043" y="2615116"/>
            <a:ext cx="2826325" cy="12517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nn-NO" sz="1800" dirty="0">
                <a:solidFill>
                  <a:srgbClr val="000000"/>
                </a:solidFill>
              </a:rPr>
              <a:t>Komoditas perdagangan utama Kerajaan Mataram adalah beras, gula, kapas, kelapa, dan palawija.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006" y="2434320"/>
            <a:ext cx="5686423" cy="231556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26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 bwMode="auto">
          <a:xfrm>
            <a:off x="5017906" y="1332931"/>
            <a:ext cx="398358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nn-NO" sz="1800" dirty="0">
              <a:solidFill>
                <a:srgbClr val="000000"/>
              </a:solidFill>
            </a:endParaRPr>
          </a:p>
        </p:txBody>
      </p:sp>
      <p:sp>
        <p:nvSpPr>
          <p:cNvPr id="3" name="テキスト プレースホルダー 6"/>
          <p:cNvSpPr txBox="1">
            <a:spLocks/>
          </p:cNvSpPr>
          <p:nvPr/>
        </p:nvSpPr>
        <p:spPr bwMode="auto">
          <a:xfrm>
            <a:off x="-34159" y="1307025"/>
            <a:ext cx="4627342" cy="801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nn-NO" sz="1800" dirty="0">
              <a:solidFill>
                <a:srgbClr val="000000"/>
              </a:solidFill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 bwMode="auto">
          <a:xfrm>
            <a:off x="304006" y="1700205"/>
            <a:ext cx="3734594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sv-SE" sz="1800" dirty="0">
                <a:solidFill>
                  <a:srgbClr val="002060"/>
                </a:solidFill>
              </a:rPr>
              <a:t>Pada 1757, ditandatangani Perjanjian Salatiga, Kesultanan Mataram dipecah lagi menjadi tiga, yaitu Kesultanan Yogyakarta, Kasunanan Surakarta, dan Mangkunegaran.</a:t>
            </a:r>
            <a:endParaRPr lang="nn-NO" sz="1800" dirty="0">
              <a:solidFill>
                <a:srgbClr val="002060"/>
              </a:solidFill>
            </a:endParaRPr>
          </a:p>
        </p:txBody>
      </p:sp>
      <p:sp>
        <p:nvSpPr>
          <p:cNvPr id="5" name="テキスト プレースホルダー 6"/>
          <p:cNvSpPr txBox="1">
            <a:spLocks/>
          </p:cNvSpPr>
          <p:nvPr/>
        </p:nvSpPr>
        <p:spPr bwMode="auto">
          <a:xfrm>
            <a:off x="304006" y="240225"/>
            <a:ext cx="3734594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nn-NO" sz="1800" dirty="0">
                <a:solidFill>
                  <a:srgbClr val="F79646">
                    <a:lumMod val="50000"/>
                  </a:srgbClr>
                </a:solidFill>
              </a:rPr>
              <a:t>Pada 13 Februari 1755, diadakan Perjanjian Giyanti (Karanganyar, Jawa Tengah). Berakhirlah era Mataram sebagai satu kesatuan politik dan wilayah.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9"/>
          <a:stretch/>
        </p:blipFill>
        <p:spPr bwMode="auto">
          <a:xfrm>
            <a:off x="3896093" y="946942"/>
            <a:ext cx="5105401" cy="354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テキスト プレースホルダー 6"/>
          <p:cNvSpPr txBox="1">
            <a:spLocks/>
          </p:cNvSpPr>
          <p:nvPr/>
        </p:nvSpPr>
        <p:spPr bwMode="auto">
          <a:xfrm>
            <a:off x="304006" y="3452805"/>
            <a:ext cx="3810794" cy="661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sv-SE" sz="1800" dirty="0">
                <a:solidFill>
                  <a:srgbClr val="F79646">
                    <a:lumMod val="50000"/>
                  </a:srgbClr>
                </a:solidFill>
              </a:rPr>
              <a:t>Pada 1813, Kesultanan Yogyakarta dipecah lagi menjadi dua, yaitu Kesultanan Yogyakarta dan Pakualaman.</a:t>
            </a:r>
            <a:endParaRPr lang="nn-NO" sz="1800" dirty="0">
              <a:solidFill>
                <a:srgbClr val="F7964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34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38690" y="-1244854"/>
            <a:ext cx="10829409" cy="721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プレースホルダー 25"/>
          <p:cNvSpPr txBox="1">
            <a:spLocks/>
          </p:cNvSpPr>
          <p:nvPr/>
        </p:nvSpPr>
        <p:spPr>
          <a:xfrm flipH="1">
            <a:off x="-2357005" y="-565485"/>
            <a:ext cx="5451082" cy="6515100"/>
          </a:xfrm>
          <a:prstGeom prst="parallelogram">
            <a:avLst>
              <a:gd name="adj" fmla="val 41863"/>
            </a:avLst>
          </a:prstGeom>
          <a:solidFill>
            <a:srgbClr val="00ACE2">
              <a:lumMod val="75000"/>
              <a:alpha val="40000"/>
            </a:srgbClr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  <a:latin typeface="Open Sans"/>
              </a:rPr>
              <a:t> </a:t>
            </a:r>
            <a:endParaRPr lang="ja-JP" altLang="en-US" sz="1800" dirty="0">
              <a:solidFill>
                <a:srgbClr val="545454"/>
              </a:solidFill>
              <a:latin typeface="Open Sans"/>
            </a:endParaRPr>
          </a:p>
        </p:txBody>
      </p:sp>
      <p:sp>
        <p:nvSpPr>
          <p:cNvPr id="8" name="テキスト プレースホルダー 25"/>
          <p:cNvSpPr txBox="1">
            <a:spLocks/>
          </p:cNvSpPr>
          <p:nvPr/>
        </p:nvSpPr>
        <p:spPr>
          <a:xfrm flipH="1">
            <a:off x="-6406415" y="-541421"/>
            <a:ext cx="8812620" cy="6515100"/>
          </a:xfrm>
          <a:prstGeom prst="parallelogram">
            <a:avLst>
              <a:gd name="adj" fmla="val 35022"/>
            </a:avLst>
          </a:prstGeom>
          <a:solidFill>
            <a:srgbClr val="00ACE2">
              <a:lumMod val="75000"/>
            </a:srgbClr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  <a:latin typeface="Open Sans"/>
              </a:rPr>
              <a:t> </a:t>
            </a:r>
            <a:endParaRPr lang="ja-JP" altLang="en-US" sz="1800" dirty="0">
              <a:solidFill>
                <a:srgbClr val="545454"/>
              </a:solidFill>
              <a:latin typeface="Open Sans"/>
            </a:endParaRPr>
          </a:p>
        </p:txBody>
      </p:sp>
      <p:sp>
        <p:nvSpPr>
          <p:cNvPr id="9" name="テキスト プレースホルダー 25"/>
          <p:cNvSpPr txBox="1">
            <a:spLocks/>
          </p:cNvSpPr>
          <p:nvPr/>
        </p:nvSpPr>
        <p:spPr>
          <a:xfrm flipH="1">
            <a:off x="7143487" y="-541423"/>
            <a:ext cx="8580709" cy="6491037"/>
          </a:xfrm>
          <a:prstGeom prst="parallelogram">
            <a:avLst>
              <a:gd name="adj" fmla="val 35022"/>
            </a:avLst>
          </a:prstGeom>
          <a:solidFill>
            <a:srgbClr val="00ACE2">
              <a:lumMod val="75000"/>
            </a:srgbClr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  <a:latin typeface="Open Sans"/>
              </a:rPr>
              <a:t> </a:t>
            </a:r>
            <a:endParaRPr lang="ja-JP" altLang="en-US" sz="1800" dirty="0">
              <a:solidFill>
                <a:srgbClr val="545454"/>
              </a:solidFill>
              <a:latin typeface="Open Sans"/>
            </a:endParaRPr>
          </a:p>
        </p:txBody>
      </p:sp>
      <p:sp>
        <p:nvSpPr>
          <p:cNvPr id="10" name="テキスト プレースホルダー 25"/>
          <p:cNvSpPr txBox="1">
            <a:spLocks/>
          </p:cNvSpPr>
          <p:nvPr/>
        </p:nvSpPr>
        <p:spPr>
          <a:xfrm flipH="1">
            <a:off x="-10887201" y="-541421"/>
            <a:ext cx="3390266" cy="6515100"/>
          </a:xfrm>
          <a:prstGeom prst="parallelogram">
            <a:avLst>
              <a:gd name="adj" fmla="val 67559"/>
            </a:avLst>
          </a:prstGeom>
          <a:solidFill>
            <a:sysClr val="window" lastClr="FFFFFF">
              <a:alpha val="30000"/>
            </a:sysClr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  <a:latin typeface="Open Sans"/>
              </a:rPr>
              <a:t> </a:t>
            </a:r>
            <a:endParaRPr lang="ja-JP" altLang="en-US" sz="1800" dirty="0">
              <a:solidFill>
                <a:srgbClr val="545454"/>
              </a:solidFill>
              <a:latin typeface="Open Sans"/>
            </a:endParaRPr>
          </a:p>
        </p:txBody>
      </p:sp>
      <p:sp>
        <p:nvSpPr>
          <p:cNvPr id="11" name="テキスト プレースホルダー 25"/>
          <p:cNvSpPr txBox="1">
            <a:spLocks/>
          </p:cNvSpPr>
          <p:nvPr/>
        </p:nvSpPr>
        <p:spPr>
          <a:xfrm flipH="1">
            <a:off x="-8812025" y="-541421"/>
            <a:ext cx="2943865" cy="6515100"/>
          </a:xfrm>
          <a:prstGeom prst="parallelogram">
            <a:avLst>
              <a:gd name="adj" fmla="val 77247"/>
            </a:avLst>
          </a:prstGeom>
          <a:solidFill>
            <a:sysClr val="window" lastClr="FFFFFF">
              <a:alpha val="30000"/>
            </a:sysClr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  <a:latin typeface="Open Sans"/>
              </a:rPr>
              <a:t> </a:t>
            </a:r>
            <a:endParaRPr lang="ja-JP" altLang="en-US" sz="1800" dirty="0">
              <a:solidFill>
                <a:srgbClr val="545454"/>
              </a:solidFill>
              <a:latin typeface="Open San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433895" y="4031037"/>
            <a:ext cx="6916804" cy="641322"/>
            <a:chOff x="1374671" y="3446014"/>
            <a:chExt cx="8891320" cy="152261"/>
          </a:xfrm>
        </p:grpSpPr>
        <p:sp>
          <p:nvSpPr>
            <p:cNvPr id="13" name="Parallelogram 12"/>
            <p:cNvSpPr/>
            <p:nvPr/>
          </p:nvSpPr>
          <p:spPr>
            <a:xfrm>
              <a:off x="1374671" y="3446014"/>
              <a:ext cx="8891320" cy="152261"/>
            </a:xfrm>
            <a:prstGeom prst="parallelogram">
              <a:avLst>
                <a:gd name="adj" fmla="val 45313"/>
              </a:avLst>
            </a:prstGeom>
            <a:solidFill>
              <a:srgbClr val="F79646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テキスト プレースホルダー 17"/>
            <p:cNvSpPr txBox="1">
              <a:spLocks/>
            </p:cNvSpPr>
            <p:nvPr/>
          </p:nvSpPr>
          <p:spPr>
            <a:xfrm>
              <a:off x="2430956" y="3446014"/>
              <a:ext cx="7568667" cy="152261"/>
            </a:xfrm>
            <a:prstGeom prst="rect">
              <a:avLst/>
            </a:prstGeom>
          </p:spPr>
          <p:txBody>
            <a:bodyPr vert="horz" lIns="163275" tIns="81638" rIns="163275" bIns="81638" rtlCol="0" anchor="ctr">
              <a:normAutofit/>
            </a:bodyPr>
            <a:lstStyle>
              <a:lvl1pPr marL="342900" indent="-34290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5"/>
                </a:buClr>
                <a:buFont typeface="Wingdings" panose="05000000000000000000" pitchFamily="2" charset="2"/>
                <a:buChar char="l"/>
                <a:defRPr kumimoji="1" sz="20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224565">
                <a:lnSpc>
                  <a:spcPct val="100000"/>
                </a:lnSpc>
                <a:spcBef>
                  <a:spcPts val="0"/>
                </a:spcBef>
                <a:buClr>
                  <a:srgbClr val="FFA513"/>
                </a:buClr>
                <a:buNone/>
                <a:defRPr/>
              </a:pPr>
              <a:r>
                <a:rPr lang="en-US" altLang="ja-JP" sz="28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Kerajaan Islam di Indonesia</a:t>
              </a:r>
              <a:endParaRPr lang="ja-JP" altLang="en-US" sz="2800" b="1" dirty="0">
                <a:solidFill>
                  <a:prstClr val="black"/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endParaRPr>
            </a:p>
          </p:txBody>
        </p:sp>
      </p:grpSp>
      <p:sp>
        <p:nvSpPr>
          <p:cNvPr id="15" name="直角三角形 28"/>
          <p:cNvSpPr/>
          <p:nvPr/>
        </p:nvSpPr>
        <p:spPr>
          <a:xfrm rot="2700000">
            <a:off x="1228677" y="3973296"/>
            <a:ext cx="836527" cy="836527"/>
          </a:xfrm>
          <a:prstGeom prst="rtTriangle">
            <a:avLst/>
          </a:prstGeom>
          <a:solidFill>
            <a:srgbClr val="FFA513">
              <a:lumMod val="75000"/>
            </a:srgbClr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kumimoji="1" lang="ja-JP" altLang="en-US" kern="0" dirty="0">
              <a:solidFill>
                <a:srgbClr val="5BB8D1"/>
              </a:solidFill>
              <a:latin typeface="Open Sans"/>
            </a:endParaRPr>
          </a:p>
        </p:txBody>
      </p:sp>
      <p:sp>
        <p:nvSpPr>
          <p:cNvPr id="16" name="直角三角形 8"/>
          <p:cNvSpPr/>
          <p:nvPr/>
        </p:nvSpPr>
        <p:spPr>
          <a:xfrm rot="2700000">
            <a:off x="1353991" y="3973302"/>
            <a:ext cx="836527" cy="836527"/>
          </a:xfrm>
          <a:prstGeom prst="rtTriangle">
            <a:avLst/>
          </a:prstGeom>
          <a:solidFill>
            <a:srgbClr val="FFA513"/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kumimoji="1" lang="ja-JP" altLang="en-US" kern="0" dirty="0">
              <a:solidFill>
                <a:srgbClr val="5BB8D1"/>
              </a:solidFill>
              <a:latin typeface="Open Sans"/>
            </a:endParaRPr>
          </a:p>
        </p:txBody>
      </p:sp>
      <p:sp>
        <p:nvSpPr>
          <p:cNvPr id="17" name="直角三角形 4"/>
          <p:cNvSpPr/>
          <p:nvPr/>
        </p:nvSpPr>
        <p:spPr>
          <a:xfrm rot="13500000">
            <a:off x="1353991" y="3973302"/>
            <a:ext cx="836527" cy="836527"/>
          </a:xfrm>
          <a:prstGeom prst="rtTriangle">
            <a:avLst/>
          </a:prstGeom>
          <a:solidFill>
            <a:srgbClr val="FFA513">
              <a:lumMod val="60000"/>
              <a:lumOff val="40000"/>
            </a:srgbClr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kumimoji="1" lang="ja-JP" altLang="en-US" kern="0">
              <a:solidFill>
                <a:srgbClr val="5BB8D1"/>
              </a:solidFill>
              <a:latin typeface="Open Sans"/>
            </a:endParaRPr>
          </a:p>
        </p:txBody>
      </p:sp>
      <p:sp>
        <p:nvSpPr>
          <p:cNvPr id="18" name="テキスト プレースホルダー 18"/>
          <p:cNvSpPr txBox="1">
            <a:spLocks/>
          </p:cNvSpPr>
          <p:nvPr/>
        </p:nvSpPr>
        <p:spPr>
          <a:xfrm>
            <a:off x="1373256" y="3828178"/>
            <a:ext cx="719888" cy="1079833"/>
          </a:xfrm>
          <a:prstGeom prst="rect">
            <a:avLst/>
          </a:prstGeom>
        </p:spPr>
        <p:txBody>
          <a:bodyPr vert="horz" lIns="122456" tIns="61229" rIns="122456" bIns="61229" rtlCol="0" anchor="ctr">
            <a:noAutofit/>
          </a:bodyPr>
          <a:lstStyle>
            <a:lvl1pPr marL="0" indent="0" algn="ctr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9600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altLang="ja-JP" sz="1500" b="1" dirty="0" smtClean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BAB</a:t>
            </a:r>
            <a:r>
              <a:rPr lang="en-US" altLang="ja-JP" sz="3200" b="1" dirty="0">
                <a:solidFill>
                  <a:srgbClr val="4BACC6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❹</a:t>
            </a:r>
            <a:endParaRPr lang="ja-JP" altLang="en-US" sz="4100" b="1" dirty="0">
              <a:solidFill>
                <a:srgbClr val="4BACC6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20" name="Picture 19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9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/>
      <p:bldP spid="16" grpId="0" animBg="1"/>
      <p:bldP spid="17" grpId="0" animBg="1"/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6"/>
          <p:cNvSpPr txBox="1">
            <a:spLocks/>
          </p:cNvSpPr>
          <p:nvPr/>
        </p:nvSpPr>
        <p:spPr bwMode="auto">
          <a:xfrm>
            <a:off x="47737" y="795152"/>
            <a:ext cx="439600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>
              <a:defRPr/>
            </a:pPr>
            <a:r>
              <a:rPr lang="en-US" sz="2000" dirty="0" err="1">
                <a:solidFill>
                  <a:prstClr val="black"/>
                </a:solidFill>
              </a:rPr>
              <a:t>Terletak</a:t>
            </a:r>
            <a:r>
              <a:rPr lang="en-US" sz="2000" dirty="0">
                <a:solidFill>
                  <a:prstClr val="black"/>
                </a:solidFill>
              </a:rPr>
              <a:t> di </a:t>
            </a:r>
            <a:r>
              <a:rPr lang="en-US" sz="2000" dirty="0" err="1">
                <a:solidFill>
                  <a:prstClr val="black"/>
                </a:solidFill>
              </a:rPr>
              <a:t>Banten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Girang</a:t>
            </a:r>
            <a:r>
              <a:rPr lang="en-US" sz="2000" dirty="0">
                <a:solidFill>
                  <a:prstClr val="black"/>
                </a:solidFill>
              </a:rPr>
              <a:t>, </a:t>
            </a:r>
            <a:r>
              <a:rPr lang="en-US" sz="2000" dirty="0" err="1">
                <a:solidFill>
                  <a:prstClr val="black"/>
                </a:solidFill>
              </a:rPr>
              <a:t>sebelah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barat</a:t>
            </a:r>
            <a:r>
              <a:rPr lang="en-US" sz="2000" dirty="0">
                <a:solidFill>
                  <a:prstClr val="black"/>
                </a:solidFill>
              </a:rPr>
              <a:t> Kota </a:t>
            </a:r>
            <a:r>
              <a:rPr lang="en-US" sz="2000" dirty="0" err="1">
                <a:solidFill>
                  <a:prstClr val="black"/>
                </a:solidFill>
              </a:rPr>
              <a:t>Serang</a:t>
            </a:r>
            <a:r>
              <a:rPr lang="en-US" sz="2000" dirty="0">
                <a:solidFill>
                  <a:prstClr val="black"/>
                </a:solidFill>
              </a:rPr>
              <a:t>, </a:t>
            </a:r>
            <a:r>
              <a:rPr lang="en-US" sz="2000" dirty="0" err="1">
                <a:solidFill>
                  <a:prstClr val="black"/>
                </a:solidFill>
              </a:rPr>
              <a:t>Banten</a:t>
            </a:r>
            <a:r>
              <a:rPr lang="en-US" sz="20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3" name="正方形/長方形 7"/>
          <p:cNvSpPr/>
          <p:nvPr/>
        </p:nvSpPr>
        <p:spPr>
          <a:xfrm>
            <a:off x="257176" y="594123"/>
            <a:ext cx="2638425" cy="34289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14" name="テキスト プレースホルダー 6"/>
          <p:cNvSpPr txBox="1">
            <a:spLocks/>
          </p:cNvSpPr>
          <p:nvPr/>
        </p:nvSpPr>
        <p:spPr>
          <a:xfrm>
            <a:off x="152400" y="79772"/>
            <a:ext cx="8153400" cy="4000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kumimoji="1" lang="en-US" altLang="ja-JP" sz="34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Kesultanan</a:t>
            </a:r>
            <a:r>
              <a:rPr kumimoji="1" lang="en-US" altLang="ja-JP" sz="34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3400" i="0" spc="3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Banten</a:t>
            </a:r>
            <a:r>
              <a:rPr kumimoji="1" lang="en-US" altLang="ja-JP" sz="3400" i="0" spc="3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kumimoji="1" lang="en-US" altLang="ja-JP" sz="3400" i="0" spc="3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1526–1813)</a:t>
            </a:r>
          </a:p>
        </p:txBody>
      </p:sp>
      <p:sp>
        <p:nvSpPr>
          <p:cNvPr id="9" name="テキスト プレースホルダー 6"/>
          <p:cNvSpPr txBox="1">
            <a:spLocks/>
          </p:cNvSpPr>
          <p:nvPr/>
        </p:nvSpPr>
        <p:spPr bwMode="auto">
          <a:xfrm>
            <a:off x="161545" y="1731246"/>
            <a:ext cx="4067556" cy="273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>
              <a:defRPr/>
            </a:pPr>
            <a:r>
              <a:rPr lang="en-US" sz="1800" b="1" dirty="0" err="1">
                <a:solidFill>
                  <a:prstClr val="black"/>
                </a:solidFill>
              </a:rPr>
              <a:t>Beberapa</a:t>
            </a:r>
            <a:r>
              <a:rPr lang="en-US" sz="1800" b="1" dirty="0">
                <a:solidFill>
                  <a:prstClr val="black"/>
                </a:solidFill>
              </a:rPr>
              <a:t> </a:t>
            </a:r>
            <a:r>
              <a:rPr lang="en-US" sz="1800" b="1" dirty="0" err="1">
                <a:solidFill>
                  <a:prstClr val="black"/>
                </a:solidFill>
              </a:rPr>
              <a:t>rajanya</a:t>
            </a:r>
            <a:r>
              <a:rPr lang="en-US" sz="1800" b="1" dirty="0">
                <a:solidFill>
                  <a:prstClr val="black"/>
                </a:solidFill>
              </a:rPr>
              <a:t>:</a:t>
            </a:r>
          </a:p>
          <a:p>
            <a:pPr marL="287338" indent="-287338" defTabSz="914400">
              <a:buFont typeface="Arial" pitchFamily="34" charset="0"/>
              <a:buChar char="•"/>
              <a:defRPr/>
            </a:pPr>
            <a:r>
              <a:rPr lang="fi-FI" sz="1800" dirty="0">
                <a:solidFill>
                  <a:prstClr val="black"/>
                </a:solidFill>
              </a:rPr>
              <a:t>Maulana Hasanuddin (1552–1570)</a:t>
            </a:r>
          </a:p>
          <a:p>
            <a:pPr marL="287338" indent="-287338" defTabSz="914400">
              <a:buFont typeface="Arial" pitchFamily="34" charset="0"/>
              <a:buChar char="•"/>
              <a:defRPr/>
            </a:pPr>
            <a:r>
              <a:rPr lang="sv-SE" sz="1800" dirty="0">
                <a:solidFill>
                  <a:prstClr val="black"/>
                </a:solidFill>
              </a:rPr>
              <a:t>Maulana Yusuf (1570–1580)</a:t>
            </a:r>
          </a:p>
          <a:p>
            <a:pPr marL="287338" indent="-287338" defTabSz="914400">
              <a:buFont typeface="Arial" pitchFamily="34" charset="0"/>
              <a:buChar char="•"/>
              <a:defRPr/>
            </a:pPr>
            <a:r>
              <a:rPr lang="en-US" sz="1800" dirty="0" err="1">
                <a:solidFill>
                  <a:prstClr val="black"/>
                </a:solidFill>
              </a:rPr>
              <a:t>Maulana</a:t>
            </a:r>
            <a:r>
              <a:rPr lang="en-US" sz="1800" dirty="0">
                <a:solidFill>
                  <a:prstClr val="black"/>
                </a:solidFill>
              </a:rPr>
              <a:t> Muhammad (1580–1596)</a:t>
            </a:r>
          </a:p>
          <a:p>
            <a:pPr marL="287338" indent="-287338" defTabSz="914400"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prstClr val="black"/>
                </a:solidFill>
              </a:rPr>
              <a:t>Sultan </a:t>
            </a:r>
            <a:r>
              <a:rPr lang="en-US" sz="1800" dirty="0" err="1">
                <a:solidFill>
                  <a:prstClr val="black"/>
                </a:solidFill>
              </a:rPr>
              <a:t>Abulmafakir</a:t>
            </a:r>
            <a:r>
              <a:rPr lang="en-US" sz="1800" dirty="0">
                <a:solidFill>
                  <a:prstClr val="black"/>
                </a:solidFill>
              </a:rPr>
              <a:t> Mahmud </a:t>
            </a:r>
            <a:r>
              <a:rPr lang="en-US" sz="1800" dirty="0" err="1">
                <a:solidFill>
                  <a:prstClr val="black"/>
                </a:solidFill>
              </a:rPr>
              <a:t>Abdulkadir</a:t>
            </a:r>
            <a:r>
              <a:rPr lang="en-US" sz="1800" dirty="0">
                <a:solidFill>
                  <a:prstClr val="black"/>
                </a:solidFill>
              </a:rPr>
              <a:t> (1596–1651 M)</a:t>
            </a:r>
          </a:p>
          <a:p>
            <a:pPr marL="287338" indent="-287338" defTabSz="914400"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prstClr val="black"/>
                </a:solidFill>
              </a:rPr>
              <a:t>Sultan </a:t>
            </a:r>
            <a:r>
              <a:rPr lang="en-US" sz="1800" dirty="0" err="1">
                <a:solidFill>
                  <a:prstClr val="black"/>
                </a:solidFill>
              </a:rPr>
              <a:t>Ageng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en-US" sz="1800" dirty="0" err="1">
                <a:solidFill>
                  <a:prstClr val="black"/>
                </a:solidFill>
              </a:rPr>
              <a:t>Tirtayasa</a:t>
            </a:r>
            <a:r>
              <a:rPr lang="en-US" sz="1800" dirty="0">
                <a:solidFill>
                  <a:prstClr val="black"/>
                </a:solidFill>
              </a:rPr>
              <a:t> (1651–1682)</a:t>
            </a:r>
          </a:p>
          <a:p>
            <a:pPr marL="287338" indent="-287338" defTabSz="914400"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prstClr val="black"/>
                </a:solidFill>
              </a:rPr>
              <a:t>Sultan Haji (1671–1686)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3740" y="1162050"/>
            <a:ext cx="4605255" cy="308384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38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animBg="1"/>
      <p:bldP spid="14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uiExpand="1" build="p" animBg="1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7"/>
          <p:cNvSpPr/>
          <p:nvPr/>
        </p:nvSpPr>
        <p:spPr>
          <a:xfrm>
            <a:off x="257176" y="594123"/>
            <a:ext cx="2638425" cy="34289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14" name="テキスト プレースホルダー 6"/>
          <p:cNvSpPr txBox="1">
            <a:spLocks/>
          </p:cNvSpPr>
          <p:nvPr/>
        </p:nvSpPr>
        <p:spPr>
          <a:xfrm>
            <a:off x="152400" y="79772"/>
            <a:ext cx="8153400" cy="4000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kumimoji="1" lang="en-US" altLang="ja-JP" sz="34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Kesultanan</a:t>
            </a:r>
            <a:r>
              <a:rPr kumimoji="1" lang="en-US" altLang="ja-JP" sz="34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3400" i="0" spc="3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Banten</a:t>
            </a:r>
            <a:r>
              <a:rPr kumimoji="1" lang="en-US" altLang="ja-JP" sz="3400" i="0" spc="3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kumimoji="1" lang="en-US" altLang="ja-JP" sz="3400" i="0" spc="3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1526–1813)</a:t>
            </a:r>
          </a:p>
        </p:txBody>
      </p:sp>
      <p:sp>
        <p:nvSpPr>
          <p:cNvPr id="10" name="テキスト プレースホルダー 6"/>
          <p:cNvSpPr txBox="1">
            <a:spLocks/>
          </p:cNvSpPr>
          <p:nvPr/>
        </p:nvSpPr>
        <p:spPr bwMode="auto">
          <a:xfrm>
            <a:off x="152400" y="898847"/>
            <a:ext cx="4300371" cy="195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>
              <a:defRPr/>
            </a:pPr>
            <a:r>
              <a:rPr lang="en-US" sz="2000" dirty="0" err="1">
                <a:solidFill>
                  <a:prstClr val="black"/>
                </a:solidFill>
              </a:rPr>
              <a:t>Pada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masa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</a:rPr>
              <a:t>pemerintahan</a:t>
            </a:r>
            <a:r>
              <a:rPr lang="en-US" sz="2000" dirty="0" smtClean="0">
                <a:solidFill>
                  <a:prstClr val="black"/>
                </a:solidFill>
              </a:rPr>
              <a:t> Sultan </a:t>
            </a:r>
            <a:r>
              <a:rPr lang="en-US" sz="2000" dirty="0" err="1">
                <a:solidFill>
                  <a:prstClr val="black"/>
                </a:solidFill>
              </a:rPr>
              <a:t>Ageng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</a:rPr>
              <a:t>Tirtayasa</a:t>
            </a:r>
            <a:r>
              <a:rPr lang="en-US" sz="2000" dirty="0" smtClean="0">
                <a:solidFill>
                  <a:prstClr val="black"/>
                </a:solidFill>
              </a:rPr>
              <a:t> (</a:t>
            </a:r>
            <a:r>
              <a:rPr lang="en-US" sz="2000" dirty="0" err="1" smtClean="0">
                <a:solidFill>
                  <a:prstClr val="black"/>
                </a:solidFill>
              </a:rPr>
              <a:t>memerintah</a:t>
            </a:r>
            <a:r>
              <a:rPr lang="en-US" sz="2000" dirty="0" smtClean="0">
                <a:solidFill>
                  <a:prstClr val="black"/>
                </a:solidFill>
              </a:rPr>
              <a:t> </a:t>
            </a:r>
            <a:r>
              <a:rPr lang="en-US" sz="2000" dirty="0">
                <a:solidFill>
                  <a:prstClr val="black"/>
                </a:solidFill>
              </a:rPr>
              <a:t>1651–1692</a:t>
            </a:r>
            <a:r>
              <a:rPr lang="en-US" sz="2000" dirty="0" smtClean="0">
                <a:solidFill>
                  <a:prstClr val="black"/>
                </a:solidFill>
              </a:rPr>
              <a:t>), </a:t>
            </a:r>
            <a:r>
              <a:rPr lang="en-US" sz="2000" dirty="0" err="1" smtClean="0">
                <a:solidFill>
                  <a:prstClr val="black"/>
                </a:solidFill>
              </a:rPr>
              <a:t>Banten</a:t>
            </a:r>
            <a:r>
              <a:rPr lang="en-US" sz="2000" dirty="0" smtClean="0">
                <a:solidFill>
                  <a:prstClr val="black"/>
                </a:solidFill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</a:rPr>
              <a:t>mengalami</a:t>
            </a:r>
            <a:r>
              <a:rPr lang="en-US" sz="2000" dirty="0" smtClean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masa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kejayaan</a:t>
            </a:r>
            <a:r>
              <a:rPr lang="en-US" sz="2000" dirty="0">
                <a:solidFill>
                  <a:prstClr val="black"/>
                </a:solidFill>
              </a:rPr>
              <a:t>. </a:t>
            </a:r>
            <a:r>
              <a:rPr lang="en-US" sz="2000" dirty="0" err="1">
                <a:solidFill>
                  <a:prstClr val="black"/>
                </a:solidFill>
              </a:rPr>
              <a:t>Sebagai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kesultanan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maritim</a:t>
            </a:r>
            <a:r>
              <a:rPr lang="en-US" sz="2000" dirty="0">
                <a:solidFill>
                  <a:prstClr val="black"/>
                </a:solidFill>
              </a:rPr>
              <a:t>, </a:t>
            </a:r>
            <a:r>
              <a:rPr lang="en-US" sz="2000" dirty="0" err="1" smtClean="0">
                <a:solidFill>
                  <a:prstClr val="black"/>
                </a:solidFill>
              </a:rPr>
              <a:t>Banten</a:t>
            </a:r>
            <a:r>
              <a:rPr lang="en-US" sz="2000" dirty="0" smtClean="0">
                <a:solidFill>
                  <a:prstClr val="black"/>
                </a:solidFill>
              </a:rPr>
              <a:t> </a:t>
            </a:r>
            <a:r>
              <a:rPr lang="nn-NO" sz="2000" dirty="0" smtClean="0">
                <a:solidFill>
                  <a:prstClr val="black"/>
                </a:solidFill>
              </a:rPr>
              <a:t>semakin </a:t>
            </a:r>
            <a:r>
              <a:rPr lang="nn-NO" sz="2000" dirty="0">
                <a:solidFill>
                  <a:prstClr val="black"/>
                </a:solidFill>
              </a:rPr>
              <a:t>mengandalkan dan mengembangkan perdagangan.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5" name="テキスト プレースホルダー 6"/>
          <p:cNvSpPr txBox="1">
            <a:spLocks/>
          </p:cNvSpPr>
          <p:nvPr/>
        </p:nvSpPr>
        <p:spPr bwMode="auto">
          <a:xfrm>
            <a:off x="152400" y="2945359"/>
            <a:ext cx="3971925" cy="132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>
              <a:defRPr/>
            </a:pPr>
            <a:r>
              <a:rPr lang="en-US" sz="2000" dirty="0" smtClean="0">
                <a:solidFill>
                  <a:prstClr val="black"/>
                </a:solidFill>
              </a:rPr>
              <a:t>Kesultanan </a:t>
            </a:r>
            <a:r>
              <a:rPr lang="en-US" sz="2000" dirty="0">
                <a:solidFill>
                  <a:prstClr val="black"/>
                </a:solidFill>
              </a:rPr>
              <a:t>Banten resmi dihapuskan pada 1813 oleh pemerintah kolonial Inggris di bawah Thomas Stamford Raffles.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1521" y="1183105"/>
            <a:ext cx="4605255" cy="308384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91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6"/>
          <p:cNvSpPr txBox="1">
            <a:spLocks/>
          </p:cNvSpPr>
          <p:nvPr/>
        </p:nvSpPr>
        <p:spPr bwMode="auto">
          <a:xfrm>
            <a:off x="152401" y="223292"/>
            <a:ext cx="3398322" cy="1359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2000" dirty="0" err="1">
                <a:solidFill>
                  <a:srgbClr val="002060"/>
                </a:solidFill>
              </a:rPr>
              <a:t>Banten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sebagai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pusat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perdagangan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internasional</a:t>
            </a:r>
            <a:r>
              <a:rPr lang="en-US" sz="2000" dirty="0">
                <a:solidFill>
                  <a:srgbClr val="002060"/>
                </a:solidFill>
              </a:rPr>
              <a:t>, </a:t>
            </a:r>
            <a:r>
              <a:rPr lang="en-US" sz="2000" dirty="0" err="1">
                <a:solidFill>
                  <a:srgbClr val="002060"/>
                </a:solidFill>
              </a:rPr>
              <a:t>terutama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sejak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Malaka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dikuasai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Portugis</a:t>
            </a:r>
            <a:r>
              <a:rPr lang="en-US" sz="2000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4" name="Picture 2" descr="G:\Erlangga\Sejarah\geheugenvannederland.nl\Mesjid Agung Banten-1880 (Woodbury &amp; Page-KITLV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16"/>
          <a:stretch/>
        </p:blipFill>
        <p:spPr bwMode="auto">
          <a:xfrm>
            <a:off x="3800534" y="925889"/>
            <a:ext cx="5068287" cy="3444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テキスト プレースホルダー 6"/>
          <p:cNvSpPr txBox="1">
            <a:spLocks/>
          </p:cNvSpPr>
          <p:nvPr/>
        </p:nvSpPr>
        <p:spPr bwMode="auto">
          <a:xfrm>
            <a:off x="152400" y="1582445"/>
            <a:ext cx="3648134" cy="116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Masyarakat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Banten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terkenal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sangat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ramah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dan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terbuka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terhadap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para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pedagang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asing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.</a:t>
            </a:r>
          </a:p>
        </p:txBody>
      </p:sp>
      <p:sp>
        <p:nvSpPr>
          <p:cNvPr id="26" name="テキスト プレースホルダー 6"/>
          <p:cNvSpPr txBox="1">
            <a:spLocks/>
          </p:cNvSpPr>
          <p:nvPr/>
        </p:nvSpPr>
        <p:spPr bwMode="auto">
          <a:xfrm>
            <a:off x="152399" y="2742953"/>
            <a:ext cx="3648135" cy="71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2000" dirty="0" err="1">
                <a:solidFill>
                  <a:srgbClr val="002060"/>
                </a:solidFill>
              </a:rPr>
              <a:t>Komoditas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ekspor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utama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Banten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adalah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lada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dan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beras</a:t>
            </a:r>
            <a:r>
              <a:rPr lang="en-US" sz="2000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テキスト プレースホルダー 6"/>
          <p:cNvSpPr txBox="1">
            <a:spLocks/>
          </p:cNvSpPr>
          <p:nvPr/>
        </p:nvSpPr>
        <p:spPr bwMode="auto">
          <a:xfrm>
            <a:off x="152398" y="3581153"/>
            <a:ext cx="3648136" cy="1014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Kaum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ulama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mempunyai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posisi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yang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sangat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penting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dalam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masyarakat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dan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>
                <a:solidFill>
                  <a:srgbClr val="F79646">
                    <a:lumMod val="50000"/>
                  </a:srgbClr>
                </a:solidFill>
              </a:rPr>
              <a:t>pemerintahan</a:t>
            </a:r>
            <a:r>
              <a:rPr lang="en-US" sz="2000" dirty="0">
                <a:solidFill>
                  <a:srgbClr val="F79646">
                    <a:lumMod val="50000"/>
                  </a:srgb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404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6"/>
          <p:cNvSpPr txBox="1">
            <a:spLocks/>
          </p:cNvSpPr>
          <p:nvPr/>
        </p:nvSpPr>
        <p:spPr bwMode="auto">
          <a:xfrm>
            <a:off x="4675791" y="1068531"/>
            <a:ext cx="446820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2000" dirty="0" err="1" smtClean="0">
                <a:solidFill>
                  <a:srgbClr val="002060"/>
                </a:solidFill>
              </a:rPr>
              <a:t>Terjadi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konflik</a:t>
            </a:r>
            <a:r>
              <a:rPr lang="en-US" sz="2000" dirty="0" smtClean="0">
                <a:solidFill>
                  <a:srgbClr val="002060"/>
                </a:solidFill>
              </a:rPr>
              <a:t> internal </a:t>
            </a:r>
            <a:r>
              <a:rPr lang="en-US" sz="2000" dirty="0" err="1" smtClean="0">
                <a:solidFill>
                  <a:srgbClr val="002060"/>
                </a:solidFill>
              </a:rPr>
              <a:t>antara</a:t>
            </a:r>
            <a:r>
              <a:rPr lang="en-US" sz="2000" dirty="0" smtClean="0">
                <a:solidFill>
                  <a:srgbClr val="002060"/>
                </a:solidFill>
              </a:rPr>
              <a:t> Sultan </a:t>
            </a:r>
            <a:r>
              <a:rPr lang="en-US" sz="2000" dirty="0" err="1" smtClean="0">
                <a:solidFill>
                  <a:srgbClr val="002060"/>
                </a:solidFill>
              </a:rPr>
              <a:t>Ageng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Tirtayasa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dengan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anaknya</a:t>
            </a:r>
            <a:r>
              <a:rPr lang="en-US" sz="2000" dirty="0" smtClean="0">
                <a:solidFill>
                  <a:srgbClr val="002060"/>
                </a:solidFill>
              </a:rPr>
              <a:t> yang </a:t>
            </a:r>
            <a:r>
              <a:rPr lang="en-US" sz="2000" dirty="0" err="1" smtClean="0">
                <a:solidFill>
                  <a:srgbClr val="002060"/>
                </a:solidFill>
              </a:rPr>
              <a:t>bernama</a:t>
            </a:r>
            <a:r>
              <a:rPr lang="en-US" sz="2000" dirty="0" smtClean="0">
                <a:solidFill>
                  <a:srgbClr val="002060"/>
                </a:solidFill>
              </a:rPr>
              <a:t> Sultan Haji.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 bwMode="auto">
          <a:xfrm>
            <a:off x="4698124" y="2173431"/>
            <a:ext cx="446820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Konflik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tersebut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terjadi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karena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intervensi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 VOC. Sultan Haji </a:t>
            </a: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menjalin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hubungan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baik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dengan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 VOC, </a:t>
            </a: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membuat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 Sultan </a:t>
            </a: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Ageng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2000" dirty="0" err="1" smtClean="0">
                <a:solidFill>
                  <a:srgbClr val="F79646">
                    <a:lumMod val="50000"/>
                  </a:srgbClr>
                </a:solidFill>
              </a:rPr>
              <a:t>kecewa</a:t>
            </a:r>
            <a:r>
              <a:rPr lang="en-US" sz="2000" dirty="0" smtClean="0">
                <a:solidFill>
                  <a:srgbClr val="F79646">
                    <a:lumMod val="50000"/>
                  </a:srgbClr>
                </a:solidFill>
              </a:rPr>
              <a:t>.</a:t>
            </a:r>
            <a:endParaRPr lang="en-US" sz="2000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5" name="テキスト プレースホルダー 6"/>
          <p:cNvSpPr txBox="1">
            <a:spLocks/>
          </p:cNvSpPr>
          <p:nvPr/>
        </p:nvSpPr>
        <p:spPr bwMode="auto">
          <a:xfrm>
            <a:off x="4675791" y="3506932"/>
            <a:ext cx="446820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it-IT" sz="2000" dirty="0" smtClean="0">
                <a:solidFill>
                  <a:srgbClr val="002060"/>
                </a:solidFill>
              </a:rPr>
              <a:t>Pada 14 </a:t>
            </a:r>
            <a:r>
              <a:rPr lang="it-IT" sz="2000" dirty="0">
                <a:solidFill>
                  <a:srgbClr val="002060"/>
                </a:solidFill>
              </a:rPr>
              <a:t>Maret 1683, Sultan Ageng tertangkap lalu ditahan di Batavia.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68532"/>
            <a:ext cx="4478825" cy="312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721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6"/>
          <p:cNvSpPr txBox="1">
            <a:spLocks/>
          </p:cNvSpPr>
          <p:nvPr/>
        </p:nvSpPr>
        <p:spPr bwMode="auto">
          <a:xfrm>
            <a:off x="3886198" y="1063181"/>
            <a:ext cx="4307776" cy="65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fi-FI" sz="2000" dirty="0">
                <a:solidFill>
                  <a:srgbClr val="F79646">
                    <a:lumMod val="50000"/>
                  </a:srgbClr>
                </a:solidFill>
              </a:rPr>
              <a:t>Pusat pemerintahan kerajaan berada di Makassar.</a:t>
            </a:r>
          </a:p>
        </p:txBody>
      </p:sp>
      <p:sp>
        <p:nvSpPr>
          <p:cNvPr id="13" name="正方形/長方形 7"/>
          <p:cNvSpPr/>
          <p:nvPr/>
        </p:nvSpPr>
        <p:spPr>
          <a:xfrm>
            <a:off x="257176" y="594123"/>
            <a:ext cx="2638425" cy="34528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14" name="テキスト プレースホルダー 6"/>
          <p:cNvSpPr txBox="1">
            <a:spLocks/>
          </p:cNvSpPr>
          <p:nvPr/>
        </p:nvSpPr>
        <p:spPr>
          <a:xfrm>
            <a:off x="152400" y="79772"/>
            <a:ext cx="8991601" cy="4000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kumimoji="1" lang="en-US" altLang="ja-JP" sz="36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Kesultanan</a:t>
            </a:r>
            <a:r>
              <a:rPr kumimoji="1" lang="en-US" altLang="ja-JP" sz="36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3600" i="0" spc="3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Gowa-Tallo</a:t>
            </a:r>
            <a:endParaRPr kumimoji="1" lang="en-US" altLang="ja-JP" sz="3600" i="0" spc="3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テキスト プレースホルダー 6"/>
          <p:cNvSpPr txBox="1">
            <a:spLocks/>
          </p:cNvSpPr>
          <p:nvPr/>
        </p:nvSpPr>
        <p:spPr bwMode="auto">
          <a:xfrm>
            <a:off x="3886198" y="2037018"/>
            <a:ext cx="5105401" cy="23128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fi-FI" sz="2000" b="1" dirty="0"/>
              <a:t>Beberapa rajanya: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i-FI" sz="2000" dirty="0"/>
              <a:t>Tumapa’risi Kallona menjadi raja pertama Kerajaan Gowa-Tallo.</a:t>
            </a:r>
          </a:p>
          <a:p>
            <a:pPr marL="285750" indent="-285750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i-FI" sz="2000" dirty="0"/>
              <a:t>Raja Gowa-Tallo pertama yang memeluk Islam adalah Manga’rangi Daeng </a:t>
            </a:r>
            <a:r>
              <a:rPr lang="fi-FI" sz="2000" dirty="0" smtClean="0"/>
              <a:t>Manrabia </a:t>
            </a:r>
            <a:r>
              <a:rPr lang="fi-FI" sz="2000" dirty="0"/>
              <a:t>(1593–1639 M) yang bergelar Sultan </a:t>
            </a:r>
            <a:r>
              <a:rPr lang="fi-FI" sz="2000" dirty="0" smtClean="0"/>
              <a:t>Alauddin. </a:t>
            </a:r>
            <a:endParaRPr lang="fi-FI" sz="2000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063181"/>
            <a:ext cx="3206750" cy="35016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1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animBg="1"/>
      <p:bldP spid="14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uiExpand="1" build="p" animBg="1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7"/>
          <p:cNvSpPr/>
          <p:nvPr/>
        </p:nvSpPr>
        <p:spPr>
          <a:xfrm>
            <a:off x="257176" y="594123"/>
            <a:ext cx="2638425" cy="34528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14" name="テキスト プレースホルダー 6"/>
          <p:cNvSpPr txBox="1">
            <a:spLocks/>
          </p:cNvSpPr>
          <p:nvPr/>
        </p:nvSpPr>
        <p:spPr>
          <a:xfrm>
            <a:off x="152400" y="79772"/>
            <a:ext cx="8991601" cy="4000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kumimoji="1" lang="en-US" altLang="ja-JP" sz="36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Kesultanan</a:t>
            </a:r>
            <a:r>
              <a:rPr kumimoji="1" lang="en-US" altLang="ja-JP" sz="36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3600" i="0" spc="3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Gowa-Tallo</a:t>
            </a:r>
            <a:endParaRPr kumimoji="1" lang="en-US" altLang="ja-JP" sz="3600" i="0" spc="3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テキスト プレースホルダー 6"/>
          <p:cNvSpPr txBox="1">
            <a:spLocks/>
          </p:cNvSpPr>
          <p:nvPr/>
        </p:nvSpPr>
        <p:spPr bwMode="auto">
          <a:xfrm>
            <a:off x="3867806" y="987086"/>
            <a:ext cx="4971394" cy="1051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fi-FI" sz="2000" dirty="0">
                <a:solidFill>
                  <a:srgbClr val="F79646">
                    <a:lumMod val="50000"/>
                  </a:srgbClr>
                </a:solidFill>
              </a:rPr>
              <a:t>Kerajaan Gowa-Tallo mencapai kejayaan pada masa pemerintahan Sultan Hasanuddin (1653–1669).</a:t>
            </a:r>
          </a:p>
        </p:txBody>
      </p:sp>
      <p:sp>
        <p:nvSpPr>
          <p:cNvPr id="16" name="テキスト プレースホルダー 6"/>
          <p:cNvSpPr txBox="1">
            <a:spLocks/>
          </p:cNvSpPr>
          <p:nvPr/>
        </p:nvSpPr>
        <p:spPr bwMode="auto">
          <a:xfrm>
            <a:off x="3867806" y="2253750"/>
            <a:ext cx="5133690" cy="112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fi-FI" sz="2000" dirty="0">
                <a:solidFill>
                  <a:srgbClr val="002060"/>
                </a:solidFill>
              </a:rPr>
              <a:t>Perang Makassar (1666-1669) membuat Sultan Hasanuddin </a:t>
            </a:r>
            <a:r>
              <a:rPr lang="fi-FI" sz="2000" dirty="0" smtClean="0">
                <a:solidFill>
                  <a:srgbClr val="002060"/>
                </a:solidFill>
              </a:rPr>
              <a:t>terpaksa menandatangani </a:t>
            </a:r>
            <a:r>
              <a:rPr lang="fi-FI" sz="2000" dirty="0">
                <a:solidFill>
                  <a:srgbClr val="002060"/>
                </a:solidFill>
              </a:rPr>
              <a:t>Perjanjian </a:t>
            </a:r>
            <a:r>
              <a:rPr lang="fi-FI" sz="2000" dirty="0" smtClean="0">
                <a:solidFill>
                  <a:srgbClr val="002060"/>
                </a:solidFill>
              </a:rPr>
              <a:t>Bongaya (</a:t>
            </a:r>
            <a:r>
              <a:rPr lang="fi-FI" sz="2000" dirty="0">
                <a:solidFill>
                  <a:srgbClr val="002060"/>
                </a:solidFill>
              </a:rPr>
              <a:t>18 November 1667</a:t>
            </a:r>
            <a:r>
              <a:rPr lang="fi-FI" sz="2000" dirty="0" smtClean="0">
                <a:solidFill>
                  <a:srgbClr val="002060"/>
                </a:solidFill>
              </a:rPr>
              <a:t>).</a:t>
            </a:r>
            <a:endParaRPr lang="fi-FI" sz="2000" dirty="0">
              <a:solidFill>
                <a:srgbClr val="002060"/>
              </a:solidFill>
            </a:endParaRPr>
          </a:p>
        </p:txBody>
      </p:sp>
      <p:sp>
        <p:nvSpPr>
          <p:cNvPr id="17" name="テキスト プレースホルダー 6"/>
          <p:cNvSpPr txBox="1">
            <a:spLocks/>
          </p:cNvSpPr>
          <p:nvPr/>
        </p:nvSpPr>
        <p:spPr bwMode="auto">
          <a:xfrm>
            <a:off x="3867806" y="3499489"/>
            <a:ext cx="5133690" cy="103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fi-FI" sz="2000" dirty="0">
                <a:solidFill>
                  <a:srgbClr val="F79646">
                    <a:lumMod val="50000"/>
                  </a:srgbClr>
                </a:solidFill>
              </a:rPr>
              <a:t>VOC berkuasa penuh atas Kerajaan Makassar setelah menghancurkan perlawanan Mapasomba.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063181"/>
            <a:ext cx="3206750" cy="35016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83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テキスト プレースホルダー 6"/>
          <p:cNvSpPr txBox="1">
            <a:spLocks/>
          </p:cNvSpPr>
          <p:nvPr/>
        </p:nvSpPr>
        <p:spPr bwMode="auto">
          <a:xfrm>
            <a:off x="4569058" y="947416"/>
            <a:ext cx="396534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000000"/>
                </a:solidFill>
              </a:rPr>
              <a:t>Kaum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ulama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dan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kaum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bangsawan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memiliki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peran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penting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dalam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masyarakat</a:t>
            </a:r>
            <a:r>
              <a:rPr lang="en-US" sz="2000" dirty="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22" y="1135358"/>
            <a:ext cx="3429000" cy="2655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テキスト プレースホルダー 6"/>
          <p:cNvSpPr txBox="1">
            <a:spLocks/>
          </p:cNvSpPr>
          <p:nvPr/>
        </p:nvSpPr>
        <p:spPr bwMode="auto">
          <a:xfrm>
            <a:off x="4569057" y="2122812"/>
            <a:ext cx="4254309" cy="166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000000"/>
                </a:solidFill>
              </a:rPr>
              <a:t>Masyarakat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Gowa-Tallo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mengenal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pelapisan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sosial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yakni</a:t>
            </a:r>
            <a:r>
              <a:rPr lang="en-US" sz="2000" dirty="0">
                <a:solidFill>
                  <a:srgbClr val="000000"/>
                </a:solidFill>
              </a:rPr>
              <a:t>:</a:t>
            </a: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000" dirty="0" err="1">
                <a:solidFill>
                  <a:srgbClr val="000000"/>
                </a:solidFill>
              </a:rPr>
              <a:t>anakarung</a:t>
            </a:r>
            <a:r>
              <a:rPr lang="en-US" sz="2000" dirty="0">
                <a:solidFill>
                  <a:srgbClr val="000000"/>
                </a:solidFill>
              </a:rPr>
              <a:t>/</a:t>
            </a:r>
            <a:r>
              <a:rPr lang="en-US" sz="2000" dirty="0" err="1">
                <a:solidFill>
                  <a:srgbClr val="000000"/>
                </a:solidFill>
              </a:rPr>
              <a:t>karaeng</a:t>
            </a:r>
            <a:r>
              <a:rPr lang="en-US" sz="2000" dirty="0">
                <a:solidFill>
                  <a:srgbClr val="000000"/>
                </a:solidFill>
              </a:rPr>
              <a:t>;</a:t>
            </a: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to </a:t>
            </a:r>
            <a:r>
              <a:rPr lang="en-US" sz="2000" dirty="0" err="1">
                <a:solidFill>
                  <a:srgbClr val="000000"/>
                </a:solidFill>
              </a:rPr>
              <a:t>maradeka</a:t>
            </a:r>
            <a:r>
              <a:rPr lang="en-US" sz="2000" dirty="0">
                <a:solidFill>
                  <a:srgbClr val="000000"/>
                </a:solidFill>
              </a:rPr>
              <a:t>;</a:t>
            </a: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000" dirty="0" err="1">
                <a:solidFill>
                  <a:srgbClr val="000000"/>
                </a:solidFill>
              </a:rPr>
              <a:t>ata</a:t>
            </a:r>
            <a:r>
              <a:rPr lang="en-US" sz="2000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224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67200" y="806767"/>
            <a:ext cx="4572000" cy="3377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テキスト プレースホルダー 6"/>
          <p:cNvSpPr txBox="1">
            <a:spLocks/>
          </p:cNvSpPr>
          <p:nvPr/>
        </p:nvSpPr>
        <p:spPr bwMode="auto">
          <a:xfrm>
            <a:off x="304800" y="828207"/>
            <a:ext cx="3780312" cy="1667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000000"/>
                </a:solidFill>
              </a:rPr>
              <a:t>Dalam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mengatur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perdagangan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Kerajaan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Gowa-Tallo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mempunyai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hukum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niaga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yaitu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i="1" dirty="0">
                <a:solidFill>
                  <a:srgbClr val="000000"/>
                </a:solidFill>
              </a:rPr>
              <a:t>Ade </a:t>
            </a:r>
            <a:r>
              <a:rPr lang="en-US" sz="2000" i="1" dirty="0" err="1">
                <a:solidFill>
                  <a:srgbClr val="000000"/>
                </a:solidFill>
              </a:rPr>
              <a:t>Alloping</a:t>
            </a:r>
            <a:r>
              <a:rPr lang="en-US" sz="2000" i="1" dirty="0">
                <a:solidFill>
                  <a:srgbClr val="000000"/>
                </a:solidFill>
              </a:rPr>
              <a:t>-loping </a:t>
            </a:r>
            <a:r>
              <a:rPr lang="en-US" sz="2000" i="1" dirty="0" err="1">
                <a:solidFill>
                  <a:srgbClr val="000000"/>
                </a:solidFill>
              </a:rPr>
              <a:t>Bicaranna</a:t>
            </a:r>
            <a:r>
              <a:rPr lang="en-US" sz="2000" i="1" dirty="0">
                <a:solidFill>
                  <a:srgbClr val="000000"/>
                </a:solidFill>
              </a:rPr>
              <a:t> </a:t>
            </a:r>
            <a:r>
              <a:rPr lang="en-US" sz="2000" i="1" dirty="0" err="1">
                <a:solidFill>
                  <a:srgbClr val="000000"/>
                </a:solidFill>
              </a:rPr>
              <a:t>Pabbahie’e</a:t>
            </a:r>
            <a:r>
              <a:rPr lang="en-US" sz="2000" i="1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 bwMode="auto">
          <a:xfrm>
            <a:off x="304800" y="2731484"/>
            <a:ext cx="3780312" cy="128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000000"/>
                </a:solidFill>
              </a:rPr>
              <a:t>Barang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dagang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utama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Kerajaan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Gowa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Tallo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adalah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rempah-rempah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cendana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cangkang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penyu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dan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beras</a:t>
            </a:r>
            <a:r>
              <a:rPr lang="en-US" sz="2000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774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7"/>
          <p:cNvSpPr/>
          <p:nvPr/>
        </p:nvSpPr>
        <p:spPr>
          <a:xfrm>
            <a:off x="257176" y="594123"/>
            <a:ext cx="2562225" cy="34289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18" name="テキスト プレースホルダー 6"/>
          <p:cNvSpPr txBox="1">
            <a:spLocks/>
          </p:cNvSpPr>
          <p:nvPr/>
        </p:nvSpPr>
        <p:spPr>
          <a:xfrm>
            <a:off x="152400" y="79772"/>
            <a:ext cx="7772400" cy="4000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kumimoji="1" lang="en-US" altLang="ja-JP" sz="36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Kesultanan</a:t>
            </a:r>
            <a:r>
              <a:rPr kumimoji="1" lang="en-US" altLang="ja-JP" sz="36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3600" i="0" spc="3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Ternate </a:t>
            </a:r>
            <a:r>
              <a:rPr kumimoji="1" lang="en-US" altLang="ja-JP" sz="3600" i="0" spc="3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kumimoji="1" lang="en-US" altLang="ja-JP" sz="3600" i="0" spc="3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3600" i="0" spc="3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Tidore</a:t>
            </a:r>
            <a:endParaRPr kumimoji="1" lang="en-US" altLang="ja-JP" sz="3600" i="0" spc="3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5699" y="948866"/>
            <a:ext cx="5562599" cy="360168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73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1" y="171450"/>
            <a:ext cx="19929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3600" spc="3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Ternate</a:t>
            </a:r>
            <a:endParaRPr lang="id-ID" sz="1800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6" name="Picture 3" descr="G:\PPT Mandiri Sejarah Jilid I\Bab 4\Gambar\COLLECTIE_TROPENMUSEUM_Ingang_van_het_paleis_van_de_sultan_van_Ternate_TMnr_60018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899" y="-29878"/>
            <a:ext cx="4563102" cy="246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プレースホルダー 6"/>
          <p:cNvSpPr txBox="1">
            <a:spLocks/>
          </p:cNvSpPr>
          <p:nvPr/>
        </p:nvSpPr>
        <p:spPr bwMode="auto">
          <a:xfrm>
            <a:off x="152400" y="923817"/>
            <a:ext cx="5181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dirty="0" err="1">
                <a:solidFill>
                  <a:srgbClr val="F79646">
                    <a:lumMod val="50000"/>
                  </a:srgbClr>
                </a:solidFill>
              </a:rPr>
              <a:t>Terletak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</a:rPr>
              <a:t> di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</a:rPr>
              <a:t>Pulau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</a:rPr>
              <a:t>Gapi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</a:rPr>
              <a:t>,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</a:rPr>
              <a:t>Kepulauan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US" sz="1800" dirty="0" smtClean="0">
                <a:solidFill>
                  <a:srgbClr val="F79646">
                    <a:lumMod val="50000"/>
                  </a:srgbClr>
                </a:solidFill>
              </a:rPr>
              <a:t>Maluku.</a:t>
            </a:r>
            <a:endParaRPr lang="en-US" sz="1800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1" y="1502178"/>
            <a:ext cx="4117768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>
                <a:cs typeface="Arial" pitchFamily="34" charset="0"/>
              </a:rPr>
              <a:t>Beberapa</a:t>
            </a:r>
            <a:r>
              <a:rPr lang="en-US" sz="1800" b="1" dirty="0">
                <a:cs typeface="Arial" pitchFamily="34" charset="0"/>
              </a:rPr>
              <a:t> </a:t>
            </a:r>
            <a:r>
              <a:rPr lang="en-US" sz="1800" b="1" dirty="0" err="1">
                <a:cs typeface="Arial" pitchFamily="34" charset="0"/>
              </a:rPr>
              <a:t>rajanya</a:t>
            </a:r>
            <a:r>
              <a:rPr lang="en-US" sz="1800" b="1" dirty="0">
                <a:cs typeface="Arial" pitchFamily="34" charset="0"/>
              </a:rPr>
              <a:t>:</a:t>
            </a: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800" dirty="0" err="1">
                <a:cs typeface="Arial" pitchFamily="34" charset="0"/>
              </a:rPr>
              <a:t>Baab</a:t>
            </a:r>
            <a:r>
              <a:rPr lang="en-US" sz="1800" dirty="0">
                <a:cs typeface="Arial" pitchFamily="34" charset="0"/>
              </a:rPr>
              <a:t> </a:t>
            </a:r>
            <a:r>
              <a:rPr lang="en-US" sz="1800" dirty="0" err="1">
                <a:cs typeface="Arial" pitchFamily="34" charset="0"/>
              </a:rPr>
              <a:t>Mashur</a:t>
            </a:r>
            <a:r>
              <a:rPr lang="en-US" sz="1800" dirty="0">
                <a:cs typeface="Arial" pitchFamily="34" charset="0"/>
              </a:rPr>
              <a:t> </a:t>
            </a:r>
            <a:r>
              <a:rPr lang="en-US" sz="1800" dirty="0" err="1">
                <a:cs typeface="Arial" pitchFamily="34" charset="0"/>
              </a:rPr>
              <a:t>Malamo</a:t>
            </a:r>
            <a:r>
              <a:rPr lang="en-US" sz="1800" dirty="0">
                <a:cs typeface="Arial" pitchFamily="34" charset="0"/>
              </a:rPr>
              <a:t> (1257–1272)</a:t>
            </a: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800" dirty="0">
                <a:cs typeface="Arial" pitchFamily="34" charset="0"/>
              </a:rPr>
              <a:t>Sultan </a:t>
            </a:r>
            <a:r>
              <a:rPr lang="en-US" sz="1800" dirty="0" err="1">
                <a:cs typeface="Arial" pitchFamily="34" charset="0"/>
              </a:rPr>
              <a:t>Zainal</a:t>
            </a:r>
            <a:r>
              <a:rPr lang="en-US" sz="1800" dirty="0">
                <a:cs typeface="Arial" pitchFamily="34" charset="0"/>
              </a:rPr>
              <a:t> </a:t>
            </a:r>
            <a:r>
              <a:rPr lang="en-US" sz="1800" dirty="0" err="1">
                <a:cs typeface="Arial" pitchFamily="34" charset="0"/>
              </a:rPr>
              <a:t>Abidin</a:t>
            </a:r>
            <a:r>
              <a:rPr lang="en-US" sz="1800" dirty="0">
                <a:cs typeface="Arial" pitchFamily="34" charset="0"/>
              </a:rPr>
              <a:t> (1486–1500)</a:t>
            </a: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800" dirty="0">
                <a:cs typeface="Arial" pitchFamily="34" charset="0"/>
              </a:rPr>
              <a:t>Sultan </a:t>
            </a:r>
            <a:r>
              <a:rPr lang="en-US" sz="1800" dirty="0" err="1">
                <a:cs typeface="Arial" pitchFamily="34" charset="0"/>
              </a:rPr>
              <a:t>Baabullah</a:t>
            </a:r>
            <a:r>
              <a:rPr lang="en-US" sz="1800" dirty="0">
                <a:cs typeface="Arial" pitchFamily="34" charset="0"/>
              </a:rPr>
              <a:t> (1570–1538</a:t>
            </a:r>
            <a:r>
              <a:rPr lang="en-US" sz="1800" dirty="0" smtClean="0">
                <a:cs typeface="Arial" pitchFamily="34" charset="0"/>
              </a:rPr>
              <a:t>)</a:t>
            </a:r>
            <a:endParaRPr lang="en-US" sz="1800" dirty="0"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0719" y="2828404"/>
            <a:ext cx="41256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Untuk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menjaga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kepentingan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dagangnya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,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Kerajaan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Ternate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membangun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persekutuan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yang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disebut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Uli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Lima (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persekutuan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lima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saudara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),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terdiri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atas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Bacan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, Obi,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Seram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, Ambon,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dan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Ternate,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dengan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Ternate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sebagai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pemimpinnya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80899" y="2702507"/>
            <a:ext cx="45631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dirty="0" err="1">
                <a:solidFill>
                  <a:srgbClr val="002060"/>
                </a:solidFill>
                <a:cs typeface="Arial" pitchFamily="34" charset="0"/>
              </a:rPr>
              <a:t>Kerajaan</a:t>
            </a:r>
            <a:r>
              <a:rPr lang="en-US" sz="1800" dirty="0">
                <a:solidFill>
                  <a:srgbClr val="002060"/>
                </a:solidFill>
                <a:cs typeface="Arial" pitchFamily="34" charset="0"/>
              </a:rPr>
              <a:t> Ternate </a:t>
            </a:r>
            <a:r>
              <a:rPr lang="en-US" sz="1800" dirty="0" err="1">
                <a:solidFill>
                  <a:srgbClr val="002060"/>
                </a:solidFill>
                <a:cs typeface="Arial" pitchFamily="34" charset="0"/>
              </a:rPr>
              <a:t>dikenal</a:t>
            </a:r>
            <a:r>
              <a:rPr lang="en-US" sz="1800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cs typeface="Arial" pitchFamily="34" charset="0"/>
              </a:rPr>
              <a:t>sebagai</a:t>
            </a:r>
            <a:r>
              <a:rPr lang="en-US" sz="1800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cs typeface="Arial" pitchFamily="34" charset="0"/>
              </a:rPr>
              <a:t>pusat</a:t>
            </a:r>
            <a:r>
              <a:rPr lang="en-US" sz="1800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cs typeface="Arial" pitchFamily="34" charset="0"/>
              </a:rPr>
              <a:t>perdagangan</a:t>
            </a:r>
            <a:r>
              <a:rPr lang="en-US" sz="1800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cs typeface="Arial" pitchFamily="34" charset="0"/>
              </a:rPr>
              <a:t>rempah-rempah</a:t>
            </a:r>
            <a:r>
              <a:rPr lang="en-US" sz="1800" dirty="0">
                <a:solidFill>
                  <a:srgbClr val="002060"/>
                </a:solidFill>
                <a:cs typeface="Arial" pitchFamily="34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65658" y="3506098"/>
            <a:ext cx="45783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Pada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1603,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Portugis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dan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Spanyol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kembali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masuk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ke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Maluku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untuk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memonopoli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perdagangan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rempah-rempah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, Ternate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meminta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bantuan</a:t>
            </a:r>
            <a:r>
              <a:rPr lang="en-US" sz="1800" dirty="0">
                <a:solidFill>
                  <a:srgbClr val="F79646">
                    <a:lumMod val="50000"/>
                  </a:srgbClr>
                </a:solidFill>
                <a:cs typeface="Arial" pitchFamily="34" charset="0"/>
              </a:rPr>
              <a:t> VOC.</a:t>
            </a:r>
          </a:p>
        </p:txBody>
      </p:sp>
    </p:spTree>
    <p:extLst>
      <p:ext uri="{BB962C8B-B14F-4D97-AF65-F5344CB8AC3E}">
        <p14:creationId xmlns:p14="http://schemas.microsoft.com/office/powerpoint/2010/main" val="152985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  <p:pic>
        <p:nvPicPr>
          <p:cNvPr id="13" name="Google Shape;63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04551" y="467531"/>
            <a:ext cx="7057530" cy="414448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テキスト プレースホルダー 5"/>
          <p:cNvSpPr txBox="1">
            <a:spLocks/>
          </p:cNvSpPr>
          <p:nvPr/>
        </p:nvSpPr>
        <p:spPr>
          <a:xfrm>
            <a:off x="1979525" y="2013553"/>
            <a:ext cx="1134129" cy="756086"/>
          </a:xfrm>
          <a:prstGeom prst="rect">
            <a:avLst/>
          </a:prstGeom>
          <a:solidFill>
            <a:srgbClr val="0070C0"/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</a:rPr>
              <a:t> </a:t>
            </a:r>
            <a:endParaRPr lang="ja-JP" altLang="en-US" sz="1800" dirty="0">
              <a:solidFill>
                <a:srgbClr val="545454"/>
              </a:solidFill>
            </a:endParaRPr>
          </a:p>
        </p:txBody>
      </p:sp>
      <p:sp>
        <p:nvSpPr>
          <p:cNvPr id="15" name="直角三角形 10"/>
          <p:cNvSpPr/>
          <p:nvPr/>
        </p:nvSpPr>
        <p:spPr>
          <a:xfrm rot="5400000">
            <a:off x="2867630" y="2714337"/>
            <a:ext cx="216026" cy="324631"/>
          </a:xfrm>
          <a:prstGeom prst="rtTriangle">
            <a:avLst/>
          </a:prstGeom>
          <a:solidFill>
            <a:srgbClr val="00ACE2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kumimoji="1" lang="ja-JP" altLang="en-US" kern="0">
              <a:solidFill>
                <a:sysClr val="window" lastClr="FFFFFF"/>
              </a:solidFill>
              <a:latin typeface="Open Sans"/>
            </a:endParaRPr>
          </a:p>
        </p:txBody>
      </p:sp>
      <p:sp>
        <p:nvSpPr>
          <p:cNvPr id="16" name="テキスト プレースホルダー 6"/>
          <p:cNvSpPr txBox="1">
            <a:spLocks/>
          </p:cNvSpPr>
          <p:nvPr/>
        </p:nvSpPr>
        <p:spPr>
          <a:xfrm>
            <a:off x="3179733" y="1880366"/>
            <a:ext cx="3983335" cy="1560208"/>
          </a:xfrm>
          <a:prstGeom prst="rect">
            <a:avLst/>
          </a:prstGeom>
        </p:spPr>
        <p:txBody>
          <a:bodyPr vert="horz" lIns="122456" tIns="61229" rIns="122456" bIns="61229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ja-JP" sz="2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Proses </a:t>
            </a:r>
            <a:r>
              <a:rPr lang="en-US" altLang="ja-JP" sz="28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Masuk dan Berkembangnya Islam di Indonesia</a:t>
            </a:r>
            <a:endParaRPr lang="ja-JP" altLang="en-US" sz="2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テキスト プレースホルダー 18"/>
          <p:cNvSpPr txBox="1">
            <a:spLocks/>
          </p:cNvSpPr>
          <p:nvPr/>
        </p:nvSpPr>
        <p:spPr>
          <a:xfrm>
            <a:off x="2279853" y="2206498"/>
            <a:ext cx="533475" cy="342900"/>
          </a:xfrm>
          <a:prstGeom prst="rect">
            <a:avLst/>
          </a:prstGeom>
        </p:spPr>
        <p:txBody>
          <a:bodyPr vert="horz" lIns="122456" tIns="61229" rIns="122456" bIns="61229" rtlCol="0" anchor="ctr">
            <a:noAutofit/>
          </a:bodyPr>
          <a:lstStyle>
            <a:lvl1pPr marL="0" indent="0" algn="ctr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9600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ja-JP" sz="4800" b="1" dirty="0">
                <a:solidFill>
                  <a:prstClr val="white"/>
                </a:solidFill>
                <a:cs typeface="Arial" pitchFamily="34" charset="0"/>
              </a:rPr>
              <a:t>Ⓐ</a:t>
            </a:r>
            <a:endParaRPr lang="ja-JP" altLang="en-US" sz="3000" b="1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0521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9083" y="171450"/>
            <a:ext cx="17064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3600" spc="3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Tidore</a:t>
            </a:r>
            <a:endParaRPr lang="id-ID" sz="18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" name="テキスト プレースホルダー 6"/>
          <p:cNvSpPr txBox="1">
            <a:spLocks/>
          </p:cNvSpPr>
          <p:nvPr/>
        </p:nvSpPr>
        <p:spPr bwMode="auto">
          <a:xfrm>
            <a:off x="228601" y="1123950"/>
            <a:ext cx="3581399" cy="1405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000000"/>
                </a:solidFill>
              </a:rPr>
              <a:t>Kerajaan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Tidore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terletak</a:t>
            </a:r>
            <a:r>
              <a:rPr lang="en-US" sz="2000" dirty="0">
                <a:solidFill>
                  <a:srgbClr val="000000"/>
                </a:solidFill>
              </a:rPr>
              <a:t> di </a:t>
            </a:r>
            <a:r>
              <a:rPr lang="en-US" sz="2000" dirty="0" err="1">
                <a:solidFill>
                  <a:srgbClr val="000000"/>
                </a:solidFill>
              </a:rPr>
              <a:t>Tidore</a:t>
            </a:r>
            <a:r>
              <a:rPr lang="en-US" sz="2000" dirty="0">
                <a:solidFill>
                  <a:srgbClr val="000000"/>
                </a:solidFill>
              </a:rPr>
              <a:t>, Maluku Utara, </a:t>
            </a:r>
            <a:r>
              <a:rPr lang="en-US" sz="2000" dirty="0" err="1">
                <a:solidFill>
                  <a:srgbClr val="000000"/>
                </a:solidFill>
              </a:rPr>
              <a:t>dengan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pusat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kerajaan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berada</a:t>
            </a:r>
            <a:r>
              <a:rPr lang="en-US" sz="2000" dirty="0">
                <a:solidFill>
                  <a:srgbClr val="000000"/>
                </a:solidFill>
              </a:rPr>
              <a:t> di </a:t>
            </a:r>
            <a:r>
              <a:rPr lang="en-US" sz="2000" dirty="0" err="1">
                <a:solidFill>
                  <a:srgbClr val="000000"/>
                </a:solidFill>
              </a:rPr>
              <a:t>daerah</a:t>
            </a:r>
            <a:r>
              <a:rPr lang="en-US" sz="2000" dirty="0">
                <a:solidFill>
                  <a:srgbClr val="000000"/>
                </a:solidFill>
              </a:rPr>
              <a:t> Gam Tina. </a:t>
            </a:r>
          </a:p>
        </p:txBody>
      </p:sp>
      <p:sp>
        <p:nvSpPr>
          <p:cNvPr id="10" name="テキスト プレースホルダー 6"/>
          <p:cNvSpPr txBox="1">
            <a:spLocks/>
          </p:cNvSpPr>
          <p:nvPr/>
        </p:nvSpPr>
        <p:spPr bwMode="auto">
          <a:xfrm>
            <a:off x="228599" y="2710798"/>
            <a:ext cx="3810002" cy="1810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000000"/>
                </a:solidFill>
              </a:rPr>
              <a:t>Lokasi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ibukota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kerajaan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kemudian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dipindahkan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ke</a:t>
            </a:r>
            <a:r>
              <a:rPr lang="en-US" sz="2000" dirty="0">
                <a:solidFill>
                  <a:srgbClr val="000000"/>
                </a:solidFill>
              </a:rPr>
              <a:t> Rum </a:t>
            </a:r>
            <a:r>
              <a:rPr lang="en-US" sz="2000" dirty="0" err="1">
                <a:solidFill>
                  <a:srgbClr val="000000"/>
                </a:solidFill>
              </a:rPr>
              <a:t>Tidore</a:t>
            </a:r>
            <a:r>
              <a:rPr lang="en-US" sz="2000" dirty="0">
                <a:solidFill>
                  <a:srgbClr val="000000"/>
                </a:solidFill>
              </a:rPr>
              <a:t> Utara yang </a:t>
            </a:r>
            <a:r>
              <a:rPr lang="en-US" sz="2000" dirty="0" err="1">
                <a:solidFill>
                  <a:srgbClr val="000000"/>
                </a:solidFill>
              </a:rPr>
              <a:t>diapit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Tanjung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Mofugogo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dan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Pulau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Maitara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5" name="テキスト プレースホルダー 6"/>
          <p:cNvSpPr txBox="1">
            <a:spLocks/>
          </p:cNvSpPr>
          <p:nvPr/>
        </p:nvSpPr>
        <p:spPr bwMode="auto">
          <a:xfrm>
            <a:off x="4038601" y="1458037"/>
            <a:ext cx="4724400" cy="17121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i-FI" sz="2000" b="1" dirty="0">
                <a:solidFill>
                  <a:srgbClr val="000000"/>
                </a:solidFill>
              </a:rPr>
              <a:t>Beberapa rajanya:</a:t>
            </a: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i-FI" sz="2000" dirty="0">
                <a:solidFill>
                  <a:srgbClr val="000000"/>
                </a:solidFill>
              </a:rPr>
              <a:t>Ciriliyati (Sultan Jamaluddin, 1495–1512)</a:t>
            </a: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i-FI" sz="2000" dirty="0">
                <a:solidFill>
                  <a:srgbClr val="000000"/>
                </a:solidFill>
              </a:rPr>
              <a:t>Sultan Mansur (1521)</a:t>
            </a: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i-FI" sz="2000" dirty="0">
                <a:solidFill>
                  <a:srgbClr val="000000"/>
                </a:solidFill>
              </a:rPr>
              <a:t>Sultan Nuku (1738–1805)</a:t>
            </a:r>
          </a:p>
        </p:txBody>
      </p:sp>
    </p:spTree>
    <p:extLst>
      <p:ext uri="{BB962C8B-B14F-4D97-AF65-F5344CB8AC3E}">
        <p14:creationId xmlns:p14="http://schemas.microsoft.com/office/powerpoint/2010/main" val="85645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 bwMode="auto">
          <a:xfrm>
            <a:off x="244368" y="1090912"/>
            <a:ext cx="4099032" cy="137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i-FI" sz="2000" dirty="0">
                <a:solidFill>
                  <a:srgbClr val="F79646">
                    <a:lumMod val="50000"/>
                  </a:srgbClr>
                </a:solidFill>
              </a:rPr>
              <a:t>Pemimpin kerajaan dipilih berdasarkan usulan dari perwakilan empat marga besar (Folaraha).</a:t>
            </a:r>
          </a:p>
        </p:txBody>
      </p:sp>
      <p:sp>
        <p:nvSpPr>
          <p:cNvPr id="3" name="テキスト プレースホルダー 6"/>
          <p:cNvSpPr txBox="1">
            <a:spLocks/>
          </p:cNvSpPr>
          <p:nvPr/>
        </p:nvSpPr>
        <p:spPr bwMode="auto">
          <a:xfrm>
            <a:off x="228600" y="2463882"/>
            <a:ext cx="4114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i-FI" sz="2000" dirty="0">
                <a:solidFill>
                  <a:srgbClr val="002060"/>
                </a:solidFill>
              </a:rPr>
              <a:t>Kerajaan Tidore menjalin persekutuan Uli Siwa, yang terdiri dari Makyan, Jailolo, Halmahera, Pulau Raja Ampat, Kai, dan Papua, dengan Tidore sebagai pemimpinnya.</a:t>
            </a: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 bwMode="auto">
          <a:xfrm>
            <a:off x="4800600" y="1244682"/>
            <a:ext cx="420676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i-FI" sz="2000" dirty="0">
                <a:solidFill>
                  <a:srgbClr val="F79646">
                    <a:lumMod val="50000"/>
                  </a:srgbClr>
                </a:solidFill>
              </a:rPr>
              <a:t>Penduduk Tidore adalah penganut Islam yang taat menjalankan ibadahnya.</a:t>
            </a:r>
          </a:p>
        </p:txBody>
      </p:sp>
      <p:sp>
        <p:nvSpPr>
          <p:cNvPr id="5" name="テキスト プレースホルダー 6"/>
          <p:cNvSpPr txBox="1">
            <a:spLocks/>
          </p:cNvSpPr>
          <p:nvPr/>
        </p:nvSpPr>
        <p:spPr bwMode="auto">
          <a:xfrm>
            <a:off x="4800600" y="2882129"/>
            <a:ext cx="4056796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i-FI" sz="2000" dirty="0">
                <a:solidFill>
                  <a:srgbClr val="002060"/>
                </a:solidFill>
              </a:rPr>
              <a:t>Masyarakat Tidore memiliki bahasa daerah yang disebut bahasa </a:t>
            </a:r>
            <a:r>
              <a:rPr lang="fi-FI" sz="2000" dirty="0" smtClean="0">
                <a:solidFill>
                  <a:srgbClr val="002060"/>
                </a:solidFill>
              </a:rPr>
              <a:t>Tidore.</a:t>
            </a:r>
            <a:endParaRPr lang="fi-FI" sz="2000" dirty="0"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9083" y="171450"/>
            <a:ext cx="17064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3600" spc="3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Tidore</a:t>
            </a:r>
            <a:endParaRPr lang="id-ID" sz="1800" dirty="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70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  <p:pic>
        <p:nvPicPr>
          <p:cNvPr id="13" name="Google Shape;63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04551" y="467531"/>
            <a:ext cx="7057530" cy="414448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テキスト プレースホルダー 6"/>
          <p:cNvSpPr txBox="1">
            <a:spLocks/>
          </p:cNvSpPr>
          <p:nvPr/>
        </p:nvSpPr>
        <p:spPr>
          <a:xfrm>
            <a:off x="1365662" y="1550663"/>
            <a:ext cx="6092041" cy="659406"/>
          </a:xfrm>
          <a:prstGeom prst="rect">
            <a:avLst/>
          </a:prstGeom>
        </p:spPr>
        <p:txBody>
          <a:bodyPr vert="horz" lIns="122456" tIns="61229" rIns="122456" bIns="61229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pt-BR" altLang="ja-JP" sz="44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Jalur Rempah pada Masa Islam </a:t>
            </a:r>
            <a:endParaRPr lang="ja-JP" altLang="en-US" sz="44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308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000C178-11EB-98B9-177D-80FCAB67B6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79" y="325997"/>
            <a:ext cx="4616069" cy="4610941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C8A4384A-AAE9-DF75-1F45-D70FDEBB4BC6}"/>
              </a:ext>
            </a:extLst>
          </p:cNvPr>
          <p:cNvCxnSpPr/>
          <p:nvPr/>
        </p:nvCxnSpPr>
        <p:spPr>
          <a:xfrm flipV="1">
            <a:off x="3431097" y="1549053"/>
            <a:ext cx="0" cy="14793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4B79FD2D-E2E8-F85E-0E8A-8CBADECF6B5B}"/>
              </a:ext>
            </a:extLst>
          </p:cNvPr>
          <p:cNvCxnSpPr>
            <a:cxnSpLocks/>
          </p:cNvCxnSpPr>
          <p:nvPr/>
        </p:nvCxnSpPr>
        <p:spPr>
          <a:xfrm flipV="1">
            <a:off x="3422708" y="1549053"/>
            <a:ext cx="2088859" cy="13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46E6558B-7287-BBE4-5F81-B69BDB0B73C1}"/>
              </a:ext>
            </a:extLst>
          </p:cNvPr>
          <p:cNvGrpSpPr/>
          <p:nvPr/>
        </p:nvGrpSpPr>
        <p:grpSpPr>
          <a:xfrm>
            <a:off x="5344512" y="1042716"/>
            <a:ext cx="3180826" cy="1746309"/>
            <a:chOff x="5568891" y="1114338"/>
            <a:chExt cx="3180826" cy="1746309"/>
          </a:xfrm>
        </p:grpSpPr>
        <p:grpSp>
          <p:nvGrpSpPr>
            <p:cNvPr id="27" name="Group 26">
              <a:extLst>
                <a:ext uri="{FF2B5EF4-FFF2-40B4-BE49-F238E27FC236}">
                  <a16:creationId xmlns="" xmlns:a16="http://schemas.microsoft.com/office/drawing/2014/main" id="{E5374C75-AE95-57C7-9569-2B80E5A60CBA}"/>
                </a:ext>
              </a:extLst>
            </p:cNvPr>
            <p:cNvGrpSpPr/>
            <p:nvPr/>
          </p:nvGrpSpPr>
          <p:grpSpPr>
            <a:xfrm>
              <a:off x="5619226" y="1114338"/>
              <a:ext cx="3130491" cy="1746309"/>
              <a:chOff x="5619226" y="1114338"/>
              <a:chExt cx="3130491" cy="174630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Rectangle 24">
                <a:extLst>
                  <a:ext uri="{FF2B5EF4-FFF2-40B4-BE49-F238E27FC236}">
                    <a16:creationId xmlns="" xmlns:a16="http://schemas.microsoft.com/office/drawing/2014/main" id="{DADBBE5E-2135-399A-2295-7AB32D52CBF8}"/>
                  </a:ext>
                </a:extLst>
              </p:cNvPr>
              <p:cNvSpPr/>
              <p:nvPr/>
            </p:nvSpPr>
            <p:spPr>
              <a:xfrm>
                <a:off x="5771626" y="1266739"/>
                <a:ext cx="2978091" cy="159390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ID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="" xmlns:a16="http://schemas.microsoft.com/office/drawing/2014/main" id="{1D413384-B04C-6424-8E11-BB5018683868}"/>
                  </a:ext>
                </a:extLst>
              </p:cNvPr>
              <p:cNvSpPr/>
              <p:nvPr/>
            </p:nvSpPr>
            <p:spPr>
              <a:xfrm>
                <a:off x="5619226" y="1114338"/>
                <a:ext cx="3045203" cy="16694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ID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3C9DACA5-6183-FF2F-2D09-AAB7440CF1D4}"/>
                </a:ext>
              </a:extLst>
            </p:cNvPr>
            <p:cNvSpPr txBox="1"/>
            <p:nvPr/>
          </p:nvSpPr>
          <p:spPr>
            <a:xfrm>
              <a:off x="5568891" y="1410433"/>
              <a:ext cx="3180826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457200"/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Pada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abad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XIII M,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saudagar-saudagar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Islam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telah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menjadi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kekuatan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dominan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perdagangan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rempah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ID" sz="16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758E9B58-5014-A057-7886-F65D8FB89DFF}"/>
              </a:ext>
            </a:extLst>
          </p:cNvPr>
          <p:cNvCxnSpPr>
            <a:cxnSpLocks/>
          </p:cNvCxnSpPr>
          <p:nvPr/>
        </p:nvCxnSpPr>
        <p:spPr>
          <a:xfrm flipV="1">
            <a:off x="3682767" y="3773534"/>
            <a:ext cx="2088859" cy="13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8C2CB08F-0C83-CF3A-C371-D8D9DC35C631}"/>
              </a:ext>
            </a:extLst>
          </p:cNvPr>
          <p:cNvGrpSpPr/>
          <p:nvPr/>
        </p:nvGrpSpPr>
        <p:grpSpPr>
          <a:xfrm>
            <a:off x="5139655" y="3099034"/>
            <a:ext cx="3130491" cy="1746309"/>
            <a:chOff x="5619226" y="1114338"/>
            <a:chExt cx="3130491" cy="1746309"/>
          </a:xfrm>
        </p:grpSpPr>
        <p:grpSp>
          <p:nvGrpSpPr>
            <p:cNvPr id="40" name="Group 39">
              <a:extLst>
                <a:ext uri="{FF2B5EF4-FFF2-40B4-BE49-F238E27FC236}">
                  <a16:creationId xmlns="" xmlns:a16="http://schemas.microsoft.com/office/drawing/2014/main" id="{995B5CDE-D3C2-C205-E647-4D601D3F5491}"/>
                </a:ext>
              </a:extLst>
            </p:cNvPr>
            <p:cNvGrpSpPr/>
            <p:nvPr/>
          </p:nvGrpSpPr>
          <p:grpSpPr>
            <a:xfrm>
              <a:off x="5619226" y="1114338"/>
              <a:ext cx="3130491" cy="1746309"/>
              <a:chOff x="5619226" y="1114338"/>
              <a:chExt cx="3130491" cy="174630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Rectangle 41">
                <a:extLst>
                  <a:ext uri="{FF2B5EF4-FFF2-40B4-BE49-F238E27FC236}">
                    <a16:creationId xmlns="" xmlns:a16="http://schemas.microsoft.com/office/drawing/2014/main" id="{94D754C6-3A9D-7E1C-8834-9A26B188A452}"/>
                  </a:ext>
                </a:extLst>
              </p:cNvPr>
              <p:cNvSpPr/>
              <p:nvPr/>
            </p:nvSpPr>
            <p:spPr>
              <a:xfrm>
                <a:off x="5771626" y="1266739"/>
                <a:ext cx="2978091" cy="159390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ID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="" xmlns:a16="http://schemas.microsoft.com/office/drawing/2014/main" id="{50D2F3D2-1CA0-7A94-CCEE-441C2ECB19B2}"/>
                  </a:ext>
                </a:extLst>
              </p:cNvPr>
              <p:cNvSpPr/>
              <p:nvPr/>
            </p:nvSpPr>
            <p:spPr>
              <a:xfrm>
                <a:off x="5619226" y="1114338"/>
                <a:ext cx="3045203" cy="16694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ID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="" xmlns:a16="http://schemas.microsoft.com/office/drawing/2014/main" id="{4626FAD2-CC05-1758-15ED-F8AC675DBD59}"/>
                </a:ext>
              </a:extLst>
            </p:cNvPr>
            <p:cNvSpPr txBox="1"/>
            <p:nvPr/>
          </p:nvSpPr>
          <p:spPr>
            <a:xfrm>
              <a:off x="5880736" y="1365665"/>
              <a:ext cx="2636940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457200"/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Saudagar-saudagar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Islam di Nusantara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mendapat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kekuatan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baru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setelah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kemunculan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kerajaan-kerajaan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Islam.</a:t>
              </a:r>
              <a:endParaRPr lang="en-ID" sz="160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444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7C46DDC6-9247-A128-E5E4-BCC51C797C33}"/>
              </a:ext>
            </a:extLst>
          </p:cNvPr>
          <p:cNvGrpSpPr/>
          <p:nvPr/>
        </p:nvGrpSpPr>
        <p:grpSpPr>
          <a:xfrm>
            <a:off x="247905" y="0"/>
            <a:ext cx="3188978" cy="819807"/>
            <a:chOff x="247905" y="0"/>
            <a:chExt cx="3188978" cy="819807"/>
          </a:xfrm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5C6EDBEC-488E-87C0-4558-4F3BA24B5702}"/>
                </a:ext>
              </a:extLst>
            </p:cNvPr>
            <p:cNvSpPr/>
            <p:nvPr/>
          </p:nvSpPr>
          <p:spPr>
            <a:xfrm>
              <a:off x="247905" y="320175"/>
              <a:ext cx="3028253" cy="499632"/>
            </a:xfrm>
            <a:custGeom>
              <a:avLst/>
              <a:gdLst>
                <a:gd name="connsiteX0" fmla="*/ 0 w 930782"/>
                <a:gd name="connsiteY0" fmla="*/ 0 h 310705"/>
                <a:gd name="connsiteX1" fmla="*/ 0 w 930782"/>
                <a:gd name="connsiteY1" fmla="*/ 310705 h 310705"/>
                <a:gd name="connsiteX2" fmla="*/ 743998 w 930782"/>
                <a:gd name="connsiteY2" fmla="*/ 310705 h 310705"/>
                <a:gd name="connsiteX3" fmla="*/ 930783 w 930782"/>
                <a:gd name="connsiteY3" fmla="*/ 123920 h 310705"/>
                <a:gd name="connsiteX4" fmla="*/ 930783 w 930782"/>
                <a:gd name="connsiteY4" fmla="*/ 0 h 310705"/>
                <a:gd name="connsiteX5" fmla="*/ 0 w 930782"/>
                <a:gd name="connsiteY5" fmla="*/ 0 h 3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82" h="310705">
                  <a:moveTo>
                    <a:pt x="0" y="0"/>
                  </a:moveTo>
                  <a:lnTo>
                    <a:pt x="0" y="310705"/>
                  </a:lnTo>
                  <a:lnTo>
                    <a:pt x="743998" y="310705"/>
                  </a:lnTo>
                  <a:cubicBezTo>
                    <a:pt x="847154" y="310705"/>
                    <a:pt x="930783" y="227076"/>
                    <a:pt x="930783" y="123920"/>
                  </a:cubicBezTo>
                  <a:lnTo>
                    <a:pt x="9307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 dirty="0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2936AE6C-9978-AE49-9146-3C7EE9271709}"/>
                </a:ext>
              </a:extLst>
            </p:cNvPr>
            <p:cNvSpPr/>
            <p:nvPr/>
          </p:nvSpPr>
          <p:spPr>
            <a:xfrm>
              <a:off x="247905" y="0"/>
              <a:ext cx="3188978" cy="766063"/>
            </a:xfrm>
            <a:custGeom>
              <a:avLst/>
              <a:gdLst>
                <a:gd name="connsiteX0" fmla="*/ 0 w 1038510"/>
                <a:gd name="connsiteY0" fmla="*/ 0 h 375951"/>
                <a:gd name="connsiteX1" fmla="*/ 0 w 1038510"/>
                <a:gd name="connsiteY1" fmla="*/ 375952 h 375951"/>
                <a:gd name="connsiteX2" fmla="*/ 851726 w 1038510"/>
                <a:gd name="connsiteY2" fmla="*/ 375952 h 375951"/>
                <a:gd name="connsiteX3" fmla="*/ 1038511 w 1038510"/>
                <a:gd name="connsiteY3" fmla="*/ 189167 h 375951"/>
                <a:gd name="connsiteX4" fmla="*/ 1038511 w 1038510"/>
                <a:gd name="connsiteY4" fmla="*/ 0 h 375951"/>
                <a:gd name="connsiteX5" fmla="*/ 0 w 1038510"/>
                <a:gd name="connsiteY5" fmla="*/ 0 h 37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8510" h="375951">
                  <a:moveTo>
                    <a:pt x="0" y="0"/>
                  </a:moveTo>
                  <a:lnTo>
                    <a:pt x="0" y="375952"/>
                  </a:lnTo>
                  <a:lnTo>
                    <a:pt x="851726" y="375952"/>
                  </a:lnTo>
                  <a:cubicBezTo>
                    <a:pt x="954881" y="375952"/>
                    <a:pt x="1038511" y="292322"/>
                    <a:pt x="1038511" y="189167"/>
                  </a:cubicBezTo>
                  <a:lnTo>
                    <a:pt x="10385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9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>
                <a:solidFill>
                  <a:prstClr val="black"/>
                </a:solidFill>
              </a:endParaRPr>
            </a:p>
          </p:txBody>
        </p:sp>
        <p:sp>
          <p:nvSpPr>
            <p:cNvPr id="6" name="TextBox 4">
              <a:extLst>
                <a:ext uri="{FF2B5EF4-FFF2-40B4-BE49-F238E27FC236}">
                  <a16:creationId xmlns="" xmlns:a16="http://schemas.microsoft.com/office/drawing/2014/main" id="{2A0A9D3F-05F8-02F4-D26C-35DA424908E7}"/>
                </a:ext>
              </a:extLst>
            </p:cNvPr>
            <p:cNvSpPr txBox="1"/>
            <p:nvPr/>
          </p:nvSpPr>
          <p:spPr>
            <a:xfrm>
              <a:off x="247905" y="245584"/>
              <a:ext cx="318897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/>
              <a:r>
                <a:rPr lang="en-US" sz="2000" dirty="0" err="1">
                  <a:solidFill>
                    <a:prstClr val="white"/>
                  </a:solidFill>
                  <a:latin typeface="Poppins Medium"/>
                </a:rPr>
                <a:t>Kesultanan</a:t>
              </a:r>
              <a:r>
                <a:rPr lang="en-US" sz="2000" dirty="0">
                  <a:solidFill>
                    <a:prstClr val="white"/>
                  </a:solidFill>
                  <a:latin typeface="Poppins Medium"/>
                </a:rPr>
                <a:t> </a:t>
              </a:r>
              <a:r>
                <a:rPr lang="en-US" sz="2000" dirty="0" err="1">
                  <a:solidFill>
                    <a:prstClr val="white"/>
                  </a:solidFill>
                  <a:latin typeface="Poppins Medium"/>
                </a:rPr>
                <a:t>Demak</a:t>
              </a:r>
              <a:endParaRPr lang="en-US" sz="2000" dirty="0">
                <a:solidFill>
                  <a:prstClr val="white"/>
                </a:solidFill>
                <a:latin typeface="Poppins Medium"/>
              </a:endParaRP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B8F79F80-F3E2-DD3F-0544-6CAC1A42DC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AF7FE"/>
              </a:clrFrom>
              <a:clrTo>
                <a:srgbClr val="EAF7FE">
                  <a:alpha val="0"/>
                </a:srgbClr>
              </a:clrTo>
            </a:clrChange>
            <a:duotone>
              <a:prstClr val="black"/>
              <a:schemeClr val="accent5">
                <a:lumMod val="40000"/>
                <a:lumOff val="6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57" y="1725481"/>
            <a:ext cx="7159574" cy="29354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24F2B487-9012-D39C-25E9-0E52D0A373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335" y="994203"/>
            <a:ext cx="3362012" cy="2411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6C9F745C-5727-35A8-596F-CC97A9048A2D}"/>
              </a:ext>
            </a:extLst>
          </p:cNvPr>
          <p:cNvGrpSpPr/>
          <p:nvPr/>
        </p:nvGrpSpPr>
        <p:grpSpPr>
          <a:xfrm>
            <a:off x="511698" y="1043463"/>
            <a:ext cx="4047258" cy="948464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="" xmlns:a16="http://schemas.microsoft.com/office/drawing/2014/main" id="{BA811FF4-C4E9-365B-0C3D-1E0A9458945E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17" name="TextBox 4">
              <a:extLst>
                <a:ext uri="{FF2B5EF4-FFF2-40B4-BE49-F238E27FC236}">
                  <a16:creationId xmlns="" xmlns:a16="http://schemas.microsoft.com/office/drawing/2014/main" id="{4D84EFC0-2968-F900-FC6C-FEA263DBEB0B}"/>
                </a:ext>
              </a:extLst>
            </p:cNvPr>
            <p:cNvSpPr txBox="1"/>
            <p:nvPr/>
          </p:nvSpPr>
          <p:spPr>
            <a:xfrm>
              <a:off x="5261396" y="965620"/>
              <a:ext cx="5065672" cy="129657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>
                <a:lnSpc>
                  <a:spcPct val="107000"/>
                </a:lnSpc>
                <a:spcAft>
                  <a:spcPts val="800"/>
                </a:spcAft>
              </a:pP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salah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satu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prasasti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Majapahit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disebutkan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bahwa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Demak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merupakan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salah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satu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33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pangkalan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jaringan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lintas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air.</a:t>
              </a:r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442AF155-9F2B-7F93-4929-B71A4C6EDD28}"/>
              </a:ext>
            </a:extLst>
          </p:cNvPr>
          <p:cNvCxnSpPr/>
          <p:nvPr/>
        </p:nvCxnSpPr>
        <p:spPr>
          <a:xfrm>
            <a:off x="4691419" y="1884804"/>
            <a:ext cx="375531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050199FD-C3DA-B6C3-79D4-90B1A32E33F7}"/>
              </a:ext>
            </a:extLst>
          </p:cNvPr>
          <p:cNvCxnSpPr>
            <a:cxnSpLocks/>
          </p:cNvCxnSpPr>
          <p:nvPr/>
        </p:nvCxnSpPr>
        <p:spPr>
          <a:xfrm>
            <a:off x="5061932" y="1899969"/>
            <a:ext cx="0" cy="1293225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560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l="-3000" t="-18000" r="-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245;p41">
            <a:extLst>
              <a:ext uri="{FF2B5EF4-FFF2-40B4-BE49-F238E27FC236}">
                <a16:creationId xmlns="" xmlns:a16="http://schemas.microsoft.com/office/drawing/2014/main" id="{AAF77F43-301C-BAA2-BC15-83260FBFA947}"/>
              </a:ext>
            </a:extLst>
          </p:cNvPr>
          <p:cNvSpPr/>
          <p:nvPr/>
        </p:nvSpPr>
        <p:spPr>
          <a:xfrm>
            <a:off x="2935973" y="3383253"/>
            <a:ext cx="218288" cy="215624"/>
          </a:xfrm>
          <a:custGeom>
            <a:avLst/>
            <a:gdLst/>
            <a:ahLst/>
            <a:cxnLst/>
            <a:rect l="l" t="t" r="r" b="b"/>
            <a:pathLst>
              <a:path w="12633" h="12622" extrusionOk="0">
                <a:moveTo>
                  <a:pt x="6310" y="1"/>
                </a:moveTo>
                <a:cubicBezTo>
                  <a:pt x="2834" y="1"/>
                  <a:pt x="0" y="2822"/>
                  <a:pt x="0" y="6311"/>
                </a:cubicBezTo>
                <a:cubicBezTo>
                  <a:pt x="0" y="9799"/>
                  <a:pt x="2834" y="12621"/>
                  <a:pt x="6310" y="12621"/>
                </a:cubicBezTo>
                <a:cubicBezTo>
                  <a:pt x="9799" y="12621"/>
                  <a:pt x="12633" y="9799"/>
                  <a:pt x="12633" y="6311"/>
                </a:cubicBezTo>
                <a:cubicBezTo>
                  <a:pt x="12633" y="2822"/>
                  <a:pt x="9799" y="1"/>
                  <a:pt x="6310" y="1"/>
                </a:cubicBezTo>
                <a:close/>
              </a:path>
            </a:pathLst>
          </a:custGeom>
          <a:solidFill>
            <a:srgbClr val="EC3A3B"/>
          </a:solidFill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457200"/>
            <a:endParaRPr sz="1800" dirty="0">
              <a:solidFill>
                <a:prstClr val="black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45E6B42-21D1-BFA0-B122-A70CB002C006}"/>
              </a:ext>
            </a:extLst>
          </p:cNvPr>
          <p:cNvSpPr txBox="1"/>
          <p:nvPr/>
        </p:nvSpPr>
        <p:spPr>
          <a:xfrm>
            <a:off x="2675577" y="3013921"/>
            <a:ext cx="957368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defTabSz="457200"/>
            <a:r>
              <a:rPr lang="en-US" sz="1800" b="1" dirty="0" err="1">
                <a:solidFill>
                  <a:prstClr val="black"/>
                </a:solidFill>
              </a:rPr>
              <a:t>Demak</a:t>
            </a:r>
            <a:endParaRPr lang="en-ID" sz="1800" b="1" dirty="0">
              <a:solidFill>
                <a:prstClr val="black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49931E59-1A6D-89D1-2FDD-47B21746FA79}"/>
              </a:ext>
            </a:extLst>
          </p:cNvPr>
          <p:cNvGrpSpPr/>
          <p:nvPr/>
        </p:nvGrpSpPr>
        <p:grpSpPr>
          <a:xfrm>
            <a:off x="3548543" y="994182"/>
            <a:ext cx="4047258" cy="1235280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8" name="Rectangle: Rounded Corners 7">
              <a:extLst>
                <a:ext uri="{FF2B5EF4-FFF2-40B4-BE49-F238E27FC236}">
                  <a16:creationId xmlns="" xmlns:a16="http://schemas.microsoft.com/office/drawing/2014/main" id="{3915F668-4A2F-3500-BBCB-3DF8FD598750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9" name="TextBox 4">
              <a:extLst>
                <a:ext uri="{FF2B5EF4-FFF2-40B4-BE49-F238E27FC236}">
                  <a16:creationId xmlns="" xmlns:a16="http://schemas.microsoft.com/office/drawing/2014/main" id="{E3354C9E-F51D-5CEA-BA97-99AE93090AF9}"/>
                </a:ext>
              </a:extLst>
            </p:cNvPr>
            <p:cNvSpPr txBox="1"/>
            <p:nvPr/>
          </p:nvSpPr>
          <p:spPr>
            <a:xfrm>
              <a:off x="5261396" y="965618"/>
              <a:ext cx="5065672" cy="2242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>
                <a:lnSpc>
                  <a:spcPct val="107000"/>
                </a:lnSpc>
                <a:spcAft>
                  <a:spcPts val="800"/>
                </a:spcAft>
              </a:pP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Demak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merupakan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salah </a:t>
              </a:r>
              <a:r>
                <a:rPr lang="en-ID" sz="1600" b="1" dirty="0" err="1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satu</a:t>
              </a:r>
              <a:r>
                <a:rPr lang="en-ID" sz="1600" b="1" dirty="0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simpul</a:t>
              </a:r>
              <a:r>
                <a:rPr lang="en-ID" sz="1600" b="1" dirty="0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penting</a:t>
              </a:r>
              <a:r>
                <a:rPr lang="en-ID" sz="1600" b="1" dirty="0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jalur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rempah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karena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perannya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sebagai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pemasok</a:t>
              </a:r>
              <a:r>
                <a:rPr lang="en-ID" sz="1600" b="1" dirty="0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kebutuhan</a:t>
              </a:r>
              <a:r>
                <a:rPr lang="en-ID" sz="1600" b="1" dirty="0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pokok</a:t>
              </a:r>
              <a:r>
                <a:rPr lang="en-ID" sz="1600" b="1" dirty="0">
                  <a:solidFill>
                    <a:srgbClr val="ED7D31">
                      <a:lumMod val="75000"/>
                    </a:srgbClr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terutama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beras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buah-buahan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A3A238A1-2F77-2800-C6F5-5FD502EB8209}"/>
              </a:ext>
            </a:extLst>
          </p:cNvPr>
          <p:cNvCxnSpPr/>
          <p:nvPr/>
        </p:nvCxnSpPr>
        <p:spPr>
          <a:xfrm>
            <a:off x="3040099" y="1720696"/>
            <a:ext cx="375531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0DB8BA71-B49E-A3D6-7C3C-242972E2AD92}"/>
              </a:ext>
            </a:extLst>
          </p:cNvPr>
          <p:cNvCxnSpPr>
            <a:cxnSpLocks/>
          </p:cNvCxnSpPr>
          <p:nvPr/>
        </p:nvCxnSpPr>
        <p:spPr>
          <a:xfrm>
            <a:off x="3040099" y="1720696"/>
            <a:ext cx="0" cy="1293225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1A3B2A4B-344E-4819-5C48-E412216D8FD3}"/>
              </a:ext>
            </a:extLst>
          </p:cNvPr>
          <p:cNvCxnSpPr>
            <a:cxnSpLocks/>
          </p:cNvCxnSpPr>
          <p:nvPr/>
        </p:nvCxnSpPr>
        <p:spPr>
          <a:xfrm>
            <a:off x="3520182" y="3181779"/>
            <a:ext cx="2477946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608E0B84-140C-3225-780E-50E9CDED0175}"/>
              </a:ext>
            </a:extLst>
          </p:cNvPr>
          <p:cNvCxnSpPr>
            <a:cxnSpLocks/>
          </p:cNvCxnSpPr>
          <p:nvPr/>
        </p:nvCxnSpPr>
        <p:spPr>
          <a:xfrm>
            <a:off x="5989739" y="3200908"/>
            <a:ext cx="0" cy="33085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DD94A08A-DA98-0C2B-A862-35DD2C659F7C}"/>
              </a:ext>
            </a:extLst>
          </p:cNvPr>
          <p:cNvGrpSpPr/>
          <p:nvPr/>
        </p:nvGrpSpPr>
        <p:grpSpPr>
          <a:xfrm>
            <a:off x="4105469" y="3709415"/>
            <a:ext cx="4385328" cy="688330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="" xmlns:a16="http://schemas.microsoft.com/office/drawing/2014/main" id="{D56121E5-092D-6E6D-AA92-9BC52ECB8F9A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18" name="TextBox 4">
              <a:extLst>
                <a:ext uri="{FF2B5EF4-FFF2-40B4-BE49-F238E27FC236}">
                  <a16:creationId xmlns="" xmlns:a16="http://schemas.microsoft.com/office/drawing/2014/main" id="{D9F1410E-89E0-A406-C651-23A90F4CBF71}"/>
                </a:ext>
              </a:extLst>
            </p:cNvPr>
            <p:cNvSpPr txBox="1"/>
            <p:nvPr/>
          </p:nvSpPr>
          <p:spPr>
            <a:xfrm>
              <a:off x="5261396" y="965619"/>
              <a:ext cx="5065672" cy="1510633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>
                <a:lnSpc>
                  <a:spcPct val="107000"/>
                </a:lnSpc>
                <a:spcAft>
                  <a:spcPts val="800"/>
                </a:spcAft>
              </a:pP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Demak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juga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memasok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beras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ke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pusat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perdagangan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rempah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yaitu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Selat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Malaka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69AF3EBE-8410-99E1-9CD5-C6BE5FF4DE5F}"/>
              </a:ext>
            </a:extLst>
          </p:cNvPr>
          <p:cNvGrpSpPr/>
          <p:nvPr/>
        </p:nvGrpSpPr>
        <p:grpSpPr>
          <a:xfrm>
            <a:off x="247905" y="0"/>
            <a:ext cx="3188978" cy="819807"/>
            <a:chOff x="247905" y="0"/>
            <a:chExt cx="3188978" cy="819807"/>
          </a:xfrm>
        </p:grpSpPr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B168A40B-69E1-B2AF-3798-19FBBA963FDB}"/>
                </a:ext>
              </a:extLst>
            </p:cNvPr>
            <p:cNvSpPr/>
            <p:nvPr/>
          </p:nvSpPr>
          <p:spPr>
            <a:xfrm>
              <a:off x="247905" y="320175"/>
              <a:ext cx="3028253" cy="499632"/>
            </a:xfrm>
            <a:custGeom>
              <a:avLst/>
              <a:gdLst>
                <a:gd name="connsiteX0" fmla="*/ 0 w 930782"/>
                <a:gd name="connsiteY0" fmla="*/ 0 h 310705"/>
                <a:gd name="connsiteX1" fmla="*/ 0 w 930782"/>
                <a:gd name="connsiteY1" fmla="*/ 310705 h 310705"/>
                <a:gd name="connsiteX2" fmla="*/ 743998 w 930782"/>
                <a:gd name="connsiteY2" fmla="*/ 310705 h 310705"/>
                <a:gd name="connsiteX3" fmla="*/ 930783 w 930782"/>
                <a:gd name="connsiteY3" fmla="*/ 123920 h 310705"/>
                <a:gd name="connsiteX4" fmla="*/ 930783 w 930782"/>
                <a:gd name="connsiteY4" fmla="*/ 0 h 310705"/>
                <a:gd name="connsiteX5" fmla="*/ 0 w 930782"/>
                <a:gd name="connsiteY5" fmla="*/ 0 h 3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82" h="310705">
                  <a:moveTo>
                    <a:pt x="0" y="0"/>
                  </a:moveTo>
                  <a:lnTo>
                    <a:pt x="0" y="310705"/>
                  </a:lnTo>
                  <a:lnTo>
                    <a:pt x="743998" y="310705"/>
                  </a:lnTo>
                  <a:cubicBezTo>
                    <a:pt x="847154" y="310705"/>
                    <a:pt x="930783" y="227076"/>
                    <a:pt x="930783" y="123920"/>
                  </a:cubicBezTo>
                  <a:lnTo>
                    <a:pt x="9307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A72E90FB-5FFD-307F-551A-346DC6DB41CD}"/>
                </a:ext>
              </a:extLst>
            </p:cNvPr>
            <p:cNvSpPr/>
            <p:nvPr/>
          </p:nvSpPr>
          <p:spPr>
            <a:xfrm>
              <a:off x="247905" y="0"/>
              <a:ext cx="3188978" cy="766063"/>
            </a:xfrm>
            <a:custGeom>
              <a:avLst/>
              <a:gdLst>
                <a:gd name="connsiteX0" fmla="*/ 0 w 1038510"/>
                <a:gd name="connsiteY0" fmla="*/ 0 h 375951"/>
                <a:gd name="connsiteX1" fmla="*/ 0 w 1038510"/>
                <a:gd name="connsiteY1" fmla="*/ 375952 h 375951"/>
                <a:gd name="connsiteX2" fmla="*/ 851726 w 1038510"/>
                <a:gd name="connsiteY2" fmla="*/ 375952 h 375951"/>
                <a:gd name="connsiteX3" fmla="*/ 1038511 w 1038510"/>
                <a:gd name="connsiteY3" fmla="*/ 189167 h 375951"/>
                <a:gd name="connsiteX4" fmla="*/ 1038511 w 1038510"/>
                <a:gd name="connsiteY4" fmla="*/ 0 h 375951"/>
                <a:gd name="connsiteX5" fmla="*/ 0 w 1038510"/>
                <a:gd name="connsiteY5" fmla="*/ 0 h 37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8510" h="375951">
                  <a:moveTo>
                    <a:pt x="0" y="0"/>
                  </a:moveTo>
                  <a:lnTo>
                    <a:pt x="0" y="375952"/>
                  </a:lnTo>
                  <a:lnTo>
                    <a:pt x="851726" y="375952"/>
                  </a:lnTo>
                  <a:cubicBezTo>
                    <a:pt x="954881" y="375952"/>
                    <a:pt x="1038511" y="292322"/>
                    <a:pt x="1038511" y="189167"/>
                  </a:cubicBezTo>
                  <a:lnTo>
                    <a:pt x="10385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9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>
                <a:solidFill>
                  <a:prstClr val="black"/>
                </a:solidFill>
              </a:endParaRPr>
            </a:p>
          </p:txBody>
        </p:sp>
        <p:sp>
          <p:nvSpPr>
            <p:cNvPr id="22" name="TextBox 4">
              <a:extLst>
                <a:ext uri="{FF2B5EF4-FFF2-40B4-BE49-F238E27FC236}">
                  <a16:creationId xmlns="" xmlns:a16="http://schemas.microsoft.com/office/drawing/2014/main" id="{AB48B51E-4658-8908-6BDA-EA6C06F853FB}"/>
                </a:ext>
              </a:extLst>
            </p:cNvPr>
            <p:cNvSpPr txBox="1"/>
            <p:nvPr/>
          </p:nvSpPr>
          <p:spPr>
            <a:xfrm>
              <a:off x="247905" y="245584"/>
              <a:ext cx="318897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/>
              <a:r>
                <a:rPr lang="en-US" sz="2000" dirty="0" err="1">
                  <a:solidFill>
                    <a:prstClr val="white"/>
                  </a:solidFill>
                  <a:latin typeface="Poppins Medium"/>
                </a:rPr>
                <a:t>Kesultanan</a:t>
              </a:r>
              <a:r>
                <a:rPr lang="en-US" sz="2000" dirty="0">
                  <a:solidFill>
                    <a:prstClr val="white"/>
                  </a:solidFill>
                  <a:latin typeface="Poppins Medium"/>
                </a:rPr>
                <a:t> </a:t>
              </a:r>
              <a:r>
                <a:rPr lang="en-US" sz="2000" dirty="0" err="1">
                  <a:solidFill>
                    <a:prstClr val="white"/>
                  </a:solidFill>
                  <a:latin typeface="Poppins Medium"/>
                </a:rPr>
                <a:t>Demak</a:t>
              </a:r>
              <a:endParaRPr lang="en-US" sz="2000" dirty="0">
                <a:solidFill>
                  <a:prstClr val="white"/>
                </a:solidFill>
                <a:latin typeface="Poppins Medium"/>
              </a:endParaRPr>
            </a:p>
          </p:txBody>
        </p:sp>
      </p:grpSp>
      <p:pic>
        <p:nvPicPr>
          <p:cNvPr id="23" name="c4 opening">
            <a:hlinkClick r:id="" action="ppaction://media"/>
            <a:extLst>
              <a:ext uri="{FF2B5EF4-FFF2-40B4-BE49-F238E27FC236}">
                <a16:creationId xmlns="" xmlns:a16="http://schemas.microsoft.com/office/drawing/2014/main" id="{15169C03-98E0-62D6-4951-268B3B73B4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26" name="Picture 25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8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97AC0ECE-9C95-86A8-8756-1607C9778497}"/>
              </a:ext>
            </a:extLst>
          </p:cNvPr>
          <p:cNvGrpSpPr/>
          <p:nvPr/>
        </p:nvGrpSpPr>
        <p:grpSpPr>
          <a:xfrm>
            <a:off x="247905" y="0"/>
            <a:ext cx="3188978" cy="819807"/>
            <a:chOff x="247905" y="0"/>
            <a:chExt cx="3188978" cy="819807"/>
          </a:xfrm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9A301C79-4291-2309-DF41-8F570484CE4E}"/>
                </a:ext>
              </a:extLst>
            </p:cNvPr>
            <p:cNvSpPr/>
            <p:nvPr/>
          </p:nvSpPr>
          <p:spPr>
            <a:xfrm>
              <a:off x="247905" y="320175"/>
              <a:ext cx="3028253" cy="499632"/>
            </a:xfrm>
            <a:custGeom>
              <a:avLst/>
              <a:gdLst>
                <a:gd name="connsiteX0" fmla="*/ 0 w 930782"/>
                <a:gd name="connsiteY0" fmla="*/ 0 h 310705"/>
                <a:gd name="connsiteX1" fmla="*/ 0 w 930782"/>
                <a:gd name="connsiteY1" fmla="*/ 310705 h 310705"/>
                <a:gd name="connsiteX2" fmla="*/ 743998 w 930782"/>
                <a:gd name="connsiteY2" fmla="*/ 310705 h 310705"/>
                <a:gd name="connsiteX3" fmla="*/ 930783 w 930782"/>
                <a:gd name="connsiteY3" fmla="*/ 123920 h 310705"/>
                <a:gd name="connsiteX4" fmla="*/ 930783 w 930782"/>
                <a:gd name="connsiteY4" fmla="*/ 0 h 310705"/>
                <a:gd name="connsiteX5" fmla="*/ 0 w 930782"/>
                <a:gd name="connsiteY5" fmla="*/ 0 h 3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82" h="310705">
                  <a:moveTo>
                    <a:pt x="0" y="0"/>
                  </a:moveTo>
                  <a:lnTo>
                    <a:pt x="0" y="310705"/>
                  </a:lnTo>
                  <a:lnTo>
                    <a:pt x="743998" y="310705"/>
                  </a:lnTo>
                  <a:cubicBezTo>
                    <a:pt x="847154" y="310705"/>
                    <a:pt x="930783" y="227076"/>
                    <a:pt x="930783" y="123920"/>
                  </a:cubicBezTo>
                  <a:lnTo>
                    <a:pt x="9307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 dirty="0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C04F137A-526B-2399-D864-2291743EC927}"/>
                </a:ext>
              </a:extLst>
            </p:cNvPr>
            <p:cNvSpPr/>
            <p:nvPr/>
          </p:nvSpPr>
          <p:spPr>
            <a:xfrm>
              <a:off x="247905" y="0"/>
              <a:ext cx="3188978" cy="766063"/>
            </a:xfrm>
            <a:custGeom>
              <a:avLst/>
              <a:gdLst>
                <a:gd name="connsiteX0" fmla="*/ 0 w 1038510"/>
                <a:gd name="connsiteY0" fmla="*/ 0 h 375951"/>
                <a:gd name="connsiteX1" fmla="*/ 0 w 1038510"/>
                <a:gd name="connsiteY1" fmla="*/ 375952 h 375951"/>
                <a:gd name="connsiteX2" fmla="*/ 851726 w 1038510"/>
                <a:gd name="connsiteY2" fmla="*/ 375952 h 375951"/>
                <a:gd name="connsiteX3" fmla="*/ 1038511 w 1038510"/>
                <a:gd name="connsiteY3" fmla="*/ 189167 h 375951"/>
                <a:gd name="connsiteX4" fmla="*/ 1038511 w 1038510"/>
                <a:gd name="connsiteY4" fmla="*/ 0 h 375951"/>
                <a:gd name="connsiteX5" fmla="*/ 0 w 1038510"/>
                <a:gd name="connsiteY5" fmla="*/ 0 h 37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8510" h="375951">
                  <a:moveTo>
                    <a:pt x="0" y="0"/>
                  </a:moveTo>
                  <a:lnTo>
                    <a:pt x="0" y="375952"/>
                  </a:lnTo>
                  <a:lnTo>
                    <a:pt x="851726" y="375952"/>
                  </a:lnTo>
                  <a:cubicBezTo>
                    <a:pt x="954881" y="375952"/>
                    <a:pt x="1038511" y="292322"/>
                    <a:pt x="1038511" y="189167"/>
                  </a:cubicBezTo>
                  <a:lnTo>
                    <a:pt x="10385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9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>
                <a:solidFill>
                  <a:prstClr val="black"/>
                </a:solidFill>
              </a:endParaRPr>
            </a:p>
          </p:txBody>
        </p:sp>
        <p:sp>
          <p:nvSpPr>
            <p:cNvPr id="6" name="TextBox 4">
              <a:extLst>
                <a:ext uri="{FF2B5EF4-FFF2-40B4-BE49-F238E27FC236}">
                  <a16:creationId xmlns="" xmlns:a16="http://schemas.microsoft.com/office/drawing/2014/main" id="{B883ED95-A228-BC33-CAC7-809B853A3AB1}"/>
                </a:ext>
              </a:extLst>
            </p:cNvPr>
            <p:cNvSpPr txBox="1"/>
            <p:nvPr/>
          </p:nvSpPr>
          <p:spPr>
            <a:xfrm>
              <a:off x="247905" y="245584"/>
              <a:ext cx="318897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/>
              <a:r>
                <a:rPr lang="en-US" sz="2000" dirty="0" err="1">
                  <a:solidFill>
                    <a:prstClr val="white"/>
                  </a:solidFill>
                  <a:latin typeface="Poppins Medium"/>
                </a:rPr>
                <a:t>Kesultanan</a:t>
              </a:r>
              <a:r>
                <a:rPr lang="en-US" sz="2000" dirty="0">
                  <a:solidFill>
                    <a:prstClr val="white"/>
                  </a:solidFill>
                  <a:latin typeface="Poppins Medium"/>
                </a:rPr>
                <a:t> Banten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CA803C2-54B2-5BBF-78B9-E9AE7B240F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5DA"/>
              </a:clrFrom>
              <a:clrTo>
                <a:srgbClr val="FFF5D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05" y="1011647"/>
            <a:ext cx="5782811" cy="402086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740A3D78-AD38-F55A-DECD-80FA21B28E9F}"/>
              </a:ext>
            </a:extLst>
          </p:cNvPr>
          <p:cNvGrpSpPr/>
          <p:nvPr/>
        </p:nvGrpSpPr>
        <p:grpSpPr>
          <a:xfrm>
            <a:off x="3630326" y="1287797"/>
            <a:ext cx="3707933" cy="726512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10" name="Rectangle: Rounded Corners 9">
              <a:extLst>
                <a:ext uri="{FF2B5EF4-FFF2-40B4-BE49-F238E27FC236}">
                  <a16:creationId xmlns="" xmlns:a16="http://schemas.microsoft.com/office/drawing/2014/main" id="{DF53A419-941C-F820-7CE1-E1BFCCCFBEE3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11" name="TextBox 4">
              <a:extLst>
                <a:ext uri="{FF2B5EF4-FFF2-40B4-BE49-F238E27FC236}">
                  <a16:creationId xmlns="" xmlns:a16="http://schemas.microsoft.com/office/drawing/2014/main" id="{B509DC36-A5B4-ED65-5BA9-1DED44577E2D}"/>
                </a:ext>
              </a:extLst>
            </p:cNvPr>
            <p:cNvSpPr txBox="1"/>
            <p:nvPr/>
          </p:nvSpPr>
          <p:spPr>
            <a:xfrm>
              <a:off x="5261396" y="965619"/>
              <a:ext cx="5065672" cy="188475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Jalur </a:t>
              </a:r>
              <a:r>
                <a:rPr lang="en-US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Rempah</a:t>
              </a:r>
              <a:r>
                <a:rPr lang="en-US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, Banten </a:t>
              </a:r>
              <a:r>
                <a:rPr lang="en-US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berperan</a:t>
              </a:r>
              <a:r>
                <a:rPr lang="en-US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sebagai</a:t>
              </a:r>
              <a:r>
                <a:rPr lang="en-US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b="1" dirty="0" err="1">
                  <a:solidFill>
                    <a:srgbClr val="ED7D3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pemasok</a:t>
              </a:r>
              <a:r>
                <a:rPr lang="en-US" sz="1600" b="1" dirty="0">
                  <a:solidFill>
                    <a:srgbClr val="ED7D3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b="1" dirty="0" err="1">
                  <a:solidFill>
                    <a:srgbClr val="ED7D3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utama</a:t>
              </a:r>
              <a:r>
                <a:rPr lang="en-US" sz="1600" b="1" dirty="0">
                  <a:solidFill>
                    <a:srgbClr val="ED7D3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b="1" dirty="0" err="1">
                  <a:solidFill>
                    <a:srgbClr val="ED7D3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lada</a:t>
              </a:r>
              <a:r>
                <a:rPr lang="en-US" sz="1600" b="1" dirty="0">
                  <a:solidFill>
                    <a:srgbClr val="ED7D3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dunia</a:t>
              </a:r>
              <a:r>
                <a:rPr lang="en-US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en-ID" sz="16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113FD89C-D89D-DEFC-F430-B0E46F013C31}"/>
              </a:ext>
            </a:extLst>
          </p:cNvPr>
          <p:cNvCxnSpPr/>
          <p:nvPr/>
        </p:nvCxnSpPr>
        <p:spPr>
          <a:xfrm>
            <a:off x="3040099" y="1720696"/>
            <a:ext cx="375531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3865AEF1-3954-2E8E-06D0-9AAF4F7584DA}"/>
              </a:ext>
            </a:extLst>
          </p:cNvPr>
          <p:cNvCxnSpPr>
            <a:cxnSpLocks/>
          </p:cNvCxnSpPr>
          <p:nvPr/>
        </p:nvCxnSpPr>
        <p:spPr>
          <a:xfrm>
            <a:off x="3040099" y="1720696"/>
            <a:ext cx="0" cy="2398298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85D57025-ECA4-11CC-CAC8-1117B3548E7D}"/>
              </a:ext>
            </a:extLst>
          </p:cNvPr>
          <p:cNvGrpSpPr/>
          <p:nvPr/>
        </p:nvGrpSpPr>
        <p:grpSpPr>
          <a:xfrm>
            <a:off x="6378214" y="2919845"/>
            <a:ext cx="2492113" cy="1945435"/>
            <a:chOff x="5889865" y="2415255"/>
            <a:chExt cx="3187875" cy="2602992"/>
          </a:xfrm>
        </p:grpSpPr>
        <p:pic>
          <p:nvPicPr>
            <p:cNvPr id="19" name="Picture 18">
              <a:extLst>
                <a:ext uri="{FF2B5EF4-FFF2-40B4-BE49-F238E27FC236}">
                  <a16:creationId xmlns="" xmlns:a16="http://schemas.microsoft.com/office/drawing/2014/main" id="{0B74FAFD-7FFC-BC91-CCDB-22F5DEEF3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719" b="89930" l="4922" r="96641">
                          <a14:foregroundMark x1="91094" y1="52108" x2="90547" y2="62646"/>
                          <a14:foregroundMark x1="92578" y1="46019" x2="93828" y2="52459"/>
                          <a14:foregroundMark x1="96641" y1="62295" x2="91094" y2="63349"/>
                          <a14:foregroundMark x1="4922" y1="62998" x2="13203" y2="65691"/>
                          <a14:foregroundMark x1="9453" y1="69789" x2="9688" y2="69789"/>
                          <a14:backgroundMark x1="13672" y1="54684" x2="13984" y2="5995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9865" y="2415255"/>
              <a:ext cx="3187875" cy="260299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D55AB537-EB14-2DE4-3AE1-D537F03EB52B}"/>
                </a:ext>
              </a:extLst>
            </p:cNvPr>
            <p:cNvSpPr txBox="1"/>
            <p:nvPr/>
          </p:nvSpPr>
          <p:spPr>
            <a:xfrm>
              <a:off x="7189947" y="4511057"/>
              <a:ext cx="1887791" cy="452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600" dirty="0">
                  <a:solidFill>
                    <a:prstClr val="black"/>
                  </a:solidFill>
                </a:rPr>
                <a:t>Lada </a:t>
              </a:r>
              <a:endParaRPr lang="en-ID" sz="16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3BE2F0FB-E258-CF4C-6166-D64922723637}"/>
              </a:ext>
            </a:extLst>
          </p:cNvPr>
          <p:cNvGrpSpPr/>
          <p:nvPr/>
        </p:nvGrpSpPr>
        <p:grpSpPr>
          <a:xfrm>
            <a:off x="3737580" y="2435699"/>
            <a:ext cx="3854455" cy="834982"/>
            <a:chOff x="5105513" y="759633"/>
            <a:chExt cx="5389110" cy="3054583"/>
          </a:xfrm>
          <a:solidFill>
            <a:schemeClr val="bg1">
              <a:alpha val="67000"/>
            </a:schemeClr>
          </a:solidFill>
        </p:grpSpPr>
        <p:sp>
          <p:nvSpPr>
            <p:cNvPr id="22" name="Rectangle: Rounded Corners 21">
              <a:extLst>
                <a:ext uri="{FF2B5EF4-FFF2-40B4-BE49-F238E27FC236}">
                  <a16:creationId xmlns="" xmlns:a16="http://schemas.microsoft.com/office/drawing/2014/main" id="{C1A60A59-537D-3FFC-03D5-A2707E9B41B4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23" name="TextBox 4">
              <a:extLst>
                <a:ext uri="{FF2B5EF4-FFF2-40B4-BE49-F238E27FC236}">
                  <a16:creationId xmlns="" xmlns:a16="http://schemas.microsoft.com/office/drawing/2014/main" id="{7C2A45F7-6DB4-D72A-6696-FCEA9D7F8218}"/>
                </a:ext>
              </a:extLst>
            </p:cNvPr>
            <p:cNvSpPr txBox="1"/>
            <p:nvPr/>
          </p:nvSpPr>
          <p:spPr>
            <a:xfrm>
              <a:off x="5261396" y="965619"/>
              <a:ext cx="5065672" cy="284859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>
                <a:lnSpc>
                  <a:spcPct val="107000"/>
                </a:lnSpc>
                <a:spcAft>
                  <a:spcPts val="800"/>
                </a:spcAft>
              </a:pP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Lada Banten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dicari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oleh dunia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karena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lebih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berkualitas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daripada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lada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India (Malabar).</a:t>
              </a:r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6F3D823C-F71B-6F75-9568-7DD23A477062}"/>
              </a:ext>
            </a:extLst>
          </p:cNvPr>
          <p:cNvCxnSpPr/>
          <p:nvPr/>
        </p:nvCxnSpPr>
        <p:spPr>
          <a:xfrm>
            <a:off x="7656506" y="2798955"/>
            <a:ext cx="375531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87262CE6-98F1-3DA9-52C2-F96B82C67620}"/>
              </a:ext>
            </a:extLst>
          </p:cNvPr>
          <p:cNvCxnSpPr>
            <a:cxnSpLocks/>
          </p:cNvCxnSpPr>
          <p:nvPr/>
        </p:nvCxnSpPr>
        <p:spPr>
          <a:xfrm>
            <a:off x="8022404" y="2825082"/>
            <a:ext cx="0" cy="56407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27" name="Picture 26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29" name="Picture 28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91D36703-3028-7E66-7A05-F26A47E57932}"/>
              </a:ext>
            </a:extLst>
          </p:cNvPr>
          <p:cNvGrpSpPr/>
          <p:nvPr/>
        </p:nvGrpSpPr>
        <p:grpSpPr>
          <a:xfrm>
            <a:off x="247905" y="0"/>
            <a:ext cx="3188978" cy="819807"/>
            <a:chOff x="247905" y="0"/>
            <a:chExt cx="3188978" cy="819807"/>
          </a:xfrm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24F722DD-1383-9797-53C8-70DCAC6DCD1B}"/>
                </a:ext>
              </a:extLst>
            </p:cNvPr>
            <p:cNvSpPr/>
            <p:nvPr/>
          </p:nvSpPr>
          <p:spPr>
            <a:xfrm>
              <a:off x="247905" y="320175"/>
              <a:ext cx="3028253" cy="499632"/>
            </a:xfrm>
            <a:custGeom>
              <a:avLst/>
              <a:gdLst>
                <a:gd name="connsiteX0" fmla="*/ 0 w 930782"/>
                <a:gd name="connsiteY0" fmla="*/ 0 h 310705"/>
                <a:gd name="connsiteX1" fmla="*/ 0 w 930782"/>
                <a:gd name="connsiteY1" fmla="*/ 310705 h 310705"/>
                <a:gd name="connsiteX2" fmla="*/ 743998 w 930782"/>
                <a:gd name="connsiteY2" fmla="*/ 310705 h 310705"/>
                <a:gd name="connsiteX3" fmla="*/ 930783 w 930782"/>
                <a:gd name="connsiteY3" fmla="*/ 123920 h 310705"/>
                <a:gd name="connsiteX4" fmla="*/ 930783 w 930782"/>
                <a:gd name="connsiteY4" fmla="*/ 0 h 310705"/>
                <a:gd name="connsiteX5" fmla="*/ 0 w 930782"/>
                <a:gd name="connsiteY5" fmla="*/ 0 h 3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82" h="310705">
                  <a:moveTo>
                    <a:pt x="0" y="0"/>
                  </a:moveTo>
                  <a:lnTo>
                    <a:pt x="0" y="310705"/>
                  </a:lnTo>
                  <a:lnTo>
                    <a:pt x="743998" y="310705"/>
                  </a:lnTo>
                  <a:cubicBezTo>
                    <a:pt x="847154" y="310705"/>
                    <a:pt x="930783" y="227076"/>
                    <a:pt x="930783" y="123920"/>
                  </a:cubicBezTo>
                  <a:lnTo>
                    <a:pt x="9307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 dirty="0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FC2896D6-5EBC-5EFE-AA9E-D0C8820E32CA}"/>
                </a:ext>
              </a:extLst>
            </p:cNvPr>
            <p:cNvSpPr/>
            <p:nvPr/>
          </p:nvSpPr>
          <p:spPr>
            <a:xfrm>
              <a:off x="247905" y="0"/>
              <a:ext cx="3188978" cy="766063"/>
            </a:xfrm>
            <a:custGeom>
              <a:avLst/>
              <a:gdLst>
                <a:gd name="connsiteX0" fmla="*/ 0 w 1038510"/>
                <a:gd name="connsiteY0" fmla="*/ 0 h 375951"/>
                <a:gd name="connsiteX1" fmla="*/ 0 w 1038510"/>
                <a:gd name="connsiteY1" fmla="*/ 375952 h 375951"/>
                <a:gd name="connsiteX2" fmla="*/ 851726 w 1038510"/>
                <a:gd name="connsiteY2" fmla="*/ 375952 h 375951"/>
                <a:gd name="connsiteX3" fmla="*/ 1038511 w 1038510"/>
                <a:gd name="connsiteY3" fmla="*/ 189167 h 375951"/>
                <a:gd name="connsiteX4" fmla="*/ 1038511 w 1038510"/>
                <a:gd name="connsiteY4" fmla="*/ 0 h 375951"/>
                <a:gd name="connsiteX5" fmla="*/ 0 w 1038510"/>
                <a:gd name="connsiteY5" fmla="*/ 0 h 37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8510" h="375951">
                  <a:moveTo>
                    <a:pt x="0" y="0"/>
                  </a:moveTo>
                  <a:lnTo>
                    <a:pt x="0" y="375952"/>
                  </a:lnTo>
                  <a:lnTo>
                    <a:pt x="851726" y="375952"/>
                  </a:lnTo>
                  <a:cubicBezTo>
                    <a:pt x="954881" y="375952"/>
                    <a:pt x="1038511" y="292322"/>
                    <a:pt x="1038511" y="189167"/>
                  </a:cubicBezTo>
                  <a:lnTo>
                    <a:pt x="10385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9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>
                <a:solidFill>
                  <a:prstClr val="black"/>
                </a:solidFill>
              </a:endParaRPr>
            </a:p>
          </p:txBody>
        </p:sp>
        <p:sp>
          <p:nvSpPr>
            <p:cNvPr id="6" name="TextBox 4">
              <a:extLst>
                <a:ext uri="{FF2B5EF4-FFF2-40B4-BE49-F238E27FC236}">
                  <a16:creationId xmlns="" xmlns:a16="http://schemas.microsoft.com/office/drawing/2014/main" id="{14A24C1E-8588-8BB2-D0EF-60524E1E7404}"/>
                </a:ext>
              </a:extLst>
            </p:cNvPr>
            <p:cNvSpPr txBox="1"/>
            <p:nvPr/>
          </p:nvSpPr>
          <p:spPr>
            <a:xfrm>
              <a:off x="247905" y="245584"/>
              <a:ext cx="318897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/>
              <a:r>
                <a:rPr lang="en-US" sz="2000" dirty="0" err="1">
                  <a:solidFill>
                    <a:prstClr val="white"/>
                  </a:solidFill>
                  <a:latin typeface="Poppins Medium"/>
                </a:rPr>
                <a:t>Kesultanan</a:t>
              </a:r>
              <a:r>
                <a:rPr lang="en-US" sz="2000" dirty="0">
                  <a:solidFill>
                    <a:prstClr val="white"/>
                  </a:solidFill>
                  <a:latin typeface="Poppins Medium"/>
                </a:rPr>
                <a:t> Banten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38FA364-17F8-6168-0E0C-4F9B45C8C1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5DA"/>
              </a:clrFrom>
              <a:clrTo>
                <a:srgbClr val="FFF5D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05" y="1011647"/>
            <a:ext cx="5782811" cy="402086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EC387E48-F714-1E8C-1DC1-1B4B20E0A59D}"/>
              </a:ext>
            </a:extLst>
          </p:cNvPr>
          <p:cNvGrpSpPr/>
          <p:nvPr/>
        </p:nvGrpSpPr>
        <p:grpSpPr>
          <a:xfrm>
            <a:off x="6143322" y="569991"/>
            <a:ext cx="2492113" cy="1945435"/>
            <a:chOff x="5889865" y="2415255"/>
            <a:chExt cx="3187875" cy="2602992"/>
          </a:xfrm>
        </p:grpSpPr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3DC1F564-C40B-28AF-36DF-556D29BC6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719" b="89930" l="4922" r="96641">
                          <a14:foregroundMark x1="91094" y1="52108" x2="90547" y2="62646"/>
                          <a14:foregroundMark x1="92578" y1="46019" x2="93828" y2="52459"/>
                          <a14:foregroundMark x1="96641" y1="62295" x2="91094" y2="63349"/>
                          <a14:foregroundMark x1="4922" y1="62998" x2="13203" y2="65691"/>
                          <a14:foregroundMark x1="9453" y1="69789" x2="9688" y2="69789"/>
                          <a14:backgroundMark x1="13672" y1="54684" x2="13984" y2="5995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9865" y="2415255"/>
              <a:ext cx="3187875" cy="260299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AC0A5BFA-639F-4ECF-CD12-21BFFF0435C1}"/>
                </a:ext>
              </a:extLst>
            </p:cNvPr>
            <p:cNvSpPr txBox="1"/>
            <p:nvPr/>
          </p:nvSpPr>
          <p:spPr>
            <a:xfrm>
              <a:off x="7189947" y="4511057"/>
              <a:ext cx="1887791" cy="452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600" dirty="0">
                  <a:solidFill>
                    <a:prstClr val="black"/>
                  </a:solidFill>
                </a:rPr>
                <a:t>Lada </a:t>
              </a:r>
              <a:endParaRPr lang="en-ID" sz="16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9DBFFE0-5DFC-8F7C-19FE-E6B30F084E97}"/>
              </a:ext>
            </a:extLst>
          </p:cNvPr>
          <p:cNvCxnSpPr>
            <a:cxnSpLocks/>
          </p:cNvCxnSpPr>
          <p:nvPr/>
        </p:nvCxnSpPr>
        <p:spPr>
          <a:xfrm flipH="1">
            <a:off x="2394146" y="2004969"/>
            <a:ext cx="4308658" cy="154913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91DCBA09-CB28-34CF-A9BA-5679DD2B9055}"/>
              </a:ext>
            </a:extLst>
          </p:cNvPr>
          <p:cNvCxnSpPr>
            <a:cxnSpLocks/>
          </p:cNvCxnSpPr>
          <p:nvPr/>
        </p:nvCxnSpPr>
        <p:spPr>
          <a:xfrm flipH="1">
            <a:off x="2311655" y="1988339"/>
            <a:ext cx="4391149" cy="838884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CAC94746-98F7-DDCF-9B71-F79BB2555334}"/>
              </a:ext>
            </a:extLst>
          </p:cNvPr>
          <p:cNvCxnSpPr>
            <a:cxnSpLocks/>
          </p:cNvCxnSpPr>
          <p:nvPr/>
        </p:nvCxnSpPr>
        <p:spPr>
          <a:xfrm flipH="1">
            <a:off x="1415431" y="2004969"/>
            <a:ext cx="5252857" cy="1185692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ED80919A-8B73-6AF0-9FAA-1AA4EC5F7CE1}"/>
              </a:ext>
            </a:extLst>
          </p:cNvPr>
          <p:cNvGrpSpPr/>
          <p:nvPr/>
        </p:nvGrpSpPr>
        <p:grpSpPr>
          <a:xfrm>
            <a:off x="4244285" y="3072807"/>
            <a:ext cx="4391149" cy="1235280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18" name="Rectangle: Rounded Corners 17">
              <a:extLst>
                <a:ext uri="{FF2B5EF4-FFF2-40B4-BE49-F238E27FC236}">
                  <a16:creationId xmlns="" xmlns:a16="http://schemas.microsoft.com/office/drawing/2014/main" id="{053AC68C-F0EE-6624-7FE7-424E27083D02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19" name="TextBox 4">
              <a:extLst>
                <a:ext uri="{FF2B5EF4-FFF2-40B4-BE49-F238E27FC236}">
                  <a16:creationId xmlns="" xmlns:a16="http://schemas.microsoft.com/office/drawing/2014/main" id="{66412355-29DE-DBB5-8FD0-F240CB424235}"/>
                </a:ext>
              </a:extLst>
            </p:cNvPr>
            <p:cNvSpPr txBox="1"/>
            <p:nvPr/>
          </p:nvSpPr>
          <p:spPr>
            <a:xfrm>
              <a:off x="5261396" y="965618"/>
              <a:ext cx="5065671" cy="167536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>
                <a:lnSpc>
                  <a:spcPct val="107000"/>
                </a:lnSpc>
                <a:spcAft>
                  <a:spcPts val="800"/>
                </a:spcAft>
              </a:pP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Banten </a:t>
              </a:r>
              <a:r>
                <a:rPr lang="en-ID" sz="1600" b="1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bukan</a:t>
              </a:r>
              <a:r>
                <a:rPr lang="en-ID" sz="1600" b="1" i="1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penghasil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lada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. Banten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mendapat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lada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daerah-daerah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kekuasaannya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di Sumatra,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yaitu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Lampung, Palembang, dan Bengkulu. </a:t>
              </a:r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1A1CF8CA-3289-245F-7D6A-5EF36E084C53}"/>
              </a:ext>
            </a:extLst>
          </p:cNvPr>
          <p:cNvCxnSpPr>
            <a:cxnSpLocks/>
          </p:cNvCxnSpPr>
          <p:nvPr/>
        </p:nvCxnSpPr>
        <p:spPr>
          <a:xfrm>
            <a:off x="2947065" y="3554099"/>
            <a:ext cx="0" cy="56407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ABFA9950-65DD-588D-AEA8-BF0F88DBA527}"/>
              </a:ext>
            </a:extLst>
          </p:cNvPr>
          <p:cNvCxnSpPr>
            <a:cxnSpLocks/>
          </p:cNvCxnSpPr>
          <p:nvPr/>
        </p:nvCxnSpPr>
        <p:spPr>
          <a:xfrm flipH="1">
            <a:off x="2938676" y="3554099"/>
            <a:ext cx="969196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>
            <a:extLst>
              <a:ext uri="{FF2B5EF4-FFF2-40B4-BE49-F238E27FC236}">
                <a16:creationId xmlns="" xmlns:a16="http://schemas.microsoft.com/office/drawing/2014/main" id="{479976F2-2035-7E54-282B-99055D57A0A2}"/>
              </a:ext>
            </a:extLst>
          </p:cNvPr>
          <p:cNvGrpSpPr/>
          <p:nvPr/>
        </p:nvGrpSpPr>
        <p:grpSpPr>
          <a:xfrm>
            <a:off x="678088" y="1170937"/>
            <a:ext cx="4391149" cy="622353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103" name="Rectangle: Rounded Corners 102">
              <a:extLst>
                <a:ext uri="{FF2B5EF4-FFF2-40B4-BE49-F238E27FC236}">
                  <a16:creationId xmlns="" xmlns:a16="http://schemas.microsoft.com/office/drawing/2014/main" id="{99314DB4-B530-E846-7696-C3AE5EF6A983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104" name="TextBox 4">
              <a:extLst>
                <a:ext uri="{FF2B5EF4-FFF2-40B4-BE49-F238E27FC236}">
                  <a16:creationId xmlns="" xmlns:a16="http://schemas.microsoft.com/office/drawing/2014/main" id="{0452AA82-7F54-0E01-E013-57A0BE4090D6}"/>
                </a:ext>
              </a:extLst>
            </p:cNvPr>
            <p:cNvSpPr txBox="1"/>
            <p:nvPr/>
          </p:nvSpPr>
          <p:spPr>
            <a:xfrm>
              <a:off x="5261395" y="965618"/>
              <a:ext cx="5065671" cy="1108493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>
                <a:lnSpc>
                  <a:spcPct val="107000"/>
                </a:lnSpc>
                <a:spcAft>
                  <a:spcPts val="800"/>
                </a:spcAft>
              </a:pP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Hingga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abad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ke-19,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tercatat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ada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135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daerah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penghasil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lada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Banten. 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24" name="Picture 23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66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E1E8C2AD-9B09-833D-414D-580E1292A3AE}"/>
              </a:ext>
            </a:extLst>
          </p:cNvPr>
          <p:cNvGrpSpPr/>
          <p:nvPr/>
        </p:nvGrpSpPr>
        <p:grpSpPr>
          <a:xfrm>
            <a:off x="247905" y="0"/>
            <a:ext cx="3188978" cy="819807"/>
            <a:chOff x="247905" y="0"/>
            <a:chExt cx="3188978" cy="819807"/>
          </a:xfrm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35CDDEA5-9F52-4933-FE5A-DDC021ECC652}"/>
                </a:ext>
              </a:extLst>
            </p:cNvPr>
            <p:cNvSpPr/>
            <p:nvPr/>
          </p:nvSpPr>
          <p:spPr>
            <a:xfrm>
              <a:off x="247905" y="320175"/>
              <a:ext cx="3028253" cy="499632"/>
            </a:xfrm>
            <a:custGeom>
              <a:avLst/>
              <a:gdLst>
                <a:gd name="connsiteX0" fmla="*/ 0 w 930782"/>
                <a:gd name="connsiteY0" fmla="*/ 0 h 310705"/>
                <a:gd name="connsiteX1" fmla="*/ 0 w 930782"/>
                <a:gd name="connsiteY1" fmla="*/ 310705 h 310705"/>
                <a:gd name="connsiteX2" fmla="*/ 743998 w 930782"/>
                <a:gd name="connsiteY2" fmla="*/ 310705 h 310705"/>
                <a:gd name="connsiteX3" fmla="*/ 930783 w 930782"/>
                <a:gd name="connsiteY3" fmla="*/ 123920 h 310705"/>
                <a:gd name="connsiteX4" fmla="*/ 930783 w 930782"/>
                <a:gd name="connsiteY4" fmla="*/ 0 h 310705"/>
                <a:gd name="connsiteX5" fmla="*/ 0 w 930782"/>
                <a:gd name="connsiteY5" fmla="*/ 0 h 3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82" h="310705">
                  <a:moveTo>
                    <a:pt x="0" y="0"/>
                  </a:moveTo>
                  <a:lnTo>
                    <a:pt x="0" y="310705"/>
                  </a:lnTo>
                  <a:lnTo>
                    <a:pt x="743998" y="310705"/>
                  </a:lnTo>
                  <a:cubicBezTo>
                    <a:pt x="847154" y="310705"/>
                    <a:pt x="930783" y="227076"/>
                    <a:pt x="930783" y="123920"/>
                  </a:cubicBezTo>
                  <a:lnTo>
                    <a:pt x="9307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 dirty="0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270E627B-6582-2F0F-2E33-42CA920FC8E0}"/>
                </a:ext>
              </a:extLst>
            </p:cNvPr>
            <p:cNvSpPr/>
            <p:nvPr/>
          </p:nvSpPr>
          <p:spPr>
            <a:xfrm>
              <a:off x="247905" y="0"/>
              <a:ext cx="3188978" cy="766063"/>
            </a:xfrm>
            <a:custGeom>
              <a:avLst/>
              <a:gdLst>
                <a:gd name="connsiteX0" fmla="*/ 0 w 1038510"/>
                <a:gd name="connsiteY0" fmla="*/ 0 h 375951"/>
                <a:gd name="connsiteX1" fmla="*/ 0 w 1038510"/>
                <a:gd name="connsiteY1" fmla="*/ 375952 h 375951"/>
                <a:gd name="connsiteX2" fmla="*/ 851726 w 1038510"/>
                <a:gd name="connsiteY2" fmla="*/ 375952 h 375951"/>
                <a:gd name="connsiteX3" fmla="*/ 1038511 w 1038510"/>
                <a:gd name="connsiteY3" fmla="*/ 189167 h 375951"/>
                <a:gd name="connsiteX4" fmla="*/ 1038511 w 1038510"/>
                <a:gd name="connsiteY4" fmla="*/ 0 h 375951"/>
                <a:gd name="connsiteX5" fmla="*/ 0 w 1038510"/>
                <a:gd name="connsiteY5" fmla="*/ 0 h 37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8510" h="375951">
                  <a:moveTo>
                    <a:pt x="0" y="0"/>
                  </a:moveTo>
                  <a:lnTo>
                    <a:pt x="0" y="375952"/>
                  </a:lnTo>
                  <a:lnTo>
                    <a:pt x="851726" y="375952"/>
                  </a:lnTo>
                  <a:cubicBezTo>
                    <a:pt x="954881" y="375952"/>
                    <a:pt x="1038511" y="292322"/>
                    <a:pt x="1038511" y="189167"/>
                  </a:cubicBezTo>
                  <a:lnTo>
                    <a:pt x="10385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9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>
                <a:solidFill>
                  <a:prstClr val="black"/>
                </a:solidFill>
              </a:endParaRPr>
            </a:p>
          </p:txBody>
        </p:sp>
        <p:sp>
          <p:nvSpPr>
            <p:cNvPr id="6" name="TextBox 4">
              <a:extLst>
                <a:ext uri="{FF2B5EF4-FFF2-40B4-BE49-F238E27FC236}">
                  <a16:creationId xmlns="" xmlns:a16="http://schemas.microsoft.com/office/drawing/2014/main" id="{2AFA5CA6-39DB-AD97-8914-7B45806ED035}"/>
                </a:ext>
              </a:extLst>
            </p:cNvPr>
            <p:cNvSpPr txBox="1"/>
            <p:nvPr/>
          </p:nvSpPr>
          <p:spPr>
            <a:xfrm>
              <a:off x="247905" y="245584"/>
              <a:ext cx="318897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/>
              <a:r>
                <a:rPr lang="en-US" sz="2000" dirty="0" err="1">
                  <a:solidFill>
                    <a:prstClr val="white"/>
                  </a:solidFill>
                  <a:latin typeface="Poppins Medium"/>
                </a:rPr>
                <a:t>Kesultanan</a:t>
              </a:r>
              <a:r>
                <a:rPr lang="en-US" sz="2000" dirty="0">
                  <a:solidFill>
                    <a:prstClr val="white"/>
                  </a:solidFill>
                  <a:latin typeface="Poppins Medium"/>
                </a:rPr>
                <a:t> Banten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3AF8A3D8-E38E-F6BD-AA1D-10D7D7E9CF84}"/>
              </a:ext>
            </a:extLst>
          </p:cNvPr>
          <p:cNvGrpSpPr/>
          <p:nvPr/>
        </p:nvGrpSpPr>
        <p:grpSpPr>
          <a:xfrm>
            <a:off x="505933" y="1239595"/>
            <a:ext cx="8132133" cy="3252164"/>
            <a:chOff x="385482" y="1631577"/>
            <a:chExt cx="5477436" cy="2232212"/>
          </a:xfrm>
          <a:solidFill>
            <a:srgbClr val="9DB4B9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8" name="Google Shape;400;p16">
              <a:extLst>
                <a:ext uri="{FF2B5EF4-FFF2-40B4-BE49-F238E27FC236}">
                  <a16:creationId xmlns="" xmlns:a16="http://schemas.microsoft.com/office/drawing/2014/main" id="{DFF4E2C8-47BA-8D89-F072-3758E9BA3E4D}"/>
                </a:ext>
              </a:extLst>
            </p:cNvPr>
            <p:cNvGrpSpPr/>
            <p:nvPr/>
          </p:nvGrpSpPr>
          <p:grpSpPr>
            <a:xfrm>
              <a:off x="385482" y="1631577"/>
              <a:ext cx="5477436" cy="2232212"/>
              <a:chOff x="2306638" y="1931625"/>
              <a:chExt cx="4537425" cy="1679900"/>
            </a:xfrm>
            <a:grpFill/>
          </p:grpSpPr>
          <p:grpSp>
            <p:nvGrpSpPr>
              <p:cNvPr id="11" name="Google Shape;401;p16">
                <a:extLst>
                  <a:ext uri="{FF2B5EF4-FFF2-40B4-BE49-F238E27FC236}">
                    <a16:creationId xmlns="" xmlns:a16="http://schemas.microsoft.com/office/drawing/2014/main" id="{FCE8143B-8ABA-FE39-3C54-5336FBE4FE73}"/>
                  </a:ext>
                </a:extLst>
              </p:cNvPr>
              <p:cNvGrpSpPr/>
              <p:nvPr/>
            </p:nvGrpSpPr>
            <p:grpSpPr>
              <a:xfrm>
                <a:off x="2306638" y="1931625"/>
                <a:ext cx="1170025" cy="1177875"/>
                <a:chOff x="2303288" y="1931625"/>
                <a:chExt cx="1170025" cy="1177875"/>
              </a:xfrm>
              <a:grpFill/>
            </p:grpSpPr>
            <p:sp>
              <p:nvSpPr>
                <p:cNvPr id="68" name="Google Shape;402;p16">
                  <a:extLst>
                    <a:ext uri="{FF2B5EF4-FFF2-40B4-BE49-F238E27FC236}">
                      <a16:creationId xmlns="" xmlns:a16="http://schemas.microsoft.com/office/drawing/2014/main" id="{3E89F1F0-1DEE-9409-1EDD-1A48E3DFF54A}"/>
                    </a:ext>
                  </a:extLst>
                </p:cNvPr>
                <p:cNvSpPr/>
                <p:nvPr/>
              </p:nvSpPr>
              <p:spPr>
                <a:xfrm>
                  <a:off x="2303288" y="1931625"/>
                  <a:ext cx="30050" cy="2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2" h="849" extrusionOk="0">
                      <a:moveTo>
                        <a:pt x="143" y="1"/>
                      </a:moveTo>
                      <a:cubicBezTo>
                        <a:pt x="98" y="1"/>
                        <a:pt x="58" y="24"/>
                        <a:pt x="34" y="48"/>
                      </a:cubicBezTo>
                      <a:cubicBezTo>
                        <a:pt x="34" y="48"/>
                        <a:pt x="34" y="81"/>
                        <a:pt x="34" y="114"/>
                      </a:cubicBezTo>
                      <a:cubicBezTo>
                        <a:pt x="1" y="181"/>
                        <a:pt x="1" y="248"/>
                        <a:pt x="1" y="315"/>
                      </a:cubicBezTo>
                      <a:lnTo>
                        <a:pt x="1" y="448"/>
                      </a:lnTo>
                      <a:cubicBezTo>
                        <a:pt x="134" y="648"/>
                        <a:pt x="401" y="815"/>
                        <a:pt x="668" y="848"/>
                      </a:cubicBezTo>
                      <a:cubicBezTo>
                        <a:pt x="768" y="848"/>
                        <a:pt x="868" y="815"/>
                        <a:pt x="1001" y="748"/>
                      </a:cubicBezTo>
                      <a:cubicBezTo>
                        <a:pt x="1202" y="615"/>
                        <a:pt x="1135" y="448"/>
                        <a:pt x="1035" y="281"/>
                      </a:cubicBezTo>
                      <a:cubicBezTo>
                        <a:pt x="1001" y="215"/>
                        <a:pt x="968" y="114"/>
                        <a:pt x="968" y="14"/>
                      </a:cubicBezTo>
                      <a:lnTo>
                        <a:pt x="201" y="14"/>
                      </a:lnTo>
                      <a:cubicBezTo>
                        <a:pt x="181" y="5"/>
                        <a:pt x="162" y="1"/>
                        <a:pt x="14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Google Shape;403;p16">
                  <a:extLst>
                    <a:ext uri="{FF2B5EF4-FFF2-40B4-BE49-F238E27FC236}">
                      <a16:creationId xmlns="" xmlns:a16="http://schemas.microsoft.com/office/drawing/2014/main" id="{26D1B504-8A96-8BBF-68D8-E3B65CA14588}"/>
                    </a:ext>
                  </a:extLst>
                </p:cNvPr>
                <p:cNvSpPr/>
                <p:nvPr/>
              </p:nvSpPr>
              <p:spPr>
                <a:xfrm>
                  <a:off x="2309963" y="1955325"/>
                  <a:ext cx="1163350" cy="115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34" h="46167" extrusionOk="0">
                      <a:moveTo>
                        <a:pt x="1201" y="0"/>
                      </a:moveTo>
                      <a:cubicBezTo>
                        <a:pt x="1135" y="0"/>
                        <a:pt x="1068" y="0"/>
                        <a:pt x="1001" y="34"/>
                      </a:cubicBezTo>
                      <a:cubicBezTo>
                        <a:pt x="901" y="67"/>
                        <a:pt x="801" y="67"/>
                        <a:pt x="701" y="100"/>
                      </a:cubicBezTo>
                      <a:cubicBezTo>
                        <a:pt x="401" y="134"/>
                        <a:pt x="134" y="201"/>
                        <a:pt x="67" y="601"/>
                      </a:cubicBezTo>
                      <a:cubicBezTo>
                        <a:pt x="1" y="901"/>
                        <a:pt x="1" y="1235"/>
                        <a:pt x="67" y="1568"/>
                      </a:cubicBezTo>
                      <a:cubicBezTo>
                        <a:pt x="67" y="1702"/>
                        <a:pt x="34" y="1802"/>
                        <a:pt x="167" y="1868"/>
                      </a:cubicBezTo>
                      <a:cubicBezTo>
                        <a:pt x="234" y="1968"/>
                        <a:pt x="167" y="2035"/>
                        <a:pt x="101" y="2102"/>
                      </a:cubicBezTo>
                      <a:cubicBezTo>
                        <a:pt x="67" y="2169"/>
                        <a:pt x="34" y="2235"/>
                        <a:pt x="34" y="2302"/>
                      </a:cubicBezTo>
                      <a:cubicBezTo>
                        <a:pt x="67" y="2369"/>
                        <a:pt x="101" y="2402"/>
                        <a:pt x="134" y="2435"/>
                      </a:cubicBezTo>
                      <a:cubicBezTo>
                        <a:pt x="167" y="2469"/>
                        <a:pt x="167" y="2502"/>
                        <a:pt x="134" y="2569"/>
                      </a:cubicBezTo>
                      <a:lnTo>
                        <a:pt x="1101" y="4103"/>
                      </a:lnTo>
                      <a:cubicBezTo>
                        <a:pt x="1168" y="4270"/>
                        <a:pt x="1335" y="4404"/>
                        <a:pt x="1468" y="4470"/>
                      </a:cubicBezTo>
                      <a:lnTo>
                        <a:pt x="1568" y="4537"/>
                      </a:lnTo>
                      <a:lnTo>
                        <a:pt x="2269" y="5204"/>
                      </a:lnTo>
                      <a:lnTo>
                        <a:pt x="2702" y="5771"/>
                      </a:lnTo>
                      <a:cubicBezTo>
                        <a:pt x="2769" y="6005"/>
                        <a:pt x="2969" y="6138"/>
                        <a:pt x="3203" y="6205"/>
                      </a:cubicBezTo>
                      <a:cubicBezTo>
                        <a:pt x="3403" y="6272"/>
                        <a:pt x="3603" y="6372"/>
                        <a:pt x="3670" y="6605"/>
                      </a:cubicBezTo>
                      <a:cubicBezTo>
                        <a:pt x="3737" y="6772"/>
                        <a:pt x="3837" y="6872"/>
                        <a:pt x="3970" y="6905"/>
                      </a:cubicBezTo>
                      <a:lnTo>
                        <a:pt x="4637" y="7506"/>
                      </a:lnTo>
                      <a:cubicBezTo>
                        <a:pt x="4671" y="7539"/>
                        <a:pt x="4704" y="7606"/>
                        <a:pt x="4704" y="7673"/>
                      </a:cubicBezTo>
                      <a:cubicBezTo>
                        <a:pt x="4804" y="7839"/>
                        <a:pt x="4904" y="7973"/>
                        <a:pt x="5071" y="8039"/>
                      </a:cubicBezTo>
                      <a:cubicBezTo>
                        <a:pt x="5971" y="8173"/>
                        <a:pt x="6772" y="8673"/>
                        <a:pt x="7206" y="9474"/>
                      </a:cubicBezTo>
                      <a:cubicBezTo>
                        <a:pt x="7272" y="9541"/>
                        <a:pt x="7372" y="9641"/>
                        <a:pt x="7473" y="9707"/>
                      </a:cubicBezTo>
                      <a:cubicBezTo>
                        <a:pt x="7506" y="9741"/>
                        <a:pt x="7573" y="9774"/>
                        <a:pt x="7606" y="9807"/>
                      </a:cubicBezTo>
                      <a:cubicBezTo>
                        <a:pt x="7639" y="10041"/>
                        <a:pt x="7739" y="10241"/>
                        <a:pt x="7906" y="10374"/>
                      </a:cubicBezTo>
                      <a:cubicBezTo>
                        <a:pt x="8106" y="10675"/>
                        <a:pt x="8373" y="10908"/>
                        <a:pt x="8640" y="11142"/>
                      </a:cubicBezTo>
                      <a:cubicBezTo>
                        <a:pt x="9007" y="11409"/>
                        <a:pt x="9307" y="11742"/>
                        <a:pt x="9507" y="12142"/>
                      </a:cubicBezTo>
                      <a:cubicBezTo>
                        <a:pt x="9541" y="12209"/>
                        <a:pt x="9574" y="12276"/>
                        <a:pt x="9574" y="12343"/>
                      </a:cubicBezTo>
                      <a:lnTo>
                        <a:pt x="9574" y="12476"/>
                      </a:lnTo>
                      <a:cubicBezTo>
                        <a:pt x="9574" y="12509"/>
                        <a:pt x="9574" y="12576"/>
                        <a:pt x="9607" y="12609"/>
                      </a:cubicBezTo>
                      <a:cubicBezTo>
                        <a:pt x="9407" y="12910"/>
                        <a:pt x="9407" y="13310"/>
                        <a:pt x="9641" y="13577"/>
                      </a:cubicBezTo>
                      <a:cubicBezTo>
                        <a:pt x="9774" y="13910"/>
                        <a:pt x="10041" y="13944"/>
                        <a:pt x="10341" y="13944"/>
                      </a:cubicBezTo>
                      <a:lnTo>
                        <a:pt x="10408" y="13944"/>
                      </a:lnTo>
                      <a:cubicBezTo>
                        <a:pt x="10975" y="14010"/>
                        <a:pt x="11542" y="14177"/>
                        <a:pt x="12042" y="14411"/>
                      </a:cubicBezTo>
                      <a:lnTo>
                        <a:pt x="12176" y="14611"/>
                      </a:lnTo>
                      <a:cubicBezTo>
                        <a:pt x="12509" y="14711"/>
                        <a:pt x="12810" y="14911"/>
                        <a:pt x="13043" y="15211"/>
                      </a:cubicBezTo>
                      <a:lnTo>
                        <a:pt x="13277" y="15411"/>
                      </a:lnTo>
                      <a:cubicBezTo>
                        <a:pt x="13343" y="15578"/>
                        <a:pt x="13510" y="15712"/>
                        <a:pt x="13677" y="15712"/>
                      </a:cubicBezTo>
                      <a:lnTo>
                        <a:pt x="13744" y="15712"/>
                      </a:lnTo>
                      <a:lnTo>
                        <a:pt x="13744" y="16012"/>
                      </a:lnTo>
                      <a:cubicBezTo>
                        <a:pt x="13777" y="16145"/>
                        <a:pt x="13777" y="16279"/>
                        <a:pt x="13744" y="16445"/>
                      </a:cubicBezTo>
                      <a:cubicBezTo>
                        <a:pt x="13810" y="16646"/>
                        <a:pt x="13910" y="16879"/>
                        <a:pt x="13977" y="17113"/>
                      </a:cubicBezTo>
                      <a:cubicBezTo>
                        <a:pt x="14211" y="17646"/>
                        <a:pt x="14377" y="18247"/>
                        <a:pt x="14444" y="18847"/>
                      </a:cubicBezTo>
                      <a:cubicBezTo>
                        <a:pt x="14511" y="19314"/>
                        <a:pt x="14611" y="19781"/>
                        <a:pt x="14811" y="20215"/>
                      </a:cubicBezTo>
                      <a:cubicBezTo>
                        <a:pt x="14978" y="20649"/>
                        <a:pt x="15111" y="21082"/>
                        <a:pt x="15178" y="21516"/>
                      </a:cubicBezTo>
                      <a:cubicBezTo>
                        <a:pt x="15178" y="21683"/>
                        <a:pt x="15345" y="21783"/>
                        <a:pt x="15445" y="21816"/>
                      </a:cubicBezTo>
                      <a:lnTo>
                        <a:pt x="15512" y="21816"/>
                      </a:lnTo>
                      <a:lnTo>
                        <a:pt x="15545" y="21849"/>
                      </a:lnTo>
                      <a:cubicBezTo>
                        <a:pt x="16412" y="22083"/>
                        <a:pt x="17246" y="22350"/>
                        <a:pt x="17646" y="23250"/>
                      </a:cubicBezTo>
                      <a:cubicBezTo>
                        <a:pt x="17713" y="23484"/>
                        <a:pt x="17880" y="23717"/>
                        <a:pt x="18047" y="23918"/>
                      </a:cubicBezTo>
                      <a:cubicBezTo>
                        <a:pt x="18180" y="24051"/>
                        <a:pt x="18280" y="24184"/>
                        <a:pt x="18347" y="24351"/>
                      </a:cubicBezTo>
                      <a:cubicBezTo>
                        <a:pt x="18380" y="24418"/>
                        <a:pt x="18447" y="24518"/>
                        <a:pt x="18547" y="24518"/>
                      </a:cubicBezTo>
                      <a:lnTo>
                        <a:pt x="18614" y="24518"/>
                      </a:lnTo>
                      <a:cubicBezTo>
                        <a:pt x="18714" y="24718"/>
                        <a:pt x="18847" y="24852"/>
                        <a:pt x="19047" y="24952"/>
                      </a:cubicBezTo>
                      <a:lnTo>
                        <a:pt x="19214" y="25185"/>
                      </a:lnTo>
                      <a:lnTo>
                        <a:pt x="19381" y="25452"/>
                      </a:lnTo>
                      <a:cubicBezTo>
                        <a:pt x="19381" y="25485"/>
                        <a:pt x="19381" y="25519"/>
                        <a:pt x="19381" y="25552"/>
                      </a:cubicBezTo>
                      <a:lnTo>
                        <a:pt x="19581" y="25919"/>
                      </a:lnTo>
                      <a:cubicBezTo>
                        <a:pt x="19781" y="26319"/>
                        <a:pt x="20015" y="26686"/>
                        <a:pt x="20282" y="27053"/>
                      </a:cubicBezTo>
                      <a:cubicBezTo>
                        <a:pt x="20248" y="27187"/>
                        <a:pt x="20282" y="27353"/>
                        <a:pt x="20415" y="27453"/>
                      </a:cubicBezTo>
                      <a:cubicBezTo>
                        <a:pt x="20815" y="27787"/>
                        <a:pt x="21082" y="28221"/>
                        <a:pt x="21182" y="28754"/>
                      </a:cubicBezTo>
                      <a:cubicBezTo>
                        <a:pt x="21282" y="29021"/>
                        <a:pt x="21382" y="29288"/>
                        <a:pt x="21516" y="29555"/>
                      </a:cubicBezTo>
                      <a:cubicBezTo>
                        <a:pt x="21583" y="29822"/>
                        <a:pt x="21749" y="30022"/>
                        <a:pt x="21983" y="30189"/>
                      </a:cubicBezTo>
                      <a:cubicBezTo>
                        <a:pt x="22083" y="30255"/>
                        <a:pt x="22150" y="30355"/>
                        <a:pt x="22183" y="30456"/>
                      </a:cubicBezTo>
                      <a:lnTo>
                        <a:pt x="22183" y="30489"/>
                      </a:lnTo>
                      <a:cubicBezTo>
                        <a:pt x="21616" y="31023"/>
                        <a:pt x="21649" y="31223"/>
                        <a:pt x="22350" y="32057"/>
                      </a:cubicBezTo>
                      <a:lnTo>
                        <a:pt x="23084" y="32957"/>
                      </a:lnTo>
                      <a:cubicBezTo>
                        <a:pt x="23117" y="33057"/>
                        <a:pt x="23184" y="33191"/>
                        <a:pt x="23284" y="33258"/>
                      </a:cubicBezTo>
                      <a:lnTo>
                        <a:pt x="23517" y="33424"/>
                      </a:lnTo>
                      <a:cubicBezTo>
                        <a:pt x="23617" y="33491"/>
                        <a:pt x="23717" y="33558"/>
                        <a:pt x="23818" y="33624"/>
                      </a:cubicBezTo>
                      <a:cubicBezTo>
                        <a:pt x="23884" y="33691"/>
                        <a:pt x="23984" y="33725"/>
                        <a:pt x="24051" y="33791"/>
                      </a:cubicBezTo>
                      <a:cubicBezTo>
                        <a:pt x="24084" y="33858"/>
                        <a:pt x="24118" y="33925"/>
                        <a:pt x="24184" y="33991"/>
                      </a:cubicBezTo>
                      <a:cubicBezTo>
                        <a:pt x="24318" y="34392"/>
                        <a:pt x="24551" y="34725"/>
                        <a:pt x="24852" y="35025"/>
                      </a:cubicBezTo>
                      <a:cubicBezTo>
                        <a:pt x="24852" y="35226"/>
                        <a:pt x="24952" y="35426"/>
                        <a:pt x="25152" y="35526"/>
                      </a:cubicBezTo>
                      <a:lnTo>
                        <a:pt x="25285" y="35626"/>
                      </a:lnTo>
                      <a:cubicBezTo>
                        <a:pt x="25719" y="35993"/>
                        <a:pt x="26186" y="36326"/>
                        <a:pt x="26686" y="36627"/>
                      </a:cubicBezTo>
                      <a:cubicBezTo>
                        <a:pt x="26720" y="36727"/>
                        <a:pt x="26786" y="36793"/>
                        <a:pt x="26853" y="36827"/>
                      </a:cubicBezTo>
                      <a:lnTo>
                        <a:pt x="26953" y="36827"/>
                      </a:lnTo>
                      <a:lnTo>
                        <a:pt x="26953" y="36860"/>
                      </a:lnTo>
                      <a:lnTo>
                        <a:pt x="27120" y="36927"/>
                      </a:lnTo>
                      <a:lnTo>
                        <a:pt x="27287" y="37027"/>
                      </a:lnTo>
                      <a:cubicBezTo>
                        <a:pt x="27253" y="37127"/>
                        <a:pt x="27287" y="37227"/>
                        <a:pt x="27353" y="37327"/>
                      </a:cubicBezTo>
                      <a:cubicBezTo>
                        <a:pt x="27453" y="37494"/>
                        <a:pt x="27520" y="37661"/>
                        <a:pt x="27554" y="37861"/>
                      </a:cubicBezTo>
                      <a:cubicBezTo>
                        <a:pt x="27587" y="38228"/>
                        <a:pt x="27820" y="38561"/>
                        <a:pt x="28154" y="38728"/>
                      </a:cubicBezTo>
                      <a:cubicBezTo>
                        <a:pt x="28214" y="38878"/>
                        <a:pt x="28380" y="39000"/>
                        <a:pt x="28534" y="39000"/>
                      </a:cubicBezTo>
                      <a:cubicBezTo>
                        <a:pt x="28552" y="39000"/>
                        <a:pt x="28570" y="38998"/>
                        <a:pt x="28588" y="38995"/>
                      </a:cubicBezTo>
                      <a:lnTo>
                        <a:pt x="29155" y="39462"/>
                      </a:lnTo>
                      <a:cubicBezTo>
                        <a:pt x="29255" y="39595"/>
                        <a:pt x="29388" y="39695"/>
                        <a:pt x="29522" y="39695"/>
                      </a:cubicBezTo>
                      <a:lnTo>
                        <a:pt x="29855" y="39962"/>
                      </a:lnTo>
                      <a:cubicBezTo>
                        <a:pt x="29955" y="40129"/>
                        <a:pt x="30089" y="40229"/>
                        <a:pt x="30255" y="40263"/>
                      </a:cubicBezTo>
                      <a:cubicBezTo>
                        <a:pt x="30422" y="40329"/>
                        <a:pt x="30556" y="40463"/>
                        <a:pt x="30622" y="40629"/>
                      </a:cubicBezTo>
                      <a:cubicBezTo>
                        <a:pt x="30722" y="40796"/>
                        <a:pt x="30823" y="40996"/>
                        <a:pt x="31089" y="40996"/>
                      </a:cubicBezTo>
                      <a:cubicBezTo>
                        <a:pt x="31123" y="41030"/>
                        <a:pt x="31123" y="41063"/>
                        <a:pt x="31156" y="41063"/>
                      </a:cubicBezTo>
                      <a:lnTo>
                        <a:pt x="31256" y="41063"/>
                      </a:lnTo>
                      <a:cubicBezTo>
                        <a:pt x="31590" y="41430"/>
                        <a:pt x="32023" y="41730"/>
                        <a:pt x="32457" y="41964"/>
                      </a:cubicBezTo>
                      <a:lnTo>
                        <a:pt x="32691" y="42064"/>
                      </a:lnTo>
                      <a:cubicBezTo>
                        <a:pt x="33524" y="42531"/>
                        <a:pt x="34392" y="42998"/>
                        <a:pt x="34792" y="43999"/>
                      </a:cubicBezTo>
                      <a:cubicBezTo>
                        <a:pt x="34925" y="44265"/>
                        <a:pt x="35159" y="44532"/>
                        <a:pt x="35426" y="44666"/>
                      </a:cubicBezTo>
                      <a:lnTo>
                        <a:pt x="35593" y="44799"/>
                      </a:lnTo>
                      <a:lnTo>
                        <a:pt x="35593" y="44832"/>
                      </a:lnTo>
                      <a:cubicBezTo>
                        <a:pt x="35626" y="45099"/>
                        <a:pt x="35693" y="45400"/>
                        <a:pt x="36026" y="45400"/>
                      </a:cubicBezTo>
                      <a:cubicBezTo>
                        <a:pt x="36060" y="45533"/>
                        <a:pt x="36160" y="45633"/>
                        <a:pt x="36326" y="45666"/>
                      </a:cubicBezTo>
                      <a:lnTo>
                        <a:pt x="36527" y="45666"/>
                      </a:lnTo>
                      <a:cubicBezTo>
                        <a:pt x="36693" y="46000"/>
                        <a:pt x="36860" y="46167"/>
                        <a:pt x="37060" y="46167"/>
                      </a:cubicBezTo>
                      <a:cubicBezTo>
                        <a:pt x="37227" y="46167"/>
                        <a:pt x="37394" y="46067"/>
                        <a:pt x="37494" y="45933"/>
                      </a:cubicBezTo>
                      <a:lnTo>
                        <a:pt x="37494" y="45867"/>
                      </a:lnTo>
                      <a:cubicBezTo>
                        <a:pt x="37494" y="45800"/>
                        <a:pt x="37527" y="45733"/>
                        <a:pt x="37527" y="45666"/>
                      </a:cubicBezTo>
                      <a:cubicBezTo>
                        <a:pt x="37594" y="45566"/>
                        <a:pt x="37527" y="45466"/>
                        <a:pt x="37461" y="45366"/>
                      </a:cubicBezTo>
                      <a:cubicBezTo>
                        <a:pt x="37394" y="45266"/>
                        <a:pt x="37361" y="45199"/>
                        <a:pt x="37394" y="45133"/>
                      </a:cubicBezTo>
                      <a:cubicBezTo>
                        <a:pt x="37427" y="45066"/>
                        <a:pt x="37461" y="45033"/>
                        <a:pt x="37561" y="44999"/>
                      </a:cubicBezTo>
                      <a:cubicBezTo>
                        <a:pt x="37627" y="44966"/>
                        <a:pt x="37694" y="44966"/>
                        <a:pt x="37761" y="44966"/>
                      </a:cubicBezTo>
                      <a:cubicBezTo>
                        <a:pt x="37994" y="44999"/>
                        <a:pt x="38194" y="45099"/>
                        <a:pt x="38328" y="45299"/>
                      </a:cubicBezTo>
                      <a:cubicBezTo>
                        <a:pt x="38568" y="45539"/>
                        <a:pt x="38862" y="45671"/>
                        <a:pt x="39185" y="45671"/>
                      </a:cubicBezTo>
                      <a:cubicBezTo>
                        <a:pt x="39221" y="45671"/>
                        <a:pt x="39258" y="45670"/>
                        <a:pt x="39295" y="45666"/>
                      </a:cubicBezTo>
                      <a:lnTo>
                        <a:pt x="39529" y="45700"/>
                      </a:lnTo>
                      <a:lnTo>
                        <a:pt x="39562" y="45666"/>
                      </a:lnTo>
                      <a:cubicBezTo>
                        <a:pt x="39662" y="45600"/>
                        <a:pt x="39729" y="45566"/>
                        <a:pt x="39729" y="45466"/>
                      </a:cubicBezTo>
                      <a:cubicBezTo>
                        <a:pt x="39729" y="45400"/>
                        <a:pt x="39696" y="45333"/>
                        <a:pt x="39629" y="45299"/>
                      </a:cubicBezTo>
                      <a:cubicBezTo>
                        <a:pt x="39495" y="45199"/>
                        <a:pt x="39495" y="45066"/>
                        <a:pt x="39529" y="44899"/>
                      </a:cubicBezTo>
                      <a:cubicBezTo>
                        <a:pt x="39529" y="44866"/>
                        <a:pt x="39529" y="44799"/>
                        <a:pt x="39529" y="44732"/>
                      </a:cubicBezTo>
                      <a:cubicBezTo>
                        <a:pt x="39562" y="44666"/>
                        <a:pt x="39662" y="44632"/>
                        <a:pt x="39729" y="44632"/>
                      </a:cubicBezTo>
                      <a:cubicBezTo>
                        <a:pt x="39796" y="44632"/>
                        <a:pt x="39862" y="44666"/>
                        <a:pt x="39929" y="44699"/>
                      </a:cubicBezTo>
                      <a:cubicBezTo>
                        <a:pt x="39962" y="44699"/>
                        <a:pt x="40029" y="44732"/>
                        <a:pt x="40062" y="44766"/>
                      </a:cubicBezTo>
                      <a:cubicBezTo>
                        <a:pt x="40096" y="44799"/>
                        <a:pt x="40129" y="44832"/>
                        <a:pt x="40163" y="44832"/>
                      </a:cubicBezTo>
                      <a:lnTo>
                        <a:pt x="40196" y="44832"/>
                      </a:lnTo>
                      <a:lnTo>
                        <a:pt x="40329" y="45133"/>
                      </a:lnTo>
                      <a:lnTo>
                        <a:pt x="40930" y="45766"/>
                      </a:lnTo>
                      <a:lnTo>
                        <a:pt x="41197" y="46067"/>
                      </a:lnTo>
                      <a:lnTo>
                        <a:pt x="41297" y="46067"/>
                      </a:lnTo>
                      <a:cubicBezTo>
                        <a:pt x="41497" y="46067"/>
                        <a:pt x="41697" y="46000"/>
                        <a:pt x="41864" y="45867"/>
                      </a:cubicBezTo>
                      <a:cubicBezTo>
                        <a:pt x="42064" y="45566"/>
                        <a:pt x="42164" y="45199"/>
                        <a:pt x="42131" y="44832"/>
                      </a:cubicBezTo>
                      <a:lnTo>
                        <a:pt x="42164" y="43498"/>
                      </a:lnTo>
                      <a:lnTo>
                        <a:pt x="42264" y="43398"/>
                      </a:lnTo>
                      <a:lnTo>
                        <a:pt x="42264" y="43131"/>
                      </a:lnTo>
                      <a:lnTo>
                        <a:pt x="42264" y="42831"/>
                      </a:lnTo>
                      <a:lnTo>
                        <a:pt x="42331" y="42764"/>
                      </a:lnTo>
                      <a:lnTo>
                        <a:pt x="42464" y="42631"/>
                      </a:lnTo>
                      <a:cubicBezTo>
                        <a:pt x="42464" y="42531"/>
                        <a:pt x="42498" y="42464"/>
                        <a:pt x="42498" y="42397"/>
                      </a:cubicBezTo>
                      <a:lnTo>
                        <a:pt x="42531" y="42297"/>
                      </a:lnTo>
                      <a:cubicBezTo>
                        <a:pt x="42564" y="42197"/>
                        <a:pt x="42598" y="42064"/>
                        <a:pt x="42598" y="41930"/>
                      </a:cubicBezTo>
                      <a:lnTo>
                        <a:pt x="42598" y="41730"/>
                      </a:lnTo>
                      <a:cubicBezTo>
                        <a:pt x="42631" y="41630"/>
                        <a:pt x="42631" y="41530"/>
                        <a:pt x="42598" y="41430"/>
                      </a:cubicBezTo>
                      <a:cubicBezTo>
                        <a:pt x="42598" y="41363"/>
                        <a:pt x="42598" y="41330"/>
                        <a:pt x="42598" y="41263"/>
                      </a:cubicBezTo>
                      <a:cubicBezTo>
                        <a:pt x="42564" y="41163"/>
                        <a:pt x="42564" y="41063"/>
                        <a:pt x="42498" y="40930"/>
                      </a:cubicBezTo>
                      <a:cubicBezTo>
                        <a:pt x="42498" y="40896"/>
                        <a:pt x="42498" y="40863"/>
                        <a:pt x="42464" y="40830"/>
                      </a:cubicBezTo>
                      <a:cubicBezTo>
                        <a:pt x="42464" y="40763"/>
                        <a:pt x="42431" y="40696"/>
                        <a:pt x="42397" y="40663"/>
                      </a:cubicBezTo>
                      <a:lnTo>
                        <a:pt x="42364" y="40296"/>
                      </a:lnTo>
                      <a:cubicBezTo>
                        <a:pt x="42231" y="39529"/>
                        <a:pt x="42364" y="38728"/>
                        <a:pt x="42664" y="37994"/>
                      </a:cubicBezTo>
                      <a:cubicBezTo>
                        <a:pt x="42064" y="36960"/>
                        <a:pt x="42064" y="36660"/>
                        <a:pt x="42731" y="35859"/>
                      </a:cubicBezTo>
                      <a:cubicBezTo>
                        <a:pt x="42798" y="35793"/>
                        <a:pt x="42831" y="35726"/>
                        <a:pt x="42898" y="35659"/>
                      </a:cubicBezTo>
                      <a:lnTo>
                        <a:pt x="42965" y="35559"/>
                      </a:lnTo>
                      <a:cubicBezTo>
                        <a:pt x="43031" y="35526"/>
                        <a:pt x="43065" y="35526"/>
                        <a:pt x="43098" y="35492"/>
                      </a:cubicBezTo>
                      <a:cubicBezTo>
                        <a:pt x="43198" y="35326"/>
                        <a:pt x="43265" y="35126"/>
                        <a:pt x="43098" y="34959"/>
                      </a:cubicBezTo>
                      <a:cubicBezTo>
                        <a:pt x="42931" y="34925"/>
                        <a:pt x="42965" y="34792"/>
                        <a:pt x="42965" y="34659"/>
                      </a:cubicBezTo>
                      <a:cubicBezTo>
                        <a:pt x="42898" y="34592"/>
                        <a:pt x="42864" y="34525"/>
                        <a:pt x="42864" y="34458"/>
                      </a:cubicBezTo>
                      <a:cubicBezTo>
                        <a:pt x="42864" y="34358"/>
                        <a:pt x="42798" y="34292"/>
                        <a:pt x="42731" y="34225"/>
                      </a:cubicBezTo>
                      <a:lnTo>
                        <a:pt x="42698" y="34192"/>
                      </a:lnTo>
                      <a:lnTo>
                        <a:pt x="42698" y="34192"/>
                      </a:lnTo>
                      <a:lnTo>
                        <a:pt x="42764" y="34225"/>
                      </a:lnTo>
                      <a:cubicBezTo>
                        <a:pt x="42965" y="34325"/>
                        <a:pt x="43165" y="34358"/>
                        <a:pt x="43365" y="34392"/>
                      </a:cubicBezTo>
                      <a:cubicBezTo>
                        <a:pt x="43632" y="34425"/>
                        <a:pt x="43865" y="34525"/>
                        <a:pt x="44099" y="34659"/>
                      </a:cubicBezTo>
                      <a:cubicBezTo>
                        <a:pt x="44265" y="34992"/>
                        <a:pt x="44632" y="35226"/>
                        <a:pt x="45033" y="35226"/>
                      </a:cubicBezTo>
                      <a:cubicBezTo>
                        <a:pt x="45233" y="35226"/>
                        <a:pt x="45433" y="35192"/>
                        <a:pt x="45633" y="35092"/>
                      </a:cubicBezTo>
                      <a:lnTo>
                        <a:pt x="45666" y="35059"/>
                      </a:lnTo>
                      <a:lnTo>
                        <a:pt x="45767" y="35059"/>
                      </a:lnTo>
                      <a:cubicBezTo>
                        <a:pt x="46467" y="34825"/>
                        <a:pt x="46534" y="34725"/>
                        <a:pt x="46334" y="33958"/>
                      </a:cubicBezTo>
                      <a:cubicBezTo>
                        <a:pt x="46234" y="33891"/>
                        <a:pt x="46133" y="33891"/>
                        <a:pt x="46000" y="33891"/>
                      </a:cubicBezTo>
                      <a:cubicBezTo>
                        <a:pt x="45833" y="33891"/>
                        <a:pt x="45666" y="33925"/>
                        <a:pt x="45533" y="33958"/>
                      </a:cubicBezTo>
                      <a:lnTo>
                        <a:pt x="45400" y="34025"/>
                      </a:lnTo>
                      <a:cubicBezTo>
                        <a:pt x="45333" y="33791"/>
                        <a:pt x="45400" y="33524"/>
                        <a:pt x="45600" y="33358"/>
                      </a:cubicBezTo>
                      <a:cubicBezTo>
                        <a:pt x="45733" y="33224"/>
                        <a:pt x="45800" y="33024"/>
                        <a:pt x="45767" y="32857"/>
                      </a:cubicBezTo>
                      <a:cubicBezTo>
                        <a:pt x="45800" y="32724"/>
                        <a:pt x="45767" y="32624"/>
                        <a:pt x="45666" y="32590"/>
                      </a:cubicBezTo>
                      <a:cubicBezTo>
                        <a:pt x="45550" y="32386"/>
                        <a:pt x="45331" y="32284"/>
                        <a:pt x="45121" y="32284"/>
                      </a:cubicBezTo>
                      <a:cubicBezTo>
                        <a:pt x="45092" y="32284"/>
                        <a:pt x="45062" y="32286"/>
                        <a:pt x="45033" y="32290"/>
                      </a:cubicBezTo>
                      <a:lnTo>
                        <a:pt x="44232" y="32290"/>
                      </a:lnTo>
                      <a:cubicBezTo>
                        <a:pt x="44099" y="32290"/>
                        <a:pt x="43999" y="32257"/>
                        <a:pt x="43965" y="31990"/>
                      </a:cubicBezTo>
                      <a:lnTo>
                        <a:pt x="43965" y="31923"/>
                      </a:lnTo>
                      <a:cubicBezTo>
                        <a:pt x="43965" y="31923"/>
                        <a:pt x="43965" y="31890"/>
                        <a:pt x="43965" y="31890"/>
                      </a:cubicBezTo>
                      <a:cubicBezTo>
                        <a:pt x="43965" y="31857"/>
                        <a:pt x="43932" y="31823"/>
                        <a:pt x="43932" y="31790"/>
                      </a:cubicBezTo>
                      <a:lnTo>
                        <a:pt x="43865" y="31756"/>
                      </a:lnTo>
                      <a:cubicBezTo>
                        <a:pt x="43865" y="31756"/>
                        <a:pt x="43865" y="31723"/>
                        <a:pt x="43832" y="31723"/>
                      </a:cubicBezTo>
                      <a:cubicBezTo>
                        <a:pt x="43598" y="31556"/>
                        <a:pt x="43465" y="31289"/>
                        <a:pt x="43498" y="31023"/>
                      </a:cubicBezTo>
                      <a:cubicBezTo>
                        <a:pt x="43498" y="30355"/>
                        <a:pt x="43365" y="29722"/>
                        <a:pt x="43065" y="29155"/>
                      </a:cubicBezTo>
                      <a:cubicBezTo>
                        <a:pt x="42764" y="28654"/>
                        <a:pt x="42564" y="28354"/>
                        <a:pt x="42131" y="28354"/>
                      </a:cubicBezTo>
                      <a:cubicBezTo>
                        <a:pt x="41930" y="28354"/>
                        <a:pt x="41697" y="28421"/>
                        <a:pt x="41497" y="28521"/>
                      </a:cubicBezTo>
                      <a:lnTo>
                        <a:pt x="41430" y="28521"/>
                      </a:lnTo>
                      <a:cubicBezTo>
                        <a:pt x="41297" y="28487"/>
                        <a:pt x="41197" y="28487"/>
                        <a:pt x="41097" y="28421"/>
                      </a:cubicBezTo>
                      <a:cubicBezTo>
                        <a:pt x="40996" y="28387"/>
                        <a:pt x="40863" y="28354"/>
                        <a:pt x="40730" y="28354"/>
                      </a:cubicBezTo>
                      <a:cubicBezTo>
                        <a:pt x="40563" y="28354"/>
                        <a:pt x="40429" y="28454"/>
                        <a:pt x="40363" y="28621"/>
                      </a:cubicBezTo>
                      <a:cubicBezTo>
                        <a:pt x="40062" y="28754"/>
                        <a:pt x="39896" y="29055"/>
                        <a:pt x="39929" y="29388"/>
                      </a:cubicBezTo>
                      <a:cubicBezTo>
                        <a:pt x="39929" y="29722"/>
                        <a:pt x="39762" y="29888"/>
                        <a:pt x="39395" y="29888"/>
                      </a:cubicBezTo>
                      <a:cubicBezTo>
                        <a:pt x="39295" y="29888"/>
                        <a:pt x="39195" y="29955"/>
                        <a:pt x="39128" y="30022"/>
                      </a:cubicBezTo>
                      <a:cubicBezTo>
                        <a:pt x="39095" y="30189"/>
                        <a:pt x="38995" y="30289"/>
                        <a:pt x="38862" y="30389"/>
                      </a:cubicBezTo>
                      <a:cubicBezTo>
                        <a:pt x="38728" y="30456"/>
                        <a:pt x="38695" y="30589"/>
                        <a:pt x="38762" y="30722"/>
                      </a:cubicBezTo>
                      <a:cubicBezTo>
                        <a:pt x="38795" y="30822"/>
                        <a:pt x="38862" y="30923"/>
                        <a:pt x="38928" y="30989"/>
                      </a:cubicBezTo>
                      <a:cubicBezTo>
                        <a:pt x="39062" y="31089"/>
                        <a:pt x="39229" y="31156"/>
                        <a:pt x="39395" y="31189"/>
                      </a:cubicBezTo>
                      <a:cubicBezTo>
                        <a:pt x="39529" y="31189"/>
                        <a:pt x="39629" y="31223"/>
                        <a:pt x="39762" y="31256"/>
                      </a:cubicBezTo>
                      <a:lnTo>
                        <a:pt x="39896" y="31289"/>
                      </a:lnTo>
                      <a:cubicBezTo>
                        <a:pt x="40062" y="31323"/>
                        <a:pt x="40263" y="31356"/>
                        <a:pt x="40429" y="31356"/>
                      </a:cubicBezTo>
                      <a:lnTo>
                        <a:pt x="40796" y="31356"/>
                      </a:lnTo>
                      <a:cubicBezTo>
                        <a:pt x="41230" y="31356"/>
                        <a:pt x="41463" y="31523"/>
                        <a:pt x="41630" y="32023"/>
                      </a:cubicBezTo>
                      <a:cubicBezTo>
                        <a:pt x="41730" y="32290"/>
                        <a:pt x="41797" y="32557"/>
                        <a:pt x="41864" y="32824"/>
                      </a:cubicBezTo>
                      <a:cubicBezTo>
                        <a:pt x="41864" y="32924"/>
                        <a:pt x="41897" y="33024"/>
                        <a:pt x="41930" y="33124"/>
                      </a:cubicBezTo>
                      <a:lnTo>
                        <a:pt x="41930" y="33191"/>
                      </a:lnTo>
                      <a:lnTo>
                        <a:pt x="41830" y="33057"/>
                      </a:lnTo>
                      <a:cubicBezTo>
                        <a:pt x="41697" y="32924"/>
                        <a:pt x="41597" y="32724"/>
                        <a:pt x="41530" y="32557"/>
                      </a:cubicBezTo>
                      <a:cubicBezTo>
                        <a:pt x="41330" y="31823"/>
                        <a:pt x="41297" y="31656"/>
                        <a:pt x="40763" y="31656"/>
                      </a:cubicBezTo>
                      <a:lnTo>
                        <a:pt x="40229" y="31656"/>
                      </a:lnTo>
                      <a:cubicBezTo>
                        <a:pt x="40163" y="31656"/>
                        <a:pt x="40062" y="31690"/>
                        <a:pt x="39996" y="31756"/>
                      </a:cubicBezTo>
                      <a:lnTo>
                        <a:pt x="39562" y="31690"/>
                      </a:lnTo>
                      <a:cubicBezTo>
                        <a:pt x="38428" y="31623"/>
                        <a:pt x="38428" y="31623"/>
                        <a:pt x="38361" y="30456"/>
                      </a:cubicBezTo>
                      <a:lnTo>
                        <a:pt x="37828" y="30389"/>
                      </a:lnTo>
                      <a:cubicBezTo>
                        <a:pt x="37361" y="30222"/>
                        <a:pt x="37227" y="29855"/>
                        <a:pt x="37127" y="29488"/>
                      </a:cubicBezTo>
                      <a:cubicBezTo>
                        <a:pt x="37060" y="29255"/>
                        <a:pt x="36960" y="29055"/>
                        <a:pt x="36827" y="28888"/>
                      </a:cubicBezTo>
                      <a:cubicBezTo>
                        <a:pt x="36660" y="28621"/>
                        <a:pt x="36560" y="28321"/>
                        <a:pt x="36593" y="28020"/>
                      </a:cubicBezTo>
                      <a:cubicBezTo>
                        <a:pt x="36560" y="27887"/>
                        <a:pt x="36560" y="27720"/>
                        <a:pt x="36527" y="27587"/>
                      </a:cubicBezTo>
                      <a:cubicBezTo>
                        <a:pt x="36493" y="27520"/>
                        <a:pt x="36493" y="27453"/>
                        <a:pt x="36460" y="27387"/>
                      </a:cubicBezTo>
                      <a:cubicBezTo>
                        <a:pt x="36493" y="27253"/>
                        <a:pt x="36460" y="27086"/>
                        <a:pt x="36393" y="26986"/>
                      </a:cubicBezTo>
                      <a:cubicBezTo>
                        <a:pt x="36360" y="26886"/>
                        <a:pt x="36326" y="26820"/>
                        <a:pt x="36293" y="26753"/>
                      </a:cubicBezTo>
                      <a:cubicBezTo>
                        <a:pt x="36260" y="26553"/>
                        <a:pt x="36060" y="26419"/>
                        <a:pt x="35859" y="26419"/>
                      </a:cubicBezTo>
                      <a:lnTo>
                        <a:pt x="35526" y="26419"/>
                      </a:lnTo>
                      <a:cubicBezTo>
                        <a:pt x="35326" y="26419"/>
                        <a:pt x="35126" y="26386"/>
                        <a:pt x="34892" y="26319"/>
                      </a:cubicBezTo>
                      <a:cubicBezTo>
                        <a:pt x="34725" y="26319"/>
                        <a:pt x="34525" y="26353"/>
                        <a:pt x="34358" y="26386"/>
                      </a:cubicBezTo>
                      <a:cubicBezTo>
                        <a:pt x="34292" y="26419"/>
                        <a:pt x="34192" y="26419"/>
                        <a:pt x="34125" y="26419"/>
                      </a:cubicBezTo>
                      <a:cubicBezTo>
                        <a:pt x="33424" y="26353"/>
                        <a:pt x="32791" y="25886"/>
                        <a:pt x="32557" y="25218"/>
                      </a:cubicBezTo>
                      <a:lnTo>
                        <a:pt x="32957" y="24685"/>
                      </a:lnTo>
                      <a:cubicBezTo>
                        <a:pt x="33057" y="24618"/>
                        <a:pt x="33191" y="24551"/>
                        <a:pt x="33291" y="24518"/>
                      </a:cubicBezTo>
                      <a:cubicBezTo>
                        <a:pt x="33524" y="24418"/>
                        <a:pt x="33691" y="24284"/>
                        <a:pt x="33825" y="24084"/>
                      </a:cubicBezTo>
                      <a:cubicBezTo>
                        <a:pt x="33858" y="24051"/>
                        <a:pt x="33858" y="23984"/>
                        <a:pt x="33858" y="23951"/>
                      </a:cubicBezTo>
                      <a:cubicBezTo>
                        <a:pt x="33891" y="23651"/>
                        <a:pt x="33658" y="23584"/>
                        <a:pt x="33391" y="23517"/>
                      </a:cubicBezTo>
                      <a:cubicBezTo>
                        <a:pt x="33291" y="23451"/>
                        <a:pt x="33191" y="23417"/>
                        <a:pt x="33091" y="23350"/>
                      </a:cubicBezTo>
                      <a:cubicBezTo>
                        <a:pt x="33024" y="23317"/>
                        <a:pt x="32991" y="23284"/>
                        <a:pt x="32991" y="23250"/>
                      </a:cubicBezTo>
                      <a:cubicBezTo>
                        <a:pt x="32991" y="23217"/>
                        <a:pt x="33024" y="23184"/>
                        <a:pt x="33091" y="23117"/>
                      </a:cubicBezTo>
                      <a:cubicBezTo>
                        <a:pt x="33158" y="23084"/>
                        <a:pt x="33224" y="23050"/>
                        <a:pt x="33224" y="23017"/>
                      </a:cubicBezTo>
                      <a:lnTo>
                        <a:pt x="33424" y="22950"/>
                      </a:lnTo>
                      <a:lnTo>
                        <a:pt x="33691" y="22883"/>
                      </a:lnTo>
                      <a:lnTo>
                        <a:pt x="33825" y="22883"/>
                      </a:lnTo>
                      <a:cubicBezTo>
                        <a:pt x="33958" y="22883"/>
                        <a:pt x="34092" y="22883"/>
                        <a:pt x="34158" y="22783"/>
                      </a:cubicBezTo>
                      <a:cubicBezTo>
                        <a:pt x="34192" y="22683"/>
                        <a:pt x="34158" y="22583"/>
                        <a:pt x="34058" y="22383"/>
                      </a:cubicBezTo>
                      <a:lnTo>
                        <a:pt x="33925" y="22150"/>
                      </a:lnTo>
                      <a:cubicBezTo>
                        <a:pt x="33925" y="22083"/>
                        <a:pt x="33925" y="22016"/>
                        <a:pt x="33925" y="21949"/>
                      </a:cubicBezTo>
                      <a:cubicBezTo>
                        <a:pt x="33958" y="21749"/>
                        <a:pt x="33891" y="21549"/>
                        <a:pt x="33791" y="21416"/>
                      </a:cubicBezTo>
                      <a:lnTo>
                        <a:pt x="33791" y="21216"/>
                      </a:lnTo>
                      <a:cubicBezTo>
                        <a:pt x="33658" y="20682"/>
                        <a:pt x="33224" y="20582"/>
                        <a:pt x="32757" y="20482"/>
                      </a:cubicBezTo>
                      <a:lnTo>
                        <a:pt x="32424" y="20382"/>
                      </a:lnTo>
                      <a:lnTo>
                        <a:pt x="32157" y="20315"/>
                      </a:lnTo>
                      <a:cubicBezTo>
                        <a:pt x="32157" y="20248"/>
                        <a:pt x="32224" y="20182"/>
                        <a:pt x="32290" y="20182"/>
                      </a:cubicBezTo>
                      <a:lnTo>
                        <a:pt x="32557" y="20182"/>
                      </a:lnTo>
                      <a:cubicBezTo>
                        <a:pt x="32657" y="20182"/>
                        <a:pt x="32724" y="20148"/>
                        <a:pt x="32791" y="20115"/>
                      </a:cubicBezTo>
                      <a:lnTo>
                        <a:pt x="32824" y="20081"/>
                      </a:lnTo>
                      <a:cubicBezTo>
                        <a:pt x="32824" y="20081"/>
                        <a:pt x="32891" y="20048"/>
                        <a:pt x="32891" y="20015"/>
                      </a:cubicBezTo>
                      <a:cubicBezTo>
                        <a:pt x="32891" y="20015"/>
                        <a:pt x="32891" y="19981"/>
                        <a:pt x="32891" y="19948"/>
                      </a:cubicBezTo>
                      <a:lnTo>
                        <a:pt x="32891" y="19915"/>
                      </a:lnTo>
                      <a:cubicBezTo>
                        <a:pt x="32891" y="19881"/>
                        <a:pt x="32891" y="19815"/>
                        <a:pt x="32891" y="19781"/>
                      </a:cubicBezTo>
                      <a:cubicBezTo>
                        <a:pt x="32891" y="19781"/>
                        <a:pt x="32891" y="19748"/>
                        <a:pt x="32891" y="19748"/>
                      </a:cubicBezTo>
                      <a:cubicBezTo>
                        <a:pt x="32891" y="19715"/>
                        <a:pt x="32891" y="19681"/>
                        <a:pt x="32891" y="19681"/>
                      </a:cubicBezTo>
                      <a:cubicBezTo>
                        <a:pt x="32824" y="19481"/>
                        <a:pt x="32757" y="19281"/>
                        <a:pt x="32724" y="19081"/>
                      </a:cubicBezTo>
                      <a:cubicBezTo>
                        <a:pt x="32691" y="18881"/>
                        <a:pt x="32624" y="18680"/>
                        <a:pt x="32557" y="18514"/>
                      </a:cubicBezTo>
                      <a:lnTo>
                        <a:pt x="32557" y="18447"/>
                      </a:lnTo>
                      <a:cubicBezTo>
                        <a:pt x="32457" y="18314"/>
                        <a:pt x="32390" y="18113"/>
                        <a:pt x="32224" y="18113"/>
                      </a:cubicBezTo>
                      <a:cubicBezTo>
                        <a:pt x="32157" y="18113"/>
                        <a:pt x="32123" y="18147"/>
                        <a:pt x="32057" y="18147"/>
                      </a:cubicBezTo>
                      <a:cubicBezTo>
                        <a:pt x="31790" y="18213"/>
                        <a:pt x="31656" y="18514"/>
                        <a:pt x="31790" y="18781"/>
                      </a:cubicBezTo>
                      <a:lnTo>
                        <a:pt x="31823" y="18881"/>
                      </a:lnTo>
                      <a:cubicBezTo>
                        <a:pt x="31923" y="19047"/>
                        <a:pt x="31957" y="19281"/>
                        <a:pt x="31890" y="19481"/>
                      </a:cubicBezTo>
                      <a:cubicBezTo>
                        <a:pt x="31890" y="19514"/>
                        <a:pt x="31857" y="19548"/>
                        <a:pt x="31857" y="19581"/>
                      </a:cubicBezTo>
                      <a:cubicBezTo>
                        <a:pt x="31823" y="19614"/>
                        <a:pt x="31790" y="19648"/>
                        <a:pt x="31723" y="19681"/>
                      </a:cubicBezTo>
                      <a:cubicBezTo>
                        <a:pt x="31723" y="19648"/>
                        <a:pt x="31723" y="19581"/>
                        <a:pt x="31690" y="19581"/>
                      </a:cubicBezTo>
                      <a:lnTo>
                        <a:pt x="31656" y="19581"/>
                      </a:lnTo>
                      <a:cubicBezTo>
                        <a:pt x="31640" y="19564"/>
                        <a:pt x="31631" y="19556"/>
                        <a:pt x="31623" y="19556"/>
                      </a:cubicBezTo>
                      <a:cubicBezTo>
                        <a:pt x="31615" y="19556"/>
                        <a:pt x="31606" y="19564"/>
                        <a:pt x="31590" y="19581"/>
                      </a:cubicBezTo>
                      <a:cubicBezTo>
                        <a:pt x="31523" y="19581"/>
                        <a:pt x="31456" y="19614"/>
                        <a:pt x="31390" y="19648"/>
                      </a:cubicBezTo>
                      <a:cubicBezTo>
                        <a:pt x="31390" y="19648"/>
                        <a:pt x="31356" y="19681"/>
                        <a:pt x="31323" y="19715"/>
                      </a:cubicBezTo>
                      <a:cubicBezTo>
                        <a:pt x="31323" y="19715"/>
                        <a:pt x="31290" y="19715"/>
                        <a:pt x="31290" y="19748"/>
                      </a:cubicBezTo>
                      <a:cubicBezTo>
                        <a:pt x="31256" y="19815"/>
                        <a:pt x="31290" y="19815"/>
                        <a:pt x="31290" y="19815"/>
                      </a:cubicBezTo>
                      <a:cubicBezTo>
                        <a:pt x="31223" y="19848"/>
                        <a:pt x="31156" y="19915"/>
                        <a:pt x="31089" y="19948"/>
                      </a:cubicBezTo>
                      <a:lnTo>
                        <a:pt x="31023" y="19981"/>
                      </a:lnTo>
                      <a:cubicBezTo>
                        <a:pt x="31089" y="19915"/>
                        <a:pt x="31089" y="19815"/>
                        <a:pt x="31023" y="19748"/>
                      </a:cubicBezTo>
                      <a:cubicBezTo>
                        <a:pt x="31123" y="19715"/>
                        <a:pt x="31156" y="19614"/>
                        <a:pt x="31189" y="19548"/>
                      </a:cubicBezTo>
                      <a:cubicBezTo>
                        <a:pt x="31189" y="19514"/>
                        <a:pt x="31223" y="19514"/>
                        <a:pt x="31223" y="19481"/>
                      </a:cubicBezTo>
                      <a:lnTo>
                        <a:pt x="31223" y="19448"/>
                      </a:lnTo>
                      <a:cubicBezTo>
                        <a:pt x="31256" y="19481"/>
                        <a:pt x="31323" y="19481"/>
                        <a:pt x="31356" y="19481"/>
                      </a:cubicBezTo>
                      <a:cubicBezTo>
                        <a:pt x="31456" y="19481"/>
                        <a:pt x="31523" y="19414"/>
                        <a:pt x="31590" y="19248"/>
                      </a:cubicBezTo>
                      <a:cubicBezTo>
                        <a:pt x="31490" y="18714"/>
                        <a:pt x="31123" y="18314"/>
                        <a:pt x="30622" y="18180"/>
                      </a:cubicBezTo>
                      <a:cubicBezTo>
                        <a:pt x="30589" y="18147"/>
                        <a:pt x="30556" y="18147"/>
                        <a:pt x="30489" y="18147"/>
                      </a:cubicBezTo>
                      <a:lnTo>
                        <a:pt x="30356" y="17880"/>
                      </a:lnTo>
                      <a:cubicBezTo>
                        <a:pt x="30255" y="17680"/>
                        <a:pt x="30089" y="17580"/>
                        <a:pt x="29889" y="17580"/>
                      </a:cubicBezTo>
                      <a:cubicBezTo>
                        <a:pt x="29822" y="17580"/>
                        <a:pt x="29755" y="17580"/>
                        <a:pt x="29688" y="17613"/>
                      </a:cubicBezTo>
                      <a:cubicBezTo>
                        <a:pt x="29622" y="17646"/>
                        <a:pt x="29522" y="17646"/>
                        <a:pt x="29455" y="17646"/>
                      </a:cubicBezTo>
                      <a:cubicBezTo>
                        <a:pt x="29221" y="17646"/>
                        <a:pt x="29121" y="17480"/>
                        <a:pt x="29055" y="17146"/>
                      </a:cubicBezTo>
                      <a:lnTo>
                        <a:pt x="29055" y="17013"/>
                      </a:lnTo>
                      <a:cubicBezTo>
                        <a:pt x="29088" y="16879"/>
                        <a:pt x="29021" y="16746"/>
                        <a:pt x="28955" y="16646"/>
                      </a:cubicBezTo>
                      <a:cubicBezTo>
                        <a:pt x="28821" y="16412"/>
                        <a:pt x="28654" y="16245"/>
                        <a:pt x="28421" y="16145"/>
                      </a:cubicBezTo>
                      <a:cubicBezTo>
                        <a:pt x="28321" y="16079"/>
                        <a:pt x="28154" y="16045"/>
                        <a:pt x="28021" y="16045"/>
                      </a:cubicBezTo>
                      <a:lnTo>
                        <a:pt x="27920" y="16045"/>
                      </a:lnTo>
                      <a:cubicBezTo>
                        <a:pt x="27854" y="16045"/>
                        <a:pt x="27787" y="16045"/>
                        <a:pt x="27720" y="16079"/>
                      </a:cubicBezTo>
                      <a:cubicBezTo>
                        <a:pt x="27687" y="16079"/>
                        <a:pt x="27654" y="16112"/>
                        <a:pt x="27654" y="16112"/>
                      </a:cubicBezTo>
                      <a:lnTo>
                        <a:pt x="27387" y="16012"/>
                      </a:lnTo>
                      <a:lnTo>
                        <a:pt x="27120" y="15878"/>
                      </a:lnTo>
                      <a:cubicBezTo>
                        <a:pt x="27087" y="15878"/>
                        <a:pt x="27053" y="15912"/>
                        <a:pt x="27020" y="15945"/>
                      </a:cubicBezTo>
                      <a:cubicBezTo>
                        <a:pt x="26920" y="15945"/>
                        <a:pt x="26853" y="15978"/>
                        <a:pt x="26786" y="16045"/>
                      </a:cubicBezTo>
                      <a:cubicBezTo>
                        <a:pt x="26720" y="16112"/>
                        <a:pt x="26653" y="16179"/>
                        <a:pt x="26553" y="16179"/>
                      </a:cubicBezTo>
                      <a:lnTo>
                        <a:pt x="26453" y="16179"/>
                      </a:lnTo>
                      <a:cubicBezTo>
                        <a:pt x="26453" y="16145"/>
                        <a:pt x="26453" y="16112"/>
                        <a:pt x="26453" y="16079"/>
                      </a:cubicBezTo>
                      <a:lnTo>
                        <a:pt x="26286" y="16012"/>
                      </a:lnTo>
                      <a:lnTo>
                        <a:pt x="26119" y="15978"/>
                      </a:lnTo>
                      <a:lnTo>
                        <a:pt x="26119" y="15878"/>
                      </a:lnTo>
                      <a:cubicBezTo>
                        <a:pt x="26119" y="15612"/>
                        <a:pt x="26086" y="15345"/>
                        <a:pt x="26052" y="15111"/>
                      </a:cubicBezTo>
                      <a:cubicBezTo>
                        <a:pt x="26086" y="15078"/>
                        <a:pt x="26086" y="15078"/>
                        <a:pt x="26052" y="15044"/>
                      </a:cubicBezTo>
                      <a:cubicBezTo>
                        <a:pt x="26052" y="14978"/>
                        <a:pt x="26052" y="14878"/>
                        <a:pt x="26052" y="14811"/>
                      </a:cubicBezTo>
                      <a:lnTo>
                        <a:pt x="25886" y="14544"/>
                      </a:lnTo>
                      <a:lnTo>
                        <a:pt x="25786" y="14511"/>
                      </a:lnTo>
                      <a:cubicBezTo>
                        <a:pt x="25752" y="14477"/>
                        <a:pt x="25752" y="14411"/>
                        <a:pt x="25786" y="14377"/>
                      </a:cubicBezTo>
                      <a:cubicBezTo>
                        <a:pt x="25819" y="14277"/>
                        <a:pt x="25786" y="14177"/>
                        <a:pt x="25752" y="14077"/>
                      </a:cubicBezTo>
                      <a:cubicBezTo>
                        <a:pt x="25652" y="14010"/>
                        <a:pt x="25552" y="13977"/>
                        <a:pt x="25452" y="13977"/>
                      </a:cubicBezTo>
                      <a:cubicBezTo>
                        <a:pt x="25185" y="14144"/>
                        <a:pt x="24918" y="14211"/>
                        <a:pt x="24618" y="14211"/>
                      </a:cubicBezTo>
                      <a:cubicBezTo>
                        <a:pt x="24118" y="14177"/>
                        <a:pt x="23651" y="13944"/>
                        <a:pt x="23317" y="13543"/>
                      </a:cubicBezTo>
                      <a:cubicBezTo>
                        <a:pt x="23250" y="13477"/>
                        <a:pt x="23150" y="13410"/>
                        <a:pt x="23050" y="13343"/>
                      </a:cubicBezTo>
                      <a:lnTo>
                        <a:pt x="22950" y="13243"/>
                      </a:lnTo>
                      <a:cubicBezTo>
                        <a:pt x="22850" y="13110"/>
                        <a:pt x="22683" y="13043"/>
                        <a:pt x="22517" y="13043"/>
                      </a:cubicBezTo>
                      <a:cubicBezTo>
                        <a:pt x="22316" y="13043"/>
                        <a:pt x="22183" y="13243"/>
                        <a:pt x="22050" y="13443"/>
                      </a:cubicBezTo>
                      <a:lnTo>
                        <a:pt x="21950" y="13577"/>
                      </a:lnTo>
                      <a:lnTo>
                        <a:pt x="21916" y="13944"/>
                      </a:lnTo>
                      <a:cubicBezTo>
                        <a:pt x="21849" y="13977"/>
                        <a:pt x="21749" y="14010"/>
                        <a:pt x="21649" y="14010"/>
                      </a:cubicBezTo>
                      <a:cubicBezTo>
                        <a:pt x="21483" y="13977"/>
                        <a:pt x="21316" y="13944"/>
                        <a:pt x="21182" y="13877"/>
                      </a:cubicBezTo>
                      <a:lnTo>
                        <a:pt x="21116" y="13844"/>
                      </a:lnTo>
                      <a:cubicBezTo>
                        <a:pt x="21116" y="13810"/>
                        <a:pt x="21082" y="13777"/>
                        <a:pt x="21049" y="13744"/>
                      </a:cubicBezTo>
                      <a:lnTo>
                        <a:pt x="21016" y="13677"/>
                      </a:lnTo>
                      <a:cubicBezTo>
                        <a:pt x="20915" y="13577"/>
                        <a:pt x="20815" y="13477"/>
                        <a:pt x="20682" y="13410"/>
                      </a:cubicBezTo>
                      <a:cubicBezTo>
                        <a:pt x="20582" y="13277"/>
                        <a:pt x="20515" y="13110"/>
                        <a:pt x="20482" y="12943"/>
                      </a:cubicBezTo>
                      <a:cubicBezTo>
                        <a:pt x="20482" y="12776"/>
                        <a:pt x="20415" y="12576"/>
                        <a:pt x="20282" y="12443"/>
                      </a:cubicBezTo>
                      <a:lnTo>
                        <a:pt x="19981" y="11809"/>
                      </a:lnTo>
                      <a:cubicBezTo>
                        <a:pt x="19915" y="11642"/>
                        <a:pt x="19781" y="11542"/>
                        <a:pt x="19648" y="11475"/>
                      </a:cubicBezTo>
                      <a:cubicBezTo>
                        <a:pt x="19481" y="11409"/>
                        <a:pt x="19381" y="11308"/>
                        <a:pt x="19281" y="11175"/>
                      </a:cubicBezTo>
                      <a:cubicBezTo>
                        <a:pt x="19047" y="10708"/>
                        <a:pt x="18647" y="10374"/>
                        <a:pt x="18180" y="10208"/>
                      </a:cubicBezTo>
                      <a:lnTo>
                        <a:pt x="15245" y="7939"/>
                      </a:lnTo>
                      <a:cubicBezTo>
                        <a:pt x="15178" y="7906"/>
                        <a:pt x="15111" y="7873"/>
                        <a:pt x="15045" y="7839"/>
                      </a:cubicBezTo>
                      <a:lnTo>
                        <a:pt x="14978" y="7873"/>
                      </a:lnTo>
                      <a:cubicBezTo>
                        <a:pt x="14878" y="7839"/>
                        <a:pt x="14811" y="7839"/>
                        <a:pt x="14711" y="7839"/>
                      </a:cubicBezTo>
                      <a:lnTo>
                        <a:pt x="14611" y="7839"/>
                      </a:lnTo>
                      <a:cubicBezTo>
                        <a:pt x="14377" y="7372"/>
                        <a:pt x="13977" y="7039"/>
                        <a:pt x="13510" y="6872"/>
                      </a:cubicBezTo>
                      <a:lnTo>
                        <a:pt x="13277" y="6772"/>
                      </a:lnTo>
                      <a:lnTo>
                        <a:pt x="13010" y="6438"/>
                      </a:lnTo>
                      <a:cubicBezTo>
                        <a:pt x="12943" y="6305"/>
                        <a:pt x="12810" y="6171"/>
                        <a:pt x="12676" y="6071"/>
                      </a:cubicBezTo>
                      <a:cubicBezTo>
                        <a:pt x="12543" y="6005"/>
                        <a:pt x="12409" y="5871"/>
                        <a:pt x="12343" y="5738"/>
                      </a:cubicBezTo>
                      <a:lnTo>
                        <a:pt x="12343" y="5338"/>
                      </a:lnTo>
                      <a:cubicBezTo>
                        <a:pt x="12376" y="4837"/>
                        <a:pt x="12009" y="4670"/>
                        <a:pt x="11642" y="4537"/>
                      </a:cubicBezTo>
                      <a:lnTo>
                        <a:pt x="11575" y="4504"/>
                      </a:lnTo>
                      <a:lnTo>
                        <a:pt x="11509" y="4504"/>
                      </a:lnTo>
                      <a:cubicBezTo>
                        <a:pt x="11475" y="4504"/>
                        <a:pt x="11409" y="4470"/>
                        <a:pt x="11409" y="4437"/>
                      </a:cubicBezTo>
                      <a:lnTo>
                        <a:pt x="11375" y="4370"/>
                      </a:lnTo>
                      <a:cubicBezTo>
                        <a:pt x="11075" y="3470"/>
                        <a:pt x="10775" y="2569"/>
                        <a:pt x="9674" y="2235"/>
                      </a:cubicBezTo>
                      <a:cubicBezTo>
                        <a:pt x="9641" y="2235"/>
                        <a:pt x="9607" y="2135"/>
                        <a:pt x="9574" y="2069"/>
                      </a:cubicBezTo>
                      <a:cubicBezTo>
                        <a:pt x="9541" y="2002"/>
                        <a:pt x="9507" y="1935"/>
                        <a:pt x="9474" y="1902"/>
                      </a:cubicBezTo>
                      <a:lnTo>
                        <a:pt x="9374" y="1802"/>
                      </a:lnTo>
                      <a:cubicBezTo>
                        <a:pt x="9274" y="1668"/>
                        <a:pt x="9140" y="1535"/>
                        <a:pt x="8974" y="1535"/>
                      </a:cubicBezTo>
                      <a:cubicBezTo>
                        <a:pt x="8940" y="1535"/>
                        <a:pt x="8907" y="1568"/>
                        <a:pt x="8907" y="1568"/>
                      </a:cubicBezTo>
                      <a:cubicBezTo>
                        <a:pt x="8807" y="1602"/>
                        <a:pt x="8707" y="1635"/>
                        <a:pt x="8640" y="1735"/>
                      </a:cubicBezTo>
                      <a:cubicBezTo>
                        <a:pt x="8540" y="1802"/>
                        <a:pt x="8440" y="1835"/>
                        <a:pt x="8306" y="1835"/>
                      </a:cubicBezTo>
                      <a:cubicBezTo>
                        <a:pt x="8140" y="1835"/>
                        <a:pt x="7940" y="1802"/>
                        <a:pt x="7773" y="1702"/>
                      </a:cubicBezTo>
                      <a:cubicBezTo>
                        <a:pt x="7439" y="1568"/>
                        <a:pt x="7072" y="1501"/>
                        <a:pt x="6705" y="1501"/>
                      </a:cubicBezTo>
                      <a:cubicBezTo>
                        <a:pt x="6438" y="1501"/>
                        <a:pt x="6172" y="1535"/>
                        <a:pt x="5938" y="1602"/>
                      </a:cubicBezTo>
                      <a:cubicBezTo>
                        <a:pt x="5438" y="1735"/>
                        <a:pt x="4904" y="1802"/>
                        <a:pt x="4370" y="1802"/>
                      </a:cubicBezTo>
                      <a:lnTo>
                        <a:pt x="4304" y="1802"/>
                      </a:lnTo>
                      <a:lnTo>
                        <a:pt x="3303" y="1235"/>
                      </a:lnTo>
                      <a:cubicBezTo>
                        <a:pt x="2903" y="634"/>
                        <a:pt x="2302" y="201"/>
                        <a:pt x="16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Google Shape;404;p16">
                  <a:extLst>
                    <a:ext uri="{FF2B5EF4-FFF2-40B4-BE49-F238E27FC236}">
                      <a16:creationId xmlns="" xmlns:a16="http://schemas.microsoft.com/office/drawing/2014/main" id="{0C1555FF-6EA2-74F8-F265-E471C8EA8C30}"/>
                    </a:ext>
                  </a:extLst>
                </p:cNvPr>
                <p:cNvSpPr/>
                <p:nvPr/>
              </p:nvSpPr>
              <p:spPr>
                <a:xfrm>
                  <a:off x="3197263" y="2493200"/>
                  <a:ext cx="79250" cy="9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0" h="3704" extrusionOk="0">
                      <a:moveTo>
                        <a:pt x="1135" y="1"/>
                      </a:moveTo>
                      <a:cubicBezTo>
                        <a:pt x="1101" y="1"/>
                        <a:pt x="1068" y="34"/>
                        <a:pt x="1035" y="68"/>
                      </a:cubicBezTo>
                      <a:cubicBezTo>
                        <a:pt x="968" y="101"/>
                        <a:pt x="935" y="168"/>
                        <a:pt x="935" y="234"/>
                      </a:cubicBezTo>
                      <a:cubicBezTo>
                        <a:pt x="935" y="301"/>
                        <a:pt x="935" y="401"/>
                        <a:pt x="1001" y="434"/>
                      </a:cubicBezTo>
                      <a:cubicBezTo>
                        <a:pt x="1235" y="668"/>
                        <a:pt x="1101" y="835"/>
                        <a:pt x="935" y="1002"/>
                      </a:cubicBezTo>
                      <a:cubicBezTo>
                        <a:pt x="768" y="1202"/>
                        <a:pt x="701" y="1469"/>
                        <a:pt x="701" y="1735"/>
                      </a:cubicBezTo>
                      <a:cubicBezTo>
                        <a:pt x="634" y="1869"/>
                        <a:pt x="701" y="1969"/>
                        <a:pt x="801" y="2102"/>
                      </a:cubicBezTo>
                      <a:cubicBezTo>
                        <a:pt x="834" y="2169"/>
                        <a:pt x="901" y="2236"/>
                        <a:pt x="935" y="2302"/>
                      </a:cubicBezTo>
                      <a:cubicBezTo>
                        <a:pt x="935" y="2336"/>
                        <a:pt x="935" y="2336"/>
                        <a:pt x="935" y="2336"/>
                      </a:cubicBezTo>
                      <a:lnTo>
                        <a:pt x="734" y="2336"/>
                      </a:lnTo>
                      <a:cubicBezTo>
                        <a:pt x="701" y="2336"/>
                        <a:pt x="668" y="2336"/>
                        <a:pt x="601" y="2369"/>
                      </a:cubicBezTo>
                      <a:lnTo>
                        <a:pt x="534" y="2369"/>
                      </a:lnTo>
                      <a:cubicBezTo>
                        <a:pt x="501" y="2369"/>
                        <a:pt x="468" y="2403"/>
                        <a:pt x="434" y="2403"/>
                      </a:cubicBezTo>
                      <a:cubicBezTo>
                        <a:pt x="401" y="2436"/>
                        <a:pt x="367" y="2436"/>
                        <a:pt x="334" y="2469"/>
                      </a:cubicBezTo>
                      <a:cubicBezTo>
                        <a:pt x="301" y="2503"/>
                        <a:pt x="234" y="2536"/>
                        <a:pt x="201" y="2569"/>
                      </a:cubicBezTo>
                      <a:lnTo>
                        <a:pt x="167" y="2636"/>
                      </a:lnTo>
                      <a:cubicBezTo>
                        <a:pt x="134" y="2703"/>
                        <a:pt x="101" y="2769"/>
                        <a:pt x="67" y="2836"/>
                      </a:cubicBezTo>
                      <a:cubicBezTo>
                        <a:pt x="67" y="2870"/>
                        <a:pt x="67" y="2870"/>
                        <a:pt x="67" y="2903"/>
                      </a:cubicBezTo>
                      <a:cubicBezTo>
                        <a:pt x="67" y="2936"/>
                        <a:pt x="34" y="2970"/>
                        <a:pt x="34" y="3036"/>
                      </a:cubicBezTo>
                      <a:cubicBezTo>
                        <a:pt x="1" y="3270"/>
                        <a:pt x="167" y="3270"/>
                        <a:pt x="367" y="3303"/>
                      </a:cubicBezTo>
                      <a:cubicBezTo>
                        <a:pt x="468" y="3303"/>
                        <a:pt x="568" y="3370"/>
                        <a:pt x="668" y="3437"/>
                      </a:cubicBezTo>
                      <a:cubicBezTo>
                        <a:pt x="701" y="3470"/>
                        <a:pt x="701" y="3470"/>
                        <a:pt x="734" y="3470"/>
                      </a:cubicBezTo>
                      <a:cubicBezTo>
                        <a:pt x="801" y="3503"/>
                        <a:pt x="834" y="3537"/>
                        <a:pt x="901" y="3570"/>
                      </a:cubicBezTo>
                      <a:cubicBezTo>
                        <a:pt x="968" y="3637"/>
                        <a:pt x="1068" y="3703"/>
                        <a:pt x="1201" y="3703"/>
                      </a:cubicBezTo>
                      <a:cubicBezTo>
                        <a:pt x="1268" y="3703"/>
                        <a:pt x="1368" y="3670"/>
                        <a:pt x="1435" y="3603"/>
                      </a:cubicBezTo>
                      <a:lnTo>
                        <a:pt x="1502" y="3537"/>
                      </a:lnTo>
                      <a:cubicBezTo>
                        <a:pt x="1702" y="3337"/>
                        <a:pt x="1902" y="3136"/>
                        <a:pt x="1735" y="2769"/>
                      </a:cubicBezTo>
                      <a:cubicBezTo>
                        <a:pt x="1668" y="2636"/>
                        <a:pt x="1668" y="2503"/>
                        <a:pt x="1735" y="2369"/>
                      </a:cubicBezTo>
                      <a:cubicBezTo>
                        <a:pt x="1802" y="2302"/>
                        <a:pt x="1902" y="2269"/>
                        <a:pt x="2002" y="2269"/>
                      </a:cubicBezTo>
                      <a:cubicBezTo>
                        <a:pt x="2102" y="2269"/>
                        <a:pt x="2202" y="2302"/>
                        <a:pt x="2269" y="2302"/>
                      </a:cubicBezTo>
                      <a:cubicBezTo>
                        <a:pt x="2369" y="2336"/>
                        <a:pt x="2469" y="2403"/>
                        <a:pt x="2569" y="2436"/>
                      </a:cubicBezTo>
                      <a:cubicBezTo>
                        <a:pt x="2702" y="2536"/>
                        <a:pt x="2869" y="2569"/>
                        <a:pt x="3036" y="2569"/>
                      </a:cubicBezTo>
                      <a:cubicBezTo>
                        <a:pt x="3053" y="2586"/>
                        <a:pt x="3069" y="2594"/>
                        <a:pt x="3086" y="2594"/>
                      </a:cubicBezTo>
                      <a:cubicBezTo>
                        <a:pt x="3103" y="2594"/>
                        <a:pt x="3119" y="2586"/>
                        <a:pt x="3136" y="2569"/>
                      </a:cubicBezTo>
                      <a:cubicBezTo>
                        <a:pt x="3169" y="2369"/>
                        <a:pt x="3136" y="2136"/>
                        <a:pt x="3036" y="1936"/>
                      </a:cubicBezTo>
                      <a:cubicBezTo>
                        <a:pt x="3003" y="1902"/>
                        <a:pt x="2969" y="1869"/>
                        <a:pt x="2936" y="1869"/>
                      </a:cubicBezTo>
                      <a:lnTo>
                        <a:pt x="2903" y="1835"/>
                      </a:lnTo>
                      <a:cubicBezTo>
                        <a:pt x="2803" y="1802"/>
                        <a:pt x="2702" y="1769"/>
                        <a:pt x="2602" y="1735"/>
                      </a:cubicBezTo>
                      <a:cubicBezTo>
                        <a:pt x="2302" y="1669"/>
                        <a:pt x="2269" y="1435"/>
                        <a:pt x="2235" y="1168"/>
                      </a:cubicBezTo>
                      <a:cubicBezTo>
                        <a:pt x="2169" y="668"/>
                        <a:pt x="1835" y="268"/>
                        <a:pt x="1368" y="68"/>
                      </a:cubicBezTo>
                      <a:cubicBezTo>
                        <a:pt x="1301" y="34"/>
                        <a:pt x="1235" y="1"/>
                        <a:pt x="11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Google Shape;405;p16">
                  <a:extLst>
                    <a:ext uri="{FF2B5EF4-FFF2-40B4-BE49-F238E27FC236}">
                      <a16:creationId xmlns="" xmlns:a16="http://schemas.microsoft.com/office/drawing/2014/main" id="{072C9D62-5A50-6227-484B-EA52C2244CD9}"/>
                    </a:ext>
                  </a:extLst>
                </p:cNvPr>
                <p:cNvSpPr/>
                <p:nvPr/>
              </p:nvSpPr>
              <p:spPr>
                <a:xfrm>
                  <a:off x="3158913" y="2396475"/>
                  <a:ext cx="90075" cy="5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3" h="2102" extrusionOk="0">
                      <a:moveTo>
                        <a:pt x="1201" y="0"/>
                      </a:moveTo>
                      <a:cubicBezTo>
                        <a:pt x="967" y="0"/>
                        <a:pt x="767" y="67"/>
                        <a:pt x="634" y="234"/>
                      </a:cubicBezTo>
                      <a:cubicBezTo>
                        <a:pt x="601" y="367"/>
                        <a:pt x="467" y="367"/>
                        <a:pt x="367" y="367"/>
                      </a:cubicBezTo>
                      <a:cubicBezTo>
                        <a:pt x="234" y="401"/>
                        <a:pt x="134" y="367"/>
                        <a:pt x="67" y="534"/>
                      </a:cubicBezTo>
                      <a:cubicBezTo>
                        <a:pt x="33" y="601"/>
                        <a:pt x="0" y="668"/>
                        <a:pt x="33" y="768"/>
                      </a:cubicBezTo>
                      <a:cubicBezTo>
                        <a:pt x="67" y="868"/>
                        <a:pt x="167" y="934"/>
                        <a:pt x="267" y="968"/>
                      </a:cubicBezTo>
                      <a:lnTo>
                        <a:pt x="334" y="1034"/>
                      </a:lnTo>
                      <a:cubicBezTo>
                        <a:pt x="767" y="1235"/>
                        <a:pt x="1134" y="1602"/>
                        <a:pt x="1334" y="2102"/>
                      </a:cubicBezTo>
                      <a:cubicBezTo>
                        <a:pt x="1701" y="2102"/>
                        <a:pt x="2035" y="1835"/>
                        <a:pt x="2135" y="1468"/>
                      </a:cubicBezTo>
                      <a:lnTo>
                        <a:pt x="2135" y="1435"/>
                      </a:lnTo>
                      <a:cubicBezTo>
                        <a:pt x="2202" y="1468"/>
                        <a:pt x="2268" y="1535"/>
                        <a:pt x="2302" y="1602"/>
                      </a:cubicBezTo>
                      <a:cubicBezTo>
                        <a:pt x="2368" y="1702"/>
                        <a:pt x="2502" y="1768"/>
                        <a:pt x="2635" y="1768"/>
                      </a:cubicBezTo>
                      <a:lnTo>
                        <a:pt x="2869" y="1768"/>
                      </a:lnTo>
                      <a:cubicBezTo>
                        <a:pt x="3436" y="1768"/>
                        <a:pt x="3536" y="1535"/>
                        <a:pt x="3603" y="668"/>
                      </a:cubicBezTo>
                      <a:cubicBezTo>
                        <a:pt x="3503" y="501"/>
                        <a:pt x="3369" y="334"/>
                        <a:pt x="3169" y="234"/>
                      </a:cubicBezTo>
                      <a:cubicBezTo>
                        <a:pt x="3024" y="118"/>
                        <a:pt x="2804" y="27"/>
                        <a:pt x="2595" y="27"/>
                      </a:cubicBezTo>
                      <a:cubicBezTo>
                        <a:pt x="2564" y="27"/>
                        <a:pt x="2533" y="29"/>
                        <a:pt x="2502" y="34"/>
                      </a:cubicBezTo>
                      <a:lnTo>
                        <a:pt x="1468" y="34"/>
                      </a:lnTo>
                      <a:cubicBezTo>
                        <a:pt x="1368" y="0"/>
                        <a:pt x="1268" y="0"/>
                        <a:pt x="1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Google Shape;406;p16">
                  <a:extLst>
                    <a:ext uri="{FF2B5EF4-FFF2-40B4-BE49-F238E27FC236}">
                      <a16:creationId xmlns="" xmlns:a16="http://schemas.microsoft.com/office/drawing/2014/main" id="{78C5C829-A368-2555-FE32-5AB90EF7C798}"/>
                    </a:ext>
                  </a:extLst>
                </p:cNvPr>
                <p:cNvSpPr/>
                <p:nvPr/>
              </p:nvSpPr>
              <p:spPr>
                <a:xfrm>
                  <a:off x="3337363" y="2213000"/>
                  <a:ext cx="25875" cy="3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" h="1202" extrusionOk="0">
                      <a:moveTo>
                        <a:pt x="401" y="1"/>
                      </a:moveTo>
                      <a:cubicBezTo>
                        <a:pt x="134" y="168"/>
                        <a:pt x="1" y="434"/>
                        <a:pt x="34" y="701"/>
                      </a:cubicBezTo>
                      <a:cubicBezTo>
                        <a:pt x="101" y="835"/>
                        <a:pt x="134" y="1202"/>
                        <a:pt x="434" y="1202"/>
                      </a:cubicBezTo>
                      <a:lnTo>
                        <a:pt x="501" y="1202"/>
                      </a:lnTo>
                      <a:cubicBezTo>
                        <a:pt x="534" y="1202"/>
                        <a:pt x="568" y="1202"/>
                        <a:pt x="601" y="1168"/>
                      </a:cubicBezTo>
                      <a:lnTo>
                        <a:pt x="634" y="1168"/>
                      </a:lnTo>
                      <a:cubicBezTo>
                        <a:pt x="701" y="1168"/>
                        <a:pt x="768" y="1135"/>
                        <a:pt x="801" y="1102"/>
                      </a:cubicBezTo>
                      <a:cubicBezTo>
                        <a:pt x="868" y="1035"/>
                        <a:pt x="901" y="1001"/>
                        <a:pt x="935" y="935"/>
                      </a:cubicBezTo>
                      <a:lnTo>
                        <a:pt x="968" y="901"/>
                      </a:lnTo>
                      <a:cubicBezTo>
                        <a:pt x="1001" y="868"/>
                        <a:pt x="1001" y="801"/>
                        <a:pt x="1035" y="735"/>
                      </a:cubicBezTo>
                      <a:cubicBezTo>
                        <a:pt x="1035" y="735"/>
                        <a:pt x="1035" y="701"/>
                        <a:pt x="1035" y="701"/>
                      </a:cubicBezTo>
                      <a:cubicBezTo>
                        <a:pt x="1035" y="668"/>
                        <a:pt x="1035" y="635"/>
                        <a:pt x="1035" y="601"/>
                      </a:cubicBezTo>
                      <a:cubicBezTo>
                        <a:pt x="1035" y="568"/>
                        <a:pt x="1001" y="534"/>
                        <a:pt x="1001" y="501"/>
                      </a:cubicBezTo>
                      <a:cubicBezTo>
                        <a:pt x="935" y="301"/>
                        <a:pt x="734" y="134"/>
                        <a:pt x="40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Google Shape;407;p16">
                  <a:extLst>
                    <a:ext uri="{FF2B5EF4-FFF2-40B4-BE49-F238E27FC236}">
                      <a16:creationId xmlns="" xmlns:a16="http://schemas.microsoft.com/office/drawing/2014/main" id="{FF787490-DA3A-7F46-0352-59156FDD9C7F}"/>
                    </a:ext>
                  </a:extLst>
                </p:cNvPr>
                <p:cNvSpPr/>
                <p:nvPr/>
              </p:nvSpPr>
              <p:spPr>
                <a:xfrm>
                  <a:off x="2493438" y="2368950"/>
                  <a:ext cx="90925" cy="10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7" h="4071" extrusionOk="0">
                      <a:moveTo>
                        <a:pt x="1268" y="1"/>
                      </a:moveTo>
                      <a:cubicBezTo>
                        <a:pt x="1001" y="34"/>
                        <a:pt x="801" y="101"/>
                        <a:pt x="601" y="234"/>
                      </a:cubicBezTo>
                      <a:cubicBezTo>
                        <a:pt x="467" y="334"/>
                        <a:pt x="334" y="401"/>
                        <a:pt x="167" y="401"/>
                      </a:cubicBezTo>
                      <a:lnTo>
                        <a:pt x="100" y="401"/>
                      </a:lnTo>
                      <a:cubicBezTo>
                        <a:pt x="33" y="534"/>
                        <a:pt x="0" y="634"/>
                        <a:pt x="33" y="768"/>
                      </a:cubicBezTo>
                      <a:cubicBezTo>
                        <a:pt x="100" y="935"/>
                        <a:pt x="234" y="1035"/>
                        <a:pt x="400" y="1101"/>
                      </a:cubicBezTo>
                      <a:cubicBezTo>
                        <a:pt x="467" y="1135"/>
                        <a:pt x="500" y="1201"/>
                        <a:pt x="534" y="1268"/>
                      </a:cubicBezTo>
                      <a:lnTo>
                        <a:pt x="567" y="1302"/>
                      </a:lnTo>
                      <a:cubicBezTo>
                        <a:pt x="701" y="1468"/>
                        <a:pt x="834" y="1668"/>
                        <a:pt x="934" y="1902"/>
                      </a:cubicBezTo>
                      <a:cubicBezTo>
                        <a:pt x="1034" y="2102"/>
                        <a:pt x="1168" y="2336"/>
                        <a:pt x="1301" y="2536"/>
                      </a:cubicBezTo>
                      <a:cubicBezTo>
                        <a:pt x="1601" y="2869"/>
                        <a:pt x="1801" y="3236"/>
                        <a:pt x="1968" y="3637"/>
                      </a:cubicBezTo>
                      <a:cubicBezTo>
                        <a:pt x="2068" y="3903"/>
                        <a:pt x="2302" y="4070"/>
                        <a:pt x="2569" y="4070"/>
                      </a:cubicBezTo>
                      <a:cubicBezTo>
                        <a:pt x="2669" y="4070"/>
                        <a:pt x="2735" y="4037"/>
                        <a:pt x="2835" y="4037"/>
                      </a:cubicBezTo>
                      <a:cubicBezTo>
                        <a:pt x="3169" y="4003"/>
                        <a:pt x="3403" y="3670"/>
                        <a:pt x="3369" y="3336"/>
                      </a:cubicBezTo>
                      <a:lnTo>
                        <a:pt x="3369" y="3303"/>
                      </a:lnTo>
                      <a:cubicBezTo>
                        <a:pt x="3336" y="3103"/>
                        <a:pt x="3369" y="2903"/>
                        <a:pt x="3436" y="2736"/>
                      </a:cubicBezTo>
                      <a:cubicBezTo>
                        <a:pt x="3636" y="2035"/>
                        <a:pt x="3403" y="1435"/>
                        <a:pt x="2802" y="1235"/>
                      </a:cubicBezTo>
                      <a:cubicBezTo>
                        <a:pt x="2469" y="1135"/>
                        <a:pt x="2235" y="901"/>
                        <a:pt x="2102" y="568"/>
                      </a:cubicBezTo>
                      <a:cubicBezTo>
                        <a:pt x="1968" y="368"/>
                        <a:pt x="1801" y="201"/>
                        <a:pt x="1601" y="101"/>
                      </a:cubicBezTo>
                      <a:cubicBezTo>
                        <a:pt x="1501" y="34"/>
                        <a:pt x="1368" y="1"/>
                        <a:pt x="126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Google Shape;408;p16">
                  <a:extLst>
                    <a:ext uri="{FF2B5EF4-FFF2-40B4-BE49-F238E27FC236}">
                      <a16:creationId xmlns="" xmlns:a16="http://schemas.microsoft.com/office/drawing/2014/main" id="{47DEE0EE-DDF1-32A5-B618-E2E5C305F5C3}"/>
                    </a:ext>
                  </a:extLst>
                </p:cNvPr>
                <p:cNvSpPr/>
                <p:nvPr/>
              </p:nvSpPr>
              <p:spPr>
                <a:xfrm>
                  <a:off x="2349163" y="2223025"/>
                  <a:ext cx="89250" cy="7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0" h="3036" extrusionOk="0">
                      <a:moveTo>
                        <a:pt x="901" y="0"/>
                      </a:moveTo>
                      <a:cubicBezTo>
                        <a:pt x="634" y="33"/>
                        <a:pt x="434" y="133"/>
                        <a:pt x="301" y="334"/>
                      </a:cubicBezTo>
                      <a:cubicBezTo>
                        <a:pt x="100" y="500"/>
                        <a:pt x="0" y="701"/>
                        <a:pt x="0" y="934"/>
                      </a:cubicBezTo>
                      <a:cubicBezTo>
                        <a:pt x="34" y="1134"/>
                        <a:pt x="167" y="1334"/>
                        <a:pt x="367" y="1468"/>
                      </a:cubicBezTo>
                      <a:cubicBezTo>
                        <a:pt x="567" y="1701"/>
                        <a:pt x="868" y="1868"/>
                        <a:pt x="1201" y="1935"/>
                      </a:cubicBezTo>
                      <a:cubicBezTo>
                        <a:pt x="1501" y="2001"/>
                        <a:pt x="1835" y="2135"/>
                        <a:pt x="2102" y="2302"/>
                      </a:cubicBezTo>
                      <a:cubicBezTo>
                        <a:pt x="2202" y="2368"/>
                        <a:pt x="2302" y="2468"/>
                        <a:pt x="2402" y="2535"/>
                      </a:cubicBezTo>
                      <a:lnTo>
                        <a:pt x="2469" y="2602"/>
                      </a:lnTo>
                      <a:cubicBezTo>
                        <a:pt x="2502" y="2635"/>
                        <a:pt x="2535" y="2702"/>
                        <a:pt x="2569" y="2735"/>
                      </a:cubicBezTo>
                      <a:cubicBezTo>
                        <a:pt x="2702" y="2902"/>
                        <a:pt x="2902" y="3002"/>
                        <a:pt x="3103" y="3036"/>
                      </a:cubicBezTo>
                      <a:cubicBezTo>
                        <a:pt x="3169" y="3036"/>
                        <a:pt x="3269" y="3002"/>
                        <a:pt x="3336" y="2969"/>
                      </a:cubicBezTo>
                      <a:cubicBezTo>
                        <a:pt x="3570" y="2869"/>
                        <a:pt x="3570" y="2635"/>
                        <a:pt x="3570" y="2402"/>
                      </a:cubicBezTo>
                      <a:cubicBezTo>
                        <a:pt x="3570" y="2335"/>
                        <a:pt x="3570" y="2302"/>
                        <a:pt x="3570" y="2235"/>
                      </a:cubicBezTo>
                      <a:cubicBezTo>
                        <a:pt x="3570" y="2135"/>
                        <a:pt x="3536" y="2035"/>
                        <a:pt x="3503" y="1935"/>
                      </a:cubicBezTo>
                      <a:lnTo>
                        <a:pt x="3503" y="1901"/>
                      </a:lnTo>
                      <a:lnTo>
                        <a:pt x="3336" y="1735"/>
                      </a:lnTo>
                      <a:cubicBezTo>
                        <a:pt x="3303" y="1701"/>
                        <a:pt x="3303" y="1668"/>
                        <a:pt x="3269" y="1635"/>
                      </a:cubicBezTo>
                      <a:lnTo>
                        <a:pt x="3203" y="1534"/>
                      </a:lnTo>
                      <a:cubicBezTo>
                        <a:pt x="3103" y="1468"/>
                        <a:pt x="3036" y="1401"/>
                        <a:pt x="2936" y="1334"/>
                      </a:cubicBezTo>
                      <a:cubicBezTo>
                        <a:pt x="2702" y="1168"/>
                        <a:pt x="2469" y="1034"/>
                        <a:pt x="2202" y="967"/>
                      </a:cubicBezTo>
                      <a:lnTo>
                        <a:pt x="2068" y="934"/>
                      </a:lnTo>
                      <a:cubicBezTo>
                        <a:pt x="2002" y="867"/>
                        <a:pt x="1935" y="834"/>
                        <a:pt x="1835" y="801"/>
                      </a:cubicBezTo>
                      <a:cubicBezTo>
                        <a:pt x="1601" y="667"/>
                        <a:pt x="1368" y="567"/>
                        <a:pt x="1335" y="234"/>
                      </a:cubicBezTo>
                      <a:cubicBezTo>
                        <a:pt x="1235" y="100"/>
                        <a:pt x="1068" y="0"/>
                        <a:pt x="9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Google Shape;409;p16">
                  <a:extLst>
                    <a:ext uri="{FF2B5EF4-FFF2-40B4-BE49-F238E27FC236}">
                      <a16:creationId xmlns="" xmlns:a16="http://schemas.microsoft.com/office/drawing/2014/main" id="{DF245F82-AC18-E399-EE70-CCF67ED04354}"/>
                    </a:ext>
                  </a:extLst>
                </p:cNvPr>
                <p:cNvSpPr/>
                <p:nvPr/>
              </p:nvSpPr>
              <p:spPr>
                <a:xfrm>
                  <a:off x="2766963" y="2761725"/>
                  <a:ext cx="68400" cy="8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3571" extrusionOk="0">
                      <a:moveTo>
                        <a:pt x="601" y="1"/>
                      </a:moveTo>
                      <a:cubicBezTo>
                        <a:pt x="501" y="1"/>
                        <a:pt x="401" y="34"/>
                        <a:pt x="334" y="101"/>
                      </a:cubicBezTo>
                      <a:cubicBezTo>
                        <a:pt x="0" y="368"/>
                        <a:pt x="134" y="701"/>
                        <a:pt x="334" y="1002"/>
                      </a:cubicBezTo>
                      <a:cubicBezTo>
                        <a:pt x="434" y="1435"/>
                        <a:pt x="701" y="1835"/>
                        <a:pt x="1101" y="2069"/>
                      </a:cubicBezTo>
                      <a:cubicBezTo>
                        <a:pt x="1401" y="2302"/>
                        <a:pt x="1635" y="2636"/>
                        <a:pt x="1735" y="3003"/>
                      </a:cubicBezTo>
                      <a:cubicBezTo>
                        <a:pt x="1802" y="3103"/>
                        <a:pt x="1835" y="3203"/>
                        <a:pt x="1902" y="3303"/>
                      </a:cubicBezTo>
                      <a:cubicBezTo>
                        <a:pt x="1935" y="3470"/>
                        <a:pt x="2068" y="3570"/>
                        <a:pt x="2235" y="3570"/>
                      </a:cubicBezTo>
                      <a:cubicBezTo>
                        <a:pt x="2302" y="3570"/>
                        <a:pt x="2335" y="3570"/>
                        <a:pt x="2402" y="3537"/>
                      </a:cubicBezTo>
                      <a:cubicBezTo>
                        <a:pt x="2502" y="3503"/>
                        <a:pt x="2569" y="3470"/>
                        <a:pt x="2569" y="3403"/>
                      </a:cubicBezTo>
                      <a:cubicBezTo>
                        <a:pt x="2569" y="3370"/>
                        <a:pt x="2502" y="3270"/>
                        <a:pt x="2435" y="3170"/>
                      </a:cubicBezTo>
                      <a:cubicBezTo>
                        <a:pt x="2369" y="3136"/>
                        <a:pt x="2335" y="3103"/>
                        <a:pt x="2335" y="3036"/>
                      </a:cubicBezTo>
                      <a:cubicBezTo>
                        <a:pt x="2335" y="2970"/>
                        <a:pt x="2402" y="2936"/>
                        <a:pt x="2469" y="2903"/>
                      </a:cubicBezTo>
                      <a:cubicBezTo>
                        <a:pt x="2469" y="2870"/>
                        <a:pt x="2502" y="2870"/>
                        <a:pt x="2535" y="2836"/>
                      </a:cubicBezTo>
                      <a:cubicBezTo>
                        <a:pt x="2736" y="2636"/>
                        <a:pt x="2736" y="2336"/>
                        <a:pt x="2535" y="2136"/>
                      </a:cubicBezTo>
                      <a:lnTo>
                        <a:pt x="2469" y="2036"/>
                      </a:lnTo>
                      <a:cubicBezTo>
                        <a:pt x="2335" y="1769"/>
                        <a:pt x="2168" y="1569"/>
                        <a:pt x="1935" y="1469"/>
                      </a:cubicBezTo>
                      <a:lnTo>
                        <a:pt x="1701" y="1002"/>
                      </a:lnTo>
                      <a:cubicBezTo>
                        <a:pt x="1635" y="935"/>
                        <a:pt x="1635" y="868"/>
                        <a:pt x="1635" y="768"/>
                      </a:cubicBezTo>
                      <a:cubicBezTo>
                        <a:pt x="1635" y="668"/>
                        <a:pt x="1601" y="568"/>
                        <a:pt x="1535" y="501"/>
                      </a:cubicBezTo>
                      <a:cubicBezTo>
                        <a:pt x="1468" y="468"/>
                        <a:pt x="1401" y="434"/>
                        <a:pt x="1335" y="401"/>
                      </a:cubicBezTo>
                      <a:cubicBezTo>
                        <a:pt x="1268" y="334"/>
                        <a:pt x="1201" y="301"/>
                        <a:pt x="1134" y="234"/>
                      </a:cubicBezTo>
                      <a:lnTo>
                        <a:pt x="1001" y="168"/>
                      </a:lnTo>
                      <a:cubicBezTo>
                        <a:pt x="868" y="68"/>
                        <a:pt x="734" y="1"/>
                        <a:pt x="60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Google Shape;410;p16">
                  <a:extLst>
                    <a:ext uri="{FF2B5EF4-FFF2-40B4-BE49-F238E27FC236}">
                      <a16:creationId xmlns="" xmlns:a16="http://schemas.microsoft.com/office/drawing/2014/main" id="{7819F517-CCE6-9DDE-9079-DC788EEE977E}"/>
                    </a:ext>
                  </a:extLst>
                </p:cNvPr>
                <p:cNvSpPr/>
                <p:nvPr/>
              </p:nvSpPr>
              <p:spPr>
                <a:xfrm>
                  <a:off x="2730263" y="2719200"/>
                  <a:ext cx="45050" cy="4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2" h="1602" extrusionOk="0">
                      <a:moveTo>
                        <a:pt x="501" y="1"/>
                      </a:moveTo>
                      <a:cubicBezTo>
                        <a:pt x="401" y="1"/>
                        <a:pt x="334" y="1"/>
                        <a:pt x="234" y="34"/>
                      </a:cubicBezTo>
                      <a:cubicBezTo>
                        <a:pt x="1" y="167"/>
                        <a:pt x="34" y="401"/>
                        <a:pt x="101" y="634"/>
                      </a:cubicBezTo>
                      <a:cubicBezTo>
                        <a:pt x="101" y="668"/>
                        <a:pt x="101" y="734"/>
                        <a:pt x="134" y="801"/>
                      </a:cubicBezTo>
                      <a:cubicBezTo>
                        <a:pt x="134" y="1001"/>
                        <a:pt x="267" y="1035"/>
                        <a:pt x="401" y="1068"/>
                      </a:cubicBezTo>
                      <a:cubicBezTo>
                        <a:pt x="501" y="1068"/>
                        <a:pt x="568" y="1101"/>
                        <a:pt x="634" y="1168"/>
                      </a:cubicBezTo>
                      <a:cubicBezTo>
                        <a:pt x="768" y="1168"/>
                        <a:pt x="868" y="1235"/>
                        <a:pt x="935" y="1302"/>
                      </a:cubicBezTo>
                      <a:cubicBezTo>
                        <a:pt x="1001" y="1368"/>
                        <a:pt x="1068" y="1402"/>
                        <a:pt x="1135" y="1435"/>
                      </a:cubicBezTo>
                      <a:cubicBezTo>
                        <a:pt x="1168" y="1468"/>
                        <a:pt x="1201" y="1502"/>
                        <a:pt x="1235" y="1502"/>
                      </a:cubicBezTo>
                      <a:cubicBezTo>
                        <a:pt x="1301" y="1568"/>
                        <a:pt x="1402" y="1602"/>
                        <a:pt x="1468" y="1602"/>
                      </a:cubicBezTo>
                      <a:cubicBezTo>
                        <a:pt x="1535" y="1602"/>
                        <a:pt x="1602" y="1568"/>
                        <a:pt x="1635" y="1535"/>
                      </a:cubicBezTo>
                      <a:cubicBezTo>
                        <a:pt x="1802" y="1435"/>
                        <a:pt x="1735" y="1335"/>
                        <a:pt x="1702" y="1235"/>
                      </a:cubicBezTo>
                      <a:cubicBezTo>
                        <a:pt x="1635" y="1168"/>
                        <a:pt x="1635" y="1101"/>
                        <a:pt x="1635" y="1035"/>
                      </a:cubicBezTo>
                      <a:cubicBezTo>
                        <a:pt x="1568" y="968"/>
                        <a:pt x="1535" y="901"/>
                        <a:pt x="1502" y="801"/>
                      </a:cubicBezTo>
                      <a:cubicBezTo>
                        <a:pt x="1402" y="634"/>
                        <a:pt x="1268" y="468"/>
                        <a:pt x="1135" y="301"/>
                      </a:cubicBezTo>
                      <a:cubicBezTo>
                        <a:pt x="968" y="134"/>
                        <a:pt x="734" y="1"/>
                        <a:pt x="50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Google Shape;411;p16">
                  <a:extLst>
                    <a:ext uri="{FF2B5EF4-FFF2-40B4-BE49-F238E27FC236}">
                      <a16:creationId xmlns="" xmlns:a16="http://schemas.microsoft.com/office/drawing/2014/main" id="{51B7523B-D3F4-DD90-7087-AE20F68ED079}"/>
                    </a:ext>
                  </a:extLst>
                </p:cNvPr>
                <p:cNvSpPr/>
                <p:nvPr/>
              </p:nvSpPr>
              <p:spPr>
                <a:xfrm>
                  <a:off x="2986288" y="3041800"/>
                  <a:ext cx="41725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9" h="1241" extrusionOk="0">
                      <a:moveTo>
                        <a:pt x="635" y="1"/>
                      </a:moveTo>
                      <a:cubicBezTo>
                        <a:pt x="601" y="1"/>
                        <a:pt x="568" y="2"/>
                        <a:pt x="534" y="6"/>
                      </a:cubicBezTo>
                      <a:lnTo>
                        <a:pt x="200" y="6"/>
                      </a:lnTo>
                      <a:cubicBezTo>
                        <a:pt x="100" y="6"/>
                        <a:pt x="67" y="39"/>
                        <a:pt x="34" y="139"/>
                      </a:cubicBezTo>
                      <a:cubicBezTo>
                        <a:pt x="0" y="339"/>
                        <a:pt x="134" y="406"/>
                        <a:pt x="267" y="506"/>
                      </a:cubicBezTo>
                      <a:lnTo>
                        <a:pt x="334" y="573"/>
                      </a:lnTo>
                      <a:lnTo>
                        <a:pt x="534" y="706"/>
                      </a:lnTo>
                      <a:cubicBezTo>
                        <a:pt x="667" y="806"/>
                        <a:pt x="767" y="906"/>
                        <a:pt x="901" y="1007"/>
                      </a:cubicBezTo>
                      <a:lnTo>
                        <a:pt x="968" y="1073"/>
                      </a:lnTo>
                      <a:cubicBezTo>
                        <a:pt x="1034" y="1173"/>
                        <a:pt x="1134" y="1240"/>
                        <a:pt x="1234" y="1240"/>
                      </a:cubicBezTo>
                      <a:cubicBezTo>
                        <a:pt x="1334" y="1240"/>
                        <a:pt x="1401" y="1207"/>
                        <a:pt x="1468" y="1140"/>
                      </a:cubicBezTo>
                      <a:cubicBezTo>
                        <a:pt x="1668" y="906"/>
                        <a:pt x="1668" y="573"/>
                        <a:pt x="1468" y="373"/>
                      </a:cubicBezTo>
                      <a:cubicBezTo>
                        <a:pt x="1228" y="133"/>
                        <a:pt x="934" y="1"/>
                        <a:pt x="6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Google Shape;412;p16">
                  <a:extLst>
                    <a:ext uri="{FF2B5EF4-FFF2-40B4-BE49-F238E27FC236}">
                      <a16:creationId xmlns="" xmlns:a16="http://schemas.microsoft.com/office/drawing/2014/main" id="{D45A0628-D919-4CFA-E8F6-BE3EF0E8549A}"/>
                    </a:ext>
                  </a:extLst>
                </p:cNvPr>
                <p:cNvSpPr/>
                <p:nvPr/>
              </p:nvSpPr>
              <p:spPr>
                <a:xfrm>
                  <a:off x="2631863" y="2497375"/>
                  <a:ext cx="42550" cy="1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2" h="706" extrusionOk="0">
                      <a:moveTo>
                        <a:pt x="267" y="1"/>
                      </a:moveTo>
                      <a:cubicBezTo>
                        <a:pt x="134" y="67"/>
                        <a:pt x="34" y="167"/>
                        <a:pt x="0" y="301"/>
                      </a:cubicBezTo>
                      <a:cubicBezTo>
                        <a:pt x="31" y="545"/>
                        <a:pt x="257" y="705"/>
                        <a:pt x="499" y="705"/>
                      </a:cubicBezTo>
                      <a:cubicBezTo>
                        <a:pt x="522" y="705"/>
                        <a:pt x="545" y="704"/>
                        <a:pt x="567" y="701"/>
                      </a:cubicBezTo>
                      <a:lnTo>
                        <a:pt x="1635" y="701"/>
                      </a:lnTo>
                      <a:cubicBezTo>
                        <a:pt x="1702" y="101"/>
                        <a:pt x="1335" y="67"/>
                        <a:pt x="1001" y="34"/>
                      </a:cubicBezTo>
                      <a:cubicBezTo>
                        <a:pt x="901" y="34"/>
                        <a:pt x="768" y="1"/>
                        <a:pt x="66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Google Shape;413;p16">
                  <a:extLst>
                    <a:ext uri="{FF2B5EF4-FFF2-40B4-BE49-F238E27FC236}">
                      <a16:creationId xmlns="" xmlns:a16="http://schemas.microsoft.com/office/drawing/2014/main" id="{3DCE8E5E-8086-AC98-D5E0-E9B8AF0367A8}"/>
                    </a:ext>
                  </a:extLst>
                </p:cNvPr>
                <p:cNvSpPr/>
                <p:nvPr/>
              </p:nvSpPr>
              <p:spPr>
                <a:xfrm>
                  <a:off x="2494263" y="2293900"/>
                  <a:ext cx="2755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" h="1168" extrusionOk="0">
                      <a:moveTo>
                        <a:pt x="267" y="0"/>
                      </a:moveTo>
                      <a:cubicBezTo>
                        <a:pt x="134" y="0"/>
                        <a:pt x="34" y="34"/>
                        <a:pt x="0" y="267"/>
                      </a:cubicBezTo>
                      <a:cubicBezTo>
                        <a:pt x="101" y="501"/>
                        <a:pt x="234" y="668"/>
                        <a:pt x="401" y="834"/>
                      </a:cubicBezTo>
                      <a:cubicBezTo>
                        <a:pt x="467" y="901"/>
                        <a:pt x="701" y="1168"/>
                        <a:pt x="801" y="1168"/>
                      </a:cubicBezTo>
                      <a:cubicBezTo>
                        <a:pt x="1001" y="1101"/>
                        <a:pt x="1035" y="934"/>
                        <a:pt x="1101" y="734"/>
                      </a:cubicBezTo>
                      <a:cubicBezTo>
                        <a:pt x="1068" y="701"/>
                        <a:pt x="1068" y="668"/>
                        <a:pt x="1101" y="634"/>
                      </a:cubicBezTo>
                      <a:cubicBezTo>
                        <a:pt x="1068" y="234"/>
                        <a:pt x="868" y="0"/>
                        <a:pt x="5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Google Shape;414;p16">
                  <a:extLst>
                    <a:ext uri="{FF2B5EF4-FFF2-40B4-BE49-F238E27FC236}">
                      <a16:creationId xmlns="" xmlns:a16="http://schemas.microsoft.com/office/drawing/2014/main" id="{3113B0EA-F8B5-C3EC-36CD-4CFE4387237C}"/>
                    </a:ext>
                  </a:extLst>
                </p:cNvPr>
                <p:cNvSpPr/>
                <p:nvPr/>
              </p:nvSpPr>
              <p:spPr>
                <a:xfrm>
                  <a:off x="2635188" y="2605800"/>
                  <a:ext cx="82600" cy="10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4" h="4137" extrusionOk="0">
                      <a:moveTo>
                        <a:pt x="1469" y="0"/>
                      </a:moveTo>
                      <a:cubicBezTo>
                        <a:pt x="1368" y="0"/>
                        <a:pt x="1235" y="67"/>
                        <a:pt x="1168" y="133"/>
                      </a:cubicBezTo>
                      <a:cubicBezTo>
                        <a:pt x="1068" y="234"/>
                        <a:pt x="968" y="267"/>
                        <a:pt x="835" y="300"/>
                      </a:cubicBezTo>
                      <a:cubicBezTo>
                        <a:pt x="501" y="300"/>
                        <a:pt x="334" y="467"/>
                        <a:pt x="268" y="867"/>
                      </a:cubicBezTo>
                      <a:lnTo>
                        <a:pt x="101" y="1134"/>
                      </a:lnTo>
                      <a:cubicBezTo>
                        <a:pt x="1" y="1268"/>
                        <a:pt x="1" y="1434"/>
                        <a:pt x="101" y="1568"/>
                      </a:cubicBezTo>
                      <a:lnTo>
                        <a:pt x="234" y="1701"/>
                      </a:lnTo>
                      <a:cubicBezTo>
                        <a:pt x="234" y="1901"/>
                        <a:pt x="334" y="2068"/>
                        <a:pt x="501" y="2168"/>
                      </a:cubicBezTo>
                      <a:cubicBezTo>
                        <a:pt x="568" y="2202"/>
                        <a:pt x="601" y="2235"/>
                        <a:pt x="635" y="2268"/>
                      </a:cubicBezTo>
                      <a:lnTo>
                        <a:pt x="735" y="2502"/>
                      </a:lnTo>
                      <a:cubicBezTo>
                        <a:pt x="735" y="2769"/>
                        <a:pt x="735" y="3069"/>
                        <a:pt x="1068" y="3169"/>
                      </a:cubicBezTo>
                      <a:lnTo>
                        <a:pt x="1068" y="3269"/>
                      </a:lnTo>
                      <a:lnTo>
                        <a:pt x="1102" y="3369"/>
                      </a:lnTo>
                      <a:lnTo>
                        <a:pt x="2002" y="3869"/>
                      </a:lnTo>
                      <a:cubicBezTo>
                        <a:pt x="2036" y="3903"/>
                        <a:pt x="2036" y="3970"/>
                        <a:pt x="2036" y="4003"/>
                      </a:cubicBezTo>
                      <a:cubicBezTo>
                        <a:pt x="2102" y="4070"/>
                        <a:pt x="2236" y="4136"/>
                        <a:pt x="2336" y="4136"/>
                      </a:cubicBezTo>
                      <a:cubicBezTo>
                        <a:pt x="2469" y="4136"/>
                        <a:pt x="2569" y="4036"/>
                        <a:pt x="2636" y="3936"/>
                      </a:cubicBezTo>
                      <a:lnTo>
                        <a:pt x="2903" y="3669"/>
                      </a:lnTo>
                      <a:cubicBezTo>
                        <a:pt x="3303" y="3569"/>
                        <a:pt x="3236" y="3336"/>
                        <a:pt x="3203" y="3102"/>
                      </a:cubicBezTo>
                      <a:cubicBezTo>
                        <a:pt x="3170" y="3002"/>
                        <a:pt x="3170" y="2902"/>
                        <a:pt x="3170" y="2802"/>
                      </a:cubicBezTo>
                      <a:lnTo>
                        <a:pt x="2870" y="2468"/>
                      </a:lnTo>
                      <a:lnTo>
                        <a:pt x="2769" y="2368"/>
                      </a:lnTo>
                      <a:lnTo>
                        <a:pt x="2769" y="2235"/>
                      </a:lnTo>
                      <a:lnTo>
                        <a:pt x="2436" y="1568"/>
                      </a:lnTo>
                      <a:cubicBezTo>
                        <a:pt x="2436" y="1534"/>
                        <a:pt x="2436" y="1468"/>
                        <a:pt x="2436" y="1434"/>
                      </a:cubicBezTo>
                      <a:cubicBezTo>
                        <a:pt x="2403" y="1434"/>
                        <a:pt x="2369" y="1401"/>
                        <a:pt x="2336" y="1401"/>
                      </a:cubicBezTo>
                      <a:cubicBezTo>
                        <a:pt x="2236" y="1334"/>
                        <a:pt x="2202" y="1234"/>
                        <a:pt x="2236" y="1101"/>
                      </a:cubicBezTo>
                      <a:lnTo>
                        <a:pt x="2102" y="1101"/>
                      </a:lnTo>
                      <a:cubicBezTo>
                        <a:pt x="2169" y="767"/>
                        <a:pt x="1936" y="567"/>
                        <a:pt x="1702" y="400"/>
                      </a:cubicBezTo>
                      <a:cubicBezTo>
                        <a:pt x="1702" y="300"/>
                        <a:pt x="1669" y="200"/>
                        <a:pt x="1602" y="100"/>
                      </a:cubicBezTo>
                      <a:cubicBezTo>
                        <a:pt x="1569" y="67"/>
                        <a:pt x="1569" y="33"/>
                        <a:pt x="15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Google Shape;415;p16">
                  <a:extLst>
                    <a:ext uri="{FF2B5EF4-FFF2-40B4-BE49-F238E27FC236}">
                      <a16:creationId xmlns="" xmlns:a16="http://schemas.microsoft.com/office/drawing/2014/main" id="{C40709FE-38B5-C21D-E69A-5CF774E7317B}"/>
                    </a:ext>
                  </a:extLst>
                </p:cNvPr>
                <p:cNvSpPr/>
                <p:nvPr/>
              </p:nvSpPr>
              <p:spPr>
                <a:xfrm>
                  <a:off x="2620188" y="2349775"/>
                  <a:ext cx="26700" cy="1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8" h="515" extrusionOk="0">
                      <a:moveTo>
                        <a:pt x="367" y="0"/>
                      </a:moveTo>
                      <a:cubicBezTo>
                        <a:pt x="301" y="0"/>
                        <a:pt x="234" y="0"/>
                        <a:pt x="167" y="34"/>
                      </a:cubicBezTo>
                      <a:cubicBezTo>
                        <a:pt x="34" y="234"/>
                        <a:pt x="0" y="367"/>
                        <a:pt x="34" y="434"/>
                      </a:cubicBezTo>
                      <a:cubicBezTo>
                        <a:pt x="46" y="459"/>
                        <a:pt x="54" y="465"/>
                        <a:pt x="59" y="465"/>
                      </a:cubicBezTo>
                      <a:cubicBezTo>
                        <a:pt x="64" y="465"/>
                        <a:pt x="66" y="457"/>
                        <a:pt x="67" y="457"/>
                      </a:cubicBezTo>
                      <a:cubicBezTo>
                        <a:pt x="67" y="457"/>
                        <a:pt x="67" y="460"/>
                        <a:pt x="67" y="467"/>
                      </a:cubicBezTo>
                      <a:cubicBezTo>
                        <a:pt x="114" y="491"/>
                        <a:pt x="161" y="515"/>
                        <a:pt x="209" y="515"/>
                      </a:cubicBezTo>
                      <a:cubicBezTo>
                        <a:pt x="228" y="515"/>
                        <a:pt x="248" y="510"/>
                        <a:pt x="267" y="501"/>
                      </a:cubicBezTo>
                      <a:lnTo>
                        <a:pt x="1001" y="501"/>
                      </a:lnTo>
                      <a:cubicBezTo>
                        <a:pt x="1068" y="301"/>
                        <a:pt x="968" y="234"/>
                        <a:pt x="868" y="167"/>
                      </a:cubicBezTo>
                      <a:cubicBezTo>
                        <a:pt x="801" y="134"/>
                        <a:pt x="768" y="67"/>
                        <a:pt x="734" y="34"/>
                      </a:cubicBezTo>
                      <a:lnTo>
                        <a:pt x="634" y="34"/>
                      </a:lnTo>
                      <a:cubicBezTo>
                        <a:pt x="567" y="0"/>
                        <a:pt x="467" y="0"/>
                        <a:pt x="3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Google Shape;416;p16">
                  <a:extLst>
                    <a:ext uri="{FF2B5EF4-FFF2-40B4-BE49-F238E27FC236}">
                      <a16:creationId xmlns="" xmlns:a16="http://schemas.microsoft.com/office/drawing/2014/main" id="{8D8B981A-AD30-09E5-9E34-8D6AC80D9907}"/>
                    </a:ext>
                  </a:extLst>
                </p:cNvPr>
                <p:cNvSpPr/>
                <p:nvPr/>
              </p:nvSpPr>
              <p:spPr>
                <a:xfrm>
                  <a:off x="2607688" y="2517400"/>
                  <a:ext cx="35875" cy="6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5" h="2569" extrusionOk="0">
                      <a:moveTo>
                        <a:pt x="434" y="0"/>
                      </a:moveTo>
                      <a:cubicBezTo>
                        <a:pt x="334" y="34"/>
                        <a:pt x="200" y="67"/>
                        <a:pt x="100" y="134"/>
                      </a:cubicBezTo>
                      <a:cubicBezTo>
                        <a:pt x="33" y="134"/>
                        <a:pt x="0" y="167"/>
                        <a:pt x="0" y="234"/>
                      </a:cubicBezTo>
                      <a:cubicBezTo>
                        <a:pt x="0" y="300"/>
                        <a:pt x="33" y="334"/>
                        <a:pt x="67" y="400"/>
                      </a:cubicBezTo>
                      <a:cubicBezTo>
                        <a:pt x="100" y="434"/>
                        <a:pt x="133" y="501"/>
                        <a:pt x="133" y="567"/>
                      </a:cubicBezTo>
                      <a:lnTo>
                        <a:pt x="200" y="567"/>
                      </a:lnTo>
                      <a:cubicBezTo>
                        <a:pt x="300" y="567"/>
                        <a:pt x="400" y="601"/>
                        <a:pt x="400" y="701"/>
                      </a:cubicBezTo>
                      <a:cubicBezTo>
                        <a:pt x="400" y="767"/>
                        <a:pt x="400" y="834"/>
                        <a:pt x="400" y="901"/>
                      </a:cubicBezTo>
                      <a:cubicBezTo>
                        <a:pt x="434" y="1001"/>
                        <a:pt x="434" y="1068"/>
                        <a:pt x="367" y="1134"/>
                      </a:cubicBezTo>
                      <a:cubicBezTo>
                        <a:pt x="367" y="1234"/>
                        <a:pt x="334" y="1334"/>
                        <a:pt x="300" y="1435"/>
                      </a:cubicBezTo>
                      <a:cubicBezTo>
                        <a:pt x="200" y="1668"/>
                        <a:pt x="200" y="1902"/>
                        <a:pt x="234" y="2135"/>
                      </a:cubicBezTo>
                      <a:cubicBezTo>
                        <a:pt x="234" y="2202"/>
                        <a:pt x="267" y="2302"/>
                        <a:pt x="300" y="2402"/>
                      </a:cubicBezTo>
                      <a:cubicBezTo>
                        <a:pt x="300" y="2435"/>
                        <a:pt x="300" y="2435"/>
                        <a:pt x="334" y="2469"/>
                      </a:cubicBezTo>
                      <a:cubicBezTo>
                        <a:pt x="367" y="2502"/>
                        <a:pt x="467" y="2535"/>
                        <a:pt x="534" y="2535"/>
                      </a:cubicBezTo>
                      <a:lnTo>
                        <a:pt x="934" y="2535"/>
                      </a:lnTo>
                      <a:cubicBezTo>
                        <a:pt x="967" y="2535"/>
                        <a:pt x="1034" y="2535"/>
                        <a:pt x="1067" y="2569"/>
                      </a:cubicBezTo>
                      <a:lnTo>
                        <a:pt x="1201" y="2535"/>
                      </a:lnTo>
                      <a:cubicBezTo>
                        <a:pt x="1234" y="2502"/>
                        <a:pt x="1234" y="2469"/>
                        <a:pt x="1234" y="2435"/>
                      </a:cubicBezTo>
                      <a:cubicBezTo>
                        <a:pt x="1334" y="2335"/>
                        <a:pt x="1434" y="2202"/>
                        <a:pt x="1368" y="2002"/>
                      </a:cubicBezTo>
                      <a:lnTo>
                        <a:pt x="1368" y="1935"/>
                      </a:lnTo>
                      <a:cubicBezTo>
                        <a:pt x="1401" y="1668"/>
                        <a:pt x="1368" y="1401"/>
                        <a:pt x="1234" y="1134"/>
                      </a:cubicBezTo>
                      <a:cubicBezTo>
                        <a:pt x="1268" y="767"/>
                        <a:pt x="1101" y="400"/>
                        <a:pt x="801" y="167"/>
                      </a:cubicBezTo>
                      <a:cubicBezTo>
                        <a:pt x="701" y="67"/>
                        <a:pt x="567" y="0"/>
                        <a:pt x="4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" name="Google Shape;417;p16">
                <a:extLst>
                  <a:ext uri="{FF2B5EF4-FFF2-40B4-BE49-F238E27FC236}">
                    <a16:creationId xmlns="" xmlns:a16="http://schemas.microsoft.com/office/drawing/2014/main" id="{58A3DD75-16CF-610C-C68C-1BD67BFA7DBA}"/>
                  </a:ext>
                </a:extLst>
              </p:cNvPr>
              <p:cNvGrpSpPr/>
              <p:nvPr/>
            </p:nvGrpSpPr>
            <p:grpSpPr>
              <a:xfrm>
                <a:off x="3525838" y="2082075"/>
                <a:ext cx="1144175" cy="858150"/>
                <a:chOff x="3522488" y="2082075"/>
                <a:chExt cx="1144175" cy="858150"/>
              </a:xfrm>
              <a:grpFill/>
            </p:grpSpPr>
            <p:sp>
              <p:nvSpPr>
                <p:cNvPr id="62" name="Google Shape;418;p16">
                  <a:extLst>
                    <a:ext uri="{FF2B5EF4-FFF2-40B4-BE49-F238E27FC236}">
                      <a16:creationId xmlns="" xmlns:a16="http://schemas.microsoft.com/office/drawing/2014/main" id="{E3895C46-9F57-5CE9-FADD-A78C74D38E1C}"/>
                    </a:ext>
                  </a:extLst>
                </p:cNvPr>
                <p:cNvSpPr/>
                <p:nvPr/>
              </p:nvSpPr>
              <p:spPr>
                <a:xfrm>
                  <a:off x="3652588" y="2082075"/>
                  <a:ext cx="1014075" cy="85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63" h="34326" extrusionOk="0">
                      <a:moveTo>
                        <a:pt x="4504" y="24285"/>
                      </a:moveTo>
                      <a:cubicBezTo>
                        <a:pt x="4519" y="24300"/>
                        <a:pt x="4534" y="24308"/>
                        <a:pt x="4546" y="24313"/>
                      </a:cubicBezTo>
                      <a:lnTo>
                        <a:pt x="4546" y="24313"/>
                      </a:lnTo>
                      <a:cubicBezTo>
                        <a:pt x="4549" y="24309"/>
                        <a:pt x="4552" y="24306"/>
                        <a:pt x="4555" y="24302"/>
                      </a:cubicBezTo>
                      <a:lnTo>
                        <a:pt x="4555" y="24302"/>
                      </a:lnTo>
                      <a:lnTo>
                        <a:pt x="4537" y="24285"/>
                      </a:lnTo>
                      <a:close/>
                      <a:moveTo>
                        <a:pt x="29622" y="32591"/>
                      </a:moveTo>
                      <a:cubicBezTo>
                        <a:pt x="29622" y="32591"/>
                        <a:pt x="29688" y="32624"/>
                        <a:pt x="29722" y="32624"/>
                      </a:cubicBezTo>
                      <a:lnTo>
                        <a:pt x="29688" y="32691"/>
                      </a:lnTo>
                      <a:cubicBezTo>
                        <a:pt x="29622" y="32624"/>
                        <a:pt x="29622" y="32591"/>
                        <a:pt x="29622" y="32591"/>
                      </a:cubicBezTo>
                      <a:close/>
                      <a:moveTo>
                        <a:pt x="29822" y="1"/>
                      </a:moveTo>
                      <a:cubicBezTo>
                        <a:pt x="29755" y="1"/>
                        <a:pt x="29722" y="1"/>
                        <a:pt x="29655" y="34"/>
                      </a:cubicBezTo>
                      <a:cubicBezTo>
                        <a:pt x="29555" y="101"/>
                        <a:pt x="29455" y="134"/>
                        <a:pt x="29355" y="201"/>
                      </a:cubicBezTo>
                      <a:cubicBezTo>
                        <a:pt x="29221" y="301"/>
                        <a:pt x="29021" y="368"/>
                        <a:pt x="28821" y="401"/>
                      </a:cubicBezTo>
                      <a:cubicBezTo>
                        <a:pt x="28654" y="368"/>
                        <a:pt x="28454" y="268"/>
                        <a:pt x="28354" y="101"/>
                      </a:cubicBezTo>
                      <a:cubicBezTo>
                        <a:pt x="28321" y="67"/>
                        <a:pt x="28254" y="34"/>
                        <a:pt x="28187" y="34"/>
                      </a:cubicBezTo>
                      <a:cubicBezTo>
                        <a:pt x="28087" y="34"/>
                        <a:pt x="27987" y="67"/>
                        <a:pt x="27887" y="167"/>
                      </a:cubicBezTo>
                      <a:cubicBezTo>
                        <a:pt x="27820" y="234"/>
                        <a:pt x="27754" y="268"/>
                        <a:pt x="27654" y="334"/>
                      </a:cubicBezTo>
                      <a:cubicBezTo>
                        <a:pt x="27420" y="501"/>
                        <a:pt x="27220" y="735"/>
                        <a:pt x="27120" y="1001"/>
                      </a:cubicBezTo>
                      <a:cubicBezTo>
                        <a:pt x="27120" y="1035"/>
                        <a:pt x="27087" y="1068"/>
                        <a:pt x="27087" y="1101"/>
                      </a:cubicBezTo>
                      <a:lnTo>
                        <a:pt x="27020" y="1468"/>
                      </a:lnTo>
                      <a:cubicBezTo>
                        <a:pt x="26953" y="1802"/>
                        <a:pt x="26853" y="2136"/>
                        <a:pt x="26720" y="2469"/>
                      </a:cubicBezTo>
                      <a:cubicBezTo>
                        <a:pt x="26586" y="2803"/>
                        <a:pt x="26553" y="3136"/>
                        <a:pt x="26620" y="3470"/>
                      </a:cubicBezTo>
                      <a:cubicBezTo>
                        <a:pt x="26653" y="3737"/>
                        <a:pt x="26620" y="4004"/>
                        <a:pt x="26553" y="4270"/>
                      </a:cubicBezTo>
                      <a:cubicBezTo>
                        <a:pt x="26486" y="4370"/>
                        <a:pt x="26453" y="4537"/>
                        <a:pt x="26453" y="4671"/>
                      </a:cubicBezTo>
                      <a:lnTo>
                        <a:pt x="26453" y="4771"/>
                      </a:lnTo>
                      <a:cubicBezTo>
                        <a:pt x="26453" y="5271"/>
                        <a:pt x="26253" y="5505"/>
                        <a:pt x="25819" y="5505"/>
                      </a:cubicBezTo>
                      <a:lnTo>
                        <a:pt x="25452" y="5505"/>
                      </a:lnTo>
                      <a:cubicBezTo>
                        <a:pt x="25052" y="5505"/>
                        <a:pt x="24918" y="5872"/>
                        <a:pt x="24818" y="6205"/>
                      </a:cubicBezTo>
                      <a:cubicBezTo>
                        <a:pt x="24818" y="6272"/>
                        <a:pt x="24818" y="6372"/>
                        <a:pt x="24818" y="6439"/>
                      </a:cubicBezTo>
                      <a:cubicBezTo>
                        <a:pt x="24852" y="6572"/>
                        <a:pt x="24852" y="6705"/>
                        <a:pt x="24785" y="6806"/>
                      </a:cubicBezTo>
                      <a:cubicBezTo>
                        <a:pt x="24752" y="6839"/>
                        <a:pt x="24718" y="6906"/>
                        <a:pt x="24718" y="6939"/>
                      </a:cubicBezTo>
                      <a:cubicBezTo>
                        <a:pt x="24618" y="7139"/>
                        <a:pt x="24518" y="7306"/>
                        <a:pt x="24752" y="7473"/>
                      </a:cubicBezTo>
                      <a:cubicBezTo>
                        <a:pt x="24852" y="7539"/>
                        <a:pt x="24885" y="7606"/>
                        <a:pt x="24885" y="7673"/>
                      </a:cubicBezTo>
                      <a:cubicBezTo>
                        <a:pt x="24885" y="7706"/>
                        <a:pt x="24818" y="7773"/>
                        <a:pt x="24752" y="7806"/>
                      </a:cubicBezTo>
                      <a:cubicBezTo>
                        <a:pt x="24718" y="7840"/>
                        <a:pt x="24685" y="7873"/>
                        <a:pt x="24651" y="7940"/>
                      </a:cubicBezTo>
                      <a:cubicBezTo>
                        <a:pt x="24451" y="8006"/>
                        <a:pt x="24318" y="8140"/>
                        <a:pt x="24218" y="8307"/>
                      </a:cubicBezTo>
                      <a:cubicBezTo>
                        <a:pt x="23984" y="8407"/>
                        <a:pt x="23784" y="8573"/>
                        <a:pt x="23651" y="8807"/>
                      </a:cubicBezTo>
                      <a:cubicBezTo>
                        <a:pt x="23584" y="9074"/>
                        <a:pt x="23617" y="9341"/>
                        <a:pt x="23751" y="9608"/>
                      </a:cubicBezTo>
                      <a:cubicBezTo>
                        <a:pt x="23784" y="9741"/>
                        <a:pt x="23784" y="9841"/>
                        <a:pt x="23751" y="9974"/>
                      </a:cubicBezTo>
                      <a:cubicBezTo>
                        <a:pt x="23484" y="10175"/>
                        <a:pt x="23250" y="10508"/>
                        <a:pt x="23184" y="10875"/>
                      </a:cubicBezTo>
                      <a:cubicBezTo>
                        <a:pt x="23017" y="10908"/>
                        <a:pt x="22950" y="11109"/>
                        <a:pt x="22884" y="11275"/>
                      </a:cubicBezTo>
                      <a:cubicBezTo>
                        <a:pt x="22850" y="11442"/>
                        <a:pt x="22817" y="11509"/>
                        <a:pt x="22750" y="11509"/>
                      </a:cubicBezTo>
                      <a:lnTo>
                        <a:pt x="22717" y="11509"/>
                      </a:lnTo>
                      <a:cubicBezTo>
                        <a:pt x="22583" y="11442"/>
                        <a:pt x="22417" y="11409"/>
                        <a:pt x="22250" y="11409"/>
                      </a:cubicBezTo>
                      <a:cubicBezTo>
                        <a:pt x="22050" y="11409"/>
                        <a:pt x="21849" y="11476"/>
                        <a:pt x="21616" y="11542"/>
                      </a:cubicBezTo>
                      <a:cubicBezTo>
                        <a:pt x="21416" y="11609"/>
                        <a:pt x="21216" y="11642"/>
                        <a:pt x="21016" y="11642"/>
                      </a:cubicBezTo>
                      <a:cubicBezTo>
                        <a:pt x="20915" y="11642"/>
                        <a:pt x="20815" y="11642"/>
                        <a:pt x="20715" y="11609"/>
                      </a:cubicBezTo>
                      <a:lnTo>
                        <a:pt x="20615" y="11609"/>
                      </a:lnTo>
                      <a:cubicBezTo>
                        <a:pt x="20315" y="11609"/>
                        <a:pt x="20048" y="11742"/>
                        <a:pt x="19881" y="11976"/>
                      </a:cubicBezTo>
                      <a:cubicBezTo>
                        <a:pt x="19715" y="12143"/>
                        <a:pt x="19514" y="12243"/>
                        <a:pt x="19281" y="12243"/>
                      </a:cubicBezTo>
                      <a:cubicBezTo>
                        <a:pt x="19114" y="12243"/>
                        <a:pt x="18981" y="12209"/>
                        <a:pt x="18814" y="12176"/>
                      </a:cubicBezTo>
                      <a:cubicBezTo>
                        <a:pt x="18681" y="12143"/>
                        <a:pt x="18514" y="12143"/>
                        <a:pt x="18380" y="12143"/>
                      </a:cubicBezTo>
                      <a:cubicBezTo>
                        <a:pt x="18364" y="12126"/>
                        <a:pt x="18339" y="12118"/>
                        <a:pt x="18314" y="12118"/>
                      </a:cubicBezTo>
                      <a:cubicBezTo>
                        <a:pt x="18289" y="12118"/>
                        <a:pt x="18264" y="12126"/>
                        <a:pt x="18247" y="12143"/>
                      </a:cubicBezTo>
                      <a:cubicBezTo>
                        <a:pt x="18214" y="12076"/>
                        <a:pt x="18214" y="12043"/>
                        <a:pt x="18214" y="12009"/>
                      </a:cubicBezTo>
                      <a:lnTo>
                        <a:pt x="17913" y="11843"/>
                      </a:lnTo>
                      <a:lnTo>
                        <a:pt x="17646" y="11843"/>
                      </a:lnTo>
                      <a:cubicBezTo>
                        <a:pt x="17613" y="11776"/>
                        <a:pt x="17546" y="11742"/>
                        <a:pt x="17480" y="11676"/>
                      </a:cubicBezTo>
                      <a:lnTo>
                        <a:pt x="17413" y="11609"/>
                      </a:lnTo>
                      <a:cubicBezTo>
                        <a:pt x="17246" y="11442"/>
                        <a:pt x="17013" y="11309"/>
                        <a:pt x="16779" y="11242"/>
                      </a:cubicBezTo>
                      <a:lnTo>
                        <a:pt x="16679" y="11209"/>
                      </a:lnTo>
                      <a:cubicBezTo>
                        <a:pt x="16546" y="11175"/>
                        <a:pt x="16412" y="11142"/>
                        <a:pt x="16279" y="11142"/>
                      </a:cubicBezTo>
                      <a:lnTo>
                        <a:pt x="14811" y="11142"/>
                      </a:lnTo>
                      <a:cubicBezTo>
                        <a:pt x="14746" y="11133"/>
                        <a:pt x="14682" y="11129"/>
                        <a:pt x="14617" y="11129"/>
                      </a:cubicBezTo>
                      <a:cubicBezTo>
                        <a:pt x="14184" y="11129"/>
                        <a:pt x="13763" y="11319"/>
                        <a:pt x="13443" y="11609"/>
                      </a:cubicBezTo>
                      <a:cubicBezTo>
                        <a:pt x="13243" y="11742"/>
                        <a:pt x="13110" y="11976"/>
                        <a:pt x="13110" y="12209"/>
                      </a:cubicBezTo>
                      <a:cubicBezTo>
                        <a:pt x="13110" y="12376"/>
                        <a:pt x="13043" y="12576"/>
                        <a:pt x="12943" y="12710"/>
                      </a:cubicBezTo>
                      <a:lnTo>
                        <a:pt x="12876" y="12710"/>
                      </a:lnTo>
                      <a:cubicBezTo>
                        <a:pt x="12843" y="12743"/>
                        <a:pt x="12843" y="12777"/>
                        <a:pt x="12876" y="12777"/>
                      </a:cubicBezTo>
                      <a:cubicBezTo>
                        <a:pt x="12643" y="12843"/>
                        <a:pt x="12443" y="12910"/>
                        <a:pt x="12276" y="13043"/>
                      </a:cubicBezTo>
                      <a:cubicBezTo>
                        <a:pt x="12042" y="13177"/>
                        <a:pt x="11776" y="13277"/>
                        <a:pt x="11509" y="13310"/>
                      </a:cubicBezTo>
                      <a:cubicBezTo>
                        <a:pt x="11409" y="13310"/>
                        <a:pt x="11342" y="13277"/>
                        <a:pt x="11242" y="13277"/>
                      </a:cubicBezTo>
                      <a:lnTo>
                        <a:pt x="11209" y="13277"/>
                      </a:lnTo>
                      <a:cubicBezTo>
                        <a:pt x="11142" y="13310"/>
                        <a:pt x="11108" y="13344"/>
                        <a:pt x="11108" y="13377"/>
                      </a:cubicBezTo>
                      <a:lnTo>
                        <a:pt x="11008" y="13377"/>
                      </a:lnTo>
                      <a:cubicBezTo>
                        <a:pt x="10808" y="13344"/>
                        <a:pt x="10608" y="13310"/>
                        <a:pt x="10441" y="13244"/>
                      </a:cubicBezTo>
                      <a:cubicBezTo>
                        <a:pt x="10275" y="13177"/>
                        <a:pt x="10074" y="13143"/>
                        <a:pt x="9908" y="13143"/>
                      </a:cubicBezTo>
                      <a:lnTo>
                        <a:pt x="9808" y="13143"/>
                      </a:lnTo>
                      <a:lnTo>
                        <a:pt x="9541" y="13110"/>
                      </a:lnTo>
                      <a:cubicBezTo>
                        <a:pt x="9474" y="13043"/>
                        <a:pt x="9374" y="13043"/>
                        <a:pt x="9274" y="13043"/>
                      </a:cubicBezTo>
                      <a:cubicBezTo>
                        <a:pt x="9140" y="13043"/>
                        <a:pt x="9040" y="13043"/>
                        <a:pt x="8940" y="13077"/>
                      </a:cubicBezTo>
                      <a:cubicBezTo>
                        <a:pt x="8807" y="13110"/>
                        <a:pt x="8707" y="13143"/>
                        <a:pt x="8607" y="13143"/>
                      </a:cubicBezTo>
                      <a:lnTo>
                        <a:pt x="8507" y="13143"/>
                      </a:lnTo>
                      <a:cubicBezTo>
                        <a:pt x="8206" y="13210"/>
                        <a:pt x="7906" y="13344"/>
                        <a:pt x="7639" y="13544"/>
                      </a:cubicBezTo>
                      <a:cubicBezTo>
                        <a:pt x="7506" y="13677"/>
                        <a:pt x="7339" y="13744"/>
                        <a:pt x="7172" y="13744"/>
                      </a:cubicBezTo>
                      <a:cubicBezTo>
                        <a:pt x="6972" y="13744"/>
                        <a:pt x="6805" y="13677"/>
                        <a:pt x="6672" y="13577"/>
                      </a:cubicBezTo>
                      <a:lnTo>
                        <a:pt x="6639" y="13577"/>
                      </a:lnTo>
                      <a:cubicBezTo>
                        <a:pt x="6539" y="13544"/>
                        <a:pt x="6438" y="13510"/>
                        <a:pt x="6338" y="13510"/>
                      </a:cubicBezTo>
                      <a:lnTo>
                        <a:pt x="6305" y="13510"/>
                      </a:lnTo>
                      <a:cubicBezTo>
                        <a:pt x="6072" y="13110"/>
                        <a:pt x="5738" y="12810"/>
                        <a:pt x="5338" y="12610"/>
                      </a:cubicBezTo>
                      <a:lnTo>
                        <a:pt x="5238" y="12543"/>
                      </a:lnTo>
                      <a:lnTo>
                        <a:pt x="5104" y="12510"/>
                      </a:lnTo>
                      <a:cubicBezTo>
                        <a:pt x="5071" y="12476"/>
                        <a:pt x="5037" y="12410"/>
                        <a:pt x="5004" y="12376"/>
                      </a:cubicBezTo>
                      <a:lnTo>
                        <a:pt x="4904" y="12276"/>
                      </a:lnTo>
                      <a:cubicBezTo>
                        <a:pt x="4737" y="12109"/>
                        <a:pt x="4570" y="11976"/>
                        <a:pt x="4404" y="11843"/>
                      </a:cubicBezTo>
                      <a:cubicBezTo>
                        <a:pt x="4370" y="11709"/>
                        <a:pt x="4237" y="11609"/>
                        <a:pt x="4137" y="11576"/>
                      </a:cubicBezTo>
                      <a:cubicBezTo>
                        <a:pt x="3703" y="11042"/>
                        <a:pt x="3370" y="10441"/>
                        <a:pt x="3136" y="9774"/>
                      </a:cubicBezTo>
                      <a:cubicBezTo>
                        <a:pt x="3270" y="9774"/>
                        <a:pt x="3336" y="9674"/>
                        <a:pt x="3403" y="9574"/>
                      </a:cubicBezTo>
                      <a:cubicBezTo>
                        <a:pt x="3403" y="9541"/>
                        <a:pt x="3403" y="9474"/>
                        <a:pt x="3403" y="9407"/>
                      </a:cubicBezTo>
                      <a:cubicBezTo>
                        <a:pt x="3370" y="9374"/>
                        <a:pt x="3336" y="9341"/>
                        <a:pt x="3303" y="9341"/>
                      </a:cubicBezTo>
                      <a:cubicBezTo>
                        <a:pt x="3236" y="9341"/>
                        <a:pt x="3203" y="9407"/>
                        <a:pt x="3136" y="9474"/>
                      </a:cubicBezTo>
                      <a:lnTo>
                        <a:pt x="3003" y="9474"/>
                      </a:lnTo>
                      <a:cubicBezTo>
                        <a:pt x="2939" y="9464"/>
                        <a:pt x="2876" y="9460"/>
                        <a:pt x="2813" y="9460"/>
                      </a:cubicBezTo>
                      <a:cubicBezTo>
                        <a:pt x="2445" y="9460"/>
                        <a:pt x="2092" y="9623"/>
                        <a:pt x="1835" y="9908"/>
                      </a:cubicBezTo>
                      <a:cubicBezTo>
                        <a:pt x="1835" y="9941"/>
                        <a:pt x="1835" y="9941"/>
                        <a:pt x="1835" y="9974"/>
                      </a:cubicBezTo>
                      <a:cubicBezTo>
                        <a:pt x="1735" y="10141"/>
                        <a:pt x="1635" y="10275"/>
                        <a:pt x="1502" y="10408"/>
                      </a:cubicBezTo>
                      <a:cubicBezTo>
                        <a:pt x="1201" y="10775"/>
                        <a:pt x="968" y="11209"/>
                        <a:pt x="801" y="11642"/>
                      </a:cubicBezTo>
                      <a:cubicBezTo>
                        <a:pt x="734" y="11876"/>
                        <a:pt x="701" y="12076"/>
                        <a:pt x="701" y="12310"/>
                      </a:cubicBezTo>
                      <a:cubicBezTo>
                        <a:pt x="668" y="12943"/>
                        <a:pt x="468" y="13577"/>
                        <a:pt x="101" y="14111"/>
                      </a:cubicBezTo>
                      <a:cubicBezTo>
                        <a:pt x="34" y="14144"/>
                        <a:pt x="1" y="14211"/>
                        <a:pt x="1" y="14278"/>
                      </a:cubicBezTo>
                      <a:cubicBezTo>
                        <a:pt x="1" y="14378"/>
                        <a:pt x="34" y="14478"/>
                        <a:pt x="101" y="14511"/>
                      </a:cubicBezTo>
                      <a:cubicBezTo>
                        <a:pt x="167" y="14611"/>
                        <a:pt x="234" y="14711"/>
                        <a:pt x="234" y="14845"/>
                      </a:cubicBezTo>
                      <a:cubicBezTo>
                        <a:pt x="234" y="14911"/>
                        <a:pt x="267" y="15011"/>
                        <a:pt x="334" y="15078"/>
                      </a:cubicBezTo>
                      <a:lnTo>
                        <a:pt x="334" y="15212"/>
                      </a:lnTo>
                      <a:cubicBezTo>
                        <a:pt x="334" y="15345"/>
                        <a:pt x="334" y="15478"/>
                        <a:pt x="334" y="15579"/>
                      </a:cubicBezTo>
                      <a:cubicBezTo>
                        <a:pt x="301" y="15945"/>
                        <a:pt x="267" y="16279"/>
                        <a:pt x="601" y="16479"/>
                      </a:cubicBezTo>
                      <a:cubicBezTo>
                        <a:pt x="1101" y="16779"/>
                        <a:pt x="1368" y="17313"/>
                        <a:pt x="1335" y="17880"/>
                      </a:cubicBezTo>
                      <a:lnTo>
                        <a:pt x="1335" y="18014"/>
                      </a:lnTo>
                      <a:cubicBezTo>
                        <a:pt x="801" y="18314"/>
                        <a:pt x="701" y="18714"/>
                        <a:pt x="1035" y="19348"/>
                      </a:cubicBezTo>
                      <a:cubicBezTo>
                        <a:pt x="1101" y="19481"/>
                        <a:pt x="1168" y="19615"/>
                        <a:pt x="1235" y="19748"/>
                      </a:cubicBezTo>
                      <a:cubicBezTo>
                        <a:pt x="1535" y="20115"/>
                        <a:pt x="1702" y="20582"/>
                        <a:pt x="1635" y="21082"/>
                      </a:cubicBezTo>
                      <a:cubicBezTo>
                        <a:pt x="1568" y="21116"/>
                        <a:pt x="1568" y="21149"/>
                        <a:pt x="1568" y="21183"/>
                      </a:cubicBezTo>
                      <a:cubicBezTo>
                        <a:pt x="1568" y="21183"/>
                        <a:pt x="1602" y="21216"/>
                        <a:pt x="1668" y="21216"/>
                      </a:cubicBezTo>
                      <a:cubicBezTo>
                        <a:pt x="1969" y="21216"/>
                        <a:pt x="2269" y="21283"/>
                        <a:pt x="2402" y="21449"/>
                      </a:cubicBezTo>
                      <a:cubicBezTo>
                        <a:pt x="2469" y="21650"/>
                        <a:pt x="2436" y="21883"/>
                        <a:pt x="2336" y="22050"/>
                      </a:cubicBezTo>
                      <a:cubicBezTo>
                        <a:pt x="2169" y="22217"/>
                        <a:pt x="2169" y="22450"/>
                        <a:pt x="2336" y="22617"/>
                      </a:cubicBezTo>
                      <a:cubicBezTo>
                        <a:pt x="2436" y="22784"/>
                        <a:pt x="2602" y="22884"/>
                        <a:pt x="2803" y="22884"/>
                      </a:cubicBezTo>
                      <a:cubicBezTo>
                        <a:pt x="3036" y="22884"/>
                        <a:pt x="3236" y="22784"/>
                        <a:pt x="3403" y="22584"/>
                      </a:cubicBezTo>
                      <a:cubicBezTo>
                        <a:pt x="3536" y="22450"/>
                        <a:pt x="3737" y="22350"/>
                        <a:pt x="3970" y="22317"/>
                      </a:cubicBezTo>
                      <a:cubicBezTo>
                        <a:pt x="4103" y="22350"/>
                        <a:pt x="4270" y="22383"/>
                        <a:pt x="4404" y="22483"/>
                      </a:cubicBezTo>
                      <a:lnTo>
                        <a:pt x="4871" y="23451"/>
                      </a:lnTo>
                      <a:lnTo>
                        <a:pt x="4570" y="24285"/>
                      </a:lnTo>
                      <a:cubicBezTo>
                        <a:pt x="4565" y="24291"/>
                        <a:pt x="4560" y="24297"/>
                        <a:pt x="4555" y="24302"/>
                      </a:cubicBezTo>
                      <a:lnTo>
                        <a:pt x="4555" y="24302"/>
                      </a:lnTo>
                      <a:lnTo>
                        <a:pt x="4570" y="24318"/>
                      </a:lnTo>
                      <a:cubicBezTo>
                        <a:pt x="4570" y="24318"/>
                        <a:pt x="4560" y="24318"/>
                        <a:pt x="4546" y="24313"/>
                      </a:cubicBezTo>
                      <a:lnTo>
                        <a:pt x="4546" y="24313"/>
                      </a:lnTo>
                      <a:cubicBezTo>
                        <a:pt x="4297" y="24595"/>
                        <a:pt x="4204" y="24756"/>
                        <a:pt x="4204" y="24885"/>
                      </a:cubicBezTo>
                      <a:cubicBezTo>
                        <a:pt x="4204" y="25019"/>
                        <a:pt x="4337" y="25085"/>
                        <a:pt x="4570" y="25252"/>
                      </a:cubicBezTo>
                      <a:lnTo>
                        <a:pt x="4570" y="25319"/>
                      </a:lnTo>
                      <a:lnTo>
                        <a:pt x="4704" y="25352"/>
                      </a:lnTo>
                      <a:cubicBezTo>
                        <a:pt x="4804" y="25386"/>
                        <a:pt x="4904" y="25452"/>
                        <a:pt x="5004" y="25519"/>
                      </a:cubicBezTo>
                      <a:cubicBezTo>
                        <a:pt x="5004" y="25519"/>
                        <a:pt x="5004" y="25552"/>
                        <a:pt x="5037" y="25552"/>
                      </a:cubicBezTo>
                      <a:cubicBezTo>
                        <a:pt x="5071" y="25786"/>
                        <a:pt x="5104" y="25986"/>
                        <a:pt x="5071" y="26219"/>
                      </a:cubicBezTo>
                      <a:cubicBezTo>
                        <a:pt x="5037" y="26486"/>
                        <a:pt x="5037" y="26720"/>
                        <a:pt x="5138" y="26987"/>
                      </a:cubicBezTo>
                      <a:cubicBezTo>
                        <a:pt x="5238" y="27120"/>
                        <a:pt x="5304" y="27287"/>
                        <a:pt x="5338" y="27454"/>
                      </a:cubicBezTo>
                      <a:cubicBezTo>
                        <a:pt x="5371" y="27654"/>
                        <a:pt x="5438" y="27821"/>
                        <a:pt x="5538" y="27987"/>
                      </a:cubicBezTo>
                      <a:lnTo>
                        <a:pt x="5538" y="28888"/>
                      </a:lnTo>
                      <a:cubicBezTo>
                        <a:pt x="5471" y="28955"/>
                        <a:pt x="5438" y="29055"/>
                        <a:pt x="5438" y="29122"/>
                      </a:cubicBezTo>
                      <a:cubicBezTo>
                        <a:pt x="5438" y="29155"/>
                        <a:pt x="5438" y="29188"/>
                        <a:pt x="5438" y="29222"/>
                      </a:cubicBezTo>
                      <a:cubicBezTo>
                        <a:pt x="5471" y="29388"/>
                        <a:pt x="5571" y="29522"/>
                        <a:pt x="5705" y="29622"/>
                      </a:cubicBezTo>
                      <a:cubicBezTo>
                        <a:pt x="5738" y="29622"/>
                        <a:pt x="5771" y="29655"/>
                        <a:pt x="5805" y="29655"/>
                      </a:cubicBezTo>
                      <a:lnTo>
                        <a:pt x="5905" y="29655"/>
                      </a:lnTo>
                      <a:cubicBezTo>
                        <a:pt x="6072" y="29622"/>
                        <a:pt x="6205" y="29555"/>
                        <a:pt x="6338" y="29422"/>
                      </a:cubicBezTo>
                      <a:cubicBezTo>
                        <a:pt x="6405" y="29388"/>
                        <a:pt x="6472" y="29355"/>
                        <a:pt x="6539" y="29288"/>
                      </a:cubicBezTo>
                      <a:lnTo>
                        <a:pt x="6972" y="29322"/>
                      </a:lnTo>
                      <a:lnTo>
                        <a:pt x="7006" y="29388"/>
                      </a:lnTo>
                      <a:cubicBezTo>
                        <a:pt x="7072" y="29589"/>
                        <a:pt x="7239" y="29755"/>
                        <a:pt x="7406" y="29855"/>
                      </a:cubicBezTo>
                      <a:lnTo>
                        <a:pt x="7506" y="29855"/>
                      </a:lnTo>
                      <a:cubicBezTo>
                        <a:pt x="7639" y="29855"/>
                        <a:pt x="7773" y="29822"/>
                        <a:pt x="7873" y="29722"/>
                      </a:cubicBezTo>
                      <a:cubicBezTo>
                        <a:pt x="7906" y="29722"/>
                        <a:pt x="7940" y="29689"/>
                        <a:pt x="7973" y="29689"/>
                      </a:cubicBezTo>
                      <a:cubicBezTo>
                        <a:pt x="8073" y="29689"/>
                        <a:pt x="8173" y="29755"/>
                        <a:pt x="8206" y="29855"/>
                      </a:cubicBezTo>
                      <a:cubicBezTo>
                        <a:pt x="8273" y="30022"/>
                        <a:pt x="8440" y="30089"/>
                        <a:pt x="8607" y="30089"/>
                      </a:cubicBezTo>
                      <a:cubicBezTo>
                        <a:pt x="8707" y="30089"/>
                        <a:pt x="8807" y="30056"/>
                        <a:pt x="8907" y="30022"/>
                      </a:cubicBezTo>
                      <a:lnTo>
                        <a:pt x="9174" y="29855"/>
                      </a:lnTo>
                      <a:cubicBezTo>
                        <a:pt x="9474" y="29589"/>
                        <a:pt x="9874" y="29422"/>
                        <a:pt x="10275" y="29388"/>
                      </a:cubicBezTo>
                      <a:cubicBezTo>
                        <a:pt x="10541" y="29388"/>
                        <a:pt x="10808" y="29488"/>
                        <a:pt x="11008" y="29689"/>
                      </a:cubicBezTo>
                      <a:cubicBezTo>
                        <a:pt x="11042" y="29689"/>
                        <a:pt x="11108" y="29655"/>
                        <a:pt x="11142" y="29655"/>
                      </a:cubicBezTo>
                      <a:lnTo>
                        <a:pt x="11175" y="29622"/>
                      </a:lnTo>
                      <a:lnTo>
                        <a:pt x="11242" y="29622"/>
                      </a:lnTo>
                      <a:lnTo>
                        <a:pt x="11309" y="29555"/>
                      </a:lnTo>
                      <a:cubicBezTo>
                        <a:pt x="11442" y="29488"/>
                        <a:pt x="11575" y="29455"/>
                        <a:pt x="11709" y="29455"/>
                      </a:cubicBezTo>
                      <a:lnTo>
                        <a:pt x="11842" y="29455"/>
                      </a:lnTo>
                      <a:cubicBezTo>
                        <a:pt x="11809" y="29555"/>
                        <a:pt x="11809" y="29655"/>
                        <a:pt x="11776" y="29755"/>
                      </a:cubicBezTo>
                      <a:cubicBezTo>
                        <a:pt x="11709" y="29955"/>
                        <a:pt x="11676" y="30189"/>
                        <a:pt x="11709" y="30389"/>
                      </a:cubicBezTo>
                      <a:cubicBezTo>
                        <a:pt x="11742" y="30489"/>
                        <a:pt x="11742" y="30589"/>
                        <a:pt x="11776" y="30689"/>
                      </a:cubicBezTo>
                      <a:cubicBezTo>
                        <a:pt x="11842" y="30823"/>
                        <a:pt x="11876" y="30990"/>
                        <a:pt x="11876" y="31156"/>
                      </a:cubicBezTo>
                      <a:cubicBezTo>
                        <a:pt x="11909" y="31256"/>
                        <a:pt x="11876" y="31390"/>
                        <a:pt x="11809" y="31457"/>
                      </a:cubicBezTo>
                      <a:cubicBezTo>
                        <a:pt x="11742" y="31557"/>
                        <a:pt x="11709" y="31657"/>
                        <a:pt x="11742" y="31757"/>
                      </a:cubicBezTo>
                      <a:cubicBezTo>
                        <a:pt x="11909" y="31790"/>
                        <a:pt x="12076" y="31823"/>
                        <a:pt x="12243" y="31823"/>
                      </a:cubicBezTo>
                      <a:cubicBezTo>
                        <a:pt x="12267" y="31827"/>
                        <a:pt x="12291" y="31829"/>
                        <a:pt x="12316" y="31829"/>
                      </a:cubicBezTo>
                      <a:cubicBezTo>
                        <a:pt x="12524" y="31829"/>
                        <a:pt x="12724" y="31706"/>
                        <a:pt x="12843" y="31557"/>
                      </a:cubicBezTo>
                      <a:cubicBezTo>
                        <a:pt x="13046" y="31129"/>
                        <a:pt x="13473" y="30901"/>
                        <a:pt x="13904" y="30901"/>
                      </a:cubicBezTo>
                      <a:cubicBezTo>
                        <a:pt x="14179" y="30901"/>
                        <a:pt x="14456" y="30994"/>
                        <a:pt x="14678" y="31190"/>
                      </a:cubicBezTo>
                      <a:cubicBezTo>
                        <a:pt x="14811" y="31323"/>
                        <a:pt x="14978" y="31390"/>
                        <a:pt x="15145" y="31390"/>
                      </a:cubicBezTo>
                      <a:cubicBezTo>
                        <a:pt x="15311" y="31390"/>
                        <a:pt x="15445" y="31256"/>
                        <a:pt x="15478" y="30990"/>
                      </a:cubicBezTo>
                      <a:cubicBezTo>
                        <a:pt x="15612" y="30923"/>
                        <a:pt x="15712" y="30889"/>
                        <a:pt x="15845" y="30823"/>
                      </a:cubicBezTo>
                      <a:cubicBezTo>
                        <a:pt x="16279" y="30623"/>
                        <a:pt x="16746" y="30422"/>
                        <a:pt x="16779" y="29755"/>
                      </a:cubicBezTo>
                      <a:cubicBezTo>
                        <a:pt x="16779" y="29722"/>
                        <a:pt x="16813" y="29722"/>
                        <a:pt x="16813" y="29722"/>
                      </a:cubicBezTo>
                      <a:cubicBezTo>
                        <a:pt x="16879" y="29722"/>
                        <a:pt x="16946" y="29755"/>
                        <a:pt x="17013" y="29822"/>
                      </a:cubicBezTo>
                      <a:cubicBezTo>
                        <a:pt x="17046" y="29855"/>
                        <a:pt x="17079" y="29855"/>
                        <a:pt x="17146" y="29889"/>
                      </a:cubicBezTo>
                      <a:lnTo>
                        <a:pt x="17246" y="30022"/>
                      </a:lnTo>
                      <a:cubicBezTo>
                        <a:pt x="17313" y="30156"/>
                        <a:pt x="17413" y="30256"/>
                        <a:pt x="17580" y="30289"/>
                      </a:cubicBezTo>
                      <a:cubicBezTo>
                        <a:pt x="17713" y="30389"/>
                        <a:pt x="17880" y="30489"/>
                        <a:pt x="18047" y="30489"/>
                      </a:cubicBezTo>
                      <a:lnTo>
                        <a:pt x="18247" y="30556"/>
                      </a:lnTo>
                      <a:lnTo>
                        <a:pt x="18347" y="30556"/>
                      </a:lnTo>
                      <a:cubicBezTo>
                        <a:pt x="18447" y="30556"/>
                        <a:pt x="18514" y="30523"/>
                        <a:pt x="18580" y="30489"/>
                      </a:cubicBezTo>
                      <a:cubicBezTo>
                        <a:pt x="18681" y="30456"/>
                        <a:pt x="18747" y="30422"/>
                        <a:pt x="18847" y="30422"/>
                      </a:cubicBezTo>
                      <a:cubicBezTo>
                        <a:pt x="18947" y="30422"/>
                        <a:pt x="19014" y="30489"/>
                        <a:pt x="19081" y="30556"/>
                      </a:cubicBezTo>
                      <a:lnTo>
                        <a:pt x="18947" y="30823"/>
                      </a:lnTo>
                      <a:cubicBezTo>
                        <a:pt x="18814" y="31156"/>
                        <a:pt x="19014" y="31356"/>
                        <a:pt x="19248" y="31523"/>
                      </a:cubicBezTo>
                      <a:cubicBezTo>
                        <a:pt x="19348" y="31590"/>
                        <a:pt x="19448" y="31623"/>
                        <a:pt x="19548" y="31623"/>
                      </a:cubicBezTo>
                      <a:cubicBezTo>
                        <a:pt x="19615" y="31623"/>
                        <a:pt x="19715" y="31590"/>
                        <a:pt x="19781" y="31523"/>
                      </a:cubicBezTo>
                      <a:cubicBezTo>
                        <a:pt x="20048" y="31256"/>
                        <a:pt x="20382" y="31090"/>
                        <a:pt x="20782" y="31090"/>
                      </a:cubicBezTo>
                      <a:cubicBezTo>
                        <a:pt x="20849" y="31090"/>
                        <a:pt x="20949" y="31090"/>
                        <a:pt x="21049" y="31123"/>
                      </a:cubicBezTo>
                      <a:cubicBezTo>
                        <a:pt x="21182" y="31223"/>
                        <a:pt x="21349" y="31290"/>
                        <a:pt x="21516" y="31290"/>
                      </a:cubicBezTo>
                      <a:cubicBezTo>
                        <a:pt x="21616" y="31323"/>
                        <a:pt x="21716" y="31356"/>
                        <a:pt x="21849" y="31356"/>
                      </a:cubicBezTo>
                      <a:cubicBezTo>
                        <a:pt x="22083" y="31390"/>
                        <a:pt x="22283" y="31523"/>
                        <a:pt x="22450" y="31690"/>
                      </a:cubicBezTo>
                      <a:cubicBezTo>
                        <a:pt x="22717" y="32057"/>
                        <a:pt x="22783" y="32524"/>
                        <a:pt x="22617" y="32958"/>
                      </a:cubicBezTo>
                      <a:cubicBezTo>
                        <a:pt x="22550" y="33391"/>
                        <a:pt x="22617" y="33825"/>
                        <a:pt x="22884" y="34192"/>
                      </a:cubicBezTo>
                      <a:cubicBezTo>
                        <a:pt x="22984" y="34292"/>
                        <a:pt x="23084" y="34325"/>
                        <a:pt x="23217" y="34325"/>
                      </a:cubicBezTo>
                      <a:cubicBezTo>
                        <a:pt x="23351" y="34325"/>
                        <a:pt x="23451" y="34292"/>
                        <a:pt x="23584" y="34192"/>
                      </a:cubicBezTo>
                      <a:lnTo>
                        <a:pt x="24485" y="33858"/>
                      </a:lnTo>
                      <a:cubicBezTo>
                        <a:pt x="24818" y="33758"/>
                        <a:pt x="25118" y="33625"/>
                        <a:pt x="25452" y="33525"/>
                      </a:cubicBezTo>
                      <a:lnTo>
                        <a:pt x="25519" y="33491"/>
                      </a:lnTo>
                      <a:cubicBezTo>
                        <a:pt x="25719" y="33458"/>
                        <a:pt x="25919" y="33358"/>
                        <a:pt x="26019" y="33158"/>
                      </a:cubicBezTo>
                      <a:lnTo>
                        <a:pt x="26019" y="33124"/>
                      </a:lnTo>
                      <a:cubicBezTo>
                        <a:pt x="26052" y="33158"/>
                        <a:pt x="26086" y="33158"/>
                        <a:pt x="26153" y="33158"/>
                      </a:cubicBezTo>
                      <a:cubicBezTo>
                        <a:pt x="26253" y="33158"/>
                        <a:pt x="26353" y="33091"/>
                        <a:pt x="26386" y="32924"/>
                      </a:cubicBezTo>
                      <a:cubicBezTo>
                        <a:pt x="26386" y="32858"/>
                        <a:pt x="26453" y="32824"/>
                        <a:pt x="26553" y="32824"/>
                      </a:cubicBezTo>
                      <a:cubicBezTo>
                        <a:pt x="26620" y="32791"/>
                        <a:pt x="26720" y="32757"/>
                        <a:pt x="26820" y="32757"/>
                      </a:cubicBezTo>
                      <a:lnTo>
                        <a:pt x="27087" y="32757"/>
                      </a:lnTo>
                      <a:cubicBezTo>
                        <a:pt x="27107" y="32761"/>
                        <a:pt x="27127" y="32763"/>
                        <a:pt x="27148" y="32763"/>
                      </a:cubicBezTo>
                      <a:cubicBezTo>
                        <a:pt x="27326" y="32763"/>
                        <a:pt x="27490" y="32634"/>
                        <a:pt x="27520" y="32424"/>
                      </a:cubicBezTo>
                      <a:cubicBezTo>
                        <a:pt x="27620" y="32457"/>
                        <a:pt x="27687" y="32491"/>
                        <a:pt x="27787" y="32491"/>
                      </a:cubicBezTo>
                      <a:lnTo>
                        <a:pt x="27920" y="32491"/>
                      </a:lnTo>
                      <a:cubicBezTo>
                        <a:pt x="27951" y="32482"/>
                        <a:pt x="27982" y="32478"/>
                        <a:pt x="28012" y="32478"/>
                      </a:cubicBezTo>
                      <a:cubicBezTo>
                        <a:pt x="28212" y="32478"/>
                        <a:pt x="28392" y="32659"/>
                        <a:pt x="28421" y="32891"/>
                      </a:cubicBezTo>
                      <a:lnTo>
                        <a:pt x="28488" y="32991"/>
                      </a:lnTo>
                      <a:cubicBezTo>
                        <a:pt x="28488" y="33058"/>
                        <a:pt x="28521" y="33091"/>
                        <a:pt x="28554" y="33124"/>
                      </a:cubicBezTo>
                      <a:cubicBezTo>
                        <a:pt x="28554" y="33224"/>
                        <a:pt x="28588" y="33291"/>
                        <a:pt x="28654" y="33391"/>
                      </a:cubicBezTo>
                      <a:cubicBezTo>
                        <a:pt x="28588" y="33525"/>
                        <a:pt x="28688" y="33691"/>
                        <a:pt x="28821" y="33725"/>
                      </a:cubicBezTo>
                      <a:lnTo>
                        <a:pt x="28888" y="33725"/>
                      </a:lnTo>
                      <a:cubicBezTo>
                        <a:pt x="28988" y="33725"/>
                        <a:pt x="29021" y="33658"/>
                        <a:pt x="29088" y="33591"/>
                      </a:cubicBezTo>
                      <a:cubicBezTo>
                        <a:pt x="29088" y="33558"/>
                        <a:pt x="29088" y="33525"/>
                        <a:pt x="29121" y="33525"/>
                      </a:cubicBezTo>
                      <a:lnTo>
                        <a:pt x="29388" y="33391"/>
                      </a:lnTo>
                      <a:cubicBezTo>
                        <a:pt x="29455" y="33325"/>
                        <a:pt x="29522" y="33258"/>
                        <a:pt x="29588" y="33191"/>
                      </a:cubicBezTo>
                      <a:cubicBezTo>
                        <a:pt x="29822" y="33058"/>
                        <a:pt x="29955" y="32791"/>
                        <a:pt x="29922" y="32524"/>
                      </a:cubicBezTo>
                      <a:lnTo>
                        <a:pt x="29955" y="32491"/>
                      </a:lnTo>
                      <a:cubicBezTo>
                        <a:pt x="29955" y="32457"/>
                        <a:pt x="29955" y="32424"/>
                        <a:pt x="29922" y="32391"/>
                      </a:cubicBezTo>
                      <a:cubicBezTo>
                        <a:pt x="29922" y="32324"/>
                        <a:pt x="29889" y="32290"/>
                        <a:pt x="29889" y="32224"/>
                      </a:cubicBezTo>
                      <a:cubicBezTo>
                        <a:pt x="29822" y="32190"/>
                        <a:pt x="29822" y="32124"/>
                        <a:pt x="29822" y="32057"/>
                      </a:cubicBezTo>
                      <a:lnTo>
                        <a:pt x="29822" y="32024"/>
                      </a:lnTo>
                      <a:lnTo>
                        <a:pt x="29822" y="31990"/>
                      </a:lnTo>
                      <a:lnTo>
                        <a:pt x="30022" y="31990"/>
                      </a:lnTo>
                      <a:cubicBezTo>
                        <a:pt x="30037" y="31993"/>
                        <a:pt x="30051" y="31995"/>
                        <a:pt x="30065" y="31995"/>
                      </a:cubicBezTo>
                      <a:cubicBezTo>
                        <a:pt x="30211" y="31995"/>
                        <a:pt x="30316" y="31845"/>
                        <a:pt x="30255" y="31723"/>
                      </a:cubicBezTo>
                      <a:cubicBezTo>
                        <a:pt x="30255" y="31623"/>
                        <a:pt x="30255" y="31490"/>
                        <a:pt x="30255" y="31390"/>
                      </a:cubicBezTo>
                      <a:cubicBezTo>
                        <a:pt x="30255" y="31156"/>
                        <a:pt x="30255" y="30923"/>
                        <a:pt x="30189" y="30823"/>
                      </a:cubicBezTo>
                      <a:cubicBezTo>
                        <a:pt x="30155" y="30789"/>
                        <a:pt x="30122" y="30789"/>
                        <a:pt x="30055" y="30789"/>
                      </a:cubicBezTo>
                      <a:cubicBezTo>
                        <a:pt x="29788" y="30789"/>
                        <a:pt x="29755" y="30656"/>
                        <a:pt x="29755" y="30523"/>
                      </a:cubicBezTo>
                      <a:cubicBezTo>
                        <a:pt x="29755" y="30489"/>
                        <a:pt x="29722" y="30422"/>
                        <a:pt x="29688" y="30389"/>
                      </a:cubicBezTo>
                      <a:cubicBezTo>
                        <a:pt x="29455" y="29889"/>
                        <a:pt x="29688" y="29522"/>
                        <a:pt x="29922" y="29155"/>
                      </a:cubicBezTo>
                      <a:cubicBezTo>
                        <a:pt x="30022" y="29088"/>
                        <a:pt x="30022" y="28955"/>
                        <a:pt x="29955" y="28888"/>
                      </a:cubicBezTo>
                      <a:cubicBezTo>
                        <a:pt x="29922" y="28721"/>
                        <a:pt x="29955" y="28554"/>
                        <a:pt x="30022" y="28421"/>
                      </a:cubicBezTo>
                      <a:cubicBezTo>
                        <a:pt x="30022" y="28354"/>
                        <a:pt x="30055" y="28288"/>
                        <a:pt x="30055" y="28221"/>
                      </a:cubicBezTo>
                      <a:cubicBezTo>
                        <a:pt x="30022" y="28121"/>
                        <a:pt x="30055" y="28021"/>
                        <a:pt x="30089" y="27921"/>
                      </a:cubicBezTo>
                      <a:cubicBezTo>
                        <a:pt x="30112" y="27897"/>
                        <a:pt x="30153" y="27874"/>
                        <a:pt x="30186" y="27874"/>
                      </a:cubicBezTo>
                      <a:cubicBezTo>
                        <a:pt x="30200" y="27874"/>
                        <a:pt x="30212" y="27878"/>
                        <a:pt x="30222" y="27887"/>
                      </a:cubicBezTo>
                      <a:lnTo>
                        <a:pt x="30389" y="27887"/>
                      </a:lnTo>
                      <a:cubicBezTo>
                        <a:pt x="30689" y="27654"/>
                        <a:pt x="30923" y="27287"/>
                        <a:pt x="31023" y="26853"/>
                      </a:cubicBezTo>
                      <a:cubicBezTo>
                        <a:pt x="31123" y="26653"/>
                        <a:pt x="31123" y="26386"/>
                        <a:pt x="31023" y="26153"/>
                      </a:cubicBezTo>
                      <a:cubicBezTo>
                        <a:pt x="30989" y="26086"/>
                        <a:pt x="30889" y="26019"/>
                        <a:pt x="30823" y="25986"/>
                      </a:cubicBezTo>
                      <a:cubicBezTo>
                        <a:pt x="30722" y="25953"/>
                        <a:pt x="30622" y="25919"/>
                        <a:pt x="30556" y="25819"/>
                      </a:cubicBezTo>
                      <a:cubicBezTo>
                        <a:pt x="30522" y="25686"/>
                        <a:pt x="30522" y="25552"/>
                        <a:pt x="30589" y="25419"/>
                      </a:cubicBezTo>
                      <a:cubicBezTo>
                        <a:pt x="30689" y="25119"/>
                        <a:pt x="30656" y="24785"/>
                        <a:pt x="30489" y="24485"/>
                      </a:cubicBezTo>
                      <a:cubicBezTo>
                        <a:pt x="30422" y="24385"/>
                        <a:pt x="30422" y="24318"/>
                        <a:pt x="30422" y="24251"/>
                      </a:cubicBezTo>
                      <a:cubicBezTo>
                        <a:pt x="30456" y="24218"/>
                        <a:pt x="30456" y="24218"/>
                        <a:pt x="30489" y="24218"/>
                      </a:cubicBezTo>
                      <a:cubicBezTo>
                        <a:pt x="30722" y="24118"/>
                        <a:pt x="30889" y="23884"/>
                        <a:pt x="30889" y="23651"/>
                      </a:cubicBezTo>
                      <a:cubicBezTo>
                        <a:pt x="30923" y="23518"/>
                        <a:pt x="30989" y="23417"/>
                        <a:pt x="31023" y="23317"/>
                      </a:cubicBezTo>
                      <a:cubicBezTo>
                        <a:pt x="31223" y="23184"/>
                        <a:pt x="31456" y="23051"/>
                        <a:pt x="31690" y="22950"/>
                      </a:cubicBezTo>
                      <a:cubicBezTo>
                        <a:pt x="32090" y="22817"/>
                        <a:pt x="32457" y="22550"/>
                        <a:pt x="32657" y="22183"/>
                      </a:cubicBezTo>
                      <a:lnTo>
                        <a:pt x="33124" y="21783"/>
                      </a:lnTo>
                      <a:cubicBezTo>
                        <a:pt x="33324" y="21483"/>
                        <a:pt x="33658" y="21316"/>
                        <a:pt x="34025" y="21316"/>
                      </a:cubicBezTo>
                      <a:cubicBezTo>
                        <a:pt x="34192" y="21316"/>
                        <a:pt x="34358" y="21249"/>
                        <a:pt x="34525" y="21216"/>
                      </a:cubicBezTo>
                      <a:lnTo>
                        <a:pt x="34559" y="21149"/>
                      </a:lnTo>
                      <a:cubicBezTo>
                        <a:pt x="34592" y="21049"/>
                        <a:pt x="34659" y="20949"/>
                        <a:pt x="34759" y="20916"/>
                      </a:cubicBezTo>
                      <a:cubicBezTo>
                        <a:pt x="34892" y="20816"/>
                        <a:pt x="35026" y="20716"/>
                        <a:pt x="34959" y="20515"/>
                      </a:cubicBezTo>
                      <a:cubicBezTo>
                        <a:pt x="34759" y="20215"/>
                        <a:pt x="34759" y="19848"/>
                        <a:pt x="34992" y="19548"/>
                      </a:cubicBezTo>
                      <a:cubicBezTo>
                        <a:pt x="35026" y="19515"/>
                        <a:pt x="35059" y="19415"/>
                        <a:pt x="35092" y="19348"/>
                      </a:cubicBezTo>
                      <a:cubicBezTo>
                        <a:pt x="35092" y="19315"/>
                        <a:pt x="35092" y="19281"/>
                        <a:pt x="35092" y="19248"/>
                      </a:cubicBezTo>
                      <a:cubicBezTo>
                        <a:pt x="35092" y="19181"/>
                        <a:pt x="34992" y="19114"/>
                        <a:pt x="34859" y="19081"/>
                      </a:cubicBezTo>
                      <a:cubicBezTo>
                        <a:pt x="34559" y="18981"/>
                        <a:pt x="34392" y="18881"/>
                        <a:pt x="34358" y="18747"/>
                      </a:cubicBezTo>
                      <a:cubicBezTo>
                        <a:pt x="34292" y="18614"/>
                        <a:pt x="34358" y="18447"/>
                        <a:pt x="34525" y="18180"/>
                      </a:cubicBezTo>
                      <a:cubicBezTo>
                        <a:pt x="34692" y="18047"/>
                        <a:pt x="34725" y="17813"/>
                        <a:pt x="34659" y="17613"/>
                      </a:cubicBezTo>
                      <a:cubicBezTo>
                        <a:pt x="34358" y="16746"/>
                        <a:pt x="34792" y="16112"/>
                        <a:pt x="35226" y="15645"/>
                      </a:cubicBezTo>
                      <a:cubicBezTo>
                        <a:pt x="35292" y="15545"/>
                        <a:pt x="35359" y="15445"/>
                        <a:pt x="35459" y="15345"/>
                      </a:cubicBezTo>
                      <a:cubicBezTo>
                        <a:pt x="35626" y="15178"/>
                        <a:pt x="35759" y="14945"/>
                        <a:pt x="35826" y="14711"/>
                      </a:cubicBezTo>
                      <a:cubicBezTo>
                        <a:pt x="35826" y="14645"/>
                        <a:pt x="35859" y="14611"/>
                        <a:pt x="35859" y="14544"/>
                      </a:cubicBezTo>
                      <a:cubicBezTo>
                        <a:pt x="35926" y="14544"/>
                        <a:pt x="35993" y="14544"/>
                        <a:pt x="36060" y="14578"/>
                      </a:cubicBezTo>
                      <a:cubicBezTo>
                        <a:pt x="36160" y="14611"/>
                        <a:pt x="36226" y="14645"/>
                        <a:pt x="36326" y="14645"/>
                      </a:cubicBezTo>
                      <a:cubicBezTo>
                        <a:pt x="36393" y="14645"/>
                        <a:pt x="36460" y="14611"/>
                        <a:pt x="36493" y="14578"/>
                      </a:cubicBezTo>
                      <a:cubicBezTo>
                        <a:pt x="36593" y="14578"/>
                        <a:pt x="36660" y="14544"/>
                        <a:pt x="36760" y="14511"/>
                      </a:cubicBezTo>
                      <a:cubicBezTo>
                        <a:pt x="37060" y="14544"/>
                        <a:pt x="37361" y="14578"/>
                        <a:pt x="37661" y="14578"/>
                      </a:cubicBezTo>
                      <a:cubicBezTo>
                        <a:pt x="37743" y="14572"/>
                        <a:pt x="37825" y="14569"/>
                        <a:pt x="37906" y="14569"/>
                      </a:cubicBezTo>
                      <a:cubicBezTo>
                        <a:pt x="38281" y="14569"/>
                        <a:pt x="38638" y="14629"/>
                        <a:pt x="38995" y="14711"/>
                      </a:cubicBezTo>
                      <a:cubicBezTo>
                        <a:pt x="39128" y="14745"/>
                        <a:pt x="39229" y="14745"/>
                        <a:pt x="39362" y="14778"/>
                      </a:cubicBezTo>
                      <a:cubicBezTo>
                        <a:pt x="39696" y="14745"/>
                        <a:pt x="39962" y="14578"/>
                        <a:pt x="40096" y="14278"/>
                      </a:cubicBezTo>
                      <a:lnTo>
                        <a:pt x="40396" y="13844"/>
                      </a:lnTo>
                      <a:cubicBezTo>
                        <a:pt x="40529" y="13610"/>
                        <a:pt x="40563" y="13477"/>
                        <a:pt x="40529" y="13410"/>
                      </a:cubicBezTo>
                      <a:cubicBezTo>
                        <a:pt x="40496" y="13310"/>
                        <a:pt x="40329" y="13277"/>
                        <a:pt x="39962" y="13244"/>
                      </a:cubicBezTo>
                      <a:cubicBezTo>
                        <a:pt x="39929" y="13143"/>
                        <a:pt x="39829" y="13043"/>
                        <a:pt x="39762" y="12943"/>
                      </a:cubicBezTo>
                      <a:lnTo>
                        <a:pt x="39696" y="12877"/>
                      </a:lnTo>
                      <a:cubicBezTo>
                        <a:pt x="39629" y="12777"/>
                        <a:pt x="39529" y="12676"/>
                        <a:pt x="39429" y="12576"/>
                      </a:cubicBezTo>
                      <a:lnTo>
                        <a:pt x="39395" y="12543"/>
                      </a:lnTo>
                      <a:cubicBezTo>
                        <a:pt x="39028" y="12209"/>
                        <a:pt x="38628" y="11909"/>
                        <a:pt x="38194" y="11642"/>
                      </a:cubicBezTo>
                      <a:cubicBezTo>
                        <a:pt x="37894" y="11442"/>
                        <a:pt x="37594" y="11242"/>
                        <a:pt x="37327" y="11009"/>
                      </a:cubicBezTo>
                      <a:cubicBezTo>
                        <a:pt x="37260" y="10875"/>
                        <a:pt x="37094" y="10742"/>
                        <a:pt x="36927" y="10742"/>
                      </a:cubicBezTo>
                      <a:lnTo>
                        <a:pt x="36760" y="10642"/>
                      </a:lnTo>
                      <a:cubicBezTo>
                        <a:pt x="36460" y="10441"/>
                        <a:pt x="36260" y="10175"/>
                        <a:pt x="36126" y="9841"/>
                      </a:cubicBezTo>
                      <a:lnTo>
                        <a:pt x="36093" y="9774"/>
                      </a:lnTo>
                      <a:cubicBezTo>
                        <a:pt x="36126" y="9741"/>
                        <a:pt x="36126" y="9674"/>
                        <a:pt x="36093" y="9674"/>
                      </a:cubicBezTo>
                      <a:cubicBezTo>
                        <a:pt x="36193" y="9474"/>
                        <a:pt x="36293" y="9307"/>
                        <a:pt x="36427" y="9174"/>
                      </a:cubicBezTo>
                      <a:cubicBezTo>
                        <a:pt x="36627" y="9007"/>
                        <a:pt x="36760" y="8774"/>
                        <a:pt x="36827" y="8540"/>
                      </a:cubicBezTo>
                      <a:cubicBezTo>
                        <a:pt x="36960" y="8307"/>
                        <a:pt x="36860" y="8173"/>
                        <a:pt x="36727" y="8006"/>
                      </a:cubicBezTo>
                      <a:lnTo>
                        <a:pt x="36660" y="7906"/>
                      </a:lnTo>
                      <a:cubicBezTo>
                        <a:pt x="35926" y="7406"/>
                        <a:pt x="35626" y="6672"/>
                        <a:pt x="35359" y="5938"/>
                      </a:cubicBezTo>
                      <a:cubicBezTo>
                        <a:pt x="35259" y="5671"/>
                        <a:pt x="35159" y="5405"/>
                        <a:pt x="35026" y="5171"/>
                      </a:cubicBezTo>
                      <a:cubicBezTo>
                        <a:pt x="34959" y="5004"/>
                        <a:pt x="34992" y="4971"/>
                        <a:pt x="35126" y="4837"/>
                      </a:cubicBezTo>
                      <a:cubicBezTo>
                        <a:pt x="35526" y="4537"/>
                        <a:pt x="35392" y="4104"/>
                        <a:pt x="35226" y="3770"/>
                      </a:cubicBezTo>
                      <a:cubicBezTo>
                        <a:pt x="35192" y="3737"/>
                        <a:pt x="35159" y="3703"/>
                        <a:pt x="35092" y="3670"/>
                      </a:cubicBezTo>
                      <a:cubicBezTo>
                        <a:pt x="35126" y="3470"/>
                        <a:pt x="35259" y="3403"/>
                        <a:pt x="35459" y="3303"/>
                      </a:cubicBezTo>
                      <a:cubicBezTo>
                        <a:pt x="35659" y="3236"/>
                        <a:pt x="35826" y="3070"/>
                        <a:pt x="35893" y="2903"/>
                      </a:cubicBezTo>
                      <a:cubicBezTo>
                        <a:pt x="35960" y="2703"/>
                        <a:pt x="35926" y="2536"/>
                        <a:pt x="35826" y="2369"/>
                      </a:cubicBezTo>
                      <a:cubicBezTo>
                        <a:pt x="35793" y="2336"/>
                        <a:pt x="35726" y="2302"/>
                        <a:pt x="35659" y="2302"/>
                      </a:cubicBezTo>
                      <a:lnTo>
                        <a:pt x="35559" y="2302"/>
                      </a:lnTo>
                      <a:cubicBezTo>
                        <a:pt x="35493" y="2302"/>
                        <a:pt x="35426" y="2269"/>
                        <a:pt x="35359" y="2236"/>
                      </a:cubicBezTo>
                      <a:cubicBezTo>
                        <a:pt x="35326" y="2236"/>
                        <a:pt x="35259" y="2202"/>
                        <a:pt x="35226" y="2169"/>
                      </a:cubicBezTo>
                      <a:cubicBezTo>
                        <a:pt x="35226" y="2102"/>
                        <a:pt x="35226" y="2035"/>
                        <a:pt x="35226" y="1969"/>
                      </a:cubicBezTo>
                      <a:cubicBezTo>
                        <a:pt x="35392" y="1969"/>
                        <a:pt x="35526" y="1902"/>
                        <a:pt x="35659" y="1802"/>
                      </a:cubicBezTo>
                      <a:cubicBezTo>
                        <a:pt x="35793" y="1735"/>
                        <a:pt x="35926" y="1669"/>
                        <a:pt x="36060" y="1669"/>
                      </a:cubicBezTo>
                      <a:lnTo>
                        <a:pt x="36293" y="1669"/>
                      </a:lnTo>
                      <a:cubicBezTo>
                        <a:pt x="36326" y="1568"/>
                        <a:pt x="36326" y="1502"/>
                        <a:pt x="36293" y="1435"/>
                      </a:cubicBezTo>
                      <a:lnTo>
                        <a:pt x="36260" y="1335"/>
                      </a:lnTo>
                      <a:cubicBezTo>
                        <a:pt x="36226" y="1135"/>
                        <a:pt x="36093" y="935"/>
                        <a:pt x="35893" y="801"/>
                      </a:cubicBezTo>
                      <a:cubicBezTo>
                        <a:pt x="35793" y="768"/>
                        <a:pt x="35693" y="735"/>
                        <a:pt x="35559" y="735"/>
                      </a:cubicBezTo>
                      <a:lnTo>
                        <a:pt x="34392" y="735"/>
                      </a:lnTo>
                      <a:cubicBezTo>
                        <a:pt x="34192" y="501"/>
                        <a:pt x="33958" y="334"/>
                        <a:pt x="33658" y="234"/>
                      </a:cubicBezTo>
                      <a:cubicBezTo>
                        <a:pt x="33491" y="167"/>
                        <a:pt x="33291" y="134"/>
                        <a:pt x="33124" y="134"/>
                      </a:cubicBezTo>
                      <a:cubicBezTo>
                        <a:pt x="32991" y="134"/>
                        <a:pt x="32824" y="167"/>
                        <a:pt x="32691" y="167"/>
                      </a:cubicBezTo>
                      <a:cubicBezTo>
                        <a:pt x="32290" y="268"/>
                        <a:pt x="31857" y="301"/>
                        <a:pt x="31423" y="301"/>
                      </a:cubicBezTo>
                      <a:cubicBezTo>
                        <a:pt x="30956" y="301"/>
                        <a:pt x="30522" y="234"/>
                        <a:pt x="30089" y="134"/>
                      </a:cubicBezTo>
                      <a:cubicBezTo>
                        <a:pt x="30022" y="67"/>
                        <a:pt x="29955" y="34"/>
                        <a:pt x="2988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Google Shape;419;p16">
                  <a:extLst>
                    <a:ext uri="{FF2B5EF4-FFF2-40B4-BE49-F238E27FC236}">
                      <a16:creationId xmlns="" xmlns:a16="http://schemas.microsoft.com/office/drawing/2014/main" id="{79F73577-B849-D439-ABF2-DE746A4434A0}"/>
                    </a:ext>
                  </a:extLst>
                </p:cNvPr>
                <p:cNvSpPr/>
                <p:nvPr/>
              </p:nvSpPr>
              <p:spPr>
                <a:xfrm>
                  <a:off x="4222988" y="2937700"/>
                  <a:ext cx="25" cy="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1" y="0"/>
                      </a:move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Google Shape;420;p16">
                  <a:extLst>
                    <a:ext uri="{FF2B5EF4-FFF2-40B4-BE49-F238E27FC236}">
                      <a16:creationId xmlns="" xmlns:a16="http://schemas.microsoft.com/office/drawing/2014/main" id="{FD04C1D8-BA44-9767-FD58-045606FA84DB}"/>
                    </a:ext>
                  </a:extLst>
                </p:cNvPr>
                <p:cNvSpPr/>
                <p:nvPr/>
              </p:nvSpPr>
              <p:spPr>
                <a:xfrm>
                  <a:off x="3522488" y="2769250"/>
                  <a:ext cx="82600" cy="7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4" h="3136" extrusionOk="0">
                      <a:moveTo>
                        <a:pt x="1302" y="0"/>
                      </a:moveTo>
                      <a:cubicBezTo>
                        <a:pt x="1068" y="0"/>
                        <a:pt x="835" y="67"/>
                        <a:pt x="601" y="133"/>
                      </a:cubicBezTo>
                      <a:cubicBezTo>
                        <a:pt x="468" y="434"/>
                        <a:pt x="401" y="734"/>
                        <a:pt x="368" y="1067"/>
                      </a:cubicBezTo>
                      <a:cubicBezTo>
                        <a:pt x="334" y="1401"/>
                        <a:pt x="268" y="1701"/>
                        <a:pt x="134" y="2001"/>
                      </a:cubicBezTo>
                      <a:cubicBezTo>
                        <a:pt x="1" y="2235"/>
                        <a:pt x="234" y="2535"/>
                        <a:pt x="434" y="2802"/>
                      </a:cubicBezTo>
                      <a:cubicBezTo>
                        <a:pt x="501" y="2869"/>
                        <a:pt x="568" y="2935"/>
                        <a:pt x="635" y="3036"/>
                      </a:cubicBezTo>
                      <a:cubicBezTo>
                        <a:pt x="668" y="3069"/>
                        <a:pt x="701" y="3102"/>
                        <a:pt x="768" y="3102"/>
                      </a:cubicBezTo>
                      <a:cubicBezTo>
                        <a:pt x="935" y="3069"/>
                        <a:pt x="1068" y="3002"/>
                        <a:pt x="1168" y="2902"/>
                      </a:cubicBezTo>
                      <a:lnTo>
                        <a:pt x="1235" y="2869"/>
                      </a:lnTo>
                      <a:cubicBezTo>
                        <a:pt x="1302" y="2869"/>
                        <a:pt x="1368" y="2835"/>
                        <a:pt x="1435" y="2769"/>
                      </a:cubicBezTo>
                      <a:cubicBezTo>
                        <a:pt x="1502" y="2735"/>
                        <a:pt x="1569" y="2702"/>
                        <a:pt x="1635" y="2702"/>
                      </a:cubicBezTo>
                      <a:lnTo>
                        <a:pt x="1735" y="2702"/>
                      </a:lnTo>
                      <a:cubicBezTo>
                        <a:pt x="1835" y="3069"/>
                        <a:pt x="2002" y="3136"/>
                        <a:pt x="2102" y="3136"/>
                      </a:cubicBezTo>
                      <a:cubicBezTo>
                        <a:pt x="2269" y="3136"/>
                        <a:pt x="2436" y="3036"/>
                        <a:pt x="2536" y="2902"/>
                      </a:cubicBezTo>
                      <a:cubicBezTo>
                        <a:pt x="2936" y="2402"/>
                        <a:pt x="3236" y="1768"/>
                        <a:pt x="3303" y="1134"/>
                      </a:cubicBezTo>
                      <a:cubicBezTo>
                        <a:pt x="3303" y="1067"/>
                        <a:pt x="3270" y="1034"/>
                        <a:pt x="3270" y="1001"/>
                      </a:cubicBezTo>
                      <a:lnTo>
                        <a:pt x="3036" y="834"/>
                      </a:lnTo>
                      <a:lnTo>
                        <a:pt x="2970" y="801"/>
                      </a:lnTo>
                      <a:lnTo>
                        <a:pt x="2936" y="767"/>
                      </a:lnTo>
                      <a:cubicBezTo>
                        <a:pt x="2936" y="767"/>
                        <a:pt x="2936" y="734"/>
                        <a:pt x="2936" y="734"/>
                      </a:cubicBezTo>
                      <a:cubicBezTo>
                        <a:pt x="2903" y="567"/>
                        <a:pt x="2769" y="434"/>
                        <a:pt x="2603" y="434"/>
                      </a:cubicBezTo>
                      <a:lnTo>
                        <a:pt x="2069" y="133"/>
                      </a:lnTo>
                      <a:cubicBezTo>
                        <a:pt x="1835" y="67"/>
                        <a:pt x="1569" y="0"/>
                        <a:pt x="13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Google Shape;421;p16">
                  <a:extLst>
                    <a:ext uri="{FF2B5EF4-FFF2-40B4-BE49-F238E27FC236}">
                      <a16:creationId xmlns="" xmlns:a16="http://schemas.microsoft.com/office/drawing/2014/main" id="{4223F294-4F48-87A1-B39E-4B4A039C7861}"/>
                    </a:ext>
                  </a:extLst>
                </p:cNvPr>
                <p:cNvSpPr/>
                <p:nvPr/>
              </p:nvSpPr>
              <p:spPr>
                <a:xfrm>
                  <a:off x="3565863" y="2099600"/>
                  <a:ext cx="54225" cy="6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9" h="2669" extrusionOk="0">
                      <a:moveTo>
                        <a:pt x="1068" y="0"/>
                      </a:moveTo>
                      <a:cubicBezTo>
                        <a:pt x="934" y="0"/>
                        <a:pt x="768" y="167"/>
                        <a:pt x="634" y="334"/>
                      </a:cubicBezTo>
                      <a:lnTo>
                        <a:pt x="567" y="400"/>
                      </a:lnTo>
                      <a:cubicBezTo>
                        <a:pt x="201" y="634"/>
                        <a:pt x="34" y="801"/>
                        <a:pt x="34" y="1034"/>
                      </a:cubicBezTo>
                      <a:cubicBezTo>
                        <a:pt x="0" y="1234"/>
                        <a:pt x="134" y="1435"/>
                        <a:pt x="434" y="1701"/>
                      </a:cubicBezTo>
                      <a:cubicBezTo>
                        <a:pt x="467" y="1735"/>
                        <a:pt x="467" y="1768"/>
                        <a:pt x="501" y="1768"/>
                      </a:cubicBezTo>
                      <a:cubicBezTo>
                        <a:pt x="567" y="1801"/>
                        <a:pt x="634" y="1835"/>
                        <a:pt x="567" y="1968"/>
                      </a:cubicBezTo>
                      <a:cubicBezTo>
                        <a:pt x="401" y="2102"/>
                        <a:pt x="334" y="2268"/>
                        <a:pt x="367" y="2369"/>
                      </a:cubicBezTo>
                      <a:cubicBezTo>
                        <a:pt x="434" y="2535"/>
                        <a:pt x="668" y="2635"/>
                        <a:pt x="834" y="2669"/>
                      </a:cubicBezTo>
                      <a:lnTo>
                        <a:pt x="1001" y="2669"/>
                      </a:lnTo>
                      <a:cubicBezTo>
                        <a:pt x="1201" y="2669"/>
                        <a:pt x="1401" y="2602"/>
                        <a:pt x="1568" y="2502"/>
                      </a:cubicBezTo>
                      <a:cubicBezTo>
                        <a:pt x="1802" y="2402"/>
                        <a:pt x="1935" y="2202"/>
                        <a:pt x="2002" y="1935"/>
                      </a:cubicBezTo>
                      <a:cubicBezTo>
                        <a:pt x="2169" y="1701"/>
                        <a:pt x="2169" y="1368"/>
                        <a:pt x="2002" y="1101"/>
                      </a:cubicBezTo>
                      <a:lnTo>
                        <a:pt x="1435" y="434"/>
                      </a:lnTo>
                      <a:cubicBezTo>
                        <a:pt x="1335" y="134"/>
                        <a:pt x="1201" y="0"/>
                        <a:pt x="10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Google Shape;422;p16">
                  <a:extLst>
                    <a:ext uri="{FF2B5EF4-FFF2-40B4-BE49-F238E27FC236}">
                      <a16:creationId xmlns="" xmlns:a16="http://schemas.microsoft.com/office/drawing/2014/main" id="{6EC25EC9-4E09-A96D-B8A1-D7EB310D70A8}"/>
                    </a:ext>
                  </a:extLst>
                </p:cNvPr>
                <p:cNvSpPr/>
                <p:nvPr/>
              </p:nvSpPr>
              <p:spPr>
                <a:xfrm>
                  <a:off x="3646763" y="2672200"/>
                  <a:ext cx="27525" cy="2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1" h="814" extrusionOk="0">
                      <a:moveTo>
                        <a:pt x="287" y="0"/>
                      </a:moveTo>
                      <a:cubicBezTo>
                        <a:pt x="204" y="0"/>
                        <a:pt x="117" y="38"/>
                        <a:pt x="67" y="113"/>
                      </a:cubicBezTo>
                      <a:cubicBezTo>
                        <a:pt x="0" y="179"/>
                        <a:pt x="0" y="279"/>
                        <a:pt x="33" y="380"/>
                      </a:cubicBezTo>
                      <a:cubicBezTo>
                        <a:pt x="33" y="646"/>
                        <a:pt x="167" y="813"/>
                        <a:pt x="334" y="813"/>
                      </a:cubicBezTo>
                      <a:lnTo>
                        <a:pt x="434" y="813"/>
                      </a:lnTo>
                      <a:cubicBezTo>
                        <a:pt x="667" y="746"/>
                        <a:pt x="1101" y="646"/>
                        <a:pt x="1101" y="279"/>
                      </a:cubicBezTo>
                      <a:cubicBezTo>
                        <a:pt x="1101" y="41"/>
                        <a:pt x="982" y="7"/>
                        <a:pt x="853" y="7"/>
                      </a:cubicBezTo>
                      <a:cubicBezTo>
                        <a:pt x="801" y="7"/>
                        <a:pt x="748" y="13"/>
                        <a:pt x="701" y="13"/>
                      </a:cubicBezTo>
                      <a:lnTo>
                        <a:pt x="367" y="13"/>
                      </a:lnTo>
                      <a:cubicBezTo>
                        <a:pt x="342" y="4"/>
                        <a:pt x="315" y="0"/>
                        <a:pt x="2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Google Shape;423;p16">
                  <a:extLst>
                    <a:ext uri="{FF2B5EF4-FFF2-40B4-BE49-F238E27FC236}">
                      <a16:creationId xmlns="" xmlns:a16="http://schemas.microsoft.com/office/drawing/2014/main" id="{CD8F6A7C-DF24-ABF4-FF85-C0B7D893D905}"/>
                    </a:ext>
                  </a:extLst>
                </p:cNvPr>
                <p:cNvSpPr/>
                <p:nvPr/>
              </p:nvSpPr>
              <p:spPr>
                <a:xfrm>
                  <a:off x="3647588" y="2220500"/>
                  <a:ext cx="20875" cy="2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802" extrusionOk="0">
                      <a:moveTo>
                        <a:pt x="467" y="1"/>
                      </a:moveTo>
                      <a:cubicBezTo>
                        <a:pt x="234" y="34"/>
                        <a:pt x="34" y="234"/>
                        <a:pt x="0" y="468"/>
                      </a:cubicBezTo>
                      <a:cubicBezTo>
                        <a:pt x="0" y="568"/>
                        <a:pt x="34" y="635"/>
                        <a:pt x="100" y="701"/>
                      </a:cubicBezTo>
                      <a:cubicBezTo>
                        <a:pt x="134" y="768"/>
                        <a:pt x="234" y="802"/>
                        <a:pt x="334" y="802"/>
                      </a:cubicBezTo>
                      <a:lnTo>
                        <a:pt x="401" y="802"/>
                      </a:lnTo>
                      <a:cubicBezTo>
                        <a:pt x="668" y="768"/>
                        <a:pt x="768" y="535"/>
                        <a:pt x="834" y="335"/>
                      </a:cubicBezTo>
                      <a:cubicBezTo>
                        <a:pt x="768" y="168"/>
                        <a:pt x="668" y="1"/>
                        <a:pt x="53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" name="Google Shape;424;p16">
                <a:extLst>
                  <a:ext uri="{FF2B5EF4-FFF2-40B4-BE49-F238E27FC236}">
                    <a16:creationId xmlns="" xmlns:a16="http://schemas.microsoft.com/office/drawing/2014/main" id="{1B833462-8957-A411-B79B-24F65B01D5C0}"/>
                  </a:ext>
                </a:extLst>
              </p:cNvPr>
              <p:cNvGrpSpPr/>
              <p:nvPr/>
            </p:nvGrpSpPr>
            <p:grpSpPr>
              <a:xfrm>
                <a:off x="3283163" y="3071125"/>
                <a:ext cx="1163375" cy="337075"/>
                <a:chOff x="3279813" y="3071125"/>
                <a:chExt cx="1163375" cy="337075"/>
              </a:xfrm>
              <a:grpFill/>
            </p:grpSpPr>
            <p:sp>
              <p:nvSpPr>
                <p:cNvPr id="57" name="Google Shape;425;p16">
                  <a:extLst>
                    <a:ext uri="{FF2B5EF4-FFF2-40B4-BE49-F238E27FC236}">
                      <a16:creationId xmlns="" xmlns:a16="http://schemas.microsoft.com/office/drawing/2014/main" id="{228AC70A-D43B-40AE-67E0-37ADDE03D240}"/>
                    </a:ext>
                  </a:extLst>
                </p:cNvPr>
                <p:cNvSpPr/>
                <p:nvPr/>
              </p:nvSpPr>
              <p:spPr>
                <a:xfrm>
                  <a:off x="3279813" y="3098650"/>
                  <a:ext cx="1067475" cy="30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99" h="12343" extrusionOk="0">
                      <a:moveTo>
                        <a:pt x="6739" y="834"/>
                      </a:moveTo>
                      <a:cubicBezTo>
                        <a:pt x="6772" y="834"/>
                        <a:pt x="6806" y="867"/>
                        <a:pt x="6806" y="901"/>
                      </a:cubicBezTo>
                      <a:cubicBezTo>
                        <a:pt x="6772" y="867"/>
                        <a:pt x="6772" y="834"/>
                        <a:pt x="6739" y="834"/>
                      </a:cubicBezTo>
                      <a:close/>
                      <a:moveTo>
                        <a:pt x="4137" y="0"/>
                      </a:moveTo>
                      <a:cubicBezTo>
                        <a:pt x="4037" y="0"/>
                        <a:pt x="3970" y="33"/>
                        <a:pt x="3937" y="100"/>
                      </a:cubicBezTo>
                      <a:lnTo>
                        <a:pt x="3837" y="100"/>
                      </a:lnTo>
                      <a:cubicBezTo>
                        <a:pt x="3337" y="434"/>
                        <a:pt x="3036" y="1001"/>
                        <a:pt x="3003" y="1601"/>
                      </a:cubicBezTo>
                      <a:cubicBezTo>
                        <a:pt x="2936" y="1668"/>
                        <a:pt x="3003" y="1735"/>
                        <a:pt x="3036" y="1835"/>
                      </a:cubicBezTo>
                      <a:cubicBezTo>
                        <a:pt x="3036" y="1901"/>
                        <a:pt x="3036" y="1968"/>
                        <a:pt x="3036" y="2035"/>
                      </a:cubicBezTo>
                      <a:cubicBezTo>
                        <a:pt x="3003" y="2068"/>
                        <a:pt x="2970" y="2068"/>
                        <a:pt x="2936" y="2102"/>
                      </a:cubicBezTo>
                      <a:cubicBezTo>
                        <a:pt x="2836" y="2035"/>
                        <a:pt x="2736" y="2002"/>
                        <a:pt x="2603" y="2002"/>
                      </a:cubicBezTo>
                      <a:cubicBezTo>
                        <a:pt x="2503" y="2002"/>
                        <a:pt x="2436" y="2035"/>
                        <a:pt x="2336" y="2102"/>
                      </a:cubicBezTo>
                      <a:cubicBezTo>
                        <a:pt x="2136" y="2235"/>
                        <a:pt x="1969" y="2469"/>
                        <a:pt x="1969" y="2735"/>
                      </a:cubicBezTo>
                      <a:cubicBezTo>
                        <a:pt x="1869" y="3002"/>
                        <a:pt x="1802" y="3269"/>
                        <a:pt x="1769" y="3569"/>
                      </a:cubicBezTo>
                      <a:lnTo>
                        <a:pt x="1769" y="3703"/>
                      </a:lnTo>
                      <a:lnTo>
                        <a:pt x="1735" y="3703"/>
                      </a:lnTo>
                      <a:cubicBezTo>
                        <a:pt x="1669" y="3703"/>
                        <a:pt x="1602" y="3603"/>
                        <a:pt x="1569" y="3536"/>
                      </a:cubicBezTo>
                      <a:cubicBezTo>
                        <a:pt x="1502" y="3436"/>
                        <a:pt x="1469" y="3336"/>
                        <a:pt x="1369" y="3336"/>
                      </a:cubicBezTo>
                      <a:lnTo>
                        <a:pt x="1268" y="3336"/>
                      </a:lnTo>
                      <a:cubicBezTo>
                        <a:pt x="1202" y="3336"/>
                        <a:pt x="1135" y="3336"/>
                        <a:pt x="1102" y="3302"/>
                      </a:cubicBezTo>
                      <a:cubicBezTo>
                        <a:pt x="1102" y="3236"/>
                        <a:pt x="1102" y="3169"/>
                        <a:pt x="1135" y="3069"/>
                      </a:cubicBezTo>
                      <a:cubicBezTo>
                        <a:pt x="1202" y="2936"/>
                        <a:pt x="1168" y="2835"/>
                        <a:pt x="1102" y="2735"/>
                      </a:cubicBezTo>
                      <a:cubicBezTo>
                        <a:pt x="1035" y="2635"/>
                        <a:pt x="935" y="2569"/>
                        <a:pt x="801" y="2535"/>
                      </a:cubicBezTo>
                      <a:cubicBezTo>
                        <a:pt x="601" y="2535"/>
                        <a:pt x="468" y="2702"/>
                        <a:pt x="368" y="2835"/>
                      </a:cubicBezTo>
                      <a:cubicBezTo>
                        <a:pt x="301" y="2902"/>
                        <a:pt x="234" y="2969"/>
                        <a:pt x="168" y="3036"/>
                      </a:cubicBezTo>
                      <a:cubicBezTo>
                        <a:pt x="1" y="3202"/>
                        <a:pt x="68" y="3269"/>
                        <a:pt x="168" y="3369"/>
                      </a:cubicBezTo>
                      <a:cubicBezTo>
                        <a:pt x="201" y="3403"/>
                        <a:pt x="234" y="3436"/>
                        <a:pt x="234" y="3503"/>
                      </a:cubicBezTo>
                      <a:cubicBezTo>
                        <a:pt x="521" y="4012"/>
                        <a:pt x="1080" y="4339"/>
                        <a:pt x="1682" y="4339"/>
                      </a:cubicBezTo>
                      <a:cubicBezTo>
                        <a:pt x="1711" y="4339"/>
                        <a:pt x="1740" y="4338"/>
                        <a:pt x="1769" y="4337"/>
                      </a:cubicBezTo>
                      <a:lnTo>
                        <a:pt x="2269" y="4337"/>
                      </a:lnTo>
                      <a:cubicBezTo>
                        <a:pt x="2503" y="4337"/>
                        <a:pt x="2736" y="4337"/>
                        <a:pt x="2936" y="4270"/>
                      </a:cubicBezTo>
                      <a:lnTo>
                        <a:pt x="3237" y="4270"/>
                      </a:lnTo>
                      <a:cubicBezTo>
                        <a:pt x="3804" y="4303"/>
                        <a:pt x="4371" y="4437"/>
                        <a:pt x="4871" y="4737"/>
                      </a:cubicBezTo>
                      <a:cubicBezTo>
                        <a:pt x="5071" y="4837"/>
                        <a:pt x="5305" y="4970"/>
                        <a:pt x="5338" y="5171"/>
                      </a:cubicBezTo>
                      <a:cubicBezTo>
                        <a:pt x="5338" y="5304"/>
                        <a:pt x="5271" y="5471"/>
                        <a:pt x="5171" y="5571"/>
                      </a:cubicBezTo>
                      <a:cubicBezTo>
                        <a:pt x="4971" y="5804"/>
                        <a:pt x="5171" y="6004"/>
                        <a:pt x="5305" y="6138"/>
                      </a:cubicBezTo>
                      <a:cubicBezTo>
                        <a:pt x="5572" y="6438"/>
                        <a:pt x="5972" y="6605"/>
                        <a:pt x="6372" y="6605"/>
                      </a:cubicBezTo>
                      <a:lnTo>
                        <a:pt x="9808" y="7005"/>
                      </a:lnTo>
                      <a:lnTo>
                        <a:pt x="9941" y="7139"/>
                      </a:lnTo>
                      <a:cubicBezTo>
                        <a:pt x="10041" y="7172"/>
                        <a:pt x="10141" y="7239"/>
                        <a:pt x="10242" y="7339"/>
                      </a:cubicBezTo>
                      <a:cubicBezTo>
                        <a:pt x="10342" y="7405"/>
                        <a:pt x="10442" y="7472"/>
                        <a:pt x="10542" y="7506"/>
                      </a:cubicBezTo>
                      <a:cubicBezTo>
                        <a:pt x="10608" y="7539"/>
                        <a:pt x="10709" y="7572"/>
                        <a:pt x="10775" y="7606"/>
                      </a:cubicBezTo>
                      <a:cubicBezTo>
                        <a:pt x="10775" y="7639"/>
                        <a:pt x="10775" y="7672"/>
                        <a:pt x="10809" y="7706"/>
                      </a:cubicBezTo>
                      <a:cubicBezTo>
                        <a:pt x="10809" y="7706"/>
                        <a:pt x="10842" y="7739"/>
                        <a:pt x="10875" y="7772"/>
                      </a:cubicBezTo>
                      <a:lnTo>
                        <a:pt x="10942" y="7772"/>
                      </a:lnTo>
                      <a:cubicBezTo>
                        <a:pt x="11009" y="7739"/>
                        <a:pt x="11109" y="7706"/>
                        <a:pt x="11176" y="7672"/>
                      </a:cubicBezTo>
                      <a:lnTo>
                        <a:pt x="11309" y="7672"/>
                      </a:lnTo>
                      <a:cubicBezTo>
                        <a:pt x="11442" y="7672"/>
                        <a:pt x="11542" y="7706"/>
                        <a:pt x="11643" y="7739"/>
                      </a:cubicBezTo>
                      <a:cubicBezTo>
                        <a:pt x="11709" y="7772"/>
                        <a:pt x="11809" y="7806"/>
                        <a:pt x="11876" y="7806"/>
                      </a:cubicBezTo>
                      <a:lnTo>
                        <a:pt x="12009" y="7973"/>
                      </a:lnTo>
                      <a:cubicBezTo>
                        <a:pt x="12176" y="8006"/>
                        <a:pt x="12310" y="8073"/>
                        <a:pt x="12476" y="8173"/>
                      </a:cubicBezTo>
                      <a:cubicBezTo>
                        <a:pt x="12677" y="8306"/>
                        <a:pt x="12877" y="8373"/>
                        <a:pt x="13144" y="8406"/>
                      </a:cubicBezTo>
                      <a:cubicBezTo>
                        <a:pt x="13277" y="8373"/>
                        <a:pt x="13410" y="8339"/>
                        <a:pt x="13544" y="8273"/>
                      </a:cubicBezTo>
                      <a:cubicBezTo>
                        <a:pt x="13577" y="8173"/>
                        <a:pt x="13611" y="8106"/>
                        <a:pt x="13611" y="8039"/>
                      </a:cubicBezTo>
                      <a:lnTo>
                        <a:pt x="14111" y="7672"/>
                      </a:lnTo>
                      <a:lnTo>
                        <a:pt x="14445" y="7672"/>
                      </a:lnTo>
                      <a:cubicBezTo>
                        <a:pt x="14511" y="7672"/>
                        <a:pt x="14578" y="7672"/>
                        <a:pt x="14645" y="7639"/>
                      </a:cubicBezTo>
                      <a:cubicBezTo>
                        <a:pt x="14711" y="7672"/>
                        <a:pt x="14745" y="7706"/>
                        <a:pt x="14811" y="7706"/>
                      </a:cubicBezTo>
                      <a:lnTo>
                        <a:pt x="15045" y="7706"/>
                      </a:lnTo>
                      <a:cubicBezTo>
                        <a:pt x="15145" y="7706"/>
                        <a:pt x="15245" y="7672"/>
                        <a:pt x="15312" y="7672"/>
                      </a:cubicBezTo>
                      <a:lnTo>
                        <a:pt x="15445" y="7639"/>
                      </a:lnTo>
                      <a:lnTo>
                        <a:pt x="15512" y="7672"/>
                      </a:lnTo>
                      <a:cubicBezTo>
                        <a:pt x="15679" y="7639"/>
                        <a:pt x="15879" y="7606"/>
                        <a:pt x="16079" y="7606"/>
                      </a:cubicBezTo>
                      <a:cubicBezTo>
                        <a:pt x="16646" y="7639"/>
                        <a:pt x="17213" y="7706"/>
                        <a:pt x="17747" y="7872"/>
                      </a:cubicBezTo>
                      <a:cubicBezTo>
                        <a:pt x="18147" y="7973"/>
                        <a:pt x="18547" y="8039"/>
                        <a:pt x="18981" y="8106"/>
                      </a:cubicBezTo>
                      <a:cubicBezTo>
                        <a:pt x="19315" y="8239"/>
                        <a:pt x="19648" y="8406"/>
                        <a:pt x="19948" y="8606"/>
                      </a:cubicBezTo>
                      <a:cubicBezTo>
                        <a:pt x="20449" y="8873"/>
                        <a:pt x="20949" y="9107"/>
                        <a:pt x="21483" y="9273"/>
                      </a:cubicBezTo>
                      <a:lnTo>
                        <a:pt x="21583" y="9273"/>
                      </a:lnTo>
                      <a:cubicBezTo>
                        <a:pt x="21683" y="9307"/>
                        <a:pt x="21783" y="9307"/>
                        <a:pt x="21917" y="9340"/>
                      </a:cubicBezTo>
                      <a:cubicBezTo>
                        <a:pt x="21950" y="9474"/>
                        <a:pt x="22083" y="9574"/>
                        <a:pt x="22250" y="9574"/>
                      </a:cubicBezTo>
                      <a:lnTo>
                        <a:pt x="22417" y="9574"/>
                      </a:lnTo>
                      <a:cubicBezTo>
                        <a:pt x="22617" y="9774"/>
                        <a:pt x="22917" y="9874"/>
                        <a:pt x="23217" y="9874"/>
                      </a:cubicBezTo>
                      <a:lnTo>
                        <a:pt x="23451" y="9874"/>
                      </a:lnTo>
                      <a:cubicBezTo>
                        <a:pt x="23618" y="9841"/>
                        <a:pt x="23818" y="9841"/>
                        <a:pt x="23985" y="9841"/>
                      </a:cubicBezTo>
                      <a:cubicBezTo>
                        <a:pt x="24185" y="9841"/>
                        <a:pt x="24385" y="9841"/>
                        <a:pt x="24585" y="9907"/>
                      </a:cubicBezTo>
                      <a:lnTo>
                        <a:pt x="24785" y="9941"/>
                      </a:lnTo>
                      <a:cubicBezTo>
                        <a:pt x="24919" y="10041"/>
                        <a:pt x="25119" y="10074"/>
                        <a:pt x="25286" y="10074"/>
                      </a:cubicBezTo>
                      <a:cubicBezTo>
                        <a:pt x="25311" y="10070"/>
                        <a:pt x="25337" y="10068"/>
                        <a:pt x="25363" y="10068"/>
                      </a:cubicBezTo>
                      <a:cubicBezTo>
                        <a:pt x="25536" y="10068"/>
                        <a:pt x="25703" y="10162"/>
                        <a:pt x="25819" y="10308"/>
                      </a:cubicBezTo>
                      <a:cubicBezTo>
                        <a:pt x="25886" y="10374"/>
                        <a:pt x="25953" y="10408"/>
                        <a:pt x="26019" y="10441"/>
                      </a:cubicBezTo>
                      <a:lnTo>
                        <a:pt x="26086" y="10441"/>
                      </a:lnTo>
                      <a:cubicBezTo>
                        <a:pt x="26186" y="10408"/>
                        <a:pt x="26286" y="10374"/>
                        <a:pt x="26386" y="10308"/>
                      </a:cubicBezTo>
                      <a:cubicBezTo>
                        <a:pt x="26446" y="10128"/>
                        <a:pt x="26613" y="10002"/>
                        <a:pt x="26792" y="10002"/>
                      </a:cubicBezTo>
                      <a:cubicBezTo>
                        <a:pt x="26812" y="10002"/>
                        <a:pt x="26833" y="10004"/>
                        <a:pt x="26853" y="10007"/>
                      </a:cubicBezTo>
                      <a:lnTo>
                        <a:pt x="27754" y="10007"/>
                      </a:lnTo>
                      <a:cubicBezTo>
                        <a:pt x="27921" y="10041"/>
                        <a:pt x="28054" y="10074"/>
                        <a:pt x="28188" y="10107"/>
                      </a:cubicBezTo>
                      <a:cubicBezTo>
                        <a:pt x="28421" y="10207"/>
                        <a:pt x="28655" y="10274"/>
                        <a:pt x="28922" y="10274"/>
                      </a:cubicBezTo>
                      <a:lnTo>
                        <a:pt x="29055" y="10274"/>
                      </a:lnTo>
                      <a:lnTo>
                        <a:pt x="29755" y="10441"/>
                      </a:lnTo>
                      <a:cubicBezTo>
                        <a:pt x="29789" y="10441"/>
                        <a:pt x="29822" y="10474"/>
                        <a:pt x="29856" y="10474"/>
                      </a:cubicBezTo>
                      <a:lnTo>
                        <a:pt x="29956" y="10541"/>
                      </a:lnTo>
                      <a:cubicBezTo>
                        <a:pt x="30022" y="10541"/>
                        <a:pt x="30089" y="10574"/>
                        <a:pt x="30156" y="10608"/>
                      </a:cubicBezTo>
                      <a:lnTo>
                        <a:pt x="30423" y="10608"/>
                      </a:lnTo>
                      <a:lnTo>
                        <a:pt x="30523" y="10574"/>
                      </a:lnTo>
                      <a:lnTo>
                        <a:pt x="30723" y="10574"/>
                      </a:lnTo>
                      <a:cubicBezTo>
                        <a:pt x="31023" y="10574"/>
                        <a:pt x="31323" y="10474"/>
                        <a:pt x="31590" y="10308"/>
                      </a:cubicBezTo>
                      <a:cubicBezTo>
                        <a:pt x="31623" y="10308"/>
                        <a:pt x="31657" y="10308"/>
                        <a:pt x="31690" y="10274"/>
                      </a:cubicBezTo>
                      <a:lnTo>
                        <a:pt x="31857" y="10274"/>
                      </a:lnTo>
                      <a:cubicBezTo>
                        <a:pt x="31890" y="10291"/>
                        <a:pt x="31924" y="10299"/>
                        <a:pt x="31957" y="10299"/>
                      </a:cubicBezTo>
                      <a:cubicBezTo>
                        <a:pt x="31990" y="10299"/>
                        <a:pt x="32024" y="10291"/>
                        <a:pt x="32057" y="10274"/>
                      </a:cubicBezTo>
                      <a:cubicBezTo>
                        <a:pt x="32124" y="10274"/>
                        <a:pt x="32191" y="10274"/>
                        <a:pt x="32257" y="10241"/>
                      </a:cubicBezTo>
                      <a:cubicBezTo>
                        <a:pt x="32391" y="10207"/>
                        <a:pt x="32524" y="10174"/>
                        <a:pt x="32691" y="10174"/>
                      </a:cubicBezTo>
                      <a:cubicBezTo>
                        <a:pt x="32758" y="10174"/>
                        <a:pt x="32858" y="10207"/>
                        <a:pt x="32958" y="10241"/>
                      </a:cubicBezTo>
                      <a:lnTo>
                        <a:pt x="33091" y="10308"/>
                      </a:lnTo>
                      <a:lnTo>
                        <a:pt x="33191" y="10374"/>
                      </a:lnTo>
                      <a:cubicBezTo>
                        <a:pt x="33325" y="10508"/>
                        <a:pt x="33458" y="10574"/>
                        <a:pt x="33592" y="10674"/>
                      </a:cubicBezTo>
                      <a:lnTo>
                        <a:pt x="33625" y="10708"/>
                      </a:lnTo>
                      <a:cubicBezTo>
                        <a:pt x="33692" y="10741"/>
                        <a:pt x="33725" y="10775"/>
                        <a:pt x="33792" y="10775"/>
                      </a:cubicBezTo>
                      <a:cubicBezTo>
                        <a:pt x="33858" y="10808"/>
                        <a:pt x="33925" y="10808"/>
                        <a:pt x="33992" y="10841"/>
                      </a:cubicBezTo>
                      <a:lnTo>
                        <a:pt x="34025" y="10841"/>
                      </a:lnTo>
                      <a:lnTo>
                        <a:pt x="34092" y="10875"/>
                      </a:lnTo>
                      <a:lnTo>
                        <a:pt x="34292" y="10941"/>
                      </a:lnTo>
                      <a:cubicBezTo>
                        <a:pt x="34325" y="10975"/>
                        <a:pt x="34359" y="11041"/>
                        <a:pt x="34392" y="11108"/>
                      </a:cubicBezTo>
                      <a:cubicBezTo>
                        <a:pt x="34526" y="11208"/>
                        <a:pt x="34692" y="11308"/>
                        <a:pt x="34859" y="11375"/>
                      </a:cubicBezTo>
                      <a:lnTo>
                        <a:pt x="34993" y="11408"/>
                      </a:lnTo>
                      <a:cubicBezTo>
                        <a:pt x="35359" y="11542"/>
                        <a:pt x="35726" y="11608"/>
                        <a:pt x="36060" y="11608"/>
                      </a:cubicBezTo>
                      <a:lnTo>
                        <a:pt x="36193" y="11608"/>
                      </a:lnTo>
                      <a:cubicBezTo>
                        <a:pt x="36233" y="11603"/>
                        <a:pt x="36273" y="11600"/>
                        <a:pt x="36311" y="11600"/>
                      </a:cubicBezTo>
                      <a:cubicBezTo>
                        <a:pt x="36496" y="11600"/>
                        <a:pt x="36661" y="11665"/>
                        <a:pt x="36827" y="11775"/>
                      </a:cubicBezTo>
                      <a:cubicBezTo>
                        <a:pt x="37027" y="11942"/>
                        <a:pt x="37261" y="12009"/>
                        <a:pt x="37494" y="12009"/>
                      </a:cubicBezTo>
                      <a:lnTo>
                        <a:pt x="37594" y="12009"/>
                      </a:lnTo>
                      <a:cubicBezTo>
                        <a:pt x="37694" y="12009"/>
                        <a:pt x="37795" y="11975"/>
                        <a:pt x="37861" y="11975"/>
                      </a:cubicBezTo>
                      <a:cubicBezTo>
                        <a:pt x="37928" y="11942"/>
                        <a:pt x="37995" y="11909"/>
                        <a:pt x="38061" y="11842"/>
                      </a:cubicBezTo>
                      <a:cubicBezTo>
                        <a:pt x="38161" y="11608"/>
                        <a:pt x="38161" y="11342"/>
                        <a:pt x="37995" y="11141"/>
                      </a:cubicBezTo>
                      <a:cubicBezTo>
                        <a:pt x="37961" y="11075"/>
                        <a:pt x="37895" y="11041"/>
                        <a:pt x="37861" y="11008"/>
                      </a:cubicBezTo>
                      <a:cubicBezTo>
                        <a:pt x="37694" y="10875"/>
                        <a:pt x="37528" y="10775"/>
                        <a:pt x="37361" y="10741"/>
                      </a:cubicBezTo>
                      <a:lnTo>
                        <a:pt x="37227" y="10708"/>
                      </a:lnTo>
                      <a:lnTo>
                        <a:pt x="37094" y="10408"/>
                      </a:lnTo>
                      <a:lnTo>
                        <a:pt x="37161" y="10374"/>
                      </a:lnTo>
                      <a:cubicBezTo>
                        <a:pt x="37194" y="10308"/>
                        <a:pt x="37261" y="10274"/>
                        <a:pt x="37361" y="10274"/>
                      </a:cubicBezTo>
                      <a:cubicBezTo>
                        <a:pt x="37461" y="10274"/>
                        <a:pt x="37528" y="10341"/>
                        <a:pt x="37594" y="10441"/>
                      </a:cubicBezTo>
                      <a:cubicBezTo>
                        <a:pt x="37761" y="10608"/>
                        <a:pt x="37961" y="10708"/>
                        <a:pt x="38195" y="10741"/>
                      </a:cubicBezTo>
                      <a:cubicBezTo>
                        <a:pt x="38695" y="10808"/>
                        <a:pt x="39196" y="10975"/>
                        <a:pt x="39596" y="11275"/>
                      </a:cubicBezTo>
                      <a:cubicBezTo>
                        <a:pt x="39629" y="11275"/>
                        <a:pt x="39663" y="11275"/>
                        <a:pt x="39696" y="11308"/>
                      </a:cubicBezTo>
                      <a:cubicBezTo>
                        <a:pt x="39696" y="11375"/>
                        <a:pt x="39729" y="11442"/>
                        <a:pt x="39729" y="11508"/>
                      </a:cubicBezTo>
                      <a:cubicBezTo>
                        <a:pt x="39596" y="11608"/>
                        <a:pt x="39496" y="11742"/>
                        <a:pt x="39462" y="11909"/>
                      </a:cubicBezTo>
                      <a:cubicBezTo>
                        <a:pt x="39596" y="12276"/>
                        <a:pt x="39796" y="12342"/>
                        <a:pt x="39963" y="12342"/>
                      </a:cubicBezTo>
                      <a:cubicBezTo>
                        <a:pt x="40063" y="12342"/>
                        <a:pt x="40163" y="12309"/>
                        <a:pt x="40263" y="12309"/>
                      </a:cubicBezTo>
                      <a:cubicBezTo>
                        <a:pt x="40330" y="12276"/>
                        <a:pt x="40430" y="12276"/>
                        <a:pt x="40496" y="12276"/>
                      </a:cubicBezTo>
                      <a:cubicBezTo>
                        <a:pt x="40763" y="12176"/>
                        <a:pt x="40797" y="11942"/>
                        <a:pt x="40830" y="11742"/>
                      </a:cubicBezTo>
                      <a:lnTo>
                        <a:pt x="40830" y="11675"/>
                      </a:lnTo>
                      <a:cubicBezTo>
                        <a:pt x="40897" y="11575"/>
                        <a:pt x="40930" y="11508"/>
                        <a:pt x="40963" y="11508"/>
                      </a:cubicBezTo>
                      <a:cubicBezTo>
                        <a:pt x="41030" y="11508"/>
                        <a:pt x="41030" y="11575"/>
                        <a:pt x="41064" y="11642"/>
                      </a:cubicBezTo>
                      <a:cubicBezTo>
                        <a:pt x="41097" y="11675"/>
                        <a:pt x="41130" y="11709"/>
                        <a:pt x="41164" y="11742"/>
                      </a:cubicBezTo>
                      <a:cubicBezTo>
                        <a:pt x="41164" y="11742"/>
                        <a:pt x="41197" y="11775"/>
                        <a:pt x="41197" y="11775"/>
                      </a:cubicBezTo>
                      <a:cubicBezTo>
                        <a:pt x="41264" y="11975"/>
                        <a:pt x="41464" y="12142"/>
                        <a:pt x="41697" y="12142"/>
                      </a:cubicBezTo>
                      <a:lnTo>
                        <a:pt x="41764" y="12142"/>
                      </a:lnTo>
                      <a:cubicBezTo>
                        <a:pt x="41964" y="12142"/>
                        <a:pt x="41998" y="11942"/>
                        <a:pt x="42031" y="11742"/>
                      </a:cubicBezTo>
                      <a:cubicBezTo>
                        <a:pt x="42031" y="11709"/>
                        <a:pt x="42031" y="11642"/>
                        <a:pt x="42064" y="11575"/>
                      </a:cubicBezTo>
                      <a:lnTo>
                        <a:pt x="42031" y="11508"/>
                      </a:lnTo>
                      <a:cubicBezTo>
                        <a:pt x="41998" y="11408"/>
                        <a:pt x="41964" y="11308"/>
                        <a:pt x="41831" y="11308"/>
                      </a:cubicBezTo>
                      <a:cubicBezTo>
                        <a:pt x="41731" y="11108"/>
                        <a:pt x="41864" y="11041"/>
                        <a:pt x="41998" y="10941"/>
                      </a:cubicBezTo>
                      <a:cubicBezTo>
                        <a:pt x="42064" y="10941"/>
                        <a:pt x="42098" y="10908"/>
                        <a:pt x="42131" y="10875"/>
                      </a:cubicBezTo>
                      <a:lnTo>
                        <a:pt x="42198" y="10808"/>
                      </a:lnTo>
                      <a:cubicBezTo>
                        <a:pt x="42465" y="10641"/>
                        <a:pt x="42698" y="10441"/>
                        <a:pt x="42465" y="10041"/>
                      </a:cubicBezTo>
                      <a:lnTo>
                        <a:pt x="42331" y="9774"/>
                      </a:lnTo>
                      <a:cubicBezTo>
                        <a:pt x="41831" y="9207"/>
                        <a:pt x="41330" y="8673"/>
                        <a:pt x="40496" y="8640"/>
                      </a:cubicBezTo>
                      <a:lnTo>
                        <a:pt x="40430" y="8640"/>
                      </a:lnTo>
                      <a:cubicBezTo>
                        <a:pt x="40430" y="8640"/>
                        <a:pt x="40396" y="8606"/>
                        <a:pt x="40396" y="8606"/>
                      </a:cubicBezTo>
                      <a:cubicBezTo>
                        <a:pt x="40330" y="8573"/>
                        <a:pt x="40263" y="8540"/>
                        <a:pt x="40230" y="8540"/>
                      </a:cubicBezTo>
                      <a:lnTo>
                        <a:pt x="40163" y="8540"/>
                      </a:lnTo>
                      <a:cubicBezTo>
                        <a:pt x="40130" y="8540"/>
                        <a:pt x="40096" y="8540"/>
                        <a:pt x="40096" y="8573"/>
                      </a:cubicBezTo>
                      <a:lnTo>
                        <a:pt x="39929" y="8673"/>
                      </a:lnTo>
                      <a:cubicBezTo>
                        <a:pt x="39829" y="8740"/>
                        <a:pt x="39729" y="8806"/>
                        <a:pt x="39629" y="8873"/>
                      </a:cubicBezTo>
                      <a:cubicBezTo>
                        <a:pt x="39373" y="9022"/>
                        <a:pt x="39089" y="9094"/>
                        <a:pt x="38807" y="9094"/>
                      </a:cubicBezTo>
                      <a:cubicBezTo>
                        <a:pt x="38391" y="9094"/>
                        <a:pt x="37979" y="8938"/>
                        <a:pt x="37661" y="8640"/>
                      </a:cubicBezTo>
                      <a:cubicBezTo>
                        <a:pt x="37628" y="8606"/>
                        <a:pt x="37594" y="8540"/>
                        <a:pt x="37561" y="8506"/>
                      </a:cubicBezTo>
                      <a:cubicBezTo>
                        <a:pt x="37561" y="8406"/>
                        <a:pt x="37561" y="8339"/>
                        <a:pt x="37561" y="8239"/>
                      </a:cubicBezTo>
                      <a:cubicBezTo>
                        <a:pt x="37561" y="7973"/>
                        <a:pt x="37628" y="7672"/>
                        <a:pt x="37294" y="7472"/>
                      </a:cubicBezTo>
                      <a:lnTo>
                        <a:pt x="36861" y="7472"/>
                      </a:lnTo>
                      <a:cubicBezTo>
                        <a:pt x="36727" y="7439"/>
                        <a:pt x="36594" y="7405"/>
                        <a:pt x="36494" y="7339"/>
                      </a:cubicBezTo>
                      <a:cubicBezTo>
                        <a:pt x="36327" y="7239"/>
                        <a:pt x="36160" y="7172"/>
                        <a:pt x="35960" y="7172"/>
                      </a:cubicBezTo>
                      <a:lnTo>
                        <a:pt x="35927" y="7172"/>
                      </a:lnTo>
                      <a:lnTo>
                        <a:pt x="35793" y="7039"/>
                      </a:lnTo>
                      <a:cubicBezTo>
                        <a:pt x="35693" y="6972"/>
                        <a:pt x="35560" y="6905"/>
                        <a:pt x="35460" y="6905"/>
                      </a:cubicBezTo>
                      <a:cubicBezTo>
                        <a:pt x="35226" y="6938"/>
                        <a:pt x="35026" y="7039"/>
                        <a:pt x="34859" y="7172"/>
                      </a:cubicBezTo>
                      <a:lnTo>
                        <a:pt x="33758" y="7205"/>
                      </a:lnTo>
                      <a:lnTo>
                        <a:pt x="33525" y="7205"/>
                      </a:lnTo>
                      <a:cubicBezTo>
                        <a:pt x="33425" y="7205"/>
                        <a:pt x="33291" y="7272"/>
                        <a:pt x="33258" y="7372"/>
                      </a:cubicBezTo>
                      <a:lnTo>
                        <a:pt x="33191" y="7372"/>
                      </a:lnTo>
                      <a:cubicBezTo>
                        <a:pt x="32624" y="7305"/>
                        <a:pt x="32057" y="7105"/>
                        <a:pt x="31590" y="6805"/>
                      </a:cubicBezTo>
                      <a:cubicBezTo>
                        <a:pt x="31257" y="6572"/>
                        <a:pt x="31090" y="6371"/>
                        <a:pt x="31090" y="6171"/>
                      </a:cubicBezTo>
                      <a:cubicBezTo>
                        <a:pt x="31123" y="6038"/>
                        <a:pt x="31190" y="5904"/>
                        <a:pt x="31290" y="5804"/>
                      </a:cubicBezTo>
                      <a:cubicBezTo>
                        <a:pt x="31390" y="5704"/>
                        <a:pt x="31490" y="5604"/>
                        <a:pt x="31590" y="5537"/>
                      </a:cubicBezTo>
                      <a:cubicBezTo>
                        <a:pt x="31590" y="5537"/>
                        <a:pt x="31590" y="5537"/>
                        <a:pt x="31590" y="5504"/>
                      </a:cubicBezTo>
                      <a:lnTo>
                        <a:pt x="31790" y="5504"/>
                      </a:lnTo>
                      <a:cubicBezTo>
                        <a:pt x="31857" y="5571"/>
                        <a:pt x="31924" y="5671"/>
                        <a:pt x="31990" y="5738"/>
                      </a:cubicBezTo>
                      <a:cubicBezTo>
                        <a:pt x="32191" y="5904"/>
                        <a:pt x="32424" y="5971"/>
                        <a:pt x="32691" y="5971"/>
                      </a:cubicBezTo>
                      <a:cubicBezTo>
                        <a:pt x="32991" y="5971"/>
                        <a:pt x="33258" y="5904"/>
                        <a:pt x="33525" y="5804"/>
                      </a:cubicBezTo>
                      <a:lnTo>
                        <a:pt x="33758" y="5638"/>
                      </a:lnTo>
                      <a:cubicBezTo>
                        <a:pt x="33925" y="5604"/>
                        <a:pt x="33958" y="5471"/>
                        <a:pt x="33992" y="5304"/>
                      </a:cubicBezTo>
                      <a:lnTo>
                        <a:pt x="33992" y="5237"/>
                      </a:lnTo>
                      <a:lnTo>
                        <a:pt x="34359" y="5237"/>
                      </a:lnTo>
                      <a:lnTo>
                        <a:pt x="34592" y="5137"/>
                      </a:lnTo>
                      <a:lnTo>
                        <a:pt x="34659" y="5104"/>
                      </a:lnTo>
                      <a:cubicBezTo>
                        <a:pt x="34959" y="5004"/>
                        <a:pt x="35259" y="4937"/>
                        <a:pt x="35560" y="4937"/>
                      </a:cubicBezTo>
                      <a:lnTo>
                        <a:pt x="35760" y="4937"/>
                      </a:lnTo>
                      <a:cubicBezTo>
                        <a:pt x="36027" y="4837"/>
                        <a:pt x="36193" y="4704"/>
                        <a:pt x="36227" y="4537"/>
                      </a:cubicBezTo>
                      <a:cubicBezTo>
                        <a:pt x="36260" y="4337"/>
                        <a:pt x="36160" y="4203"/>
                        <a:pt x="35927" y="4036"/>
                      </a:cubicBezTo>
                      <a:cubicBezTo>
                        <a:pt x="35860" y="3970"/>
                        <a:pt x="35793" y="3970"/>
                        <a:pt x="35726" y="3970"/>
                      </a:cubicBezTo>
                      <a:lnTo>
                        <a:pt x="35626" y="3970"/>
                      </a:lnTo>
                      <a:cubicBezTo>
                        <a:pt x="35526" y="3970"/>
                        <a:pt x="35426" y="3936"/>
                        <a:pt x="35359" y="3836"/>
                      </a:cubicBezTo>
                      <a:cubicBezTo>
                        <a:pt x="35326" y="3769"/>
                        <a:pt x="35259" y="3736"/>
                        <a:pt x="35193" y="3736"/>
                      </a:cubicBezTo>
                      <a:cubicBezTo>
                        <a:pt x="35059" y="3769"/>
                        <a:pt x="34959" y="3803"/>
                        <a:pt x="34892" y="3903"/>
                      </a:cubicBezTo>
                      <a:cubicBezTo>
                        <a:pt x="34526" y="3970"/>
                        <a:pt x="34159" y="4003"/>
                        <a:pt x="33758" y="4003"/>
                      </a:cubicBezTo>
                      <a:lnTo>
                        <a:pt x="31857" y="4003"/>
                      </a:lnTo>
                      <a:cubicBezTo>
                        <a:pt x="31457" y="4003"/>
                        <a:pt x="31090" y="4036"/>
                        <a:pt x="30723" y="4203"/>
                      </a:cubicBezTo>
                      <a:lnTo>
                        <a:pt x="30556" y="4337"/>
                      </a:lnTo>
                      <a:cubicBezTo>
                        <a:pt x="30423" y="4437"/>
                        <a:pt x="30256" y="4470"/>
                        <a:pt x="30089" y="4503"/>
                      </a:cubicBezTo>
                      <a:cubicBezTo>
                        <a:pt x="29989" y="4503"/>
                        <a:pt x="29856" y="4437"/>
                        <a:pt x="29789" y="4337"/>
                      </a:cubicBezTo>
                      <a:cubicBezTo>
                        <a:pt x="29655" y="4103"/>
                        <a:pt x="29422" y="4003"/>
                        <a:pt x="29188" y="4003"/>
                      </a:cubicBezTo>
                      <a:cubicBezTo>
                        <a:pt x="29055" y="4003"/>
                        <a:pt x="28955" y="4036"/>
                        <a:pt x="28821" y="4036"/>
                      </a:cubicBezTo>
                      <a:cubicBezTo>
                        <a:pt x="28721" y="4003"/>
                        <a:pt x="28621" y="4003"/>
                        <a:pt x="28555" y="4003"/>
                      </a:cubicBezTo>
                      <a:lnTo>
                        <a:pt x="27954" y="3903"/>
                      </a:lnTo>
                      <a:cubicBezTo>
                        <a:pt x="27771" y="3628"/>
                        <a:pt x="27476" y="3465"/>
                        <a:pt x="27171" y="3465"/>
                      </a:cubicBezTo>
                      <a:cubicBezTo>
                        <a:pt x="27143" y="3465"/>
                        <a:pt x="27115" y="3466"/>
                        <a:pt x="27087" y="3469"/>
                      </a:cubicBezTo>
                      <a:lnTo>
                        <a:pt x="26853" y="3469"/>
                      </a:lnTo>
                      <a:cubicBezTo>
                        <a:pt x="26803" y="3486"/>
                        <a:pt x="26762" y="3494"/>
                        <a:pt x="26720" y="3494"/>
                      </a:cubicBezTo>
                      <a:cubicBezTo>
                        <a:pt x="26678" y="3494"/>
                        <a:pt x="26637" y="3486"/>
                        <a:pt x="26587" y="3469"/>
                      </a:cubicBezTo>
                      <a:cubicBezTo>
                        <a:pt x="26486" y="3436"/>
                        <a:pt x="26420" y="3336"/>
                        <a:pt x="26320" y="3269"/>
                      </a:cubicBezTo>
                      <a:cubicBezTo>
                        <a:pt x="26153" y="3069"/>
                        <a:pt x="25919" y="2969"/>
                        <a:pt x="25686" y="2936"/>
                      </a:cubicBezTo>
                      <a:cubicBezTo>
                        <a:pt x="25519" y="2936"/>
                        <a:pt x="25386" y="2969"/>
                        <a:pt x="25252" y="3069"/>
                      </a:cubicBezTo>
                      <a:lnTo>
                        <a:pt x="25019" y="3069"/>
                      </a:lnTo>
                      <a:cubicBezTo>
                        <a:pt x="24919" y="3102"/>
                        <a:pt x="24852" y="3136"/>
                        <a:pt x="24785" y="3136"/>
                      </a:cubicBezTo>
                      <a:cubicBezTo>
                        <a:pt x="24552" y="3136"/>
                        <a:pt x="24452" y="2902"/>
                        <a:pt x="24385" y="2702"/>
                      </a:cubicBezTo>
                      <a:cubicBezTo>
                        <a:pt x="24252" y="2402"/>
                        <a:pt x="23951" y="2168"/>
                        <a:pt x="23618" y="2102"/>
                      </a:cubicBezTo>
                      <a:lnTo>
                        <a:pt x="22784" y="2102"/>
                      </a:lnTo>
                      <a:cubicBezTo>
                        <a:pt x="22083" y="2168"/>
                        <a:pt x="21983" y="2669"/>
                        <a:pt x="21917" y="3169"/>
                      </a:cubicBezTo>
                      <a:cubicBezTo>
                        <a:pt x="21883" y="3302"/>
                        <a:pt x="21850" y="3436"/>
                        <a:pt x="21816" y="3536"/>
                      </a:cubicBezTo>
                      <a:cubicBezTo>
                        <a:pt x="21683" y="4036"/>
                        <a:pt x="21516" y="4203"/>
                        <a:pt x="21216" y="4203"/>
                      </a:cubicBezTo>
                      <a:cubicBezTo>
                        <a:pt x="20983" y="4170"/>
                        <a:pt x="20782" y="4136"/>
                        <a:pt x="20582" y="4070"/>
                      </a:cubicBezTo>
                      <a:cubicBezTo>
                        <a:pt x="20415" y="4036"/>
                        <a:pt x="20282" y="4003"/>
                        <a:pt x="20115" y="4003"/>
                      </a:cubicBezTo>
                      <a:cubicBezTo>
                        <a:pt x="20015" y="4003"/>
                        <a:pt x="19948" y="4003"/>
                        <a:pt x="19848" y="4036"/>
                      </a:cubicBezTo>
                      <a:lnTo>
                        <a:pt x="19815" y="4003"/>
                      </a:lnTo>
                      <a:cubicBezTo>
                        <a:pt x="19715" y="4003"/>
                        <a:pt x="19615" y="3970"/>
                        <a:pt x="19481" y="3970"/>
                      </a:cubicBezTo>
                      <a:cubicBezTo>
                        <a:pt x="19381" y="3936"/>
                        <a:pt x="19248" y="3903"/>
                        <a:pt x="19115" y="3903"/>
                      </a:cubicBezTo>
                      <a:lnTo>
                        <a:pt x="18981" y="3870"/>
                      </a:lnTo>
                      <a:cubicBezTo>
                        <a:pt x="18714" y="3803"/>
                        <a:pt x="18447" y="3769"/>
                        <a:pt x="18147" y="3736"/>
                      </a:cubicBezTo>
                      <a:lnTo>
                        <a:pt x="17780" y="3736"/>
                      </a:lnTo>
                      <a:cubicBezTo>
                        <a:pt x="17714" y="3736"/>
                        <a:pt x="17647" y="3703"/>
                        <a:pt x="17580" y="3703"/>
                      </a:cubicBezTo>
                      <a:cubicBezTo>
                        <a:pt x="17413" y="3736"/>
                        <a:pt x="17213" y="3769"/>
                        <a:pt x="17080" y="3803"/>
                      </a:cubicBezTo>
                      <a:cubicBezTo>
                        <a:pt x="16913" y="3870"/>
                        <a:pt x="16746" y="3903"/>
                        <a:pt x="16579" y="3903"/>
                      </a:cubicBezTo>
                      <a:cubicBezTo>
                        <a:pt x="16413" y="3903"/>
                        <a:pt x="16246" y="3870"/>
                        <a:pt x="16112" y="3736"/>
                      </a:cubicBezTo>
                      <a:lnTo>
                        <a:pt x="15979" y="3736"/>
                      </a:lnTo>
                      <a:cubicBezTo>
                        <a:pt x="15879" y="3736"/>
                        <a:pt x="15812" y="3736"/>
                        <a:pt x="15712" y="3703"/>
                      </a:cubicBezTo>
                      <a:lnTo>
                        <a:pt x="15412" y="3669"/>
                      </a:lnTo>
                      <a:cubicBezTo>
                        <a:pt x="14778" y="3569"/>
                        <a:pt x="14178" y="3503"/>
                        <a:pt x="14044" y="2535"/>
                      </a:cubicBezTo>
                      <a:cubicBezTo>
                        <a:pt x="13944" y="1935"/>
                        <a:pt x="13477" y="1468"/>
                        <a:pt x="12877" y="1401"/>
                      </a:cubicBezTo>
                      <a:lnTo>
                        <a:pt x="12710" y="1401"/>
                      </a:lnTo>
                      <a:cubicBezTo>
                        <a:pt x="12510" y="1434"/>
                        <a:pt x="12310" y="1468"/>
                        <a:pt x="12110" y="1468"/>
                      </a:cubicBezTo>
                      <a:cubicBezTo>
                        <a:pt x="11643" y="1468"/>
                        <a:pt x="11142" y="1368"/>
                        <a:pt x="10675" y="1234"/>
                      </a:cubicBezTo>
                      <a:cubicBezTo>
                        <a:pt x="10508" y="1168"/>
                        <a:pt x="10308" y="1134"/>
                        <a:pt x="10141" y="1068"/>
                      </a:cubicBezTo>
                      <a:cubicBezTo>
                        <a:pt x="10041" y="1001"/>
                        <a:pt x="9975" y="901"/>
                        <a:pt x="9908" y="834"/>
                      </a:cubicBezTo>
                      <a:cubicBezTo>
                        <a:pt x="9741" y="567"/>
                        <a:pt x="9474" y="400"/>
                        <a:pt x="9207" y="300"/>
                      </a:cubicBezTo>
                      <a:lnTo>
                        <a:pt x="9141" y="300"/>
                      </a:lnTo>
                      <a:cubicBezTo>
                        <a:pt x="9107" y="267"/>
                        <a:pt x="9041" y="267"/>
                        <a:pt x="9007" y="267"/>
                      </a:cubicBezTo>
                      <a:cubicBezTo>
                        <a:pt x="8874" y="234"/>
                        <a:pt x="8774" y="200"/>
                        <a:pt x="8674" y="167"/>
                      </a:cubicBezTo>
                      <a:cubicBezTo>
                        <a:pt x="8507" y="100"/>
                        <a:pt x="8340" y="33"/>
                        <a:pt x="8173" y="33"/>
                      </a:cubicBezTo>
                      <a:cubicBezTo>
                        <a:pt x="7940" y="33"/>
                        <a:pt x="7773" y="234"/>
                        <a:pt x="7706" y="634"/>
                      </a:cubicBezTo>
                      <a:cubicBezTo>
                        <a:pt x="7573" y="734"/>
                        <a:pt x="7406" y="767"/>
                        <a:pt x="7239" y="801"/>
                      </a:cubicBezTo>
                      <a:cubicBezTo>
                        <a:pt x="7139" y="767"/>
                        <a:pt x="7006" y="767"/>
                        <a:pt x="6906" y="734"/>
                      </a:cubicBezTo>
                      <a:lnTo>
                        <a:pt x="6772" y="667"/>
                      </a:lnTo>
                      <a:lnTo>
                        <a:pt x="6405" y="567"/>
                      </a:lnTo>
                      <a:cubicBezTo>
                        <a:pt x="6039" y="434"/>
                        <a:pt x="5638" y="334"/>
                        <a:pt x="5205" y="300"/>
                      </a:cubicBezTo>
                      <a:cubicBezTo>
                        <a:pt x="5071" y="300"/>
                        <a:pt x="4938" y="334"/>
                        <a:pt x="4804" y="367"/>
                      </a:cubicBezTo>
                      <a:cubicBezTo>
                        <a:pt x="4738" y="367"/>
                        <a:pt x="4704" y="400"/>
                        <a:pt x="4671" y="400"/>
                      </a:cubicBezTo>
                      <a:cubicBezTo>
                        <a:pt x="4604" y="400"/>
                        <a:pt x="4537" y="367"/>
                        <a:pt x="4437" y="267"/>
                      </a:cubicBezTo>
                      <a:lnTo>
                        <a:pt x="4371" y="33"/>
                      </a:lnTo>
                      <a:lnTo>
                        <a:pt x="4271" y="33"/>
                      </a:lnTo>
                      <a:cubicBezTo>
                        <a:pt x="4237" y="0"/>
                        <a:pt x="4171" y="0"/>
                        <a:pt x="41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Google Shape;426;p16">
                  <a:extLst>
                    <a:ext uri="{FF2B5EF4-FFF2-40B4-BE49-F238E27FC236}">
                      <a16:creationId xmlns="" xmlns:a16="http://schemas.microsoft.com/office/drawing/2014/main" id="{26605C03-5874-4CCD-819E-BFD60A5F6F44}"/>
                    </a:ext>
                  </a:extLst>
                </p:cNvPr>
                <p:cNvSpPr/>
                <p:nvPr/>
              </p:nvSpPr>
              <p:spPr>
                <a:xfrm>
                  <a:off x="4283038" y="3195225"/>
                  <a:ext cx="40900" cy="2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6" h="1074" extrusionOk="0">
                      <a:moveTo>
                        <a:pt x="869" y="0"/>
                      </a:moveTo>
                      <a:cubicBezTo>
                        <a:pt x="835" y="0"/>
                        <a:pt x="801" y="2"/>
                        <a:pt x="768" y="7"/>
                      </a:cubicBezTo>
                      <a:lnTo>
                        <a:pt x="568" y="7"/>
                      </a:lnTo>
                      <a:cubicBezTo>
                        <a:pt x="334" y="40"/>
                        <a:pt x="34" y="73"/>
                        <a:pt x="1" y="407"/>
                      </a:cubicBezTo>
                      <a:cubicBezTo>
                        <a:pt x="1" y="640"/>
                        <a:pt x="67" y="841"/>
                        <a:pt x="201" y="974"/>
                      </a:cubicBezTo>
                      <a:cubicBezTo>
                        <a:pt x="234" y="1041"/>
                        <a:pt x="267" y="1074"/>
                        <a:pt x="334" y="1074"/>
                      </a:cubicBezTo>
                      <a:lnTo>
                        <a:pt x="367" y="1074"/>
                      </a:lnTo>
                      <a:cubicBezTo>
                        <a:pt x="534" y="1007"/>
                        <a:pt x="734" y="941"/>
                        <a:pt x="901" y="941"/>
                      </a:cubicBezTo>
                      <a:cubicBezTo>
                        <a:pt x="929" y="944"/>
                        <a:pt x="956" y="946"/>
                        <a:pt x="984" y="946"/>
                      </a:cubicBezTo>
                      <a:cubicBezTo>
                        <a:pt x="1222" y="946"/>
                        <a:pt x="1452" y="820"/>
                        <a:pt x="1602" y="640"/>
                      </a:cubicBezTo>
                      <a:cubicBezTo>
                        <a:pt x="1635" y="540"/>
                        <a:pt x="1535" y="374"/>
                        <a:pt x="1502" y="307"/>
                      </a:cubicBezTo>
                      <a:cubicBezTo>
                        <a:pt x="1356" y="102"/>
                        <a:pt x="1108" y="0"/>
                        <a:pt x="8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Google Shape;427;p16">
                  <a:extLst>
                    <a:ext uri="{FF2B5EF4-FFF2-40B4-BE49-F238E27FC236}">
                      <a16:creationId xmlns="" xmlns:a16="http://schemas.microsoft.com/office/drawing/2014/main" id="{11D72CA6-1E3C-D982-3021-607D24F260C9}"/>
                    </a:ext>
                  </a:extLst>
                </p:cNvPr>
                <p:cNvSpPr/>
                <p:nvPr/>
              </p:nvSpPr>
              <p:spPr>
                <a:xfrm>
                  <a:off x="4017013" y="3071125"/>
                  <a:ext cx="28375" cy="3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1335" extrusionOk="0">
                      <a:moveTo>
                        <a:pt x="434" y="0"/>
                      </a:moveTo>
                      <a:cubicBezTo>
                        <a:pt x="301" y="0"/>
                        <a:pt x="134" y="34"/>
                        <a:pt x="1" y="134"/>
                      </a:cubicBezTo>
                      <a:cubicBezTo>
                        <a:pt x="34" y="234"/>
                        <a:pt x="67" y="334"/>
                        <a:pt x="134" y="401"/>
                      </a:cubicBezTo>
                      <a:cubicBezTo>
                        <a:pt x="301" y="567"/>
                        <a:pt x="334" y="801"/>
                        <a:pt x="267" y="1001"/>
                      </a:cubicBezTo>
                      <a:cubicBezTo>
                        <a:pt x="234" y="1068"/>
                        <a:pt x="234" y="1134"/>
                        <a:pt x="267" y="1201"/>
                      </a:cubicBezTo>
                      <a:cubicBezTo>
                        <a:pt x="334" y="1301"/>
                        <a:pt x="568" y="1335"/>
                        <a:pt x="734" y="1335"/>
                      </a:cubicBezTo>
                      <a:lnTo>
                        <a:pt x="801" y="1335"/>
                      </a:lnTo>
                      <a:cubicBezTo>
                        <a:pt x="868" y="1335"/>
                        <a:pt x="968" y="1301"/>
                        <a:pt x="1035" y="1235"/>
                      </a:cubicBezTo>
                      <a:lnTo>
                        <a:pt x="1068" y="1235"/>
                      </a:lnTo>
                      <a:cubicBezTo>
                        <a:pt x="1101" y="1134"/>
                        <a:pt x="1101" y="1034"/>
                        <a:pt x="1068" y="968"/>
                      </a:cubicBezTo>
                      <a:cubicBezTo>
                        <a:pt x="1035" y="868"/>
                        <a:pt x="1035" y="734"/>
                        <a:pt x="1068" y="634"/>
                      </a:cubicBezTo>
                      <a:cubicBezTo>
                        <a:pt x="1101" y="534"/>
                        <a:pt x="1135" y="434"/>
                        <a:pt x="1135" y="334"/>
                      </a:cubicBezTo>
                      <a:cubicBezTo>
                        <a:pt x="968" y="134"/>
                        <a:pt x="701" y="0"/>
                        <a:pt x="4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Google Shape;428;p16">
                  <a:extLst>
                    <a:ext uri="{FF2B5EF4-FFF2-40B4-BE49-F238E27FC236}">
                      <a16:creationId xmlns="" xmlns:a16="http://schemas.microsoft.com/office/drawing/2014/main" id="{304575DA-EF03-CC05-5FC7-EE10D8C7001B}"/>
                    </a:ext>
                  </a:extLst>
                </p:cNvPr>
                <p:cNvSpPr/>
                <p:nvPr/>
              </p:nvSpPr>
              <p:spPr>
                <a:xfrm>
                  <a:off x="4191313" y="3214550"/>
                  <a:ext cx="20875" cy="2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835" extrusionOk="0">
                      <a:moveTo>
                        <a:pt x="534" y="1"/>
                      </a:moveTo>
                      <a:cubicBezTo>
                        <a:pt x="434" y="1"/>
                        <a:pt x="367" y="34"/>
                        <a:pt x="300" y="68"/>
                      </a:cubicBezTo>
                      <a:cubicBezTo>
                        <a:pt x="167" y="134"/>
                        <a:pt x="34" y="268"/>
                        <a:pt x="0" y="434"/>
                      </a:cubicBezTo>
                      <a:cubicBezTo>
                        <a:pt x="0" y="568"/>
                        <a:pt x="34" y="701"/>
                        <a:pt x="167" y="801"/>
                      </a:cubicBezTo>
                      <a:lnTo>
                        <a:pt x="300" y="801"/>
                      </a:lnTo>
                      <a:cubicBezTo>
                        <a:pt x="367" y="835"/>
                        <a:pt x="401" y="835"/>
                        <a:pt x="434" y="835"/>
                      </a:cubicBezTo>
                      <a:cubicBezTo>
                        <a:pt x="567" y="835"/>
                        <a:pt x="667" y="768"/>
                        <a:pt x="734" y="668"/>
                      </a:cubicBezTo>
                      <a:cubicBezTo>
                        <a:pt x="767" y="635"/>
                        <a:pt x="767" y="601"/>
                        <a:pt x="801" y="601"/>
                      </a:cubicBezTo>
                      <a:lnTo>
                        <a:pt x="801" y="568"/>
                      </a:lnTo>
                      <a:cubicBezTo>
                        <a:pt x="801" y="501"/>
                        <a:pt x="834" y="434"/>
                        <a:pt x="834" y="368"/>
                      </a:cubicBezTo>
                      <a:lnTo>
                        <a:pt x="834" y="334"/>
                      </a:lnTo>
                      <a:cubicBezTo>
                        <a:pt x="734" y="168"/>
                        <a:pt x="667" y="1"/>
                        <a:pt x="53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Google Shape;429;p16">
                  <a:extLst>
                    <a:ext uri="{FF2B5EF4-FFF2-40B4-BE49-F238E27FC236}">
                      <a16:creationId xmlns="" xmlns:a16="http://schemas.microsoft.com/office/drawing/2014/main" id="{5F73F07C-31B7-ACB0-AA1E-93EFA09C0673}"/>
                    </a:ext>
                  </a:extLst>
                </p:cNvPr>
                <p:cNvSpPr/>
                <p:nvPr/>
              </p:nvSpPr>
              <p:spPr>
                <a:xfrm>
                  <a:off x="4348088" y="3332150"/>
                  <a:ext cx="95100" cy="7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4" h="3042" extrusionOk="0">
                      <a:moveTo>
                        <a:pt x="2235" y="0"/>
                      </a:moveTo>
                      <a:cubicBezTo>
                        <a:pt x="2035" y="0"/>
                        <a:pt x="1802" y="67"/>
                        <a:pt x="1602" y="134"/>
                      </a:cubicBezTo>
                      <a:cubicBezTo>
                        <a:pt x="1301" y="167"/>
                        <a:pt x="1068" y="400"/>
                        <a:pt x="1001" y="701"/>
                      </a:cubicBezTo>
                      <a:lnTo>
                        <a:pt x="868" y="901"/>
                      </a:lnTo>
                      <a:lnTo>
                        <a:pt x="834" y="968"/>
                      </a:lnTo>
                      <a:lnTo>
                        <a:pt x="868" y="968"/>
                      </a:lnTo>
                      <a:cubicBezTo>
                        <a:pt x="801" y="1068"/>
                        <a:pt x="801" y="1201"/>
                        <a:pt x="834" y="1301"/>
                      </a:cubicBezTo>
                      <a:lnTo>
                        <a:pt x="834" y="1368"/>
                      </a:lnTo>
                      <a:cubicBezTo>
                        <a:pt x="834" y="1501"/>
                        <a:pt x="801" y="1601"/>
                        <a:pt x="801" y="1735"/>
                      </a:cubicBezTo>
                      <a:cubicBezTo>
                        <a:pt x="634" y="2035"/>
                        <a:pt x="334" y="2268"/>
                        <a:pt x="0" y="2335"/>
                      </a:cubicBezTo>
                      <a:cubicBezTo>
                        <a:pt x="0" y="2535"/>
                        <a:pt x="100" y="2702"/>
                        <a:pt x="301" y="2769"/>
                      </a:cubicBezTo>
                      <a:cubicBezTo>
                        <a:pt x="475" y="2944"/>
                        <a:pt x="701" y="3042"/>
                        <a:pt x="955" y="3042"/>
                      </a:cubicBezTo>
                      <a:cubicBezTo>
                        <a:pt x="992" y="3042"/>
                        <a:pt x="1030" y="3040"/>
                        <a:pt x="1068" y="3036"/>
                      </a:cubicBezTo>
                      <a:lnTo>
                        <a:pt x="3203" y="3036"/>
                      </a:lnTo>
                      <a:cubicBezTo>
                        <a:pt x="3003" y="2669"/>
                        <a:pt x="3103" y="2235"/>
                        <a:pt x="3403" y="1968"/>
                      </a:cubicBezTo>
                      <a:cubicBezTo>
                        <a:pt x="3503" y="1835"/>
                        <a:pt x="3570" y="1635"/>
                        <a:pt x="3536" y="1468"/>
                      </a:cubicBezTo>
                      <a:cubicBezTo>
                        <a:pt x="3570" y="1435"/>
                        <a:pt x="3603" y="1401"/>
                        <a:pt x="3636" y="1368"/>
                      </a:cubicBezTo>
                      <a:cubicBezTo>
                        <a:pt x="3770" y="1201"/>
                        <a:pt x="3803" y="1001"/>
                        <a:pt x="3770" y="767"/>
                      </a:cubicBezTo>
                      <a:cubicBezTo>
                        <a:pt x="3670" y="534"/>
                        <a:pt x="3470" y="367"/>
                        <a:pt x="3236" y="267"/>
                      </a:cubicBezTo>
                      <a:cubicBezTo>
                        <a:pt x="2936" y="100"/>
                        <a:pt x="2602" y="34"/>
                        <a:pt x="22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" name="Google Shape;430;p16">
                <a:extLst>
                  <a:ext uri="{FF2B5EF4-FFF2-40B4-BE49-F238E27FC236}">
                    <a16:creationId xmlns="" xmlns:a16="http://schemas.microsoft.com/office/drawing/2014/main" id="{43C25CEC-A2CE-C9F4-A95F-6531B4AC3D7F}"/>
                  </a:ext>
                </a:extLst>
              </p:cNvPr>
              <p:cNvGrpSpPr/>
              <p:nvPr/>
            </p:nvGrpSpPr>
            <p:grpSpPr>
              <a:xfrm>
                <a:off x="4633313" y="2067900"/>
                <a:ext cx="823100" cy="1189200"/>
                <a:chOff x="4629963" y="2067900"/>
                <a:chExt cx="823100" cy="1189200"/>
              </a:xfrm>
              <a:grpFill/>
            </p:grpSpPr>
            <p:sp>
              <p:nvSpPr>
                <p:cNvPr id="46" name="Google Shape;431;p16">
                  <a:extLst>
                    <a:ext uri="{FF2B5EF4-FFF2-40B4-BE49-F238E27FC236}">
                      <a16:creationId xmlns="" xmlns:a16="http://schemas.microsoft.com/office/drawing/2014/main" id="{D61C25F6-3496-D895-7DFF-84E963EAE1D2}"/>
                    </a:ext>
                  </a:extLst>
                </p:cNvPr>
                <p:cNvSpPr/>
                <p:nvPr/>
              </p:nvSpPr>
              <p:spPr>
                <a:xfrm>
                  <a:off x="5406338" y="2067900"/>
                  <a:ext cx="46725" cy="8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9" h="3270" extrusionOk="0">
                      <a:moveTo>
                        <a:pt x="701" y="1"/>
                      </a:moveTo>
                      <a:cubicBezTo>
                        <a:pt x="601" y="67"/>
                        <a:pt x="501" y="101"/>
                        <a:pt x="468" y="201"/>
                      </a:cubicBezTo>
                      <a:cubicBezTo>
                        <a:pt x="468" y="267"/>
                        <a:pt x="468" y="368"/>
                        <a:pt x="501" y="434"/>
                      </a:cubicBezTo>
                      <a:lnTo>
                        <a:pt x="568" y="1268"/>
                      </a:lnTo>
                      <a:cubicBezTo>
                        <a:pt x="568" y="1302"/>
                        <a:pt x="568" y="1368"/>
                        <a:pt x="634" y="1402"/>
                      </a:cubicBezTo>
                      <a:cubicBezTo>
                        <a:pt x="668" y="1535"/>
                        <a:pt x="668" y="1668"/>
                        <a:pt x="634" y="1769"/>
                      </a:cubicBezTo>
                      <a:cubicBezTo>
                        <a:pt x="568" y="1869"/>
                        <a:pt x="501" y="1902"/>
                        <a:pt x="401" y="1935"/>
                      </a:cubicBezTo>
                      <a:cubicBezTo>
                        <a:pt x="234" y="1935"/>
                        <a:pt x="101" y="2035"/>
                        <a:pt x="34" y="2169"/>
                      </a:cubicBezTo>
                      <a:cubicBezTo>
                        <a:pt x="34" y="2202"/>
                        <a:pt x="34" y="2236"/>
                        <a:pt x="34" y="2236"/>
                      </a:cubicBezTo>
                      <a:cubicBezTo>
                        <a:pt x="34" y="2236"/>
                        <a:pt x="34" y="2269"/>
                        <a:pt x="34" y="2269"/>
                      </a:cubicBezTo>
                      <a:cubicBezTo>
                        <a:pt x="1" y="2336"/>
                        <a:pt x="1" y="2369"/>
                        <a:pt x="34" y="2436"/>
                      </a:cubicBezTo>
                      <a:cubicBezTo>
                        <a:pt x="34" y="2436"/>
                        <a:pt x="34" y="2436"/>
                        <a:pt x="34" y="2469"/>
                      </a:cubicBezTo>
                      <a:cubicBezTo>
                        <a:pt x="34" y="2469"/>
                        <a:pt x="34" y="2502"/>
                        <a:pt x="67" y="2536"/>
                      </a:cubicBezTo>
                      <a:cubicBezTo>
                        <a:pt x="101" y="2636"/>
                        <a:pt x="134" y="2736"/>
                        <a:pt x="167" y="2836"/>
                      </a:cubicBezTo>
                      <a:cubicBezTo>
                        <a:pt x="201" y="3003"/>
                        <a:pt x="267" y="3203"/>
                        <a:pt x="434" y="3236"/>
                      </a:cubicBezTo>
                      <a:cubicBezTo>
                        <a:pt x="468" y="3270"/>
                        <a:pt x="501" y="3270"/>
                        <a:pt x="568" y="3270"/>
                      </a:cubicBezTo>
                      <a:cubicBezTo>
                        <a:pt x="634" y="3270"/>
                        <a:pt x="734" y="3236"/>
                        <a:pt x="801" y="3203"/>
                      </a:cubicBezTo>
                      <a:cubicBezTo>
                        <a:pt x="868" y="3170"/>
                        <a:pt x="901" y="3103"/>
                        <a:pt x="935" y="3036"/>
                      </a:cubicBezTo>
                      <a:cubicBezTo>
                        <a:pt x="1135" y="2869"/>
                        <a:pt x="1235" y="2602"/>
                        <a:pt x="1201" y="2369"/>
                      </a:cubicBezTo>
                      <a:cubicBezTo>
                        <a:pt x="1201" y="2135"/>
                        <a:pt x="1268" y="1935"/>
                        <a:pt x="1402" y="1769"/>
                      </a:cubicBezTo>
                      <a:cubicBezTo>
                        <a:pt x="1435" y="1702"/>
                        <a:pt x="1468" y="1635"/>
                        <a:pt x="1502" y="1568"/>
                      </a:cubicBezTo>
                      <a:cubicBezTo>
                        <a:pt x="1869" y="901"/>
                        <a:pt x="1435" y="101"/>
                        <a:pt x="70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" name="Google Shape;432;p16">
                  <a:extLst>
                    <a:ext uri="{FF2B5EF4-FFF2-40B4-BE49-F238E27FC236}">
                      <a16:creationId xmlns="" xmlns:a16="http://schemas.microsoft.com/office/drawing/2014/main" id="{B0777AB8-F642-EAE7-1297-E321B751A1CE}"/>
                    </a:ext>
                  </a:extLst>
                </p:cNvPr>
                <p:cNvSpPr/>
                <p:nvPr/>
              </p:nvSpPr>
              <p:spPr>
                <a:xfrm>
                  <a:off x="5028563" y="2626625"/>
                  <a:ext cx="87600" cy="5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04" h="2370" extrusionOk="0">
                      <a:moveTo>
                        <a:pt x="1435" y="1"/>
                      </a:moveTo>
                      <a:cubicBezTo>
                        <a:pt x="1202" y="1"/>
                        <a:pt x="968" y="34"/>
                        <a:pt x="768" y="134"/>
                      </a:cubicBezTo>
                      <a:cubicBezTo>
                        <a:pt x="735" y="201"/>
                        <a:pt x="701" y="234"/>
                        <a:pt x="701" y="301"/>
                      </a:cubicBezTo>
                      <a:cubicBezTo>
                        <a:pt x="568" y="335"/>
                        <a:pt x="468" y="401"/>
                        <a:pt x="401" y="535"/>
                      </a:cubicBezTo>
                      <a:cubicBezTo>
                        <a:pt x="368" y="668"/>
                        <a:pt x="301" y="768"/>
                        <a:pt x="234" y="868"/>
                      </a:cubicBezTo>
                      <a:cubicBezTo>
                        <a:pt x="34" y="1102"/>
                        <a:pt x="1" y="1435"/>
                        <a:pt x="134" y="1669"/>
                      </a:cubicBezTo>
                      <a:cubicBezTo>
                        <a:pt x="334" y="2036"/>
                        <a:pt x="535" y="2169"/>
                        <a:pt x="768" y="2169"/>
                      </a:cubicBezTo>
                      <a:cubicBezTo>
                        <a:pt x="901" y="2169"/>
                        <a:pt x="1002" y="2136"/>
                        <a:pt x="1102" y="2069"/>
                      </a:cubicBezTo>
                      <a:cubicBezTo>
                        <a:pt x="1168" y="2036"/>
                        <a:pt x="1235" y="2036"/>
                        <a:pt x="1302" y="2002"/>
                      </a:cubicBezTo>
                      <a:cubicBezTo>
                        <a:pt x="1368" y="2002"/>
                        <a:pt x="1402" y="2036"/>
                        <a:pt x="1502" y="2136"/>
                      </a:cubicBezTo>
                      <a:cubicBezTo>
                        <a:pt x="1569" y="2236"/>
                        <a:pt x="1735" y="2369"/>
                        <a:pt x="1835" y="2369"/>
                      </a:cubicBezTo>
                      <a:cubicBezTo>
                        <a:pt x="1936" y="2369"/>
                        <a:pt x="2069" y="2236"/>
                        <a:pt x="2169" y="1969"/>
                      </a:cubicBezTo>
                      <a:lnTo>
                        <a:pt x="2302" y="1836"/>
                      </a:lnTo>
                      <a:lnTo>
                        <a:pt x="2436" y="1836"/>
                      </a:lnTo>
                      <a:cubicBezTo>
                        <a:pt x="2636" y="1836"/>
                        <a:pt x="2836" y="1769"/>
                        <a:pt x="3003" y="1669"/>
                      </a:cubicBezTo>
                      <a:cubicBezTo>
                        <a:pt x="3337" y="1502"/>
                        <a:pt x="3503" y="1335"/>
                        <a:pt x="3503" y="1135"/>
                      </a:cubicBezTo>
                      <a:cubicBezTo>
                        <a:pt x="3503" y="935"/>
                        <a:pt x="3370" y="735"/>
                        <a:pt x="3103" y="535"/>
                      </a:cubicBezTo>
                      <a:cubicBezTo>
                        <a:pt x="2970" y="468"/>
                        <a:pt x="2836" y="435"/>
                        <a:pt x="2703" y="368"/>
                      </a:cubicBezTo>
                      <a:cubicBezTo>
                        <a:pt x="2302" y="168"/>
                        <a:pt x="1869" y="34"/>
                        <a:pt x="14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Google Shape;433;p16">
                  <a:extLst>
                    <a:ext uri="{FF2B5EF4-FFF2-40B4-BE49-F238E27FC236}">
                      <a16:creationId xmlns="" xmlns:a16="http://schemas.microsoft.com/office/drawing/2014/main" id="{F9BDA4E1-5455-518F-C3FD-58548C87BDD8}"/>
                    </a:ext>
                  </a:extLst>
                </p:cNvPr>
                <p:cNvSpPr/>
                <p:nvPr/>
              </p:nvSpPr>
              <p:spPr>
                <a:xfrm>
                  <a:off x="5312113" y="2146300"/>
                  <a:ext cx="42550" cy="4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2" h="1902" extrusionOk="0">
                      <a:moveTo>
                        <a:pt x="601" y="0"/>
                      </a:moveTo>
                      <a:cubicBezTo>
                        <a:pt x="401" y="34"/>
                        <a:pt x="234" y="100"/>
                        <a:pt x="100" y="200"/>
                      </a:cubicBezTo>
                      <a:cubicBezTo>
                        <a:pt x="0" y="434"/>
                        <a:pt x="0" y="701"/>
                        <a:pt x="134" y="901"/>
                      </a:cubicBezTo>
                      <a:lnTo>
                        <a:pt x="701" y="1735"/>
                      </a:lnTo>
                      <a:cubicBezTo>
                        <a:pt x="701" y="1768"/>
                        <a:pt x="734" y="1768"/>
                        <a:pt x="767" y="1801"/>
                      </a:cubicBezTo>
                      <a:lnTo>
                        <a:pt x="801" y="1835"/>
                      </a:lnTo>
                      <a:cubicBezTo>
                        <a:pt x="834" y="1868"/>
                        <a:pt x="901" y="1868"/>
                        <a:pt x="934" y="1902"/>
                      </a:cubicBezTo>
                      <a:lnTo>
                        <a:pt x="1068" y="1902"/>
                      </a:lnTo>
                      <a:cubicBezTo>
                        <a:pt x="1201" y="1902"/>
                        <a:pt x="1335" y="1835"/>
                        <a:pt x="1435" y="1768"/>
                      </a:cubicBezTo>
                      <a:cubicBezTo>
                        <a:pt x="1668" y="1601"/>
                        <a:pt x="1701" y="1368"/>
                        <a:pt x="1535" y="1034"/>
                      </a:cubicBezTo>
                      <a:cubicBezTo>
                        <a:pt x="1468" y="968"/>
                        <a:pt x="1401" y="901"/>
                        <a:pt x="1368" y="834"/>
                      </a:cubicBezTo>
                      <a:cubicBezTo>
                        <a:pt x="1234" y="734"/>
                        <a:pt x="1101" y="567"/>
                        <a:pt x="1034" y="434"/>
                      </a:cubicBezTo>
                      <a:cubicBezTo>
                        <a:pt x="901" y="167"/>
                        <a:pt x="767" y="0"/>
                        <a:pt x="6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Google Shape;434;p16">
                  <a:extLst>
                    <a:ext uri="{FF2B5EF4-FFF2-40B4-BE49-F238E27FC236}">
                      <a16:creationId xmlns="" xmlns:a16="http://schemas.microsoft.com/office/drawing/2014/main" id="{8980474B-4734-9B57-F547-4B4AA3A15185}"/>
                    </a:ext>
                  </a:extLst>
                </p:cNvPr>
                <p:cNvSpPr/>
                <p:nvPr/>
              </p:nvSpPr>
              <p:spPr>
                <a:xfrm>
                  <a:off x="4915988" y="2544900"/>
                  <a:ext cx="50900" cy="3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6" h="1436" extrusionOk="0">
                      <a:moveTo>
                        <a:pt x="1568" y="1"/>
                      </a:moveTo>
                      <a:lnTo>
                        <a:pt x="1502" y="34"/>
                      </a:lnTo>
                      <a:cubicBezTo>
                        <a:pt x="1335" y="34"/>
                        <a:pt x="1168" y="101"/>
                        <a:pt x="1035" y="168"/>
                      </a:cubicBezTo>
                      <a:lnTo>
                        <a:pt x="935" y="168"/>
                      </a:lnTo>
                      <a:cubicBezTo>
                        <a:pt x="568" y="368"/>
                        <a:pt x="267" y="668"/>
                        <a:pt x="34" y="1002"/>
                      </a:cubicBezTo>
                      <a:cubicBezTo>
                        <a:pt x="1" y="1068"/>
                        <a:pt x="1" y="1135"/>
                        <a:pt x="1" y="1202"/>
                      </a:cubicBezTo>
                      <a:lnTo>
                        <a:pt x="34" y="1302"/>
                      </a:lnTo>
                      <a:lnTo>
                        <a:pt x="201" y="1435"/>
                      </a:lnTo>
                      <a:lnTo>
                        <a:pt x="568" y="1302"/>
                      </a:lnTo>
                      <a:cubicBezTo>
                        <a:pt x="868" y="1235"/>
                        <a:pt x="1135" y="1135"/>
                        <a:pt x="1402" y="1035"/>
                      </a:cubicBezTo>
                      <a:cubicBezTo>
                        <a:pt x="1668" y="935"/>
                        <a:pt x="1969" y="802"/>
                        <a:pt x="2002" y="635"/>
                      </a:cubicBezTo>
                      <a:cubicBezTo>
                        <a:pt x="2035" y="501"/>
                        <a:pt x="1869" y="301"/>
                        <a:pt x="156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Google Shape;435;p16">
                  <a:extLst>
                    <a:ext uri="{FF2B5EF4-FFF2-40B4-BE49-F238E27FC236}">
                      <a16:creationId xmlns="" xmlns:a16="http://schemas.microsoft.com/office/drawing/2014/main" id="{D4DB56E0-3569-2865-56EC-4F7C8EBB1012}"/>
                    </a:ext>
                  </a:extLst>
                </p:cNvPr>
                <p:cNvSpPr/>
                <p:nvPr/>
              </p:nvSpPr>
              <p:spPr>
                <a:xfrm>
                  <a:off x="4831763" y="3237075"/>
                  <a:ext cx="32550" cy="2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2" h="801" extrusionOk="0">
                      <a:moveTo>
                        <a:pt x="201" y="0"/>
                      </a:moveTo>
                      <a:lnTo>
                        <a:pt x="167" y="67"/>
                      </a:lnTo>
                      <a:cubicBezTo>
                        <a:pt x="101" y="201"/>
                        <a:pt x="1" y="301"/>
                        <a:pt x="34" y="401"/>
                      </a:cubicBezTo>
                      <a:lnTo>
                        <a:pt x="67" y="401"/>
                      </a:lnTo>
                      <a:cubicBezTo>
                        <a:pt x="67" y="434"/>
                        <a:pt x="101" y="434"/>
                        <a:pt x="101" y="434"/>
                      </a:cubicBezTo>
                      <a:cubicBezTo>
                        <a:pt x="101" y="434"/>
                        <a:pt x="101" y="467"/>
                        <a:pt x="134" y="467"/>
                      </a:cubicBezTo>
                      <a:cubicBezTo>
                        <a:pt x="234" y="501"/>
                        <a:pt x="367" y="568"/>
                        <a:pt x="468" y="601"/>
                      </a:cubicBezTo>
                      <a:cubicBezTo>
                        <a:pt x="634" y="701"/>
                        <a:pt x="801" y="768"/>
                        <a:pt x="1001" y="801"/>
                      </a:cubicBezTo>
                      <a:cubicBezTo>
                        <a:pt x="1101" y="801"/>
                        <a:pt x="1201" y="768"/>
                        <a:pt x="1301" y="701"/>
                      </a:cubicBezTo>
                      <a:lnTo>
                        <a:pt x="1301" y="568"/>
                      </a:lnTo>
                      <a:cubicBezTo>
                        <a:pt x="1301" y="568"/>
                        <a:pt x="1301" y="534"/>
                        <a:pt x="1301" y="534"/>
                      </a:cubicBezTo>
                      <a:cubicBezTo>
                        <a:pt x="1301" y="467"/>
                        <a:pt x="1301" y="401"/>
                        <a:pt x="1268" y="367"/>
                      </a:cubicBezTo>
                      <a:cubicBezTo>
                        <a:pt x="1268" y="301"/>
                        <a:pt x="1235" y="267"/>
                        <a:pt x="1201" y="234"/>
                      </a:cubicBezTo>
                      <a:cubicBezTo>
                        <a:pt x="1201" y="234"/>
                        <a:pt x="1201" y="234"/>
                        <a:pt x="1201" y="201"/>
                      </a:cubicBezTo>
                      <a:cubicBezTo>
                        <a:pt x="1035" y="67"/>
                        <a:pt x="834" y="34"/>
                        <a:pt x="634" y="34"/>
                      </a:cubicBezTo>
                      <a:cubicBezTo>
                        <a:pt x="468" y="34"/>
                        <a:pt x="334" y="34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Google Shape;436;p16">
                  <a:extLst>
                    <a:ext uri="{FF2B5EF4-FFF2-40B4-BE49-F238E27FC236}">
                      <a16:creationId xmlns="" xmlns:a16="http://schemas.microsoft.com/office/drawing/2014/main" id="{671CB265-3F81-2AD2-1655-B64B0E5E8646}"/>
                    </a:ext>
                  </a:extLst>
                </p:cNvPr>
                <p:cNvSpPr/>
                <p:nvPr/>
              </p:nvSpPr>
              <p:spPr>
                <a:xfrm>
                  <a:off x="5098613" y="3035050"/>
                  <a:ext cx="26725" cy="2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" h="843" extrusionOk="0">
                      <a:moveTo>
                        <a:pt x="635" y="1"/>
                      </a:moveTo>
                      <a:cubicBezTo>
                        <a:pt x="476" y="1"/>
                        <a:pt x="318" y="59"/>
                        <a:pt x="201" y="176"/>
                      </a:cubicBezTo>
                      <a:cubicBezTo>
                        <a:pt x="1" y="309"/>
                        <a:pt x="101" y="476"/>
                        <a:pt x="201" y="576"/>
                      </a:cubicBezTo>
                      <a:lnTo>
                        <a:pt x="301" y="709"/>
                      </a:lnTo>
                      <a:cubicBezTo>
                        <a:pt x="434" y="776"/>
                        <a:pt x="601" y="810"/>
                        <a:pt x="768" y="843"/>
                      </a:cubicBezTo>
                      <a:cubicBezTo>
                        <a:pt x="868" y="843"/>
                        <a:pt x="935" y="810"/>
                        <a:pt x="968" y="743"/>
                      </a:cubicBezTo>
                      <a:cubicBezTo>
                        <a:pt x="1035" y="543"/>
                        <a:pt x="1068" y="343"/>
                        <a:pt x="1068" y="176"/>
                      </a:cubicBezTo>
                      <a:cubicBezTo>
                        <a:pt x="952" y="59"/>
                        <a:pt x="793" y="1"/>
                        <a:pt x="6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Google Shape;437;p16">
                  <a:extLst>
                    <a:ext uri="{FF2B5EF4-FFF2-40B4-BE49-F238E27FC236}">
                      <a16:creationId xmlns="" xmlns:a16="http://schemas.microsoft.com/office/drawing/2014/main" id="{BC831128-4A72-4760-9572-3BD82ACE5E3D}"/>
                    </a:ext>
                  </a:extLst>
                </p:cNvPr>
                <p:cNvSpPr/>
                <p:nvPr/>
              </p:nvSpPr>
              <p:spPr>
                <a:xfrm>
                  <a:off x="4629963" y="2350600"/>
                  <a:ext cx="655475" cy="74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19" h="29622" extrusionOk="0">
                      <a:moveTo>
                        <a:pt x="18613" y="9774"/>
                      </a:moveTo>
                      <a:lnTo>
                        <a:pt x="18560" y="9801"/>
                      </a:lnTo>
                      <a:lnTo>
                        <a:pt x="18560" y="9801"/>
                      </a:lnTo>
                      <a:cubicBezTo>
                        <a:pt x="18569" y="9785"/>
                        <a:pt x="18580" y="9774"/>
                        <a:pt x="18580" y="9774"/>
                      </a:cubicBezTo>
                      <a:close/>
                      <a:moveTo>
                        <a:pt x="16045" y="10742"/>
                      </a:moveTo>
                      <a:cubicBezTo>
                        <a:pt x="16078" y="10742"/>
                        <a:pt x="16112" y="10775"/>
                        <a:pt x="16145" y="10775"/>
                      </a:cubicBezTo>
                      <a:cubicBezTo>
                        <a:pt x="16112" y="10775"/>
                        <a:pt x="16078" y="10775"/>
                        <a:pt x="16045" y="10742"/>
                      </a:cubicBezTo>
                      <a:close/>
                      <a:moveTo>
                        <a:pt x="25051" y="1"/>
                      </a:moveTo>
                      <a:cubicBezTo>
                        <a:pt x="24951" y="1"/>
                        <a:pt x="24885" y="1"/>
                        <a:pt x="24784" y="34"/>
                      </a:cubicBezTo>
                      <a:lnTo>
                        <a:pt x="24618" y="268"/>
                      </a:lnTo>
                      <a:cubicBezTo>
                        <a:pt x="24518" y="368"/>
                        <a:pt x="24451" y="501"/>
                        <a:pt x="24351" y="601"/>
                      </a:cubicBezTo>
                      <a:cubicBezTo>
                        <a:pt x="24151" y="968"/>
                        <a:pt x="23784" y="1235"/>
                        <a:pt x="23350" y="1302"/>
                      </a:cubicBezTo>
                      <a:cubicBezTo>
                        <a:pt x="23283" y="1302"/>
                        <a:pt x="23183" y="1402"/>
                        <a:pt x="23150" y="1502"/>
                      </a:cubicBezTo>
                      <a:cubicBezTo>
                        <a:pt x="22983" y="1769"/>
                        <a:pt x="22750" y="2002"/>
                        <a:pt x="22483" y="2202"/>
                      </a:cubicBezTo>
                      <a:cubicBezTo>
                        <a:pt x="22383" y="2269"/>
                        <a:pt x="22283" y="2369"/>
                        <a:pt x="22183" y="2436"/>
                      </a:cubicBezTo>
                      <a:cubicBezTo>
                        <a:pt x="21749" y="2869"/>
                        <a:pt x="21215" y="3203"/>
                        <a:pt x="20615" y="3336"/>
                      </a:cubicBezTo>
                      <a:lnTo>
                        <a:pt x="20581" y="3336"/>
                      </a:lnTo>
                      <a:cubicBezTo>
                        <a:pt x="20415" y="3370"/>
                        <a:pt x="20248" y="3403"/>
                        <a:pt x="20081" y="3403"/>
                      </a:cubicBezTo>
                      <a:cubicBezTo>
                        <a:pt x="19948" y="3403"/>
                        <a:pt x="19814" y="3403"/>
                        <a:pt x="19681" y="3370"/>
                      </a:cubicBezTo>
                      <a:cubicBezTo>
                        <a:pt x="19214" y="3303"/>
                        <a:pt x="18780" y="3170"/>
                        <a:pt x="18380" y="2970"/>
                      </a:cubicBezTo>
                      <a:cubicBezTo>
                        <a:pt x="18280" y="2869"/>
                        <a:pt x="18113" y="2803"/>
                        <a:pt x="17980" y="2803"/>
                      </a:cubicBezTo>
                      <a:cubicBezTo>
                        <a:pt x="17846" y="2803"/>
                        <a:pt x="17746" y="2836"/>
                        <a:pt x="17646" y="2869"/>
                      </a:cubicBezTo>
                      <a:cubicBezTo>
                        <a:pt x="17579" y="2903"/>
                        <a:pt x="17513" y="2970"/>
                        <a:pt x="17479" y="3036"/>
                      </a:cubicBezTo>
                      <a:lnTo>
                        <a:pt x="16712" y="3403"/>
                      </a:lnTo>
                      <a:lnTo>
                        <a:pt x="15311" y="3103"/>
                      </a:lnTo>
                      <a:cubicBezTo>
                        <a:pt x="15178" y="3003"/>
                        <a:pt x="15011" y="2936"/>
                        <a:pt x="14811" y="2936"/>
                      </a:cubicBezTo>
                      <a:lnTo>
                        <a:pt x="14510" y="2936"/>
                      </a:lnTo>
                      <a:cubicBezTo>
                        <a:pt x="14444" y="2869"/>
                        <a:pt x="14377" y="2869"/>
                        <a:pt x="14277" y="2836"/>
                      </a:cubicBezTo>
                      <a:cubicBezTo>
                        <a:pt x="14177" y="2836"/>
                        <a:pt x="14077" y="2803"/>
                        <a:pt x="14010" y="2703"/>
                      </a:cubicBezTo>
                      <a:lnTo>
                        <a:pt x="14010" y="2669"/>
                      </a:lnTo>
                      <a:lnTo>
                        <a:pt x="14010" y="2636"/>
                      </a:lnTo>
                      <a:lnTo>
                        <a:pt x="13977" y="2669"/>
                      </a:lnTo>
                      <a:lnTo>
                        <a:pt x="13777" y="2669"/>
                      </a:lnTo>
                      <a:cubicBezTo>
                        <a:pt x="13777" y="2636"/>
                        <a:pt x="13777" y="2636"/>
                        <a:pt x="13743" y="2603"/>
                      </a:cubicBezTo>
                      <a:cubicBezTo>
                        <a:pt x="13510" y="2436"/>
                        <a:pt x="13243" y="2302"/>
                        <a:pt x="12943" y="2236"/>
                      </a:cubicBezTo>
                      <a:cubicBezTo>
                        <a:pt x="12809" y="2236"/>
                        <a:pt x="12676" y="2269"/>
                        <a:pt x="12542" y="2302"/>
                      </a:cubicBezTo>
                      <a:cubicBezTo>
                        <a:pt x="12376" y="2336"/>
                        <a:pt x="12175" y="2336"/>
                        <a:pt x="11975" y="2336"/>
                      </a:cubicBezTo>
                      <a:cubicBezTo>
                        <a:pt x="11941" y="2340"/>
                        <a:pt x="11906" y="2342"/>
                        <a:pt x="11872" y="2342"/>
                      </a:cubicBezTo>
                      <a:cubicBezTo>
                        <a:pt x="11641" y="2342"/>
                        <a:pt x="11416" y="2247"/>
                        <a:pt x="11241" y="2102"/>
                      </a:cubicBezTo>
                      <a:cubicBezTo>
                        <a:pt x="11175" y="2036"/>
                        <a:pt x="11108" y="1969"/>
                        <a:pt x="11041" y="1902"/>
                      </a:cubicBezTo>
                      <a:lnTo>
                        <a:pt x="11008" y="1902"/>
                      </a:lnTo>
                      <a:cubicBezTo>
                        <a:pt x="11008" y="1869"/>
                        <a:pt x="11008" y="1869"/>
                        <a:pt x="11008" y="1835"/>
                      </a:cubicBezTo>
                      <a:lnTo>
                        <a:pt x="10441" y="1835"/>
                      </a:lnTo>
                      <a:cubicBezTo>
                        <a:pt x="10441" y="1802"/>
                        <a:pt x="10408" y="1802"/>
                        <a:pt x="10374" y="1802"/>
                      </a:cubicBezTo>
                      <a:lnTo>
                        <a:pt x="10341" y="1802"/>
                      </a:lnTo>
                      <a:cubicBezTo>
                        <a:pt x="10007" y="1602"/>
                        <a:pt x="9607" y="1535"/>
                        <a:pt x="9207" y="1535"/>
                      </a:cubicBezTo>
                      <a:lnTo>
                        <a:pt x="8640" y="1535"/>
                      </a:lnTo>
                      <a:cubicBezTo>
                        <a:pt x="8439" y="1602"/>
                        <a:pt x="8406" y="1735"/>
                        <a:pt x="8373" y="1869"/>
                      </a:cubicBezTo>
                      <a:cubicBezTo>
                        <a:pt x="8373" y="1902"/>
                        <a:pt x="8373" y="1969"/>
                        <a:pt x="8339" y="2002"/>
                      </a:cubicBezTo>
                      <a:lnTo>
                        <a:pt x="8306" y="2503"/>
                      </a:lnTo>
                      <a:lnTo>
                        <a:pt x="8206" y="2669"/>
                      </a:lnTo>
                      <a:lnTo>
                        <a:pt x="7906" y="2936"/>
                      </a:lnTo>
                      <a:lnTo>
                        <a:pt x="7839" y="2936"/>
                      </a:lnTo>
                      <a:cubicBezTo>
                        <a:pt x="7706" y="2936"/>
                        <a:pt x="7639" y="3036"/>
                        <a:pt x="7606" y="3170"/>
                      </a:cubicBezTo>
                      <a:cubicBezTo>
                        <a:pt x="7472" y="3403"/>
                        <a:pt x="7339" y="3637"/>
                        <a:pt x="7105" y="3637"/>
                      </a:cubicBezTo>
                      <a:lnTo>
                        <a:pt x="7005" y="3637"/>
                      </a:lnTo>
                      <a:cubicBezTo>
                        <a:pt x="6805" y="3570"/>
                        <a:pt x="6805" y="3370"/>
                        <a:pt x="6805" y="3170"/>
                      </a:cubicBezTo>
                      <a:cubicBezTo>
                        <a:pt x="6805" y="3103"/>
                        <a:pt x="6805" y="3036"/>
                        <a:pt x="6805" y="2970"/>
                      </a:cubicBezTo>
                      <a:cubicBezTo>
                        <a:pt x="6705" y="2869"/>
                        <a:pt x="6571" y="2836"/>
                        <a:pt x="6438" y="2836"/>
                      </a:cubicBezTo>
                      <a:cubicBezTo>
                        <a:pt x="6338" y="2836"/>
                        <a:pt x="6205" y="2869"/>
                        <a:pt x="6104" y="2936"/>
                      </a:cubicBezTo>
                      <a:cubicBezTo>
                        <a:pt x="6104" y="2970"/>
                        <a:pt x="6104" y="2970"/>
                        <a:pt x="6038" y="2970"/>
                      </a:cubicBezTo>
                      <a:cubicBezTo>
                        <a:pt x="5838" y="3070"/>
                        <a:pt x="5838" y="3236"/>
                        <a:pt x="5838" y="3437"/>
                      </a:cubicBezTo>
                      <a:lnTo>
                        <a:pt x="5904" y="3537"/>
                      </a:lnTo>
                      <a:lnTo>
                        <a:pt x="5804" y="3603"/>
                      </a:lnTo>
                      <a:cubicBezTo>
                        <a:pt x="5604" y="3737"/>
                        <a:pt x="5471" y="3870"/>
                        <a:pt x="5337" y="4037"/>
                      </a:cubicBezTo>
                      <a:cubicBezTo>
                        <a:pt x="5237" y="4037"/>
                        <a:pt x="5204" y="4104"/>
                        <a:pt x="5170" y="4170"/>
                      </a:cubicBezTo>
                      <a:lnTo>
                        <a:pt x="5137" y="4237"/>
                      </a:lnTo>
                      <a:cubicBezTo>
                        <a:pt x="5170" y="4437"/>
                        <a:pt x="5070" y="4637"/>
                        <a:pt x="4904" y="4737"/>
                      </a:cubicBezTo>
                      <a:cubicBezTo>
                        <a:pt x="4837" y="4804"/>
                        <a:pt x="4737" y="4938"/>
                        <a:pt x="4703" y="5038"/>
                      </a:cubicBezTo>
                      <a:cubicBezTo>
                        <a:pt x="4670" y="5104"/>
                        <a:pt x="4603" y="5204"/>
                        <a:pt x="4537" y="5271"/>
                      </a:cubicBezTo>
                      <a:cubicBezTo>
                        <a:pt x="4303" y="5638"/>
                        <a:pt x="4036" y="6005"/>
                        <a:pt x="4270" y="6405"/>
                      </a:cubicBezTo>
                      <a:cubicBezTo>
                        <a:pt x="4270" y="6439"/>
                        <a:pt x="4303" y="6472"/>
                        <a:pt x="4337" y="6505"/>
                      </a:cubicBezTo>
                      <a:lnTo>
                        <a:pt x="4370" y="6572"/>
                      </a:lnTo>
                      <a:cubicBezTo>
                        <a:pt x="4437" y="6639"/>
                        <a:pt x="4503" y="6706"/>
                        <a:pt x="4570" y="6739"/>
                      </a:cubicBezTo>
                      <a:cubicBezTo>
                        <a:pt x="4503" y="6772"/>
                        <a:pt x="4470" y="6806"/>
                        <a:pt x="4403" y="6806"/>
                      </a:cubicBezTo>
                      <a:cubicBezTo>
                        <a:pt x="4337" y="6806"/>
                        <a:pt x="4270" y="6772"/>
                        <a:pt x="4203" y="6772"/>
                      </a:cubicBezTo>
                      <a:cubicBezTo>
                        <a:pt x="4136" y="6739"/>
                        <a:pt x="4070" y="6706"/>
                        <a:pt x="4003" y="6706"/>
                      </a:cubicBezTo>
                      <a:cubicBezTo>
                        <a:pt x="3870" y="6706"/>
                        <a:pt x="3736" y="6806"/>
                        <a:pt x="3703" y="6939"/>
                      </a:cubicBezTo>
                      <a:cubicBezTo>
                        <a:pt x="3603" y="7139"/>
                        <a:pt x="3636" y="7373"/>
                        <a:pt x="3769" y="7539"/>
                      </a:cubicBezTo>
                      <a:cubicBezTo>
                        <a:pt x="3803" y="7606"/>
                        <a:pt x="3836" y="7673"/>
                        <a:pt x="3870" y="7740"/>
                      </a:cubicBezTo>
                      <a:cubicBezTo>
                        <a:pt x="4003" y="8540"/>
                        <a:pt x="4070" y="9307"/>
                        <a:pt x="3369" y="9941"/>
                      </a:cubicBezTo>
                      <a:cubicBezTo>
                        <a:pt x="3302" y="9975"/>
                        <a:pt x="3269" y="10075"/>
                        <a:pt x="3269" y="10141"/>
                      </a:cubicBezTo>
                      <a:cubicBezTo>
                        <a:pt x="3269" y="10241"/>
                        <a:pt x="3236" y="10308"/>
                        <a:pt x="3169" y="10375"/>
                      </a:cubicBezTo>
                      <a:lnTo>
                        <a:pt x="3169" y="10642"/>
                      </a:lnTo>
                      <a:lnTo>
                        <a:pt x="2869" y="11209"/>
                      </a:lnTo>
                      <a:cubicBezTo>
                        <a:pt x="2168" y="11909"/>
                        <a:pt x="2002" y="12977"/>
                        <a:pt x="2435" y="13877"/>
                      </a:cubicBezTo>
                      <a:lnTo>
                        <a:pt x="2435" y="14178"/>
                      </a:lnTo>
                      <a:lnTo>
                        <a:pt x="2469" y="14511"/>
                      </a:lnTo>
                      <a:cubicBezTo>
                        <a:pt x="1768" y="14911"/>
                        <a:pt x="1768" y="15612"/>
                        <a:pt x="1768" y="16179"/>
                      </a:cubicBezTo>
                      <a:cubicBezTo>
                        <a:pt x="1701" y="16246"/>
                        <a:pt x="1701" y="16279"/>
                        <a:pt x="1701" y="16346"/>
                      </a:cubicBezTo>
                      <a:cubicBezTo>
                        <a:pt x="1535" y="16746"/>
                        <a:pt x="1168" y="17046"/>
                        <a:pt x="767" y="17180"/>
                      </a:cubicBezTo>
                      <a:lnTo>
                        <a:pt x="601" y="17046"/>
                      </a:lnTo>
                      <a:cubicBezTo>
                        <a:pt x="534" y="17113"/>
                        <a:pt x="467" y="17180"/>
                        <a:pt x="367" y="17246"/>
                      </a:cubicBezTo>
                      <a:cubicBezTo>
                        <a:pt x="200" y="17413"/>
                        <a:pt x="0" y="17547"/>
                        <a:pt x="67" y="17880"/>
                      </a:cubicBezTo>
                      <a:cubicBezTo>
                        <a:pt x="67" y="17980"/>
                        <a:pt x="100" y="18080"/>
                        <a:pt x="200" y="18147"/>
                      </a:cubicBezTo>
                      <a:cubicBezTo>
                        <a:pt x="267" y="18180"/>
                        <a:pt x="300" y="18247"/>
                        <a:pt x="334" y="18314"/>
                      </a:cubicBezTo>
                      <a:lnTo>
                        <a:pt x="467" y="18314"/>
                      </a:lnTo>
                      <a:cubicBezTo>
                        <a:pt x="534" y="18514"/>
                        <a:pt x="500" y="18747"/>
                        <a:pt x="400" y="18948"/>
                      </a:cubicBezTo>
                      <a:cubicBezTo>
                        <a:pt x="300" y="19114"/>
                        <a:pt x="267" y="19348"/>
                        <a:pt x="334" y="19581"/>
                      </a:cubicBezTo>
                      <a:lnTo>
                        <a:pt x="334" y="19715"/>
                      </a:lnTo>
                      <a:cubicBezTo>
                        <a:pt x="300" y="19948"/>
                        <a:pt x="334" y="20148"/>
                        <a:pt x="467" y="20315"/>
                      </a:cubicBezTo>
                      <a:cubicBezTo>
                        <a:pt x="467" y="20415"/>
                        <a:pt x="467" y="20515"/>
                        <a:pt x="567" y="20549"/>
                      </a:cubicBezTo>
                      <a:cubicBezTo>
                        <a:pt x="701" y="20849"/>
                        <a:pt x="867" y="21016"/>
                        <a:pt x="1168" y="21016"/>
                      </a:cubicBezTo>
                      <a:cubicBezTo>
                        <a:pt x="1268" y="21016"/>
                        <a:pt x="1401" y="20982"/>
                        <a:pt x="1535" y="20949"/>
                      </a:cubicBezTo>
                      <a:lnTo>
                        <a:pt x="1768" y="20882"/>
                      </a:lnTo>
                      <a:cubicBezTo>
                        <a:pt x="2035" y="20749"/>
                        <a:pt x="2335" y="20649"/>
                        <a:pt x="2635" y="20649"/>
                      </a:cubicBezTo>
                      <a:lnTo>
                        <a:pt x="2835" y="20649"/>
                      </a:lnTo>
                      <a:cubicBezTo>
                        <a:pt x="2869" y="20682"/>
                        <a:pt x="2869" y="20716"/>
                        <a:pt x="2902" y="20749"/>
                      </a:cubicBezTo>
                      <a:cubicBezTo>
                        <a:pt x="2936" y="20816"/>
                        <a:pt x="2969" y="20882"/>
                        <a:pt x="2969" y="20949"/>
                      </a:cubicBezTo>
                      <a:cubicBezTo>
                        <a:pt x="2735" y="21583"/>
                        <a:pt x="3036" y="22050"/>
                        <a:pt x="3369" y="22483"/>
                      </a:cubicBezTo>
                      <a:cubicBezTo>
                        <a:pt x="3469" y="22584"/>
                        <a:pt x="3503" y="22717"/>
                        <a:pt x="3503" y="22850"/>
                      </a:cubicBezTo>
                      <a:cubicBezTo>
                        <a:pt x="3503" y="22917"/>
                        <a:pt x="3503" y="22984"/>
                        <a:pt x="3536" y="23051"/>
                      </a:cubicBezTo>
                      <a:cubicBezTo>
                        <a:pt x="3603" y="23718"/>
                        <a:pt x="3536" y="24418"/>
                        <a:pt x="3269" y="25019"/>
                      </a:cubicBezTo>
                      <a:cubicBezTo>
                        <a:pt x="3069" y="25486"/>
                        <a:pt x="2969" y="25953"/>
                        <a:pt x="2936" y="26453"/>
                      </a:cubicBezTo>
                      <a:cubicBezTo>
                        <a:pt x="2936" y="26520"/>
                        <a:pt x="2936" y="26586"/>
                        <a:pt x="2936" y="26686"/>
                      </a:cubicBezTo>
                      <a:cubicBezTo>
                        <a:pt x="2936" y="26753"/>
                        <a:pt x="2835" y="26820"/>
                        <a:pt x="2802" y="26887"/>
                      </a:cubicBezTo>
                      <a:cubicBezTo>
                        <a:pt x="2435" y="27220"/>
                        <a:pt x="2302" y="27687"/>
                        <a:pt x="2435" y="28154"/>
                      </a:cubicBezTo>
                      <a:cubicBezTo>
                        <a:pt x="2435" y="28488"/>
                        <a:pt x="2635" y="28788"/>
                        <a:pt x="2969" y="28888"/>
                      </a:cubicBezTo>
                      <a:cubicBezTo>
                        <a:pt x="3036" y="28921"/>
                        <a:pt x="3102" y="28955"/>
                        <a:pt x="3136" y="28988"/>
                      </a:cubicBezTo>
                      <a:cubicBezTo>
                        <a:pt x="3302" y="29055"/>
                        <a:pt x="3436" y="29188"/>
                        <a:pt x="3536" y="29322"/>
                      </a:cubicBezTo>
                      <a:cubicBezTo>
                        <a:pt x="3636" y="29522"/>
                        <a:pt x="3836" y="29622"/>
                        <a:pt x="4036" y="29622"/>
                      </a:cubicBezTo>
                      <a:cubicBezTo>
                        <a:pt x="4303" y="29622"/>
                        <a:pt x="4537" y="29455"/>
                        <a:pt x="4670" y="29222"/>
                      </a:cubicBezTo>
                      <a:cubicBezTo>
                        <a:pt x="4904" y="29222"/>
                        <a:pt x="5137" y="29188"/>
                        <a:pt x="5337" y="29122"/>
                      </a:cubicBezTo>
                      <a:cubicBezTo>
                        <a:pt x="5604" y="29088"/>
                        <a:pt x="5838" y="29055"/>
                        <a:pt x="6104" y="29021"/>
                      </a:cubicBezTo>
                      <a:cubicBezTo>
                        <a:pt x="6371" y="29021"/>
                        <a:pt x="6672" y="29122"/>
                        <a:pt x="6938" y="29288"/>
                      </a:cubicBezTo>
                      <a:cubicBezTo>
                        <a:pt x="6972" y="29322"/>
                        <a:pt x="7005" y="29322"/>
                        <a:pt x="7038" y="29322"/>
                      </a:cubicBezTo>
                      <a:cubicBezTo>
                        <a:pt x="7139" y="29322"/>
                        <a:pt x="7239" y="29255"/>
                        <a:pt x="7272" y="29155"/>
                      </a:cubicBezTo>
                      <a:cubicBezTo>
                        <a:pt x="7339" y="29021"/>
                        <a:pt x="7205" y="28955"/>
                        <a:pt x="7105" y="28888"/>
                      </a:cubicBezTo>
                      <a:lnTo>
                        <a:pt x="7072" y="28855"/>
                      </a:lnTo>
                      <a:cubicBezTo>
                        <a:pt x="7105" y="28755"/>
                        <a:pt x="7072" y="28621"/>
                        <a:pt x="6972" y="28554"/>
                      </a:cubicBezTo>
                      <a:cubicBezTo>
                        <a:pt x="6938" y="28521"/>
                        <a:pt x="6905" y="28488"/>
                        <a:pt x="6905" y="28454"/>
                      </a:cubicBezTo>
                      <a:cubicBezTo>
                        <a:pt x="6872" y="28154"/>
                        <a:pt x="6838" y="27854"/>
                        <a:pt x="6738" y="27554"/>
                      </a:cubicBezTo>
                      <a:cubicBezTo>
                        <a:pt x="6571" y="27087"/>
                        <a:pt x="6571" y="26620"/>
                        <a:pt x="6672" y="26153"/>
                      </a:cubicBezTo>
                      <a:cubicBezTo>
                        <a:pt x="6705" y="26086"/>
                        <a:pt x="6705" y="26019"/>
                        <a:pt x="6738" y="25986"/>
                      </a:cubicBezTo>
                      <a:cubicBezTo>
                        <a:pt x="7005" y="25486"/>
                        <a:pt x="7239" y="24985"/>
                        <a:pt x="6872" y="24418"/>
                      </a:cubicBezTo>
                      <a:lnTo>
                        <a:pt x="6872" y="24318"/>
                      </a:lnTo>
                      <a:cubicBezTo>
                        <a:pt x="6905" y="24118"/>
                        <a:pt x="6838" y="23884"/>
                        <a:pt x="6772" y="23718"/>
                      </a:cubicBezTo>
                      <a:cubicBezTo>
                        <a:pt x="6772" y="23484"/>
                        <a:pt x="6805" y="23251"/>
                        <a:pt x="6805" y="23051"/>
                      </a:cubicBezTo>
                      <a:cubicBezTo>
                        <a:pt x="6772" y="22550"/>
                        <a:pt x="6872" y="22083"/>
                        <a:pt x="7038" y="21650"/>
                      </a:cubicBezTo>
                      <a:cubicBezTo>
                        <a:pt x="7072" y="21549"/>
                        <a:pt x="7072" y="21483"/>
                        <a:pt x="7038" y="21383"/>
                      </a:cubicBezTo>
                      <a:lnTo>
                        <a:pt x="7038" y="21349"/>
                      </a:lnTo>
                      <a:lnTo>
                        <a:pt x="7005" y="21349"/>
                      </a:lnTo>
                      <a:lnTo>
                        <a:pt x="7005" y="20015"/>
                      </a:lnTo>
                      <a:cubicBezTo>
                        <a:pt x="7072" y="19982"/>
                        <a:pt x="7105" y="19915"/>
                        <a:pt x="7105" y="19848"/>
                      </a:cubicBezTo>
                      <a:cubicBezTo>
                        <a:pt x="7105" y="19815"/>
                        <a:pt x="7105" y="19782"/>
                        <a:pt x="7105" y="19748"/>
                      </a:cubicBezTo>
                      <a:cubicBezTo>
                        <a:pt x="7105" y="19648"/>
                        <a:pt x="7105" y="19548"/>
                        <a:pt x="6972" y="19548"/>
                      </a:cubicBezTo>
                      <a:cubicBezTo>
                        <a:pt x="6972" y="19381"/>
                        <a:pt x="6905" y="19248"/>
                        <a:pt x="6838" y="19181"/>
                      </a:cubicBezTo>
                      <a:cubicBezTo>
                        <a:pt x="6672" y="19014"/>
                        <a:pt x="6605" y="18814"/>
                        <a:pt x="6638" y="18614"/>
                      </a:cubicBezTo>
                      <a:cubicBezTo>
                        <a:pt x="6672" y="18414"/>
                        <a:pt x="6838" y="18247"/>
                        <a:pt x="7005" y="18147"/>
                      </a:cubicBezTo>
                      <a:cubicBezTo>
                        <a:pt x="7139" y="18080"/>
                        <a:pt x="7239" y="17980"/>
                        <a:pt x="7339" y="17880"/>
                      </a:cubicBezTo>
                      <a:cubicBezTo>
                        <a:pt x="7339" y="17847"/>
                        <a:pt x="7372" y="17813"/>
                        <a:pt x="7405" y="17780"/>
                      </a:cubicBezTo>
                      <a:cubicBezTo>
                        <a:pt x="7505" y="17680"/>
                        <a:pt x="7606" y="17613"/>
                        <a:pt x="7739" y="17580"/>
                      </a:cubicBezTo>
                      <a:cubicBezTo>
                        <a:pt x="7839" y="17580"/>
                        <a:pt x="7906" y="17513"/>
                        <a:pt x="8006" y="17480"/>
                      </a:cubicBezTo>
                      <a:lnTo>
                        <a:pt x="8506" y="17480"/>
                      </a:lnTo>
                      <a:cubicBezTo>
                        <a:pt x="8552" y="17474"/>
                        <a:pt x="8597" y="17471"/>
                        <a:pt x="8641" y="17471"/>
                      </a:cubicBezTo>
                      <a:cubicBezTo>
                        <a:pt x="8853" y="17471"/>
                        <a:pt x="9047" y="17536"/>
                        <a:pt x="9240" y="17647"/>
                      </a:cubicBezTo>
                      <a:lnTo>
                        <a:pt x="9273" y="18547"/>
                      </a:lnTo>
                      <a:cubicBezTo>
                        <a:pt x="9307" y="18781"/>
                        <a:pt x="9207" y="19048"/>
                        <a:pt x="9040" y="19214"/>
                      </a:cubicBezTo>
                      <a:cubicBezTo>
                        <a:pt x="8840" y="19381"/>
                        <a:pt x="8740" y="19615"/>
                        <a:pt x="8706" y="19882"/>
                      </a:cubicBezTo>
                      <a:cubicBezTo>
                        <a:pt x="8573" y="20115"/>
                        <a:pt x="8506" y="20349"/>
                        <a:pt x="8540" y="20615"/>
                      </a:cubicBezTo>
                      <a:cubicBezTo>
                        <a:pt x="8540" y="20649"/>
                        <a:pt x="8540" y="20649"/>
                        <a:pt x="8540" y="20682"/>
                      </a:cubicBezTo>
                      <a:cubicBezTo>
                        <a:pt x="8540" y="20749"/>
                        <a:pt x="8573" y="20816"/>
                        <a:pt x="8606" y="20882"/>
                      </a:cubicBezTo>
                      <a:cubicBezTo>
                        <a:pt x="8606" y="20916"/>
                        <a:pt x="8606" y="20916"/>
                        <a:pt x="8640" y="20949"/>
                      </a:cubicBezTo>
                      <a:cubicBezTo>
                        <a:pt x="8640" y="20982"/>
                        <a:pt x="8673" y="21016"/>
                        <a:pt x="8706" y="21049"/>
                      </a:cubicBezTo>
                      <a:cubicBezTo>
                        <a:pt x="9340" y="21750"/>
                        <a:pt x="10107" y="22383"/>
                        <a:pt x="10941" y="22917"/>
                      </a:cubicBezTo>
                      <a:cubicBezTo>
                        <a:pt x="10975" y="22984"/>
                        <a:pt x="11041" y="23017"/>
                        <a:pt x="11108" y="23017"/>
                      </a:cubicBezTo>
                      <a:lnTo>
                        <a:pt x="11241" y="23017"/>
                      </a:lnTo>
                      <a:cubicBezTo>
                        <a:pt x="11342" y="23084"/>
                        <a:pt x="11408" y="23117"/>
                        <a:pt x="11408" y="23184"/>
                      </a:cubicBezTo>
                      <a:cubicBezTo>
                        <a:pt x="11442" y="23284"/>
                        <a:pt x="11408" y="23384"/>
                        <a:pt x="11342" y="23451"/>
                      </a:cubicBezTo>
                      <a:cubicBezTo>
                        <a:pt x="11208" y="23584"/>
                        <a:pt x="11141" y="23818"/>
                        <a:pt x="11208" y="24018"/>
                      </a:cubicBezTo>
                      <a:cubicBezTo>
                        <a:pt x="10875" y="24385"/>
                        <a:pt x="10808" y="24885"/>
                        <a:pt x="11008" y="25319"/>
                      </a:cubicBezTo>
                      <a:cubicBezTo>
                        <a:pt x="11008" y="25352"/>
                        <a:pt x="11041" y="25386"/>
                        <a:pt x="11041" y="25419"/>
                      </a:cubicBezTo>
                      <a:cubicBezTo>
                        <a:pt x="11442" y="26153"/>
                        <a:pt x="12109" y="26253"/>
                        <a:pt x="12709" y="26253"/>
                      </a:cubicBezTo>
                      <a:cubicBezTo>
                        <a:pt x="12843" y="26320"/>
                        <a:pt x="12943" y="26353"/>
                        <a:pt x="13076" y="26353"/>
                      </a:cubicBezTo>
                      <a:cubicBezTo>
                        <a:pt x="13310" y="26353"/>
                        <a:pt x="13543" y="26219"/>
                        <a:pt x="13710" y="26053"/>
                      </a:cubicBezTo>
                      <a:cubicBezTo>
                        <a:pt x="13810" y="25886"/>
                        <a:pt x="13777" y="25686"/>
                        <a:pt x="13643" y="25552"/>
                      </a:cubicBezTo>
                      <a:cubicBezTo>
                        <a:pt x="13610" y="25552"/>
                        <a:pt x="13576" y="25519"/>
                        <a:pt x="13543" y="25486"/>
                      </a:cubicBezTo>
                      <a:cubicBezTo>
                        <a:pt x="13510" y="25386"/>
                        <a:pt x="13510" y="25252"/>
                        <a:pt x="13543" y="25119"/>
                      </a:cubicBezTo>
                      <a:cubicBezTo>
                        <a:pt x="13576" y="25085"/>
                        <a:pt x="13610" y="25019"/>
                        <a:pt x="13643" y="24985"/>
                      </a:cubicBezTo>
                      <a:cubicBezTo>
                        <a:pt x="13643" y="24952"/>
                        <a:pt x="13677" y="24952"/>
                        <a:pt x="13677" y="24919"/>
                      </a:cubicBezTo>
                      <a:cubicBezTo>
                        <a:pt x="13743" y="24919"/>
                        <a:pt x="13777" y="24885"/>
                        <a:pt x="13843" y="24885"/>
                      </a:cubicBezTo>
                      <a:cubicBezTo>
                        <a:pt x="13943" y="24885"/>
                        <a:pt x="14010" y="24852"/>
                        <a:pt x="14077" y="24818"/>
                      </a:cubicBezTo>
                      <a:lnTo>
                        <a:pt x="14110" y="24818"/>
                      </a:lnTo>
                      <a:cubicBezTo>
                        <a:pt x="14177" y="24818"/>
                        <a:pt x="14244" y="24818"/>
                        <a:pt x="14310" y="24785"/>
                      </a:cubicBezTo>
                      <a:cubicBezTo>
                        <a:pt x="14444" y="24752"/>
                        <a:pt x="14577" y="24718"/>
                        <a:pt x="14677" y="24652"/>
                      </a:cubicBezTo>
                      <a:lnTo>
                        <a:pt x="14744" y="24618"/>
                      </a:lnTo>
                      <a:cubicBezTo>
                        <a:pt x="14777" y="24652"/>
                        <a:pt x="14844" y="24652"/>
                        <a:pt x="14877" y="24652"/>
                      </a:cubicBezTo>
                      <a:cubicBezTo>
                        <a:pt x="14944" y="24652"/>
                        <a:pt x="15011" y="24652"/>
                        <a:pt x="15044" y="24585"/>
                      </a:cubicBezTo>
                      <a:cubicBezTo>
                        <a:pt x="15144" y="24685"/>
                        <a:pt x="15244" y="24785"/>
                        <a:pt x="15344" y="24818"/>
                      </a:cubicBezTo>
                      <a:cubicBezTo>
                        <a:pt x="15411" y="24852"/>
                        <a:pt x="15478" y="24885"/>
                        <a:pt x="15545" y="24919"/>
                      </a:cubicBezTo>
                      <a:lnTo>
                        <a:pt x="15678" y="24952"/>
                      </a:lnTo>
                      <a:lnTo>
                        <a:pt x="15745" y="25019"/>
                      </a:lnTo>
                      <a:lnTo>
                        <a:pt x="15645" y="25019"/>
                      </a:lnTo>
                      <a:cubicBezTo>
                        <a:pt x="15311" y="25052"/>
                        <a:pt x="15011" y="25185"/>
                        <a:pt x="14811" y="25419"/>
                      </a:cubicBezTo>
                      <a:lnTo>
                        <a:pt x="14577" y="25586"/>
                      </a:lnTo>
                      <a:cubicBezTo>
                        <a:pt x="14544" y="25586"/>
                        <a:pt x="14510" y="25619"/>
                        <a:pt x="14444" y="25652"/>
                      </a:cubicBezTo>
                      <a:cubicBezTo>
                        <a:pt x="14410" y="25652"/>
                        <a:pt x="14410" y="25686"/>
                        <a:pt x="14377" y="25719"/>
                      </a:cubicBezTo>
                      <a:lnTo>
                        <a:pt x="14244" y="25853"/>
                      </a:lnTo>
                      <a:lnTo>
                        <a:pt x="14110" y="25986"/>
                      </a:lnTo>
                      <a:cubicBezTo>
                        <a:pt x="14310" y="26353"/>
                        <a:pt x="14344" y="26753"/>
                        <a:pt x="14210" y="27153"/>
                      </a:cubicBezTo>
                      <a:cubicBezTo>
                        <a:pt x="14144" y="27254"/>
                        <a:pt x="14077" y="27320"/>
                        <a:pt x="13977" y="27420"/>
                      </a:cubicBezTo>
                      <a:cubicBezTo>
                        <a:pt x="13843" y="28121"/>
                        <a:pt x="13977" y="28288"/>
                        <a:pt x="14644" y="28421"/>
                      </a:cubicBezTo>
                      <a:lnTo>
                        <a:pt x="14744" y="28421"/>
                      </a:lnTo>
                      <a:cubicBezTo>
                        <a:pt x="14877" y="28421"/>
                        <a:pt x="15044" y="28454"/>
                        <a:pt x="15111" y="28621"/>
                      </a:cubicBezTo>
                      <a:lnTo>
                        <a:pt x="15144" y="28721"/>
                      </a:lnTo>
                      <a:cubicBezTo>
                        <a:pt x="15178" y="28788"/>
                        <a:pt x="15178" y="28888"/>
                        <a:pt x="15211" y="28955"/>
                      </a:cubicBezTo>
                      <a:cubicBezTo>
                        <a:pt x="15211" y="28988"/>
                        <a:pt x="15244" y="29021"/>
                        <a:pt x="15244" y="29088"/>
                      </a:cubicBezTo>
                      <a:lnTo>
                        <a:pt x="15244" y="29155"/>
                      </a:lnTo>
                      <a:cubicBezTo>
                        <a:pt x="15278" y="29188"/>
                        <a:pt x="15311" y="29255"/>
                        <a:pt x="15344" y="29322"/>
                      </a:cubicBezTo>
                      <a:cubicBezTo>
                        <a:pt x="15344" y="29355"/>
                        <a:pt x="15378" y="29388"/>
                        <a:pt x="15411" y="29388"/>
                      </a:cubicBezTo>
                      <a:cubicBezTo>
                        <a:pt x="15444" y="29422"/>
                        <a:pt x="15478" y="29455"/>
                        <a:pt x="15511" y="29488"/>
                      </a:cubicBezTo>
                      <a:cubicBezTo>
                        <a:pt x="15545" y="29522"/>
                        <a:pt x="15578" y="29522"/>
                        <a:pt x="15611" y="29555"/>
                      </a:cubicBezTo>
                      <a:cubicBezTo>
                        <a:pt x="15678" y="29589"/>
                        <a:pt x="15745" y="29589"/>
                        <a:pt x="15811" y="29589"/>
                      </a:cubicBezTo>
                      <a:lnTo>
                        <a:pt x="15911" y="29589"/>
                      </a:lnTo>
                      <a:cubicBezTo>
                        <a:pt x="15928" y="29605"/>
                        <a:pt x="15945" y="29614"/>
                        <a:pt x="15962" y="29614"/>
                      </a:cubicBezTo>
                      <a:cubicBezTo>
                        <a:pt x="15978" y="29614"/>
                        <a:pt x="15995" y="29605"/>
                        <a:pt x="16012" y="29589"/>
                      </a:cubicBezTo>
                      <a:lnTo>
                        <a:pt x="16078" y="29589"/>
                      </a:lnTo>
                      <a:cubicBezTo>
                        <a:pt x="16579" y="29589"/>
                        <a:pt x="16779" y="29355"/>
                        <a:pt x="16845" y="28821"/>
                      </a:cubicBezTo>
                      <a:cubicBezTo>
                        <a:pt x="16845" y="28721"/>
                        <a:pt x="16879" y="28621"/>
                        <a:pt x="16912" y="28521"/>
                      </a:cubicBezTo>
                      <a:cubicBezTo>
                        <a:pt x="16946" y="28454"/>
                        <a:pt x="16946" y="28421"/>
                        <a:pt x="16946" y="28388"/>
                      </a:cubicBezTo>
                      <a:lnTo>
                        <a:pt x="17012" y="28388"/>
                      </a:lnTo>
                      <a:lnTo>
                        <a:pt x="17079" y="28321"/>
                      </a:lnTo>
                      <a:cubicBezTo>
                        <a:pt x="17112" y="28354"/>
                        <a:pt x="17179" y="28388"/>
                        <a:pt x="17246" y="28388"/>
                      </a:cubicBezTo>
                      <a:cubicBezTo>
                        <a:pt x="17379" y="28354"/>
                        <a:pt x="17546" y="28288"/>
                        <a:pt x="17646" y="28154"/>
                      </a:cubicBezTo>
                      <a:cubicBezTo>
                        <a:pt x="17880" y="28087"/>
                        <a:pt x="18280" y="27987"/>
                        <a:pt x="18180" y="27620"/>
                      </a:cubicBezTo>
                      <a:cubicBezTo>
                        <a:pt x="18146" y="27420"/>
                        <a:pt x="18046" y="27254"/>
                        <a:pt x="17880" y="27153"/>
                      </a:cubicBezTo>
                      <a:cubicBezTo>
                        <a:pt x="17779" y="27087"/>
                        <a:pt x="17679" y="27087"/>
                        <a:pt x="17579" y="27053"/>
                      </a:cubicBezTo>
                      <a:lnTo>
                        <a:pt x="17513" y="27053"/>
                      </a:lnTo>
                      <a:cubicBezTo>
                        <a:pt x="17212" y="26887"/>
                        <a:pt x="17146" y="26686"/>
                        <a:pt x="17346" y="26320"/>
                      </a:cubicBezTo>
                      <a:cubicBezTo>
                        <a:pt x="17346" y="26286"/>
                        <a:pt x="17379" y="26253"/>
                        <a:pt x="17413" y="26219"/>
                      </a:cubicBezTo>
                      <a:cubicBezTo>
                        <a:pt x="17479" y="26086"/>
                        <a:pt x="17513" y="25986"/>
                        <a:pt x="17646" y="25986"/>
                      </a:cubicBezTo>
                      <a:cubicBezTo>
                        <a:pt x="17746" y="25986"/>
                        <a:pt x="17813" y="26019"/>
                        <a:pt x="17880" y="26053"/>
                      </a:cubicBezTo>
                      <a:cubicBezTo>
                        <a:pt x="17946" y="26086"/>
                        <a:pt x="17980" y="26086"/>
                        <a:pt x="18013" y="26086"/>
                      </a:cubicBezTo>
                      <a:cubicBezTo>
                        <a:pt x="18046" y="26086"/>
                        <a:pt x="18046" y="26086"/>
                        <a:pt x="18080" y="26053"/>
                      </a:cubicBezTo>
                      <a:cubicBezTo>
                        <a:pt x="18146" y="26053"/>
                        <a:pt x="18180" y="25986"/>
                        <a:pt x="18213" y="25919"/>
                      </a:cubicBezTo>
                      <a:cubicBezTo>
                        <a:pt x="18213" y="25919"/>
                        <a:pt x="18213" y="25886"/>
                        <a:pt x="18213" y="25886"/>
                      </a:cubicBezTo>
                      <a:lnTo>
                        <a:pt x="18213" y="25853"/>
                      </a:lnTo>
                      <a:cubicBezTo>
                        <a:pt x="18246" y="25786"/>
                        <a:pt x="18246" y="25752"/>
                        <a:pt x="18213" y="25719"/>
                      </a:cubicBezTo>
                      <a:lnTo>
                        <a:pt x="18213" y="25652"/>
                      </a:lnTo>
                      <a:cubicBezTo>
                        <a:pt x="18213" y="25652"/>
                        <a:pt x="18213" y="25619"/>
                        <a:pt x="18213" y="25619"/>
                      </a:cubicBezTo>
                      <a:cubicBezTo>
                        <a:pt x="18080" y="25419"/>
                        <a:pt x="17980" y="25185"/>
                        <a:pt x="17946" y="24952"/>
                      </a:cubicBezTo>
                      <a:cubicBezTo>
                        <a:pt x="17846" y="24485"/>
                        <a:pt x="17746" y="23985"/>
                        <a:pt x="17012" y="23951"/>
                      </a:cubicBezTo>
                      <a:cubicBezTo>
                        <a:pt x="16996" y="23968"/>
                        <a:pt x="16987" y="23976"/>
                        <a:pt x="16979" y="23976"/>
                      </a:cubicBezTo>
                      <a:cubicBezTo>
                        <a:pt x="16971" y="23976"/>
                        <a:pt x="16962" y="23968"/>
                        <a:pt x="16946" y="23951"/>
                      </a:cubicBezTo>
                      <a:lnTo>
                        <a:pt x="16912" y="23951"/>
                      </a:lnTo>
                      <a:cubicBezTo>
                        <a:pt x="16879" y="23918"/>
                        <a:pt x="16879" y="23851"/>
                        <a:pt x="16879" y="23784"/>
                      </a:cubicBezTo>
                      <a:cubicBezTo>
                        <a:pt x="16879" y="23718"/>
                        <a:pt x="16845" y="23651"/>
                        <a:pt x="16812" y="23584"/>
                      </a:cubicBezTo>
                      <a:cubicBezTo>
                        <a:pt x="16879" y="23551"/>
                        <a:pt x="16912" y="23518"/>
                        <a:pt x="16946" y="23518"/>
                      </a:cubicBezTo>
                      <a:cubicBezTo>
                        <a:pt x="17012" y="23518"/>
                        <a:pt x="17046" y="23551"/>
                        <a:pt x="17079" y="23618"/>
                      </a:cubicBezTo>
                      <a:cubicBezTo>
                        <a:pt x="17212" y="23751"/>
                        <a:pt x="17413" y="23818"/>
                        <a:pt x="17613" y="23851"/>
                      </a:cubicBezTo>
                      <a:cubicBezTo>
                        <a:pt x="17779" y="23818"/>
                        <a:pt x="17946" y="23718"/>
                        <a:pt x="18080" y="23584"/>
                      </a:cubicBezTo>
                      <a:cubicBezTo>
                        <a:pt x="18180" y="23351"/>
                        <a:pt x="18246" y="23084"/>
                        <a:pt x="18213" y="22850"/>
                      </a:cubicBezTo>
                      <a:cubicBezTo>
                        <a:pt x="18180" y="22617"/>
                        <a:pt x="18146" y="22350"/>
                        <a:pt x="17980" y="22350"/>
                      </a:cubicBezTo>
                      <a:lnTo>
                        <a:pt x="17913" y="22350"/>
                      </a:lnTo>
                      <a:cubicBezTo>
                        <a:pt x="17779" y="22383"/>
                        <a:pt x="17646" y="22417"/>
                        <a:pt x="17479" y="22417"/>
                      </a:cubicBezTo>
                      <a:cubicBezTo>
                        <a:pt x="17445" y="22411"/>
                        <a:pt x="17411" y="22408"/>
                        <a:pt x="17376" y="22408"/>
                      </a:cubicBezTo>
                      <a:cubicBezTo>
                        <a:pt x="17211" y="22408"/>
                        <a:pt x="17050" y="22473"/>
                        <a:pt x="16912" y="22584"/>
                      </a:cubicBezTo>
                      <a:lnTo>
                        <a:pt x="16879" y="22617"/>
                      </a:lnTo>
                      <a:cubicBezTo>
                        <a:pt x="16845" y="22650"/>
                        <a:pt x="16812" y="22684"/>
                        <a:pt x="16812" y="22717"/>
                      </a:cubicBezTo>
                      <a:lnTo>
                        <a:pt x="16378" y="22617"/>
                      </a:lnTo>
                      <a:cubicBezTo>
                        <a:pt x="16345" y="22584"/>
                        <a:pt x="16312" y="22584"/>
                        <a:pt x="16278" y="22584"/>
                      </a:cubicBezTo>
                      <a:cubicBezTo>
                        <a:pt x="16212" y="22584"/>
                        <a:pt x="16112" y="22617"/>
                        <a:pt x="16045" y="22650"/>
                      </a:cubicBezTo>
                      <a:cubicBezTo>
                        <a:pt x="16012" y="22684"/>
                        <a:pt x="15978" y="22717"/>
                        <a:pt x="15911" y="22717"/>
                      </a:cubicBezTo>
                      <a:cubicBezTo>
                        <a:pt x="15911" y="22717"/>
                        <a:pt x="15878" y="22717"/>
                        <a:pt x="15845" y="22650"/>
                      </a:cubicBezTo>
                      <a:cubicBezTo>
                        <a:pt x="15845" y="22584"/>
                        <a:pt x="15811" y="22550"/>
                        <a:pt x="15778" y="22483"/>
                      </a:cubicBezTo>
                      <a:cubicBezTo>
                        <a:pt x="15611" y="22150"/>
                        <a:pt x="15378" y="21883"/>
                        <a:pt x="15111" y="21650"/>
                      </a:cubicBezTo>
                      <a:cubicBezTo>
                        <a:pt x="14644" y="21249"/>
                        <a:pt x="14210" y="20849"/>
                        <a:pt x="14310" y="20115"/>
                      </a:cubicBezTo>
                      <a:cubicBezTo>
                        <a:pt x="14410" y="20048"/>
                        <a:pt x="14510" y="19982"/>
                        <a:pt x="14611" y="19948"/>
                      </a:cubicBezTo>
                      <a:cubicBezTo>
                        <a:pt x="14777" y="19848"/>
                        <a:pt x="14911" y="19748"/>
                        <a:pt x="15011" y="19581"/>
                      </a:cubicBezTo>
                      <a:cubicBezTo>
                        <a:pt x="15044" y="19548"/>
                        <a:pt x="15078" y="19515"/>
                        <a:pt x="15078" y="19448"/>
                      </a:cubicBezTo>
                      <a:cubicBezTo>
                        <a:pt x="15111" y="19381"/>
                        <a:pt x="15111" y="19315"/>
                        <a:pt x="15111" y="19281"/>
                      </a:cubicBezTo>
                      <a:cubicBezTo>
                        <a:pt x="15111" y="19081"/>
                        <a:pt x="15011" y="19014"/>
                        <a:pt x="14844" y="18981"/>
                      </a:cubicBezTo>
                      <a:lnTo>
                        <a:pt x="14444" y="18681"/>
                      </a:lnTo>
                      <a:cubicBezTo>
                        <a:pt x="14444" y="18614"/>
                        <a:pt x="14444" y="18547"/>
                        <a:pt x="14444" y="18514"/>
                      </a:cubicBezTo>
                      <a:cubicBezTo>
                        <a:pt x="14377" y="18247"/>
                        <a:pt x="14244" y="18014"/>
                        <a:pt x="14043" y="17813"/>
                      </a:cubicBezTo>
                      <a:cubicBezTo>
                        <a:pt x="13977" y="17747"/>
                        <a:pt x="13910" y="17680"/>
                        <a:pt x="13877" y="17613"/>
                      </a:cubicBezTo>
                      <a:cubicBezTo>
                        <a:pt x="13810" y="17547"/>
                        <a:pt x="13743" y="17513"/>
                        <a:pt x="13710" y="17480"/>
                      </a:cubicBezTo>
                      <a:lnTo>
                        <a:pt x="13677" y="17447"/>
                      </a:lnTo>
                      <a:cubicBezTo>
                        <a:pt x="13543" y="17280"/>
                        <a:pt x="13410" y="17113"/>
                        <a:pt x="13310" y="16946"/>
                      </a:cubicBezTo>
                      <a:cubicBezTo>
                        <a:pt x="13210" y="16779"/>
                        <a:pt x="13109" y="16646"/>
                        <a:pt x="13009" y="16513"/>
                      </a:cubicBezTo>
                      <a:lnTo>
                        <a:pt x="12175" y="15378"/>
                      </a:lnTo>
                      <a:cubicBezTo>
                        <a:pt x="12142" y="15345"/>
                        <a:pt x="12109" y="15312"/>
                        <a:pt x="12042" y="15278"/>
                      </a:cubicBezTo>
                      <a:cubicBezTo>
                        <a:pt x="11942" y="15212"/>
                        <a:pt x="11875" y="15145"/>
                        <a:pt x="11809" y="15045"/>
                      </a:cubicBezTo>
                      <a:cubicBezTo>
                        <a:pt x="11775" y="15011"/>
                        <a:pt x="11742" y="14978"/>
                        <a:pt x="11742" y="14911"/>
                      </a:cubicBezTo>
                      <a:cubicBezTo>
                        <a:pt x="12075" y="14811"/>
                        <a:pt x="12342" y="14578"/>
                        <a:pt x="12476" y="14244"/>
                      </a:cubicBezTo>
                      <a:cubicBezTo>
                        <a:pt x="12576" y="14044"/>
                        <a:pt x="12709" y="13877"/>
                        <a:pt x="12876" y="13744"/>
                      </a:cubicBezTo>
                      <a:lnTo>
                        <a:pt x="13009" y="13711"/>
                      </a:lnTo>
                      <a:lnTo>
                        <a:pt x="13109" y="13711"/>
                      </a:lnTo>
                      <a:cubicBezTo>
                        <a:pt x="13376" y="13711"/>
                        <a:pt x="13643" y="13610"/>
                        <a:pt x="13877" y="13444"/>
                      </a:cubicBezTo>
                      <a:cubicBezTo>
                        <a:pt x="13910" y="13377"/>
                        <a:pt x="13943" y="13344"/>
                        <a:pt x="14010" y="13277"/>
                      </a:cubicBezTo>
                      <a:lnTo>
                        <a:pt x="14043" y="13244"/>
                      </a:lnTo>
                      <a:cubicBezTo>
                        <a:pt x="14210" y="13110"/>
                        <a:pt x="14410" y="12977"/>
                        <a:pt x="14611" y="12877"/>
                      </a:cubicBezTo>
                      <a:cubicBezTo>
                        <a:pt x="14777" y="12777"/>
                        <a:pt x="14944" y="12643"/>
                        <a:pt x="15111" y="12543"/>
                      </a:cubicBezTo>
                      <a:cubicBezTo>
                        <a:pt x="15344" y="12543"/>
                        <a:pt x="15444" y="12343"/>
                        <a:pt x="15511" y="12176"/>
                      </a:cubicBezTo>
                      <a:cubicBezTo>
                        <a:pt x="15511" y="12143"/>
                        <a:pt x="15511" y="12076"/>
                        <a:pt x="15511" y="12043"/>
                      </a:cubicBezTo>
                      <a:cubicBezTo>
                        <a:pt x="15811" y="11843"/>
                        <a:pt x="16012" y="11542"/>
                        <a:pt x="16078" y="11209"/>
                      </a:cubicBezTo>
                      <a:cubicBezTo>
                        <a:pt x="16212" y="11142"/>
                        <a:pt x="16312" y="11009"/>
                        <a:pt x="16378" y="10875"/>
                      </a:cubicBezTo>
                      <a:lnTo>
                        <a:pt x="16445" y="10875"/>
                      </a:lnTo>
                      <a:cubicBezTo>
                        <a:pt x="16579" y="10808"/>
                        <a:pt x="16712" y="10775"/>
                        <a:pt x="16845" y="10708"/>
                      </a:cubicBezTo>
                      <a:lnTo>
                        <a:pt x="17079" y="10642"/>
                      </a:lnTo>
                      <a:lnTo>
                        <a:pt x="17212" y="10642"/>
                      </a:lnTo>
                      <a:lnTo>
                        <a:pt x="17312" y="10675"/>
                      </a:lnTo>
                      <a:cubicBezTo>
                        <a:pt x="17513" y="10708"/>
                        <a:pt x="17679" y="10808"/>
                        <a:pt x="17813" y="10942"/>
                      </a:cubicBezTo>
                      <a:cubicBezTo>
                        <a:pt x="17946" y="11075"/>
                        <a:pt x="18080" y="11142"/>
                        <a:pt x="18280" y="11142"/>
                      </a:cubicBezTo>
                      <a:lnTo>
                        <a:pt x="18413" y="11142"/>
                      </a:lnTo>
                      <a:cubicBezTo>
                        <a:pt x="18480" y="11109"/>
                        <a:pt x="18547" y="11075"/>
                        <a:pt x="18580" y="11075"/>
                      </a:cubicBezTo>
                      <a:cubicBezTo>
                        <a:pt x="18613" y="11042"/>
                        <a:pt x="18647" y="11009"/>
                        <a:pt x="18680" y="11009"/>
                      </a:cubicBezTo>
                      <a:lnTo>
                        <a:pt x="18747" y="10975"/>
                      </a:lnTo>
                      <a:cubicBezTo>
                        <a:pt x="18747" y="10808"/>
                        <a:pt x="18780" y="10675"/>
                        <a:pt x="18847" y="10542"/>
                      </a:cubicBezTo>
                      <a:cubicBezTo>
                        <a:pt x="18947" y="10375"/>
                        <a:pt x="18980" y="10175"/>
                        <a:pt x="18914" y="9975"/>
                      </a:cubicBezTo>
                      <a:cubicBezTo>
                        <a:pt x="19014" y="9474"/>
                        <a:pt x="18847" y="9207"/>
                        <a:pt x="18313" y="9007"/>
                      </a:cubicBezTo>
                      <a:cubicBezTo>
                        <a:pt x="18113" y="8940"/>
                        <a:pt x="17880" y="8907"/>
                        <a:pt x="17646" y="8907"/>
                      </a:cubicBezTo>
                      <a:cubicBezTo>
                        <a:pt x="17279" y="8907"/>
                        <a:pt x="16946" y="8974"/>
                        <a:pt x="16579" y="9107"/>
                      </a:cubicBezTo>
                      <a:cubicBezTo>
                        <a:pt x="16345" y="9174"/>
                        <a:pt x="16078" y="9241"/>
                        <a:pt x="15811" y="9307"/>
                      </a:cubicBezTo>
                      <a:lnTo>
                        <a:pt x="15478" y="9674"/>
                      </a:lnTo>
                      <a:cubicBezTo>
                        <a:pt x="15444" y="9674"/>
                        <a:pt x="15411" y="9708"/>
                        <a:pt x="15411" y="9708"/>
                      </a:cubicBezTo>
                      <a:lnTo>
                        <a:pt x="13877" y="9708"/>
                      </a:lnTo>
                      <a:cubicBezTo>
                        <a:pt x="13810" y="9708"/>
                        <a:pt x="13710" y="9741"/>
                        <a:pt x="13643" y="9774"/>
                      </a:cubicBezTo>
                      <a:cubicBezTo>
                        <a:pt x="13610" y="9841"/>
                        <a:pt x="13576" y="9908"/>
                        <a:pt x="13576" y="10008"/>
                      </a:cubicBezTo>
                      <a:lnTo>
                        <a:pt x="13576" y="10075"/>
                      </a:lnTo>
                      <a:lnTo>
                        <a:pt x="13576" y="10141"/>
                      </a:lnTo>
                      <a:cubicBezTo>
                        <a:pt x="13310" y="10375"/>
                        <a:pt x="12976" y="10508"/>
                        <a:pt x="12642" y="10508"/>
                      </a:cubicBezTo>
                      <a:cubicBezTo>
                        <a:pt x="12242" y="10508"/>
                        <a:pt x="11875" y="10308"/>
                        <a:pt x="11642" y="9975"/>
                      </a:cubicBezTo>
                      <a:lnTo>
                        <a:pt x="11508" y="9975"/>
                      </a:lnTo>
                      <a:cubicBezTo>
                        <a:pt x="11442" y="9941"/>
                        <a:pt x="11375" y="9941"/>
                        <a:pt x="11342" y="9941"/>
                      </a:cubicBezTo>
                      <a:cubicBezTo>
                        <a:pt x="11208" y="9941"/>
                        <a:pt x="11141" y="10008"/>
                        <a:pt x="11108" y="10175"/>
                      </a:cubicBezTo>
                      <a:lnTo>
                        <a:pt x="10908" y="10308"/>
                      </a:lnTo>
                      <a:lnTo>
                        <a:pt x="10741" y="10308"/>
                      </a:lnTo>
                      <a:cubicBezTo>
                        <a:pt x="10374" y="10442"/>
                        <a:pt x="10141" y="10808"/>
                        <a:pt x="10141" y="11209"/>
                      </a:cubicBezTo>
                      <a:cubicBezTo>
                        <a:pt x="10141" y="11242"/>
                        <a:pt x="10141" y="11275"/>
                        <a:pt x="10174" y="11342"/>
                      </a:cubicBezTo>
                      <a:cubicBezTo>
                        <a:pt x="10107" y="11409"/>
                        <a:pt x="10041" y="11476"/>
                        <a:pt x="9941" y="11509"/>
                      </a:cubicBezTo>
                      <a:cubicBezTo>
                        <a:pt x="9740" y="11642"/>
                        <a:pt x="9607" y="11843"/>
                        <a:pt x="9574" y="12076"/>
                      </a:cubicBezTo>
                      <a:cubicBezTo>
                        <a:pt x="9540" y="12109"/>
                        <a:pt x="9507" y="12143"/>
                        <a:pt x="9474" y="12209"/>
                      </a:cubicBezTo>
                      <a:cubicBezTo>
                        <a:pt x="9440" y="12243"/>
                        <a:pt x="9440" y="12310"/>
                        <a:pt x="9440" y="12343"/>
                      </a:cubicBezTo>
                      <a:cubicBezTo>
                        <a:pt x="9340" y="12376"/>
                        <a:pt x="9240" y="12376"/>
                        <a:pt x="9140" y="12376"/>
                      </a:cubicBezTo>
                      <a:cubicBezTo>
                        <a:pt x="9007" y="12376"/>
                        <a:pt x="8906" y="12343"/>
                        <a:pt x="8806" y="12343"/>
                      </a:cubicBezTo>
                      <a:cubicBezTo>
                        <a:pt x="8773" y="12276"/>
                        <a:pt x="8740" y="12243"/>
                        <a:pt x="8706" y="12209"/>
                      </a:cubicBezTo>
                      <a:lnTo>
                        <a:pt x="8573" y="12209"/>
                      </a:lnTo>
                      <a:lnTo>
                        <a:pt x="8506" y="12176"/>
                      </a:lnTo>
                      <a:cubicBezTo>
                        <a:pt x="8139" y="12076"/>
                        <a:pt x="7839" y="11976"/>
                        <a:pt x="7739" y="11576"/>
                      </a:cubicBezTo>
                      <a:cubicBezTo>
                        <a:pt x="7706" y="11509"/>
                        <a:pt x="7672" y="11442"/>
                        <a:pt x="7639" y="11376"/>
                      </a:cubicBezTo>
                      <a:cubicBezTo>
                        <a:pt x="7539" y="11275"/>
                        <a:pt x="7472" y="11142"/>
                        <a:pt x="7472" y="11009"/>
                      </a:cubicBezTo>
                      <a:cubicBezTo>
                        <a:pt x="7439" y="10942"/>
                        <a:pt x="7439" y="10909"/>
                        <a:pt x="7439" y="10842"/>
                      </a:cubicBezTo>
                      <a:cubicBezTo>
                        <a:pt x="7439" y="10808"/>
                        <a:pt x="7405" y="10742"/>
                        <a:pt x="7372" y="10708"/>
                      </a:cubicBezTo>
                      <a:cubicBezTo>
                        <a:pt x="7339" y="10675"/>
                        <a:pt x="7305" y="10675"/>
                        <a:pt x="7305" y="10675"/>
                      </a:cubicBezTo>
                      <a:lnTo>
                        <a:pt x="7239" y="10675"/>
                      </a:lnTo>
                      <a:lnTo>
                        <a:pt x="7272" y="10642"/>
                      </a:lnTo>
                      <a:cubicBezTo>
                        <a:pt x="7305" y="10542"/>
                        <a:pt x="7272" y="10442"/>
                        <a:pt x="7205" y="10341"/>
                      </a:cubicBezTo>
                      <a:cubicBezTo>
                        <a:pt x="7072" y="10208"/>
                        <a:pt x="6905" y="10141"/>
                        <a:pt x="6738" y="10108"/>
                      </a:cubicBezTo>
                      <a:cubicBezTo>
                        <a:pt x="6471" y="10075"/>
                        <a:pt x="6205" y="9874"/>
                        <a:pt x="6138" y="9608"/>
                      </a:cubicBezTo>
                      <a:cubicBezTo>
                        <a:pt x="5738" y="8340"/>
                        <a:pt x="5537" y="6906"/>
                        <a:pt x="6705" y="5638"/>
                      </a:cubicBezTo>
                      <a:cubicBezTo>
                        <a:pt x="6885" y="5428"/>
                        <a:pt x="7145" y="5299"/>
                        <a:pt x="7438" y="5299"/>
                      </a:cubicBezTo>
                      <a:cubicBezTo>
                        <a:pt x="7471" y="5299"/>
                        <a:pt x="7505" y="5301"/>
                        <a:pt x="7539" y="5305"/>
                      </a:cubicBezTo>
                      <a:cubicBezTo>
                        <a:pt x="7672" y="5305"/>
                        <a:pt x="7806" y="5305"/>
                        <a:pt x="7939" y="5338"/>
                      </a:cubicBezTo>
                      <a:lnTo>
                        <a:pt x="8439" y="5338"/>
                      </a:lnTo>
                      <a:lnTo>
                        <a:pt x="8473" y="5305"/>
                      </a:lnTo>
                      <a:cubicBezTo>
                        <a:pt x="8560" y="5450"/>
                        <a:pt x="8698" y="5544"/>
                        <a:pt x="8864" y="5544"/>
                      </a:cubicBezTo>
                      <a:cubicBezTo>
                        <a:pt x="8889" y="5544"/>
                        <a:pt x="8914" y="5542"/>
                        <a:pt x="8940" y="5538"/>
                      </a:cubicBezTo>
                      <a:lnTo>
                        <a:pt x="9040" y="5538"/>
                      </a:lnTo>
                      <a:cubicBezTo>
                        <a:pt x="9107" y="5538"/>
                        <a:pt x="9140" y="5505"/>
                        <a:pt x="9173" y="5505"/>
                      </a:cubicBezTo>
                      <a:cubicBezTo>
                        <a:pt x="9240" y="5571"/>
                        <a:pt x="9307" y="5605"/>
                        <a:pt x="9407" y="5605"/>
                      </a:cubicBezTo>
                      <a:cubicBezTo>
                        <a:pt x="9540" y="5605"/>
                        <a:pt x="9674" y="5538"/>
                        <a:pt x="9740" y="5438"/>
                      </a:cubicBezTo>
                      <a:cubicBezTo>
                        <a:pt x="9840" y="5371"/>
                        <a:pt x="9907" y="5305"/>
                        <a:pt x="10007" y="5271"/>
                      </a:cubicBezTo>
                      <a:cubicBezTo>
                        <a:pt x="10007" y="5238"/>
                        <a:pt x="10041" y="5204"/>
                        <a:pt x="10041" y="5204"/>
                      </a:cubicBezTo>
                      <a:lnTo>
                        <a:pt x="10307" y="5271"/>
                      </a:lnTo>
                      <a:cubicBezTo>
                        <a:pt x="10474" y="5338"/>
                        <a:pt x="10674" y="5405"/>
                        <a:pt x="10875" y="5405"/>
                      </a:cubicBezTo>
                      <a:lnTo>
                        <a:pt x="10975" y="5405"/>
                      </a:lnTo>
                      <a:cubicBezTo>
                        <a:pt x="11075" y="5405"/>
                        <a:pt x="11175" y="5338"/>
                        <a:pt x="11275" y="5271"/>
                      </a:cubicBezTo>
                      <a:lnTo>
                        <a:pt x="11442" y="5305"/>
                      </a:lnTo>
                      <a:cubicBezTo>
                        <a:pt x="11542" y="5338"/>
                        <a:pt x="11642" y="5338"/>
                        <a:pt x="11708" y="5338"/>
                      </a:cubicBezTo>
                      <a:lnTo>
                        <a:pt x="11942" y="5338"/>
                      </a:lnTo>
                      <a:cubicBezTo>
                        <a:pt x="12009" y="5338"/>
                        <a:pt x="12042" y="5305"/>
                        <a:pt x="12109" y="5305"/>
                      </a:cubicBezTo>
                      <a:cubicBezTo>
                        <a:pt x="12242" y="5371"/>
                        <a:pt x="12409" y="5405"/>
                        <a:pt x="12576" y="5438"/>
                      </a:cubicBezTo>
                      <a:cubicBezTo>
                        <a:pt x="12676" y="5438"/>
                        <a:pt x="12743" y="5405"/>
                        <a:pt x="12843" y="5371"/>
                      </a:cubicBezTo>
                      <a:cubicBezTo>
                        <a:pt x="12843" y="5371"/>
                        <a:pt x="12876" y="5371"/>
                        <a:pt x="12876" y="5405"/>
                      </a:cubicBezTo>
                      <a:lnTo>
                        <a:pt x="12943" y="5438"/>
                      </a:lnTo>
                      <a:cubicBezTo>
                        <a:pt x="12976" y="5438"/>
                        <a:pt x="12976" y="5438"/>
                        <a:pt x="13009" y="5471"/>
                      </a:cubicBezTo>
                      <a:cubicBezTo>
                        <a:pt x="13076" y="5471"/>
                        <a:pt x="13128" y="5486"/>
                        <a:pt x="13185" y="5486"/>
                      </a:cubicBezTo>
                      <a:cubicBezTo>
                        <a:pt x="13213" y="5486"/>
                        <a:pt x="13243" y="5482"/>
                        <a:pt x="13276" y="5471"/>
                      </a:cubicBezTo>
                      <a:cubicBezTo>
                        <a:pt x="13410" y="5471"/>
                        <a:pt x="13543" y="5471"/>
                        <a:pt x="13677" y="5438"/>
                      </a:cubicBezTo>
                      <a:lnTo>
                        <a:pt x="13810" y="5438"/>
                      </a:lnTo>
                      <a:cubicBezTo>
                        <a:pt x="13910" y="5405"/>
                        <a:pt x="13943" y="5338"/>
                        <a:pt x="14010" y="5271"/>
                      </a:cubicBezTo>
                      <a:lnTo>
                        <a:pt x="15278" y="5171"/>
                      </a:lnTo>
                      <a:lnTo>
                        <a:pt x="16245" y="5171"/>
                      </a:lnTo>
                      <a:lnTo>
                        <a:pt x="16345" y="5271"/>
                      </a:lnTo>
                      <a:lnTo>
                        <a:pt x="16979" y="5271"/>
                      </a:lnTo>
                      <a:cubicBezTo>
                        <a:pt x="17112" y="5271"/>
                        <a:pt x="17246" y="5305"/>
                        <a:pt x="17379" y="5338"/>
                      </a:cubicBezTo>
                      <a:cubicBezTo>
                        <a:pt x="17513" y="5405"/>
                        <a:pt x="17613" y="5505"/>
                        <a:pt x="17713" y="5605"/>
                      </a:cubicBezTo>
                      <a:cubicBezTo>
                        <a:pt x="17813" y="5805"/>
                        <a:pt x="18013" y="5905"/>
                        <a:pt x="18213" y="5938"/>
                      </a:cubicBezTo>
                      <a:cubicBezTo>
                        <a:pt x="18246" y="5938"/>
                        <a:pt x="18313" y="5905"/>
                        <a:pt x="18380" y="5905"/>
                      </a:cubicBezTo>
                      <a:lnTo>
                        <a:pt x="19147" y="5905"/>
                      </a:lnTo>
                      <a:cubicBezTo>
                        <a:pt x="19381" y="5938"/>
                        <a:pt x="19647" y="5938"/>
                        <a:pt x="19881" y="5938"/>
                      </a:cubicBezTo>
                      <a:cubicBezTo>
                        <a:pt x="19953" y="5944"/>
                        <a:pt x="20026" y="5947"/>
                        <a:pt x="20098" y="5947"/>
                      </a:cubicBezTo>
                      <a:cubicBezTo>
                        <a:pt x="20458" y="5947"/>
                        <a:pt x="20815" y="5877"/>
                        <a:pt x="21149" y="5738"/>
                      </a:cubicBezTo>
                      <a:lnTo>
                        <a:pt x="21549" y="5738"/>
                      </a:lnTo>
                      <a:cubicBezTo>
                        <a:pt x="21716" y="5738"/>
                        <a:pt x="21882" y="5705"/>
                        <a:pt x="22016" y="5638"/>
                      </a:cubicBezTo>
                      <a:lnTo>
                        <a:pt x="22316" y="5638"/>
                      </a:lnTo>
                      <a:cubicBezTo>
                        <a:pt x="22349" y="5605"/>
                        <a:pt x="22383" y="5605"/>
                        <a:pt x="22449" y="5571"/>
                      </a:cubicBezTo>
                      <a:lnTo>
                        <a:pt x="22483" y="5571"/>
                      </a:lnTo>
                      <a:cubicBezTo>
                        <a:pt x="22516" y="5538"/>
                        <a:pt x="22550" y="5505"/>
                        <a:pt x="22550" y="5471"/>
                      </a:cubicBezTo>
                      <a:cubicBezTo>
                        <a:pt x="23050" y="5271"/>
                        <a:pt x="23450" y="4871"/>
                        <a:pt x="23650" y="4371"/>
                      </a:cubicBezTo>
                      <a:lnTo>
                        <a:pt x="23717" y="4270"/>
                      </a:lnTo>
                      <a:cubicBezTo>
                        <a:pt x="23817" y="4004"/>
                        <a:pt x="24017" y="3803"/>
                        <a:pt x="24251" y="3637"/>
                      </a:cubicBezTo>
                      <a:cubicBezTo>
                        <a:pt x="25018" y="3203"/>
                        <a:pt x="25285" y="2503"/>
                        <a:pt x="25552" y="1769"/>
                      </a:cubicBezTo>
                      <a:lnTo>
                        <a:pt x="25618" y="1569"/>
                      </a:lnTo>
                      <a:cubicBezTo>
                        <a:pt x="25819" y="1569"/>
                        <a:pt x="25985" y="1468"/>
                        <a:pt x="26119" y="1302"/>
                      </a:cubicBezTo>
                      <a:cubicBezTo>
                        <a:pt x="26219" y="1135"/>
                        <a:pt x="26119" y="901"/>
                        <a:pt x="26019" y="701"/>
                      </a:cubicBezTo>
                      <a:cubicBezTo>
                        <a:pt x="25985" y="601"/>
                        <a:pt x="25952" y="534"/>
                        <a:pt x="25919" y="434"/>
                      </a:cubicBezTo>
                      <a:cubicBezTo>
                        <a:pt x="25852" y="401"/>
                        <a:pt x="25785" y="368"/>
                        <a:pt x="25718" y="301"/>
                      </a:cubicBezTo>
                      <a:cubicBezTo>
                        <a:pt x="25552" y="134"/>
                        <a:pt x="25285" y="34"/>
                        <a:pt x="250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Google Shape;438;p16">
                  <a:extLst>
                    <a:ext uri="{FF2B5EF4-FFF2-40B4-BE49-F238E27FC236}">
                      <a16:creationId xmlns="" xmlns:a16="http://schemas.microsoft.com/office/drawing/2014/main" id="{7623DA06-6953-FD61-B8DF-E6F43DCA719A}"/>
                    </a:ext>
                  </a:extLst>
                </p:cNvPr>
                <p:cNvSpPr/>
                <p:nvPr/>
              </p:nvSpPr>
              <p:spPr>
                <a:xfrm>
                  <a:off x="4819263" y="3212900"/>
                  <a:ext cx="21700" cy="2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901" extrusionOk="0">
                      <a:moveTo>
                        <a:pt x="467" y="0"/>
                      </a:moveTo>
                      <a:cubicBezTo>
                        <a:pt x="334" y="33"/>
                        <a:pt x="234" y="67"/>
                        <a:pt x="134" y="134"/>
                      </a:cubicBezTo>
                      <a:cubicBezTo>
                        <a:pt x="134" y="134"/>
                        <a:pt x="100" y="134"/>
                        <a:pt x="100" y="167"/>
                      </a:cubicBezTo>
                      <a:cubicBezTo>
                        <a:pt x="34" y="234"/>
                        <a:pt x="0" y="334"/>
                        <a:pt x="0" y="434"/>
                      </a:cubicBezTo>
                      <a:cubicBezTo>
                        <a:pt x="0" y="734"/>
                        <a:pt x="167" y="901"/>
                        <a:pt x="367" y="901"/>
                      </a:cubicBezTo>
                      <a:cubicBezTo>
                        <a:pt x="434" y="901"/>
                        <a:pt x="501" y="867"/>
                        <a:pt x="567" y="867"/>
                      </a:cubicBezTo>
                      <a:lnTo>
                        <a:pt x="834" y="534"/>
                      </a:lnTo>
                      <a:cubicBezTo>
                        <a:pt x="867" y="400"/>
                        <a:pt x="867" y="234"/>
                        <a:pt x="767" y="134"/>
                      </a:cubicBezTo>
                      <a:cubicBezTo>
                        <a:pt x="701" y="33"/>
                        <a:pt x="567" y="0"/>
                        <a:pt x="4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Google Shape;439;p16">
                  <a:extLst>
                    <a:ext uri="{FF2B5EF4-FFF2-40B4-BE49-F238E27FC236}">
                      <a16:creationId xmlns="" xmlns:a16="http://schemas.microsoft.com/office/drawing/2014/main" id="{4B06E189-1F79-70D4-6085-91A128CA751D}"/>
                    </a:ext>
                  </a:extLst>
                </p:cNvPr>
                <p:cNvSpPr/>
                <p:nvPr/>
              </p:nvSpPr>
              <p:spPr>
                <a:xfrm>
                  <a:off x="5286263" y="2241350"/>
                  <a:ext cx="18375" cy="2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5" h="902" extrusionOk="0">
                      <a:moveTo>
                        <a:pt x="334" y="1"/>
                      </a:moveTo>
                      <a:cubicBezTo>
                        <a:pt x="234" y="1"/>
                        <a:pt x="134" y="34"/>
                        <a:pt x="67" y="101"/>
                      </a:cubicBezTo>
                      <a:cubicBezTo>
                        <a:pt x="34" y="168"/>
                        <a:pt x="34" y="268"/>
                        <a:pt x="67" y="368"/>
                      </a:cubicBezTo>
                      <a:cubicBezTo>
                        <a:pt x="100" y="435"/>
                        <a:pt x="100" y="535"/>
                        <a:pt x="67" y="635"/>
                      </a:cubicBezTo>
                      <a:cubicBezTo>
                        <a:pt x="34" y="668"/>
                        <a:pt x="0" y="735"/>
                        <a:pt x="34" y="801"/>
                      </a:cubicBezTo>
                      <a:cubicBezTo>
                        <a:pt x="34" y="835"/>
                        <a:pt x="67" y="835"/>
                        <a:pt x="67" y="835"/>
                      </a:cubicBezTo>
                      <a:cubicBezTo>
                        <a:pt x="134" y="868"/>
                        <a:pt x="200" y="902"/>
                        <a:pt x="267" y="902"/>
                      </a:cubicBezTo>
                      <a:lnTo>
                        <a:pt x="334" y="902"/>
                      </a:lnTo>
                      <a:cubicBezTo>
                        <a:pt x="667" y="868"/>
                        <a:pt x="734" y="601"/>
                        <a:pt x="734" y="334"/>
                      </a:cubicBezTo>
                      <a:cubicBezTo>
                        <a:pt x="734" y="68"/>
                        <a:pt x="601" y="1"/>
                        <a:pt x="33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Google Shape;440;p16">
                  <a:extLst>
                    <a:ext uri="{FF2B5EF4-FFF2-40B4-BE49-F238E27FC236}">
                      <a16:creationId xmlns="" xmlns:a16="http://schemas.microsoft.com/office/drawing/2014/main" id="{1D71B746-92F0-95D3-7CE8-C959C932F23F}"/>
                    </a:ext>
                  </a:extLst>
                </p:cNvPr>
                <p:cNvSpPr/>
                <p:nvPr/>
              </p:nvSpPr>
              <p:spPr>
                <a:xfrm>
                  <a:off x="4794238" y="3089475"/>
                  <a:ext cx="29200" cy="8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3203" extrusionOk="0">
                      <a:moveTo>
                        <a:pt x="601" y="0"/>
                      </a:moveTo>
                      <a:cubicBezTo>
                        <a:pt x="267" y="100"/>
                        <a:pt x="67" y="434"/>
                        <a:pt x="134" y="767"/>
                      </a:cubicBezTo>
                      <a:cubicBezTo>
                        <a:pt x="101" y="1334"/>
                        <a:pt x="134" y="1868"/>
                        <a:pt x="267" y="2402"/>
                      </a:cubicBezTo>
                      <a:cubicBezTo>
                        <a:pt x="101" y="2435"/>
                        <a:pt x="34" y="2502"/>
                        <a:pt x="0" y="2569"/>
                      </a:cubicBezTo>
                      <a:cubicBezTo>
                        <a:pt x="0" y="2669"/>
                        <a:pt x="34" y="2769"/>
                        <a:pt x="167" y="2902"/>
                      </a:cubicBezTo>
                      <a:cubicBezTo>
                        <a:pt x="201" y="2936"/>
                        <a:pt x="267" y="2969"/>
                        <a:pt x="301" y="3036"/>
                      </a:cubicBezTo>
                      <a:cubicBezTo>
                        <a:pt x="334" y="3102"/>
                        <a:pt x="434" y="3169"/>
                        <a:pt x="568" y="3202"/>
                      </a:cubicBezTo>
                      <a:cubicBezTo>
                        <a:pt x="634" y="3202"/>
                        <a:pt x="701" y="3169"/>
                        <a:pt x="734" y="3136"/>
                      </a:cubicBezTo>
                      <a:lnTo>
                        <a:pt x="801" y="2469"/>
                      </a:lnTo>
                      <a:cubicBezTo>
                        <a:pt x="1168" y="1768"/>
                        <a:pt x="1135" y="1501"/>
                        <a:pt x="6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Google Shape;441;p16">
                  <a:extLst>
                    <a:ext uri="{FF2B5EF4-FFF2-40B4-BE49-F238E27FC236}">
                      <a16:creationId xmlns="" xmlns:a16="http://schemas.microsoft.com/office/drawing/2014/main" id="{20F41D9B-522C-4B1C-889B-0AEC9465F9D5}"/>
                    </a:ext>
                  </a:extLst>
                </p:cNvPr>
                <p:cNvSpPr/>
                <p:nvPr/>
              </p:nvSpPr>
              <p:spPr>
                <a:xfrm>
                  <a:off x="4933513" y="3017750"/>
                  <a:ext cx="33375" cy="5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5" h="2236" extrusionOk="0">
                      <a:moveTo>
                        <a:pt x="667" y="0"/>
                      </a:moveTo>
                      <a:cubicBezTo>
                        <a:pt x="534" y="0"/>
                        <a:pt x="434" y="67"/>
                        <a:pt x="367" y="167"/>
                      </a:cubicBezTo>
                      <a:cubicBezTo>
                        <a:pt x="300" y="234"/>
                        <a:pt x="234" y="267"/>
                        <a:pt x="200" y="301"/>
                      </a:cubicBezTo>
                      <a:lnTo>
                        <a:pt x="167" y="534"/>
                      </a:lnTo>
                      <a:cubicBezTo>
                        <a:pt x="0" y="768"/>
                        <a:pt x="0" y="1068"/>
                        <a:pt x="167" y="1268"/>
                      </a:cubicBezTo>
                      <a:lnTo>
                        <a:pt x="567" y="1835"/>
                      </a:lnTo>
                      <a:cubicBezTo>
                        <a:pt x="634" y="2002"/>
                        <a:pt x="801" y="2169"/>
                        <a:pt x="967" y="2235"/>
                      </a:cubicBezTo>
                      <a:cubicBezTo>
                        <a:pt x="1001" y="2202"/>
                        <a:pt x="1034" y="2169"/>
                        <a:pt x="1068" y="2135"/>
                      </a:cubicBezTo>
                      <a:cubicBezTo>
                        <a:pt x="1134" y="2102"/>
                        <a:pt x="1168" y="2069"/>
                        <a:pt x="1168" y="1969"/>
                      </a:cubicBezTo>
                      <a:cubicBezTo>
                        <a:pt x="1134" y="1768"/>
                        <a:pt x="1168" y="1568"/>
                        <a:pt x="1268" y="1401"/>
                      </a:cubicBezTo>
                      <a:cubicBezTo>
                        <a:pt x="1334" y="1168"/>
                        <a:pt x="1301" y="901"/>
                        <a:pt x="1168" y="668"/>
                      </a:cubicBezTo>
                      <a:cubicBezTo>
                        <a:pt x="1168" y="367"/>
                        <a:pt x="1101" y="67"/>
                        <a:pt x="7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5" name="Google Shape;442;p16">
                <a:extLst>
                  <a:ext uri="{FF2B5EF4-FFF2-40B4-BE49-F238E27FC236}">
                    <a16:creationId xmlns="" xmlns:a16="http://schemas.microsoft.com/office/drawing/2014/main" id="{1EA400C5-9EB9-79AC-5B61-355141AB0EA1}"/>
                  </a:ext>
                </a:extLst>
              </p:cNvPr>
              <p:cNvGrpSpPr/>
              <p:nvPr/>
            </p:nvGrpSpPr>
            <p:grpSpPr>
              <a:xfrm>
                <a:off x="4431488" y="3213725"/>
                <a:ext cx="1315125" cy="397800"/>
                <a:chOff x="4428138" y="3213725"/>
                <a:chExt cx="1315125" cy="397800"/>
              </a:xfrm>
              <a:grpFill/>
            </p:grpSpPr>
            <p:sp>
              <p:nvSpPr>
                <p:cNvPr id="34" name="Google Shape;443;p16">
                  <a:extLst>
                    <a:ext uri="{FF2B5EF4-FFF2-40B4-BE49-F238E27FC236}">
                      <a16:creationId xmlns="" xmlns:a16="http://schemas.microsoft.com/office/drawing/2014/main" id="{99F3CF3A-5148-4652-5F81-BF9A2992E8F2}"/>
                    </a:ext>
                  </a:extLst>
                </p:cNvPr>
                <p:cNvSpPr/>
                <p:nvPr/>
              </p:nvSpPr>
              <p:spPr>
                <a:xfrm>
                  <a:off x="5033563" y="3342975"/>
                  <a:ext cx="457875" cy="26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15" h="10742" extrusionOk="0">
                      <a:moveTo>
                        <a:pt x="16813" y="1"/>
                      </a:moveTo>
                      <a:cubicBezTo>
                        <a:pt x="16413" y="1"/>
                        <a:pt x="15979" y="134"/>
                        <a:pt x="15679" y="401"/>
                      </a:cubicBezTo>
                      <a:cubicBezTo>
                        <a:pt x="15512" y="535"/>
                        <a:pt x="15345" y="601"/>
                        <a:pt x="15178" y="635"/>
                      </a:cubicBezTo>
                      <a:cubicBezTo>
                        <a:pt x="15045" y="635"/>
                        <a:pt x="14945" y="601"/>
                        <a:pt x="14878" y="535"/>
                      </a:cubicBezTo>
                      <a:cubicBezTo>
                        <a:pt x="14878" y="434"/>
                        <a:pt x="14778" y="401"/>
                        <a:pt x="14711" y="401"/>
                      </a:cubicBezTo>
                      <a:cubicBezTo>
                        <a:pt x="14678" y="368"/>
                        <a:pt x="14645" y="368"/>
                        <a:pt x="14611" y="368"/>
                      </a:cubicBezTo>
                      <a:lnTo>
                        <a:pt x="14111" y="368"/>
                      </a:lnTo>
                      <a:cubicBezTo>
                        <a:pt x="13944" y="401"/>
                        <a:pt x="13811" y="434"/>
                        <a:pt x="13677" y="501"/>
                      </a:cubicBezTo>
                      <a:cubicBezTo>
                        <a:pt x="13511" y="601"/>
                        <a:pt x="13310" y="635"/>
                        <a:pt x="13110" y="635"/>
                      </a:cubicBezTo>
                      <a:cubicBezTo>
                        <a:pt x="12944" y="635"/>
                        <a:pt x="12777" y="668"/>
                        <a:pt x="12643" y="701"/>
                      </a:cubicBezTo>
                      <a:cubicBezTo>
                        <a:pt x="12543" y="701"/>
                        <a:pt x="12410" y="701"/>
                        <a:pt x="12310" y="735"/>
                      </a:cubicBezTo>
                      <a:cubicBezTo>
                        <a:pt x="12176" y="668"/>
                        <a:pt x="12043" y="635"/>
                        <a:pt x="11909" y="635"/>
                      </a:cubicBezTo>
                      <a:cubicBezTo>
                        <a:pt x="11442" y="668"/>
                        <a:pt x="10975" y="701"/>
                        <a:pt x="10542" y="835"/>
                      </a:cubicBezTo>
                      <a:cubicBezTo>
                        <a:pt x="10442" y="835"/>
                        <a:pt x="10308" y="868"/>
                        <a:pt x="10175" y="868"/>
                      </a:cubicBezTo>
                      <a:cubicBezTo>
                        <a:pt x="9708" y="935"/>
                        <a:pt x="9241" y="1002"/>
                        <a:pt x="9041" y="1469"/>
                      </a:cubicBezTo>
                      <a:cubicBezTo>
                        <a:pt x="8674" y="2302"/>
                        <a:pt x="7973" y="2603"/>
                        <a:pt x="7239" y="2903"/>
                      </a:cubicBezTo>
                      <a:cubicBezTo>
                        <a:pt x="7106" y="3003"/>
                        <a:pt x="6939" y="3070"/>
                        <a:pt x="6772" y="3136"/>
                      </a:cubicBezTo>
                      <a:cubicBezTo>
                        <a:pt x="5672" y="3470"/>
                        <a:pt x="4604" y="4004"/>
                        <a:pt x="3704" y="4738"/>
                      </a:cubicBezTo>
                      <a:cubicBezTo>
                        <a:pt x="3437" y="4904"/>
                        <a:pt x="3237" y="5205"/>
                        <a:pt x="3170" y="5505"/>
                      </a:cubicBezTo>
                      <a:cubicBezTo>
                        <a:pt x="3103" y="5872"/>
                        <a:pt x="3036" y="6205"/>
                        <a:pt x="2903" y="6539"/>
                      </a:cubicBezTo>
                      <a:cubicBezTo>
                        <a:pt x="2836" y="6706"/>
                        <a:pt x="2770" y="6872"/>
                        <a:pt x="2736" y="7073"/>
                      </a:cubicBezTo>
                      <a:cubicBezTo>
                        <a:pt x="2736" y="7073"/>
                        <a:pt x="2736" y="7106"/>
                        <a:pt x="2703" y="7106"/>
                      </a:cubicBezTo>
                      <a:lnTo>
                        <a:pt x="2703" y="7139"/>
                      </a:lnTo>
                      <a:lnTo>
                        <a:pt x="2636" y="7139"/>
                      </a:lnTo>
                      <a:cubicBezTo>
                        <a:pt x="2436" y="7139"/>
                        <a:pt x="2236" y="7273"/>
                        <a:pt x="2136" y="7439"/>
                      </a:cubicBezTo>
                      <a:lnTo>
                        <a:pt x="2036" y="7540"/>
                      </a:lnTo>
                      <a:cubicBezTo>
                        <a:pt x="1902" y="7673"/>
                        <a:pt x="1836" y="7840"/>
                        <a:pt x="1836" y="8040"/>
                      </a:cubicBezTo>
                      <a:cubicBezTo>
                        <a:pt x="1936" y="8740"/>
                        <a:pt x="1469" y="9007"/>
                        <a:pt x="1035" y="9274"/>
                      </a:cubicBezTo>
                      <a:lnTo>
                        <a:pt x="935" y="9341"/>
                      </a:lnTo>
                      <a:cubicBezTo>
                        <a:pt x="835" y="9374"/>
                        <a:pt x="768" y="9441"/>
                        <a:pt x="668" y="9508"/>
                      </a:cubicBezTo>
                      <a:cubicBezTo>
                        <a:pt x="535" y="9674"/>
                        <a:pt x="368" y="9774"/>
                        <a:pt x="134" y="9841"/>
                      </a:cubicBezTo>
                      <a:cubicBezTo>
                        <a:pt x="134" y="9841"/>
                        <a:pt x="101" y="9875"/>
                        <a:pt x="101" y="9875"/>
                      </a:cubicBezTo>
                      <a:cubicBezTo>
                        <a:pt x="168" y="9975"/>
                        <a:pt x="101" y="10108"/>
                        <a:pt x="101" y="10241"/>
                      </a:cubicBezTo>
                      <a:cubicBezTo>
                        <a:pt x="68" y="10375"/>
                        <a:pt x="1" y="10542"/>
                        <a:pt x="101" y="10642"/>
                      </a:cubicBezTo>
                      <a:lnTo>
                        <a:pt x="134" y="10675"/>
                      </a:lnTo>
                      <a:cubicBezTo>
                        <a:pt x="201" y="10742"/>
                        <a:pt x="301" y="10742"/>
                        <a:pt x="401" y="10742"/>
                      </a:cubicBezTo>
                      <a:lnTo>
                        <a:pt x="535" y="10742"/>
                      </a:lnTo>
                      <a:lnTo>
                        <a:pt x="701" y="10642"/>
                      </a:lnTo>
                      <a:lnTo>
                        <a:pt x="802" y="10675"/>
                      </a:lnTo>
                      <a:cubicBezTo>
                        <a:pt x="902" y="10675"/>
                        <a:pt x="1035" y="10642"/>
                        <a:pt x="1168" y="10642"/>
                      </a:cubicBezTo>
                      <a:cubicBezTo>
                        <a:pt x="1669" y="10608"/>
                        <a:pt x="2169" y="10542"/>
                        <a:pt x="2336" y="9841"/>
                      </a:cubicBezTo>
                      <a:cubicBezTo>
                        <a:pt x="2603" y="9608"/>
                        <a:pt x="2703" y="9241"/>
                        <a:pt x="2603" y="8907"/>
                      </a:cubicBezTo>
                      <a:lnTo>
                        <a:pt x="2603" y="8674"/>
                      </a:lnTo>
                      <a:cubicBezTo>
                        <a:pt x="2603" y="8574"/>
                        <a:pt x="2636" y="8474"/>
                        <a:pt x="2670" y="8407"/>
                      </a:cubicBezTo>
                      <a:cubicBezTo>
                        <a:pt x="2703" y="8373"/>
                        <a:pt x="2736" y="8373"/>
                        <a:pt x="2803" y="8373"/>
                      </a:cubicBezTo>
                      <a:cubicBezTo>
                        <a:pt x="2870" y="8373"/>
                        <a:pt x="2970" y="8407"/>
                        <a:pt x="3036" y="8440"/>
                      </a:cubicBezTo>
                      <a:cubicBezTo>
                        <a:pt x="3303" y="8507"/>
                        <a:pt x="3570" y="8507"/>
                        <a:pt x="3837" y="8507"/>
                      </a:cubicBezTo>
                      <a:cubicBezTo>
                        <a:pt x="3881" y="8510"/>
                        <a:pt x="3925" y="8512"/>
                        <a:pt x="3968" y="8512"/>
                      </a:cubicBezTo>
                      <a:cubicBezTo>
                        <a:pt x="4358" y="8512"/>
                        <a:pt x="4741" y="8380"/>
                        <a:pt x="5071" y="8140"/>
                      </a:cubicBezTo>
                      <a:cubicBezTo>
                        <a:pt x="5371" y="7873"/>
                        <a:pt x="5772" y="7706"/>
                        <a:pt x="6205" y="7706"/>
                      </a:cubicBezTo>
                      <a:cubicBezTo>
                        <a:pt x="6305" y="7740"/>
                        <a:pt x="6406" y="7740"/>
                        <a:pt x="6539" y="7740"/>
                      </a:cubicBezTo>
                      <a:lnTo>
                        <a:pt x="6672" y="7740"/>
                      </a:lnTo>
                      <a:cubicBezTo>
                        <a:pt x="6772" y="7740"/>
                        <a:pt x="6873" y="7706"/>
                        <a:pt x="6973" y="7640"/>
                      </a:cubicBezTo>
                      <a:cubicBezTo>
                        <a:pt x="7106" y="7540"/>
                        <a:pt x="7173" y="7406"/>
                        <a:pt x="7173" y="7239"/>
                      </a:cubicBezTo>
                      <a:lnTo>
                        <a:pt x="7239" y="7239"/>
                      </a:lnTo>
                      <a:lnTo>
                        <a:pt x="7373" y="7073"/>
                      </a:lnTo>
                      <a:lnTo>
                        <a:pt x="7540" y="6906"/>
                      </a:lnTo>
                      <a:cubicBezTo>
                        <a:pt x="7673" y="6839"/>
                        <a:pt x="7840" y="6772"/>
                        <a:pt x="7807" y="6606"/>
                      </a:cubicBezTo>
                      <a:cubicBezTo>
                        <a:pt x="7940" y="6572"/>
                        <a:pt x="8040" y="6472"/>
                        <a:pt x="8073" y="6339"/>
                      </a:cubicBezTo>
                      <a:lnTo>
                        <a:pt x="8107" y="6305"/>
                      </a:lnTo>
                      <a:cubicBezTo>
                        <a:pt x="8207" y="6105"/>
                        <a:pt x="8407" y="5972"/>
                        <a:pt x="8607" y="5972"/>
                      </a:cubicBezTo>
                      <a:cubicBezTo>
                        <a:pt x="8674" y="5938"/>
                        <a:pt x="8707" y="5905"/>
                        <a:pt x="8774" y="5872"/>
                      </a:cubicBezTo>
                      <a:cubicBezTo>
                        <a:pt x="8874" y="5738"/>
                        <a:pt x="8974" y="5571"/>
                        <a:pt x="9007" y="5405"/>
                      </a:cubicBezTo>
                      <a:cubicBezTo>
                        <a:pt x="9074" y="5138"/>
                        <a:pt x="9141" y="4938"/>
                        <a:pt x="9408" y="4838"/>
                      </a:cubicBezTo>
                      <a:cubicBezTo>
                        <a:pt x="9708" y="4738"/>
                        <a:pt x="10008" y="4571"/>
                        <a:pt x="10275" y="4437"/>
                      </a:cubicBezTo>
                      <a:cubicBezTo>
                        <a:pt x="10709" y="4170"/>
                        <a:pt x="11176" y="3970"/>
                        <a:pt x="11643" y="3870"/>
                      </a:cubicBezTo>
                      <a:cubicBezTo>
                        <a:pt x="11709" y="3837"/>
                        <a:pt x="11776" y="3837"/>
                        <a:pt x="11843" y="3837"/>
                      </a:cubicBezTo>
                      <a:lnTo>
                        <a:pt x="12110" y="3837"/>
                      </a:lnTo>
                      <a:cubicBezTo>
                        <a:pt x="12210" y="3837"/>
                        <a:pt x="12310" y="3804"/>
                        <a:pt x="12376" y="3737"/>
                      </a:cubicBezTo>
                      <a:lnTo>
                        <a:pt x="12543" y="3670"/>
                      </a:lnTo>
                      <a:cubicBezTo>
                        <a:pt x="12643" y="3603"/>
                        <a:pt x="12743" y="3537"/>
                        <a:pt x="12843" y="3470"/>
                      </a:cubicBezTo>
                      <a:cubicBezTo>
                        <a:pt x="13177" y="3236"/>
                        <a:pt x="13577" y="3070"/>
                        <a:pt x="14011" y="3036"/>
                      </a:cubicBezTo>
                      <a:cubicBezTo>
                        <a:pt x="14545" y="2936"/>
                        <a:pt x="15145" y="2836"/>
                        <a:pt x="15445" y="2202"/>
                      </a:cubicBezTo>
                      <a:cubicBezTo>
                        <a:pt x="15479" y="2169"/>
                        <a:pt x="15545" y="2169"/>
                        <a:pt x="15579" y="2169"/>
                      </a:cubicBezTo>
                      <a:cubicBezTo>
                        <a:pt x="16012" y="2102"/>
                        <a:pt x="16446" y="1969"/>
                        <a:pt x="16813" y="1735"/>
                      </a:cubicBezTo>
                      <a:cubicBezTo>
                        <a:pt x="16980" y="1635"/>
                        <a:pt x="17180" y="1569"/>
                        <a:pt x="17380" y="1469"/>
                      </a:cubicBezTo>
                      <a:cubicBezTo>
                        <a:pt x="17413" y="1469"/>
                        <a:pt x="17480" y="1435"/>
                        <a:pt x="17513" y="1435"/>
                      </a:cubicBezTo>
                      <a:cubicBezTo>
                        <a:pt x="17747" y="1302"/>
                        <a:pt x="17980" y="1102"/>
                        <a:pt x="18114" y="868"/>
                      </a:cubicBezTo>
                      <a:lnTo>
                        <a:pt x="18247" y="701"/>
                      </a:lnTo>
                      <a:cubicBezTo>
                        <a:pt x="18314" y="468"/>
                        <a:pt x="18181" y="401"/>
                        <a:pt x="18081" y="334"/>
                      </a:cubicBezTo>
                      <a:cubicBezTo>
                        <a:pt x="18014" y="301"/>
                        <a:pt x="17980" y="268"/>
                        <a:pt x="17947" y="234"/>
                      </a:cubicBezTo>
                      <a:cubicBezTo>
                        <a:pt x="17580" y="101"/>
                        <a:pt x="17213" y="34"/>
                        <a:pt x="168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Google Shape;444;p16">
                  <a:extLst>
                    <a:ext uri="{FF2B5EF4-FFF2-40B4-BE49-F238E27FC236}">
                      <a16:creationId xmlns="" xmlns:a16="http://schemas.microsoft.com/office/drawing/2014/main" id="{8F7C09E6-4A46-F57B-FB36-E18A5636C790}"/>
                    </a:ext>
                  </a:extLst>
                </p:cNvPr>
                <p:cNvSpPr/>
                <p:nvPr/>
              </p:nvSpPr>
              <p:spPr>
                <a:xfrm>
                  <a:off x="4684988" y="3318800"/>
                  <a:ext cx="586275" cy="10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51" h="4004" extrusionOk="0">
                      <a:moveTo>
                        <a:pt x="14544" y="0"/>
                      </a:moveTo>
                      <a:cubicBezTo>
                        <a:pt x="14478" y="0"/>
                        <a:pt x="14378" y="34"/>
                        <a:pt x="14311" y="101"/>
                      </a:cubicBezTo>
                      <a:cubicBezTo>
                        <a:pt x="14044" y="134"/>
                        <a:pt x="13877" y="201"/>
                        <a:pt x="13811" y="301"/>
                      </a:cubicBezTo>
                      <a:cubicBezTo>
                        <a:pt x="13710" y="434"/>
                        <a:pt x="13811" y="801"/>
                        <a:pt x="13911" y="1101"/>
                      </a:cubicBezTo>
                      <a:lnTo>
                        <a:pt x="13610" y="1101"/>
                      </a:lnTo>
                      <a:cubicBezTo>
                        <a:pt x="13477" y="1101"/>
                        <a:pt x="13377" y="1101"/>
                        <a:pt x="13243" y="1168"/>
                      </a:cubicBezTo>
                      <a:cubicBezTo>
                        <a:pt x="13243" y="1151"/>
                        <a:pt x="13243" y="1143"/>
                        <a:pt x="13239" y="1143"/>
                      </a:cubicBezTo>
                      <a:cubicBezTo>
                        <a:pt x="13235" y="1143"/>
                        <a:pt x="13227" y="1151"/>
                        <a:pt x="13210" y="1168"/>
                      </a:cubicBezTo>
                      <a:cubicBezTo>
                        <a:pt x="13143" y="1201"/>
                        <a:pt x="13077" y="1235"/>
                        <a:pt x="13010" y="1301"/>
                      </a:cubicBezTo>
                      <a:lnTo>
                        <a:pt x="13010" y="1335"/>
                      </a:lnTo>
                      <a:cubicBezTo>
                        <a:pt x="12910" y="1401"/>
                        <a:pt x="12877" y="1535"/>
                        <a:pt x="12810" y="1635"/>
                      </a:cubicBezTo>
                      <a:cubicBezTo>
                        <a:pt x="12710" y="2002"/>
                        <a:pt x="12510" y="2202"/>
                        <a:pt x="12209" y="2202"/>
                      </a:cubicBezTo>
                      <a:cubicBezTo>
                        <a:pt x="12009" y="2169"/>
                        <a:pt x="11809" y="2135"/>
                        <a:pt x="11642" y="2002"/>
                      </a:cubicBezTo>
                      <a:cubicBezTo>
                        <a:pt x="11609" y="1935"/>
                        <a:pt x="11542" y="1902"/>
                        <a:pt x="11476" y="1902"/>
                      </a:cubicBezTo>
                      <a:lnTo>
                        <a:pt x="11342" y="1902"/>
                      </a:lnTo>
                      <a:cubicBezTo>
                        <a:pt x="11309" y="1868"/>
                        <a:pt x="11275" y="1802"/>
                        <a:pt x="11242" y="1768"/>
                      </a:cubicBezTo>
                      <a:cubicBezTo>
                        <a:pt x="11142" y="1602"/>
                        <a:pt x="11042" y="1435"/>
                        <a:pt x="10808" y="1435"/>
                      </a:cubicBezTo>
                      <a:lnTo>
                        <a:pt x="10675" y="1435"/>
                      </a:lnTo>
                      <a:cubicBezTo>
                        <a:pt x="10475" y="1502"/>
                        <a:pt x="10275" y="1568"/>
                        <a:pt x="10041" y="1602"/>
                      </a:cubicBezTo>
                      <a:cubicBezTo>
                        <a:pt x="9641" y="1735"/>
                        <a:pt x="9241" y="1835"/>
                        <a:pt x="8807" y="1868"/>
                      </a:cubicBezTo>
                      <a:cubicBezTo>
                        <a:pt x="8340" y="1868"/>
                        <a:pt x="7906" y="1668"/>
                        <a:pt x="7573" y="1368"/>
                      </a:cubicBezTo>
                      <a:cubicBezTo>
                        <a:pt x="7539" y="1335"/>
                        <a:pt x="7473" y="1335"/>
                        <a:pt x="7406" y="1335"/>
                      </a:cubicBezTo>
                      <a:lnTo>
                        <a:pt x="7306" y="1335"/>
                      </a:lnTo>
                      <a:cubicBezTo>
                        <a:pt x="7160" y="1130"/>
                        <a:pt x="6937" y="1028"/>
                        <a:pt x="6705" y="1028"/>
                      </a:cubicBezTo>
                      <a:cubicBezTo>
                        <a:pt x="6672" y="1028"/>
                        <a:pt x="6639" y="1030"/>
                        <a:pt x="6605" y="1035"/>
                      </a:cubicBezTo>
                      <a:cubicBezTo>
                        <a:pt x="6569" y="1041"/>
                        <a:pt x="6532" y="1043"/>
                        <a:pt x="6495" y="1043"/>
                      </a:cubicBezTo>
                      <a:cubicBezTo>
                        <a:pt x="6333" y="1043"/>
                        <a:pt x="6175" y="989"/>
                        <a:pt x="6038" y="934"/>
                      </a:cubicBezTo>
                      <a:cubicBezTo>
                        <a:pt x="6005" y="834"/>
                        <a:pt x="5938" y="834"/>
                        <a:pt x="5905" y="834"/>
                      </a:cubicBezTo>
                      <a:cubicBezTo>
                        <a:pt x="5838" y="801"/>
                        <a:pt x="5805" y="801"/>
                        <a:pt x="5771" y="768"/>
                      </a:cubicBezTo>
                      <a:lnTo>
                        <a:pt x="5338" y="734"/>
                      </a:lnTo>
                      <a:cubicBezTo>
                        <a:pt x="5204" y="601"/>
                        <a:pt x="5038" y="568"/>
                        <a:pt x="4871" y="568"/>
                      </a:cubicBezTo>
                      <a:cubicBezTo>
                        <a:pt x="4637" y="568"/>
                        <a:pt x="4437" y="634"/>
                        <a:pt x="4237" y="734"/>
                      </a:cubicBezTo>
                      <a:cubicBezTo>
                        <a:pt x="4070" y="801"/>
                        <a:pt x="3903" y="868"/>
                        <a:pt x="3737" y="901"/>
                      </a:cubicBezTo>
                      <a:cubicBezTo>
                        <a:pt x="3703" y="868"/>
                        <a:pt x="3703" y="868"/>
                        <a:pt x="3670" y="868"/>
                      </a:cubicBezTo>
                      <a:cubicBezTo>
                        <a:pt x="3670" y="868"/>
                        <a:pt x="3637" y="868"/>
                        <a:pt x="3637" y="901"/>
                      </a:cubicBezTo>
                      <a:cubicBezTo>
                        <a:pt x="3470" y="1001"/>
                        <a:pt x="3303" y="1101"/>
                        <a:pt x="3103" y="1201"/>
                      </a:cubicBezTo>
                      <a:cubicBezTo>
                        <a:pt x="2669" y="1435"/>
                        <a:pt x="2236" y="1668"/>
                        <a:pt x="2102" y="2269"/>
                      </a:cubicBezTo>
                      <a:cubicBezTo>
                        <a:pt x="2069" y="2302"/>
                        <a:pt x="2002" y="2335"/>
                        <a:pt x="1935" y="2335"/>
                      </a:cubicBezTo>
                      <a:cubicBezTo>
                        <a:pt x="1869" y="2335"/>
                        <a:pt x="1802" y="2269"/>
                        <a:pt x="1735" y="2235"/>
                      </a:cubicBezTo>
                      <a:cubicBezTo>
                        <a:pt x="1669" y="2169"/>
                        <a:pt x="1602" y="2102"/>
                        <a:pt x="1502" y="2102"/>
                      </a:cubicBezTo>
                      <a:cubicBezTo>
                        <a:pt x="1502" y="2102"/>
                        <a:pt x="1468" y="2102"/>
                        <a:pt x="1435" y="2135"/>
                      </a:cubicBezTo>
                      <a:cubicBezTo>
                        <a:pt x="1402" y="1802"/>
                        <a:pt x="1202" y="1535"/>
                        <a:pt x="935" y="1368"/>
                      </a:cubicBezTo>
                      <a:lnTo>
                        <a:pt x="868" y="1335"/>
                      </a:lnTo>
                      <a:lnTo>
                        <a:pt x="568" y="1468"/>
                      </a:lnTo>
                      <a:cubicBezTo>
                        <a:pt x="434" y="1602"/>
                        <a:pt x="368" y="1802"/>
                        <a:pt x="368" y="2002"/>
                      </a:cubicBezTo>
                      <a:cubicBezTo>
                        <a:pt x="334" y="2102"/>
                        <a:pt x="334" y="2169"/>
                        <a:pt x="301" y="2269"/>
                      </a:cubicBezTo>
                      <a:cubicBezTo>
                        <a:pt x="277" y="2292"/>
                        <a:pt x="254" y="2316"/>
                        <a:pt x="230" y="2316"/>
                      </a:cubicBezTo>
                      <a:cubicBezTo>
                        <a:pt x="220" y="2316"/>
                        <a:pt x="211" y="2312"/>
                        <a:pt x="201" y="2302"/>
                      </a:cubicBezTo>
                      <a:cubicBezTo>
                        <a:pt x="1" y="2502"/>
                        <a:pt x="1" y="2836"/>
                        <a:pt x="201" y="3036"/>
                      </a:cubicBezTo>
                      <a:cubicBezTo>
                        <a:pt x="334" y="3136"/>
                        <a:pt x="468" y="3169"/>
                        <a:pt x="634" y="3169"/>
                      </a:cubicBezTo>
                      <a:cubicBezTo>
                        <a:pt x="835" y="3169"/>
                        <a:pt x="1001" y="3069"/>
                        <a:pt x="1068" y="2903"/>
                      </a:cubicBezTo>
                      <a:lnTo>
                        <a:pt x="1168" y="2769"/>
                      </a:lnTo>
                      <a:cubicBezTo>
                        <a:pt x="1202" y="2969"/>
                        <a:pt x="1335" y="3136"/>
                        <a:pt x="1502" y="3269"/>
                      </a:cubicBezTo>
                      <a:cubicBezTo>
                        <a:pt x="1568" y="3303"/>
                        <a:pt x="1635" y="3336"/>
                        <a:pt x="1702" y="3370"/>
                      </a:cubicBezTo>
                      <a:lnTo>
                        <a:pt x="1835" y="3370"/>
                      </a:lnTo>
                      <a:cubicBezTo>
                        <a:pt x="1902" y="3370"/>
                        <a:pt x="1935" y="3336"/>
                        <a:pt x="1969" y="3303"/>
                      </a:cubicBezTo>
                      <a:cubicBezTo>
                        <a:pt x="2002" y="3303"/>
                        <a:pt x="2035" y="3269"/>
                        <a:pt x="2069" y="3236"/>
                      </a:cubicBezTo>
                      <a:cubicBezTo>
                        <a:pt x="2136" y="3303"/>
                        <a:pt x="2202" y="3370"/>
                        <a:pt x="2269" y="3403"/>
                      </a:cubicBezTo>
                      <a:cubicBezTo>
                        <a:pt x="2336" y="3436"/>
                        <a:pt x="2436" y="3470"/>
                        <a:pt x="2502" y="3470"/>
                      </a:cubicBezTo>
                      <a:cubicBezTo>
                        <a:pt x="2769" y="3503"/>
                        <a:pt x="3003" y="3503"/>
                        <a:pt x="3203" y="3503"/>
                      </a:cubicBezTo>
                      <a:lnTo>
                        <a:pt x="4170" y="3503"/>
                      </a:lnTo>
                      <a:cubicBezTo>
                        <a:pt x="4265" y="3479"/>
                        <a:pt x="4359" y="3456"/>
                        <a:pt x="4453" y="3456"/>
                      </a:cubicBezTo>
                      <a:cubicBezTo>
                        <a:pt x="4492" y="3456"/>
                        <a:pt x="4532" y="3460"/>
                        <a:pt x="4571" y="3470"/>
                      </a:cubicBezTo>
                      <a:lnTo>
                        <a:pt x="5038" y="3470"/>
                      </a:lnTo>
                      <a:cubicBezTo>
                        <a:pt x="5171" y="3503"/>
                        <a:pt x="5304" y="3503"/>
                        <a:pt x="5471" y="3503"/>
                      </a:cubicBezTo>
                      <a:cubicBezTo>
                        <a:pt x="5605" y="3503"/>
                        <a:pt x="5738" y="3503"/>
                        <a:pt x="5872" y="3470"/>
                      </a:cubicBezTo>
                      <a:lnTo>
                        <a:pt x="5872" y="3470"/>
                      </a:lnTo>
                      <a:lnTo>
                        <a:pt x="5838" y="3503"/>
                      </a:lnTo>
                      <a:cubicBezTo>
                        <a:pt x="5938" y="3670"/>
                        <a:pt x="6105" y="3770"/>
                        <a:pt x="6272" y="3770"/>
                      </a:cubicBezTo>
                      <a:lnTo>
                        <a:pt x="6572" y="3770"/>
                      </a:lnTo>
                      <a:cubicBezTo>
                        <a:pt x="6639" y="3736"/>
                        <a:pt x="6672" y="3703"/>
                        <a:pt x="6739" y="3703"/>
                      </a:cubicBezTo>
                      <a:cubicBezTo>
                        <a:pt x="6772" y="3703"/>
                        <a:pt x="6772" y="3703"/>
                        <a:pt x="6806" y="3736"/>
                      </a:cubicBezTo>
                      <a:cubicBezTo>
                        <a:pt x="6872" y="3770"/>
                        <a:pt x="6872" y="3837"/>
                        <a:pt x="6872" y="3937"/>
                      </a:cubicBezTo>
                      <a:cubicBezTo>
                        <a:pt x="6972" y="3970"/>
                        <a:pt x="7039" y="4003"/>
                        <a:pt x="7139" y="4003"/>
                      </a:cubicBezTo>
                      <a:lnTo>
                        <a:pt x="7206" y="4003"/>
                      </a:lnTo>
                      <a:lnTo>
                        <a:pt x="7573" y="3903"/>
                      </a:lnTo>
                      <a:cubicBezTo>
                        <a:pt x="8140" y="3736"/>
                        <a:pt x="8740" y="3636"/>
                        <a:pt x="9341" y="3603"/>
                      </a:cubicBezTo>
                      <a:cubicBezTo>
                        <a:pt x="9574" y="3603"/>
                        <a:pt x="9841" y="3636"/>
                        <a:pt x="10108" y="3703"/>
                      </a:cubicBezTo>
                      <a:cubicBezTo>
                        <a:pt x="10141" y="3703"/>
                        <a:pt x="10175" y="3670"/>
                        <a:pt x="10208" y="3636"/>
                      </a:cubicBezTo>
                      <a:cubicBezTo>
                        <a:pt x="10508" y="3536"/>
                        <a:pt x="10808" y="3436"/>
                        <a:pt x="11109" y="3403"/>
                      </a:cubicBezTo>
                      <a:cubicBezTo>
                        <a:pt x="11209" y="3370"/>
                        <a:pt x="11309" y="3336"/>
                        <a:pt x="11409" y="3336"/>
                      </a:cubicBezTo>
                      <a:cubicBezTo>
                        <a:pt x="11555" y="3287"/>
                        <a:pt x="11720" y="3256"/>
                        <a:pt x="11876" y="3256"/>
                      </a:cubicBezTo>
                      <a:cubicBezTo>
                        <a:pt x="11933" y="3256"/>
                        <a:pt x="11989" y="3261"/>
                        <a:pt x="12043" y="3269"/>
                      </a:cubicBezTo>
                      <a:lnTo>
                        <a:pt x="12476" y="3269"/>
                      </a:lnTo>
                      <a:cubicBezTo>
                        <a:pt x="12576" y="3236"/>
                        <a:pt x="12710" y="3203"/>
                        <a:pt x="12810" y="3169"/>
                      </a:cubicBezTo>
                      <a:cubicBezTo>
                        <a:pt x="12910" y="3103"/>
                        <a:pt x="13010" y="3069"/>
                        <a:pt x="13143" y="3069"/>
                      </a:cubicBezTo>
                      <a:cubicBezTo>
                        <a:pt x="13510" y="3003"/>
                        <a:pt x="13844" y="2903"/>
                        <a:pt x="14177" y="2736"/>
                      </a:cubicBezTo>
                      <a:cubicBezTo>
                        <a:pt x="14578" y="2536"/>
                        <a:pt x="15011" y="2402"/>
                        <a:pt x="15478" y="2369"/>
                      </a:cubicBezTo>
                      <a:cubicBezTo>
                        <a:pt x="15679" y="2369"/>
                        <a:pt x="15879" y="2402"/>
                        <a:pt x="16079" y="2469"/>
                      </a:cubicBezTo>
                      <a:cubicBezTo>
                        <a:pt x="16112" y="2469"/>
                        <a:pt x="16146" y="2469"/>
                        <a:pt x="16179" y="2436"/>
                      </a:cubicBezTo>
                      <a:cubicBezTo>
                        <a:pt x="16212" y="2502"/>
                        <a:pt x="16279" y="2536"/>
                        <a:pt x="16346" y="2536"/>
                      </a:cubicBezTo>
                      <a:lnTo>
                        <a:pt x="16446" y="2536"/>
                      </a:lnTo>
                      <a:cubicBezTo>
                        <a:pt x="16446" y="2502"/>
                        <a:pt x="16479" y="2502"/>
                        <a:pt x="16512" y="2502"/>
                      </a:cubicBezTo>
                      <a:cubicBezTo>
                        <a:pt x="16579" y="2502"/>
                        <a:pt x="16613" y="2436"/>
                        <a:pt x="16579" y="2436"/>
                      </a:cubicBezTo>
                      <a:cubicBezTo>
                        <a:pt x="17213" y="2169"/>
                        <a:pt x="17747" y="1802"/>
                        <a:pt x="18214" y="1335"/>
                      </a:cubicBezTo>
                      <a:lnTo>
                        <a:pt x="18247" y="1335"/>
                      </a:lnTo>
                      <a:cubicBezTo>
                        <a:pt x="18147" y="1468"/>
                        <a:pt x="18114" y="1668"/>
                        <a:pt x="18147" y="1835"/>
                      </a:cubicBezTo>
                      <a:cubicBezTo>
                        <a:pt x="18247" y="2035"/>
                        <a:pt x="18414" y="2169"/>
                        <a:pt x="18614" y="2235"/>
                      </a:cubicBezTo>
                      <a:cubicBezTo>
                        <a:pt x="18781" y="2369"/>
                        <a:pt x="18981" y="2469"/>
                        <a:pt x="19214" y="2502"/>
                      </a:cubicBezTo>
                      <a:lnTo>
                        <a:pt x="19314" y="2502"/>
                      </a:lnTo>
                      <a:cubicBezTo>
                        <a:pt x="19381" y="2469"/>
                        <a:pt x="19481" y="2469"/>
                        <a:pt x="19548" y="2402"/>
                      </a:cubicBezTo>
                      <a:lnTo>
                        <a:pt x="19581" y="2402"/>
                      </a:lnTo>
                      <a:cubicBezTo>
                        <a:pt x="19615" y="2402"/>
                        <a:pt x="19648" y="2369"/>
                        <a:pt x="19681" y="2335"/>
                      </a:cubicBezTo>
                      <a:cubicBezTo>
                        <a:pt x="19820" y="2225"/>
                        <a:pt x="20004" y="2160"/>
                        <a:pt x="20176" y="2160"/>
                      </a:cubicBezTo>
                      <a:cubicBezTo>
                        <a:pt x="20212" y="2160"/>
                        <a:pt x="20247" y="2163"/>
                        <a:pt x="20282" y="2169"/>
                      </a:cubicBezTo>
                      <a:cubicBezTo>
                        <a:pt x="20382" y="2169"/>
                        <a:pt x="20482" y="2135"/>
                        <a:pt x="20582" y="2135"/>
                      </a:cubicBezTo>
                      <a:cubicBezTo>
                        <a:pt x="20814" y="1990"/>
                        <a:pt x="21072" y="1895"/>
                        <a:pt x="21355" y="1895"/>
                      </a:cubicBezTo>
                      <a:cubicBezTo>
                        <a:pt x="21397" y="1895"/>
                        <a:pt x="21440" y="1897"/>
                        <a:pt x="21483" y="1902"/>
                      </a:cubicBezTo>
                      <a:lnTo>
                        <a:pt x="21716" y="1902"/>
                      </a:lnTo>
                      <a:cubicBezTo>
                        <a:pt x="21916" y="1902"/>
                        <a:pt x="22116" y="1902"/>
                        <a:pt x="22317" y="1835"/>
                      </a:cubicBezTo>
                      <a:cubicBezTo>
                        <a:pt x="22483" y="1835"/>
                        <a:pt x="22650" y="1735"/>
                        <a:pt x="22750" y="1568"/>
                      </a:cubicBezTo>
                      <a:cubicBezTo>
                        <a:pt x="22798" y="1576"/>
                        <a:pt x="22843" y="1580"/>
                        <a:pt x="22887" y="1580"/>
                      </a:cubicBezTo>
                      <a:cubicBezTo>
                        <a:pt x="23029" y="1580"/>
                        <a:pt x="23157" y="1537"/>
                        <a:pt x="23284" y="1435"/>
                      </a:cubicBezTo>
                      <a:cubicBezTo>
                        <a:pt x="23384" y="1301"/>
                        <a:pt x="23451" y="1101"/>
                        <a:pt x="23417" y="934"/>
                      </a:cubicBezTo>
                      <a:cubicBezTo>
                        <a:pt x="23417" y="501"/>
                        <a:pt x="23217" y="401"/>
                        <a:pt x="22950" y="401"/>
                      </a:cubicBezTo>
                      <a:lnTo>
                        <a:pt x="20215" y="401"/>
                      </a:lnTo>
                      <a:cubicBezTo>
                        <a:pt x="20082" y="401"/>
                        <a:pt x="19915" y="401"/>
                        <a:pt x="19748" y="334"/>
                      </a:cubicBezTo>
                      <a:lnTo>
                        <a:pt x="19448" y="634"/>
                      </a:lnTo>
                      <a:cubicBezTo>
                        <a:pt x="19314" y="801"/>
                        <a:pt x="19148" y="901"/>
                        <a:pt x="18948" y="901"/>
                      </a:cubicBezTo>
                      <a:cubicBezTo>
                        <a:pt x="18747" y="901"/>
                        <a:pt x="18547" y="768"/>
                        <a:pt x="18347" y="501"/>
                      </a:cubicBezTo>
                      <a:cubicBezTo>
                        <a:pt x="18314" y="401"/>
                        <a:pt x="18180" y="301"/>
                        <a:pt x="18047" y="301"/>
                      </a:cubicBezTo>
                      <a:cubicBezTo>
                        <a:pt x="17947" y="301"/>
                        <a:pt x="17847" y="334"/>
                        <a:pt x="17780" y="434"/>
                      </a:cubicBezTo>
                      <a:cubicBezTo>
                        <a:pt x="17547" y="601"/>
                        <a:pt x="17246" y="701"/>
                        <a:pt x="16946" y="701"/>
                      </a:cubicBezTo>
                      <a:lnTo>
                        <a:pt x="16112" y="701"/>
                      </a:lnTo>
                      <a:lnTo>
                        <a:pt x="15979" y="668"/>
                      </a:lnTo>
                      <a:cubicBezTo>
                        <a:pt x="15945" y="601"/>
                        <a:pt x="15879" y="568"/>
                        <a:pt x="15779" y="568"/>
                      </a:cubicBezTo>
                      <a:cubicBezTo>
                        <a:pt x="15712" y="568"/>
                        <a:pt x="15612" y="601"/>
                        <a:pt x="15512" y="668"/>
                      </a:cubicBezTo>
                      <a:cubicBezTo>
                        <a:pt x="15412" y="734"/>
                        <a:pt x="15312" y="768"/>
                        <a:pt x="15178" y="801"/>
                      </a:cubicBezTo>
                      <a:cubicBezTo>
                        <a:pt x="14978" y="801"/>
                        <a:pt x="14945" y="568"/>
                        <a:pt x="14911" y="367"/>
                      </a:cubicBezTo>
                      <a:cubicBezTo>
                        <a:pt x="14911" y="301"/>
                        <a:pt x="14878" y="234"/>
                        <a:pt x="14845" y="167"/>
                      </a:cubicBezTo>
                      <a:cubicBezTo>
                        <a:pt x="14778" y="67"/>
                        <a:pt x="14678" y="0"/>
                        <a:pt x="145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Google Shape;445;p16">
                  <a:extLst>
                    <a:ext uri="{FF2B5EF4-FFF2-40B4-BE49-F238E27FC236}">
                      <a16:creationId xmlns="" xmlns:a16="http://schemas.microsoft.com/office/drawing/2014/main" id="{E1B23FC1-CA4F-7192-E653-9464F05AFB91}"/>
                    </a:ext>
                  </a:extLst>
                </p:cNvPr>
                <p:cNvSpPr/>
                <p:nvPr/>
              </p:nvSpPr>
              <p:spPr>
                <a:xfrm>
                  <a:off x="4428138" y="3317125"/>
                  <a:ext cx="256050" cy="11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42" h="4705" extrusionOk="0">
                      <a:moveTo>
                        <a:pt x="5104" y="1"/>
                      </a:moveTo>
                      <a:cubicBezTo>
                        <a:pt x="4737" y="1"/>
                        <a:pt x="4370" y="134"/>
                        <a:pt x="4070" y="334"/>
                      </a:cubicBezTo>
                      <a:cubicBezTo>
                        <a:pt x="3970" y="401"/>
                        <a:pt x="3870" y="434"/>
                        <a:pt x="3737" y="434"/>
                      </a:cubicBezTo>
                      <a:lnTo>
                        <a:pt x="3436" y="434"/>
                      </a:lnTo>
                      <a:cubicBezTo>
                        <a:pt x="3303" y="434"/>
                        <a:pt x="3203" y="434"/>
                        <a:pt x="3203" y="568"/>
                      </a:cubicBezTo>
                      <a:cubicBezTo>
                        <a:pt x="3136" y="1202"/>
                        <a:pt x="2936" y="1302"/>
                        <a:pt x="2502" y="1302"/>
                      </a:cubicBezTo>
                      <a:lnTo>
                        <a:pt x="2069" y="1302"/>
                      </a:lnTo>
                      <a:cubicBezTo>
                        <a:pt x="1502" y="1402"/>
                        <a:pt x="935" y="1702"/>
                        <a:pt x="568" y="2169"/>
                      </a:cubicBezTo>
                      <a:cubicBezTo>
                        <a:pt x="334" y="2436"/>
                        <a:pt x="201" y="2769"/>
                        <a:pt x="167" y="3136"/>
                      </a:cubicBezTo>
                      <a:cubicBezTo>
                        <a:pt x="167" y="3336"/>
                        <a:pt x="101" y="3570"/>
                        <a:pt x="34" y="3737"/>
                      </a:cubicBezTo>
                      <a:cubicBezTo>
                        <a:pt x="1" y="4037"/>
                        <a:pt x="167" y="4270"/>
                        <a:pt x="401" y="4371"/>
                      </a:cubicBezTo>
                      <a:lnTo>
                        <a:pt x="768" y="4471"/>
                      </a:lnTo>
                      <a:cubicBezTo>
                        <a:pt x="1168" y="4604"/>
                        <a:pt x="1535" y="4671"/>
                        <a:pt x="1935" y="4704"/>
                      </a:cubicBezTo>
                      <a:lnTo>
                        <a:pt x="2169" y="4704"/>
                      </a:lnTo>
                      <a:cubicBezTo>
                        <a:pt x="2236" y="4704"/>
                        <a:pt x="2302" y="4671"/>
                        <a:pt x="2369" y="4671"/>
                      </a:cubicBezTo>
                      <a:cubicBezTo>
                        <a:pt x="2703" y="4604"/>
                        <a:pt x="3003" y="4504"/>
                        <a:pt x="3336" y="4437"/>
                      </a:cubicBezTo>
                      <a:cubicBezTo>
                        <a:pt x="3837" y="4270"/>
                        <a:pt x="4337" y="4170"/>
                        <a:pt x="4871" y="4070"/>
                      </a:cubicBezTo>
                      <a:lnTo>
                        <a:pt x="5138" y="3803"/>
                      </a:lnTo>
                      <a:cubicBezTo>
                        <a:pt x="5271" y="3770"/>
                        <a:pt x="5438" y="3770"/>
                        <a:pt x="5571" y="3737"/>
                      </a:cubicBezTo>
                      <a:cubicBezTo>
                        <a:pt x="5805" y="3737"/>
                        <a:pt x="6038" y="3670"/>
                        <a:pt x="6238" y="3537"/>
                      </a:cubicBezTo>
                      <a:cubicBezTo>
                        <a:pt x="6272" y="3537"/>
                        <a:pt x="6305" y="3503"/>
                        <a:pt x="6305" y="3470"/>
                      </a:cubicBezTo>
                      <a:cubicBezTo>
                        <a:pt x="6339" y="3470"/>
                        <a:pt x="6372" y="3437"/>
                        <a:pt x="6372" y="3437"/>
                      </a:cubicBezTo>
                      <a:lnTo>
                        <a:pt x="6472" y="3503"/>
                      </a:lnTo>
                      <a:lnTo>
                        <a:pt x="6605" y="3603"/>
                      </a:lnTo>
                      <a:cubicBezTo>
                        <a:pt x="6739" y="3770"/>
                        <a:pt x="6939" y="3870"/>
                        <a:pt x="7172" y="3904"/>
                      </a:cubicBezTo>
                      <a:cubicBezTo>
                        <a:pt x="7206" y="3904"/>
                        <a:pt x="7273" y="3870"/>
                        <a:pt x="7339" y="3870"/>
                      </a:cubicBezTo>
                      <a:cubicBezTo>
                        <a:pt x="7673" y="3770"/>
                        <a:pt x="8040" y="3703"/>
                        <a:pt x="8407" y="3670"/>
                      </a:cubicBezTo>
                      <a:cubicBezTo>
                        <a:pt x="8607" y="3670"/>
                        <a:pt x="8807" y="3637"/>
                        <a:pt x="9040" y="3603"/>
                      </a:cubicBezTo>
                      <a:cubicBezTo>
                        <a:pt x="9574" y="3437"/>
                        <a:pt x="10141" y="3336"/>
                        <a:pt x="10241" y="2636"/>
                      </a:cubicBezTo>
                      <a:cubicBezTo>
                        <a:pt x="10241" y="2569"/>
                        <a:pt x="10208" y="2469"/>
                        <a:pt x="10175" y="2402"/>
                      </a:cubicBezTo>
                      <a:cubicBezTo>
                        <a:pt x="10108" y="2236"/>
                        <a:pt x="9974" y="2136"/>
                        <a:pt x="9808" y="2069"/>
                      </a:cubicBezTo>
                      <a:lnTo>
                        <a:pt x="9641" y="1935"/>
                      </a:lnTo>
                      <a:cubicBezTo>
                        <a:pt x="9641" y="1669"/>
                        <a:pt x="9674" y="1402"/>
                        <a:pt x="9741" y="1135"/>
                      </a:cubicBezTo>
                      <a:cubicBezTo>
                        <a:pt x="9774" y="1068"/>
                        <a:pt x="9841" y="1035"/>
                        <a:pt x="9874" y="1001"/>
                      </a:cubicBezTo>
                      <a:cubicBezTo>
                        <a:pt x="10008" y="901"/>
                        <a:pt x="10108" y="801"/>
                        <a:pt x="9941" y="568"/>
                      </a:cubicBezTo>
                      <a:cubicBezTo>
                        <a:pt x="9941" y="468"/>
                        <a:pt x="9874" y="434"/>
                        <a:pt x="9808" y="434"/>
                      </a:cubicBezTo>
                      <a:lnTo>
                        <a:pt x="9741" y="434"/>
                      </a:lnTo>
                      <a:cubicBezTo>
                        <a:pt x="9474" y="468"/>
                        <a:pt x="9241" y="568"/>
                        <a:pt x="9074" y="735"/>
                      </a:cubicBezTo>
                      <a:cubicBezTo>
                        <a:pt x="8940" y="835"/>
                        <a:pt x="8774" y="901"/>
                        <a:pt x="8607" y="968"/>
                      </a:cubicBezTo>
                      <a:lnTo>
                        <a:pt x="8373" y="1001"/>
                      </a:lnTo>
                      <a:lnTo>
                        <a:pt x="8340" y="1001"/>
                      </a:lnTo>
                      <a:cubicBezTo>
                        <a:pt x="8307" y="1001"/>
                        <a:pt x="8273" y="1001"/>
                        <a:pt x="8240" y="1035"/>
                      </a:cubicBezTo>
                      <a:lnTo>
                        <a:pt x="7673" y="901"/>
                      </a:lnTo>
                      <a:cubicBezTo>
                        <a:pt x="7606" y="801"/>
                        <a:pt x="7473" y="735"/>
                        <a:pt x="7339" y="735"/>
                      </a:cubicBezTo>
                      <a:cubicBezTo>
                        <a:pt x="7172" y="735"/>
                        <a:pt x="7006" y="835"/>
                        <a:pt x="6906" y="968"/>
                      </a:cubicBezTo>
                      <a:cubicBezTo>
                        <a:pt x="6839" y="1035"/>
                        <a:pt x="6772" y="1068"/>
                        <a:pt x="6705" y="1135"/>
                      </a:cubicBezTo>
                      <a:cubicBezTo>
                        <a:pt x="6238" y="1035"/>
                        <a:pt x="6172" y="735"/>
                        <a:pt x="6072" y="368"/>
                      </a:cubicBezTo>
                      <a:cubicBezTo>
                        <a:pt x="6072" y="301"/>
                        <a:pt x="6038" y="234"/>
                        <a:pt x="6005" y="168"/>
                      </a:cubicBezTo>
                      <a:cubicBezTo>
                        <a:pt x="5938" y="134"/>
                        <a:pt x="5838" y="134"/>
                        <a:pt x="5771" y="101"/>
                      </a:cubicBezTo>
                      <a:cubicBezTo>
                        <a:pt x="5605" y="34"/>
                        <a:pt x="5471" y="34"/>
                        <a:pt x="530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Google Shape;446;p16">
                  <a:extLst>
                    <a:ext uri="{FF2B5EF4-FFF2-40B4-BE49-F238E27FC236}">
                      <a16:creationId xmlns="" xmlns:a16="http://schemas.microsoft.com/office/drawing/2014/main" id="{D3214A46-664D-0022-A4DF-601C7F8E5040}"/>
                    </a:ext>
                  </a:extLst>
                </p:cNvPr>
                <p:cNvSpPr/>
                <p:nvPr/>
              </p:nvSpPr>
              <p:spPr>
                <a:xfrm>
                  <a:off x="5324613" y="3265425"/>
                  <a:ext cx="111775" cy="5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1" h="2169" extrusionOk="0">
                      <a:moveTo>
                        <a:pt x="3403" y="1"/>
                      </a:moveTo>
                      <a:cubicBezTo>
                        <a:pt x="3136" y="34"/>
                        <a:pt x="2869" y="134"/>
                        <a:pt x="2669" y="267"/>
                      </a:cubicBezTo>
                      <a:cubicBezTo>
                        <a:pt x="2402" y="434"/>
                        <a:pt x="2102" y="534"/>
                        <a:pt x="1769" y="568"/>
                      </a:cubicBezTo>
                      <a:cubicBezTo>
                        <a:pt x="1502" y="568"/>
                        <a:pt x="1268" y="468"/>
                        <a:pt x="1068" y="301"/>
                      </a:cubicBezTo>
                      <a:cubicBezTo>
                        <a:pt x="935" y="534"/>
                        <a:pt x="768" y="768"/>
                        <a:pt x="501" y="901"/>
                      </a:cubicBezTo>
                      <a:cubicBezTo>
                        <a:pt x="167" y="1101"/>
                        <a:pt x="1" y="1502"/>
                        <a:pt x="101" y="1869"/>
                      </a:cubicBezTo>
                      <a:cubicBezTo>
                        <a:pt x="101" y="2069"/>
                        <a:pt x="167" y="2169"/>
                        <a:pt x="301" y="2169"/>
                      </a:cubicBezTo>
                      <a:cubicBezTo>
                        <a:pt x="368" y="2169"/>
                        <a:pt x="434" y="2135"/>
                        <a:pt x="501" y="2102"/>
                      </a:cubicBezTo>
                      <a:cubicBezTo>
                        <a:pt x="950" y="1892"/>
                        <a:pt x="1426" y="1763"/>
                        <a:pt x="1905" y="1763"/>
                      </a:cubicBezTo>
                      <a:cubicBezTo>
                        <a:pt x="1960" y="1763"/>
                        <a:pt x="2014" y="1765"/>
                        <a:pt x="2069" y="1769"/>
                      </a:cubicBezTo>
                      <a:lnTo>
                        <a:pt x="2869" y="1769"/>
                      </a:lnTo>
                      <a:cubicBezTo>
                        <a:pt x="2903" y="1802"/>
                        <a:pt x="2969" y="1835"/>
                        <a:pt x="3036" y="1835"/>
                      </a:cubicBezTo>
                      <a:cubicBezTo>
                        <a:pt x="3203" y="1802"/>
                        <a:pt x="3336" y="1735"/>
                        <a:pt x="3403" y="1602"/>
                      </a:cubicBezTo>
                      <a:cubicBezTo>
                        <a:pt x="3570" y="1368"/>
                        <a:pt x="3837" y="1201"/>
                        <a:pt x="4104" y="1201"/>
                      </a:cubicBezTo>
                      <a:lnTo>
                        <a:pt x="4370" y="1035"/>
                      </a:lnTo>
                      <a:cubicBezTo>
                        <a:pt x="4437" y="968"/>
                        <a:pt x="4470" y="901"/>
                        <a:pt x="4470" y="801"/>
                      </a:cubicBezTo>
                      <a:lnTo>
                        <a:pt x="4470" y="734"/>
                      </a:lnTo>
                      <a:cubicBezTo>
                        <a:pt x="4437" y="634"/>
                        <a:pt x="4304" y="568"/>
                        <a:pt x="4170" y="501"/>
                      </a:cubicBezTo>
                      <a:lnTo>
                        <a:pt x="4070" y="434"/>
                      </a:lnTo>
                      <a:cubicBezTo>
                        <a:pt x="3903" y="201"/>
                        <a:pt x="3670" y="34"/>
                        <a:pt x="340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Google Shape;447;p16">
                  <a:extLst>
                    <a:ext uri="{FF2B5EF4-FFF2-40B4-BE49-F238E27FC236}">
                      <a16:creationId xmlns="" xmlns:a16="http://schemas.microsoft.com/office/drawing/2014/main" id="{9BF6E694-A02D-3742-389A-63E733FE8FE0}"/>
                    </a:ext>
                  </a:extLst>
                </p:cNvPr>
                <p:cNvSpPr/>
                <p:nvPr/>
              </p:nvSpPr>
              <p:spPr>
                <a:xfrm>
                  <a:off x="5523913" y="3320475"/>
                  <a:ext cx="44225" cy="2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9" h="1101" extrusionOk="0">
                      <a:moveTo>
                        <a:pt x="301" y="0"/>
                      </a:moveTo>
                      <a:cubicBezTo>
                        <a:pt x="201" y="0"/>
                        <a:pt x="101" y="67"/>
                        <a:pt x="34" y="167"/>
                      </a:cubicBezTo>
                      <a:cubicBezTo>
                        <a:pt x="1" y="267"/>
                        <a:pt x="1" y="367"/>
                        <a:pt x="68" y="467"/>
                      </a:cubicBezTo>
                      <a:cubicBezTo>
                        <a:pt x="268" y="734"/>
                        <a:pt x="535" y="901"/>
                        <a:pt x="835" y="968"/>
                      </a:cubicBezTo>
                      <a:cubicBezTo>
                        <a:pt x="935" y="1001"/>
                        <a:pt x="1035" y="1068"/>
                        <a:pt x="1135" y="1101"/>
                      </a:cubicBezTo>
                      <a:lnTo>
                        <a:pt x="1202" y="1101"/>
                      </a:lnTo>
                      <a:cubicBezTo>
                        <a:pt x="1402" y="1068"/>
                        <a:pt x="1569" y="934"/>
                        <a:pt x="1669" y="734"/>
                      </a:cubicBezTo>
                      <a:cubicBezTo>
                        <a:pt x="1702" y="734"/>
                        <a:pt x="1702" y="701"/>
                        <a:pt x="1702" y="667"/>
                      </a:cubicBezTo>
                      <a:cubicBezTo>
                        <a:pt x="1736" y="667"/>
                        <a:pt x="1736" y="634"/>
                        <a:pt x="1769" y="634"/>
                      </a:cubicBezTo>
                      <a:lnTo>
                        <a:pt x="1736" y="534"/>
                      </a:lnTo>
                      <a:cubicBezTo>
                        <a:pt x="1702" y="467"/>
                        <a:pt x="1669" y="400"/>
                        <a:pt x="1635" y="400"/>
                      </a:cubicBezTo>
                      <a:cubicBezTo>
                        <a:pt x="1469" y="367"/>
                        <a:pt x="1335" y="300"/>
                        <a:pt x="1202" y="234"/>
                      </a:cubicBezTo>
                      <a:cubicBezTo>
                        <a:pt x="968" y="100"/>
                        <a:pt x="701" y="34"/>
                        <a:pt x="4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Google Shape;448;p16">
                  <a:extLst>
                    <a:ext uri="{FF2B5EF4-FFF2-40B4-BE49-F238E27FC236}">
                      <a16:creationId xmlns="" xmlns:a16="http://schemas.microsoft.com/office/drawing/2014/main" id="{A687F2BE-7F1F-6EF0-744B-897CA2587195}"/>
                    </a:ext>
                  </a:extLst>
                </p:cNvPr>
                <p:cNvSpPr/>
                <p:nvPr/>
              </p:nvSpPr>
              <p:spPr>
                <a:xfrm>
                  <a:off x="5598988" y="3213725"/>
                  <a:ext cx="29200" cy="3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202" extrusionOk="0">
                      <a:moveTo>
                        <a:pt x="567" y="0"/>
                      </a:moveTo>
                      <a:cubicBezTo>
                        <a:pt x="467" y="0"/>
                        <a:pt x="367" y="34"/>
                        <a:pt x="300" y="101"/>
                      </a:cubicBezTo>
                      <a:cubicBezTo>
                        <a:pt x="100" y="267"/>
                        <a:pt x="0" y="534"/>
                        <a:pt x="67" y="768"/>
                      </a:cubicBezTo>
                      <a:cubicBezTo>
                        <a:pt x="134" y="1001"/>
                        <a:pt x="300" y="1168"/>
                        <a:pt x="534" y="1201"/>
                      </a:cubicBezTo>
                      <a:lnTo>
                        <a:pt x="601" y="1201"/>
                      </a:lnTo>
                      <a:cubicBezTo>
                        <a:pt x="801" y="1201"/>
                        <a:pt x="867" y="1035"/>
                        <a:pt x="934" y="901"/>
                      </a:cubicBezTo>
                      <a:cubicBezTo>
                        <a:pt x="934" y="801"/>
                        <a:pt x="1001" y="701"/>
                        <a:pt x="1068" y="634"/>
                      </a:cubicBezTo>
                      <a:cubicBezTo>
                        <a:pt x="1134" y="601"/>
                        <a:pt x="1168" y="501"/>
                        <a:pt x="1168" y="434"/>
                      </a:cubicBezTo>
                      <a:cubicBezTo>
                        <a:pt x="1134" y="367"/>
                        <a:pt x="1101" y="301"/>
                        <a:pt x="1034" y="267"/>
                      </a:cubicBezTo>
                      <a:cubicBezTo>
                        <a:pt x="967" y="234"/>
                        <a:pt x="934" y="201"/>
                        <a:pt x="867" y="167"/>
                      </a:cubicBezTo>
                      <a:cubicBezTo>
                        <a:pt x="801" y="67"/>
                        <a:pt x="667" y="34"/>
                        <a:pt x="5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Google Shape;449;p16">
                  <a:extLst>
                    <a:ext uri="{FF2B5EF4-FFF2-40B4-BE49-F238E27FC236}">
                      <a16:creationId xmlns="" xmlns:a16="http://schemas.microsoft.com/office/drawing/2014/main" id="{5BC1D412-F037-EFE9-ED07-D90691796768}"/>
                    </a:ext>
                  </a:extLst>
                </p:cNvPr>
                <p:cNvSpPr/>
                <p:nvPr/>
              </p:nvSpPr>
              <p:spPr>
                <a:xfrm>
                  <a:off x="5625663" y="3327150"/>
                  <a:ext cx="34225" cy="2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9" h="868" extrusionOk="0">
                      <a:moveTo>
                        <a:pt x="668" y="0"/>
                      </a:moveTo>
                      <a:cubicBezTo>
                        <a:pt x="434" y="0"/>
                        <a:pt x="201" y="100"/>
                        <a:pt x="67" y="334"/>
                      </a:cubicBezTo>
                      <a:cubicBezTo>
                        <a:pt x="34" y="367"/>
                        <a:pt x="1" y="434"/>
                        <a:pt x="34" y="500"/>
                      </a:cubicBezTo>
                      <a:cubicBezTo>
                        <a:pt x="34" y="500"/>
                        <a:pt x="67" y="534"/>
                        <a:pt x="67" y="534"/>
                      </a:cubicBezTo>
                      <a:cubicBezTo>
                        <a:pt x="101" y="567"/>
                        <a:pt x="167" y="600"/>
                        <a:pt x="234" y="634"/>
                      </a:cubicBezTo>
                      <a:lnTo>
                        <a:pt x="267" y="634"/>
                      </a:lnTo>
                      <a:cubicBezTo>
                        <a:pt x="434" y="767"/>
                        <a:pt x="634" y="867"/>
                        <a:pt x="834" y="867"/>
                      </a:cubicBezTo>
                      <a:cubicBezTo>
                        <a:pt x="1168" y="801"/>
                        <a:pt x="1368" y="634"/>
                        <a:pt x="1335" y="400"/>
                      </a:cubicBezTo>
                      <a:cubicBezTo>
                        <a:pt x="1335" y="167"/>
                        <a:pt x="1101" y="33"/>
                        <a:pt x="8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Google Shape;450;p16">
                  <a:extLst>
                    <a:ext uri="{FF2B5EF4-FFF2-40B4-BE49-F238E27FC236}">
                      <a16:creationId xmlns="" xmlns:a16="http://schemas.microsoft.com/office/drawing/2014/main" id="{E9171097-F132-A2F3-9F56-8DCEC9A215BA}"/>
                    </a:ext>
                  </a:extLst>
                </p:cNvPr>
                <p:cNvSpPr/>
                <p:nvPr/>
              </p:nvSpPr>
              <p:spPr>
                <a:xfrm>
                  <a:off x="5704888" y="3286800"/>
                  <a:ext cx="38375" cy="3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" h="1481" extrusionOk="0">
                      <a:moveTo>
                        <a:pt x="354" y="0"/>
                      </a:moveTo>
                      <a:cubicBezTo>
                        <a:pt x="272" y="0"/>
                        <a:pt x="184" y="38"/>
                        <a:pt x="134" y="113"/>
                      </a:cubicBezTo>
                      <a:cubicBezTo>
                        <a:pt x="34" y="246"/>
                        <a:pt x="0" y="447"/>
                        <a:pt x="34" y="613"/>
                      </a:cubicBezTo>
                      <a:cubicBezTo>
                        <a:pt x="34" y="680"/>
                        <a:pt x="34" y="747"/>
                        <a:pt x="34" y="847"/>
                      </a:cubicBezTo>
                      <a:cubicBezTo>
                        <a:pt x="167" y="1280"/>
                        <a:pt x="301" y="1481"/>
                        <a:pt x="534" y="1481"/>
                      </a:cubicBezTo>
                      <a:cubicBezTo>
                        <a:pt x="701" y="1481"/>
                        <a:pt x="901" y="1381"/>
                        <a:pt x="1035" y="1280"/>
                      </a:cubicBezTo>
                      <a:lnTo>
                        <a:pt x="1101" y="1280"/>
                      </a:lnTo>
                      <a:cubicBezTo>
                        <a:pt x="1168" y="1280"/>
                        <a:pt x="1268" y="1280"/>
                        <a:pt x="1268" y="1114"/>
                      </a:cubicBezTo>
                      <a:lnTo>
                        <a:pt x="1435" y="980"/>
                      </a:lnTo>
                      <a:cubicBezTo>
                        <a:pt x="1502" y="914"/>
                        <a:pt x="1535" y="780"/>
                        <a:pt x="1468" y="680"/>
                      </a:cubicBezTo>
                      <a:cubicBezTo>
                        <a:pt x="1435" y="647"/>
                        <a:pt x="1435" y="613"/>
                        <a:pt x="1401" y="580"/>
                      </a:cubicBezTo>
                      <a:cubicBezTo>
                        <a:pt x="1368" y="447"/>
                        <a:pt x="1301" y="313"/>
                        <a:pt x="1135" y="280"/>
                      </a:cubicBezTo>
                      <a:cubicBezTo>
                        <a:pt x="1001" y="113"/>
                        <a:pt x="801" y="13"/>
                        <a:pt x="601" y="13"/>
                      </a:cubicBezTo>
                      <a:lnTo>
                        <a:pt x="434" y="13"/>
                      </a:lnTo>
                      <a:cubicBezTo>
                        <a:pt x="409" y="5"/>
                        <a:pt x="382" y="0"/>
                        <a:pt x="3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" name="Google Shape;451;p16">
                  <a:extLst>
                    <a:ext uri="{FF2B5EF4-FFF2-40B4-BE49-F238E27FC236}">
                      <a16:creationId xmlns="" xmlns:a16="http://schemas.microsoft.com/office/drawing/2014/main" id="{80B621E3-A800-ABC1-01F8-CBB93EE3C9B6}"/>
                    </a:ext>
                  </a:extLst>
                </p:cNvPr>
                <p:cNvSpPr/>
                <p:nvPr/>
              </p:nvSpPr>
              <p:spPr>
                <a:xfrm>
                  <a:off x="5481388" y="3262100"/>
                  <a:ext cx="22550" cy="2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2" h="901" extrusionOk="0">
                      <a:moveTo>
                        <a:pt x="434" y="0"/>
                      </a:moveTo>
                      <a:cubicBezTo>
                        <a:pt x="301" y="0"/>
                        <a:pt x="201" y="67"/>
                        <a:pt x="168" y="167"/>
                      </a:cubicBezTo>
                      <a:cubicBezTo>
                        <a:pt x="234" y="267"/>
                        <a:pt x="168" y="367"/>
                        <a:pt x="101" y="467"/>
                      </a:cubicBezTo>
                      <a:cubicBezTo>
                        <a:pt x="34" y="567"/>
                        <a:pt x="1" y="601"/>
                        <a:pt x="34" y="701"/>
                      </a:cubicBezTo>
                      <a:cubicBezTo>
                        <a:pt x="34" y="734"/>
                        <a:pt x="67" y="801"/>
                        <a:pt x="134" y="801"/>
                      </a:cubicBezTo>
                      <a:cubicBezTo>
                        <a:pt x="201" y="867"/>
                        <a:pt x="301" y="901"/>
                        <a:pt x="401" y="901"/>
                      </a:cubicBezTo>
                      <a:cubicBezTo>
                        <a:pt x="501" y="901"/>
                        <a:pt x="568" y="867"/>
                        <a:pt x="668" y="834"/>
                      </a:cubicBezTo>
                      <a:cubicBezTo>
                        <a:pt x="901" y="701"/>
                        <a:pt x="835" y="501"/>
                        <a:pt x="768" y="300"/>
                      </a:cubicBezTo>
                      <a:cubicBezTo>
                        <a:pt x="735" y="200"/>
                        <a:pt x="735" y="100"/>
                        <a:pt x="7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Google Shape;452;p16">
                  <a:extLst>
                    <a:ext uri="{FF2B5EF4-FFF2-40B4-BE49-F238E27FC236}">
                      <a16:creationId xmlns="" xmlns:a16="http://schemas.microsoft.com/office/drawing/2014/main" id="{53A09D30-92F9-61A1-4983-9769825CB79D}"/>
                    </a:ext>
                  </a:extLst>
                </p:cNvPr>
                <p:cNvSpPr/>
                <p:nvPr/>
              </p:nvSpPr>
              <p:spPr>
                <a:xfrm>
                  <a:off x="5301263" y="3327150"/>
                  <a:ext cx="21700" cy="2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868" extrusionOk="0">
                      <a:moveTo>
                        <a:pt x="601" y="0"/>
                      </a:moveTo>
                      <a:cubicBezTo>
                        <a:pt x="301" y="0"/>
                        <a:pt x="34" y="234"/>
                        <a:pt x="1" y="500"/>
                      </a:cubicBezTo>
                      <a:cubicBezTo>
                        <a:pt x="1" y="600"/>
                        <a:pt x="1" y="667"/>
                        <a:pt x="34" y="767"/>
                      </a:cubicBezTo>
                      <a:cubicBezTo>
                        <a:pt x="34" y="767"/>
                        <a:pt x="34" y="801"/>
                        <a:pt x="67" y="801"/>
                      </a:cubicBezTo>
                      <a:cubicBezTo>
                        <a:pt x="101" y="867"/>
                        <a:pt x="134" y="867"/>
                        <a:pt x="201" y="867"/>
                      </a:cubicBezTo>
                      <a:lnTo>
                        <a:pt x="234" y="867"/>
                      </a:lnTo>
                      <a:cubicBezTo>
                        <a:pt x="534" y="834"/>
                        <a:pt x="768" y="634"/>
                        <a:pt x="868" y="367"/>
                      </a:cubicBezTo>
                      <a:cubicBezTo>
                        <a:pt x="868" y="267"/>
                        <a:pt x="868" y="167"/>
                        <a:pt x="801" y="67"/>
                      </a:cubicBezTo>
                      <a:cubicBezTo>
                        <a:pt x="734" y="33"/>
                        <a:pt x="668" y="0"/>
                        <a:pt x="6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" name="Google Shape;453;p16">
                  <a:extLst>
                    <a:ext uri="{FF2B5EF4-FFF2-40B4-BE49-F238E27FC236}">
                      <a16:creationId xmlns="" xmlns:a16="http://schemas.microsoft.com/office/drawing/2014/main" id="{9B7E7049-E4F7-9530-06DA-8980B68A8CF3}"/>
                    </a:ext>
                  </a:extLst>
                </p:cNvPr>
                <p:cNvSpPr/>
                <p:nvPr/>
              </p:nvSpPr>
              <p:spPr>
                <a:xfrm>
                  <a:off x="4651638" y="3440750"/>
                  <a:ext cx="192650" cy="1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6" h="4430" extrusionOk="0">
                      <a:moveTo>
                        <a:pt x="4024" y="1"/>
                      </a:moveTo>
                      <a:cubicBezTo>
                        <a:pt x="4003" y="1"/>
                        <a:pt x="3987" y="9"/>
                        <a:pt x="3970" y="26"/>
                      </a:cubicBezTo>
                      <a:cubicBezTo>
                        <a:pt x="3503" y="93"/>
                        <a:pt x="3036" y="159"/>
                        <a:pt x="2569" y="159"/>
                      </a:cubicBezTo>
                      <a:cubicBezTo>
                        <a:pt x="2449" y="148"/>
                        <a:pt x="2330" y="142"/>
                        <a:pt x="2211" y="142"/>
                      </a:cubicBezTo>
                      <a:cubicBezTo>
                        <a:pt x="1640" y="142"/>
                        <a:pt x="1093" y="272"/>
                        <a:pt x="567" y="493"/>
                      </a:cubicBezTo>
                      <a:cubicBezTo>
                        <a:pt x="201" y="726"/>
                        <a:pt x="34" y="927"/>
                        <a:pt x="0" y="1127"/>
                      </a:cubicBezTo>
                      <a:cubicBezTo>
                        <a:pt x="0" y="1327"/>
                        <a:pt x="134" y="1594"/>
                        <a:pt x="534" y="1961"/>
                      </a:cubicBezTo>
                      <a:cubicBezTo>
                        <a:pt x="734" y="2127"/>
                        <a:pt x="1001" y="2228"/>
                        <a:pt x="1268" y="2228"/>
                      </a:cubicBezTo>
                      <a:lnTo>
                        <a:pt x="1902" y="2228"/>
                      </a:lnTo>
                      <a:cubicBezTo>
                        <a:pt x="1935" y="2216"/>
                        <a:pt x="1968" y="2213"/>
                        <a:pt x="2001" y="2213"/>
                      </a:cubicBezTo>
                      <a:cubicBezTo>
                        <a:pt x="2065" y="2213"/>
                        <a:pt x="2124" y="2228"/>
                        <a:pt x="2169" y="2228"/>
                      </a:cubicBezTo>
                      <a:lnTo>
                        <a:pt x="2502" y="2228"/>
                      </a:lnTo>
                      <a:cubicBezTo>
                        <a:pt x="2702" y="2228"/>
                        <a:pt x="2902" y="2261"/>
                        <a:pt x="2969" y="2561"/>
                      </a:cubicBezTo>
                      <a:cubicBezTo>
                        <a:pt x="3269" y="2895"/>
                        <a:pt x="3670" y="3162"/>
                        <a:pt x="4103" y="3295"/>
                      </a:cubicBezTo>
                      <a:cubicBezTo>
                        <a:pt x="4103" y="3395"/>
                        <a:pt x="4170" y="3495"/>
                        <a:pt x="4270" y="3562"/>
                      </a:cubicBezTo>
                      <a:cubicBezTo>
                        <a:pt x="4337" y="3962"/>
                        <a:pt x="4670" y="4096"/>
                        <a:pt x="4971" y="4196"/>
                      </a:cubicBezTo>
                      <a:cubicBezTo>
                        <a:pt x="5071" y="4229"/>
                        <a:pt x="5137" y="4262"/>
                        <a:pt x="5237" y="4296"/>
                      </a:cubicBezTo>
                      <a:lnTo>
                        <a:pt x="5271" y="4296"/>
                      </a:lnTo>
                      <a:lnTo>
                        <a:pt x="5304" y="4329"/>
                      </a:lnTo>
                      <a:cubicBezTo>
                        <a:pt x="5371" y="4362"/>
                        <a:pt x="5471" y="4396"/>
                        <a:pt x="5538" y="4396"/>
                      </a:cubicBezTo>
                      <a:cubicBezTo>
                        <a:pt x="5604" y="4396"/>
                        <a:pt x="5671" y="4362"/>
                        <a:pt x="5704" y="4329"/>
                      </a:cubicBezTo>
                      <a:cubicBezTo>
                        <a:pt x="5771" y="4396"/>
                        <a:pt x="5838" y="4429"/>
                        <a:pt x="5905" y="4429"/>
                      </a:cubicBezTo>
                      <a:lnTo>
                        <a:pt x="6372" y="4296"/>
                      </a:lnTo>
                      <a:lnTo>
                        <a:pt x="6472" y="4229"/>
                      </a:lnTo>
                      <a:cubicBezTo>
                        <a:pt x="6505" y="4196"/>
                        <a:pt x="6538" y="4162"/>
                        <a:pt x="6605" y="4129"/>
                      </a:cubicBezTo>
                      <a:cubicBezTo>
                        <a:pt x="7306" y="3929"/>
                        <a:pt x="7639" y="3729"/>
                        <a:pt x="7706" y="3462"/>
                      </a:cubicBezTo>
                      <a:cubicBezTo>
                        <a:pt x="7706" y="3428"/>
                        <a:pt x="7706" y="3395"/>
                        <a:pt x="7706" y="3395"/>
                      </a:cubicBezTo>
                      <a:cubicBezTo>
                        <a:pt x="7706" y="3362"/>
                        <a:pt x="7706" y="3362"/>
                        <a:pt x="7706" y="3362"/>
                      </a:cubicBezTo>
                      <a:cubicBezTo>
                        <a:pt x="7673" y="2961"/>
                        <a:pt x="7506" y="2628"/>
                        <a:pt x="7239" y="2361"/>
                      </a:cubicBezTo>
                      <a:lnTo>
                        <a:pt x="6872" y="2061"/>
                      </a:lnTo>
                      <a:lnTo>
                        <a:pt x="6772" y="1994"/>
                      </a:lnTo>
                      <a:cubicBezTo>
                        <a:pt x="6672" y="1827"/>
                        <a:pt x="6505" y="1694"/>
                        <a:pt x="6305" y="1627"/>
                      </a:cubicBezTo>
                      <a:cubicBezTo>
                        <a:pt x="6138" y="1427"/>
                        <a:pt x="5905" y="1294"/>
                        <a:pt x="5638" y="1227"/>
                      </a:cubicBezTo>
                      <a:lnTo>
                        <a:pt x="5504" y="1160"/>
                      </a:lnTo>
                      <a:lnTo>
                        <a:pt x="5338" y="993"/>
                      </a:lnTo>
                      <a:cubicBezTo>
                        <a:pt x="4971" y="526"/>
                        <a:pt x="4537" y="26"/>
                        <a:pt x="4103" y="26"/>
                      </a:cubicBezTo>
                      <a:cubicBezTo>
                        <a:pt x="4070" y="9"/>
                        <a:pt x="4045" y="1"/>
                        <a:pt x="40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" name="Google Shape;454;p16">
                  <a:extLst>
                    <a:ext uri="{FF2B5EF4-FFF2-40B4-BE49-F238E27FC236}">
                      <a16:creationId xmlns="" xmlns:a16="http://schemas.microsoft.com/office/drawing/2014/main" id="{607B37ED-C0ED-039F-262D-E5E6593C9116}"/>
                    </a:ext>
                  </a:extLst>
                </p:cNvPr>
                <p:cNvSpPr/>
                <p:nvPr/>
              </p:nvSpPr>
              <p:spPr>
                <a:xfrm>
                  <a:off x="4923488" y="3552300"/>
                  <a:ext cx="41725" cy="2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9" h="1135" extrusionOk="0">
                      <a:moveTo>
                        <a:pt x="868" y="0"/>
                      </a:moveTo>
                      <a:lnTo>
                        <a:pt x="801" y="67"/>
                      </a:lnTo>
                      <a:cubicBezTo>
                        <a:pt x="735" y="101"/>
                        <a:pt x="668" y="167"/>
                        <a:pt x="635" y="234"/>
                      </a:cubicBezTo>
                      <a:cubicBezTo>
                        <a:pt x="568" y="334"/>
                        <a:pt x="434" y="401"/>
                        <a:pt x="334" y="434"/>
                      </a:cubicBezTo>
                      <a:cubicBezTo>
                        <a:pt x="201" y="501"/>
                        <a:pt x="68" y="568"/>
                        <a:pt x="34" y="701"/>
                      </a:cubicBezTo>
                      <a:cubicBezTo>
                        <a:pt x="1" y="768"/>
                        <a:pt x="1" y="868"/>
                        <a:pt x="68" y="934"/>
                      </a:cubicBezTo>
                      <a:cubicBezTo>
                        <a:pt x="134" y="1068"/>
                        <a:pt x="301" y="1135"/>
                        <a:pt x="468" y="1135"/>
                      </a:cubicBezTo>
                      <a:cubicBezTo>
                        <a:pt x="601" y="1135"/>
                        <a:pt x="735" y="1101"/>
                        <a:pt x="868" y="1068"/>
                      </a:cubicBezTo>
                      <a:lnTo>
                        <a:pt x="1035" y="1035"/>
                      </a:lnTo>
                      <a:lnTo>
                        <a:pt x="1135" y="1035"/>
                      </a:lnTo>
                      <a:lnTo>
                        <a:pt x="1268" y="934"/>
                      </a:lnTo>
                      <a:cubicBezTo>
                        <a:pt x="1469" y="868"/>
                        <a:pt x="1669" y="768"/>
                        <a:pt x="1635" y="501"/>
                      </a:cubicBezTo>
                      <a:cubicBezTo>
                        <a:pt x="1569" y="201"/>
                        <a:pt x="1302" y="0"/>
                        <a:pt x="10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6" name="Google Shape;455;p16">
                <a:extLst>
                  <a:ext uri="{FF2B5EF4-FFF2-40B4-BE49-F238E27FC236}">
                    <a16:creationId xmlns="" xmlns:a16="http://schemas.microsoft.com/office/drawing/2014/main" id="{1B697599-00A4-3B15-B7F6-747024BF22C7}"/>
                  </a:ext>
                </a:extLst>
              </p:cNvPr>
              <p:cNvGrpSpPr/>
              <p:nvPr/>
            </p:nvGrpSpPr>
            <p:grpSpPr>
              <a:xfrm>
                <a:off x="5185363" y="2253875"/>
                <a:ext cx="1658700" cy="1175025"/>
                <a:chOff x="5182013" y="2253875"/>
                <a:chExt cx="1658700" cy="1175025"/>
              </a:xfrm>
              <a:grpFill/>
            </p:grpSpPr>
            <p:sp>
              <p:nvSpPr>
                <p:cNvPr id="17" name="Google Shape;456;p16">
                  <a:extLst>
                    <a:ext uri="{FF2B5EF4-FFF2-40B4-BE49-F238E27FC236}">
                      <a16:creationId xmlns="" xmlns:a16="http://schemas.microsoft.com/office/drawing/2014/main" id="{991CA16B-7BA6-0228-D69D-3F18A9E495A8}"/>
                    </a:ext>
                  </a:extLst>
                </p:cNvPr>
                <p:cNvSpPr/>
                <p:nvPr/>
              </p:nvSpPr>
              <p:spPr>
                <a:xfrm>
                  <a:off x="5787438" y="2549075"/>
                  <a:ext cx="1053275" cy="87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31" h="35193" extrusionOk="0">
                      <a:moveTo>
                        <a:pt x="8740" y="11709"/>
                      </a:moveTo>
                      <a:cubicBezTo>
                        <a:pt x="8740" y="11742"/>
                        <a:pt x="8740" y="11776"/>
                        <a:pt x="8740" y="11776"/>
                      </a:cubicBezTo>
                      <a:lnTo>
                        <a:pt x="8774" y="11709"/>
                      </a:lnTo>
                      <a:close/>
                      <a:moveTo>
                        <a:pt x="8607" y="1"/>
                      </a:moveTo>
                      <a:cubicBezTo>
                        <a:pt x="8474" y="1"/>
                        <a:pt x="8373" y="1"/>
                        <a:pt x="8240" y="34"/>
                      </a:cubicBezTo>
                      <a:lnTo>
                        <a:pt x="7406" y="34"/>
                      </a:lnTo>
                      <a:lnTo>
                        <a:pt x="6939" y="301"/>
                      </a:lnTo>
                      <a:lnTo>
                        <a:pt x="6606" y="468"/>
                      </a:lnTo>
                      <a:lnTo>
                        <a:pt x="6472" y="635"/>
                      </a:lnTo>
                      <a:lnTo>
                        <a:pt x="6405" y="635"/>
                      </a:lnTo>
                      <a:cubicBezTo>
                        <a:pt x="6239" y="668"/>
                        <a:pt x="6072" y="801"/>
                        <a:pt x="6005" y="968"/>
                      </a:cubicBezTo>
                      <a:cubicBezTo>
                        <a:pt x="5950" y="1079"/>
                        <a:pt x="5826" y="1143"/>
                        <a:pt x="5709" y="1143"/>
                      </a:cubicBezTo>
                      <a:cubicBezTo>
                        <a:pt x="5685" y="1143"/>
                        <a:pt x="5661" y="1141"/>
                        <a:pt x="5638" y="1135"/>
                      </a:cubicBezTo>
                      <a:cubicBezTo>
                        <a:pt x="5605" y="1135"/>
                        <a:pt x="5605" y="1168"/>
                        <a:pt x="5571" y="1168"/>
                      </a:cubicBezTo>
                      <a:cubicBezTo>
                        <a:pt x="5471" y="1135"/>
                        <a:pt x="5371" y="1135"/>
                        <a:pt x="5271" y="1135"/>
                      </a:cubicBezTo>
                      <a:cubicBezTo>
                        <a:pt x="5249" y="1130"/>
                        <a:pt x="5227" y="1128"/>
                        <a:pt x="5206" y="1128"/>
                      </a:cubicBezTo>
                      <a:cubicBezTo>
                        <a:pt x="5069" y="1128"/>
                        <a:pt x="4958" y="1215"/>
                        <a:pt x="4871" y="1302"/>
                      </a:cubicBezTo>
                      <a:cubicBezTo>
                        <a:pt x="4838" y="1335"/>
                        <a:pt x="4804" y="1368"/>
                        <a:pt x="4804" y="1402"/>
                      </a:cubicBezTo>
                      <a:lnTo>
                        <a:pt x="4804" y="1435"/>
                      </a:lnTo>
                      <a:lnTo>
                        <a:pt x="4738" y="1302"/>
                      </a:lnTo>
                      <a:cubicBezTo>
                        <a:pt x="4671" y="1302"/>
                        <a:pt x="4571" y="1268"/>
                        <a:pt x="4471" y="1268"/>
                      </a:cubicBezTo>
                      <a:cubicBezTo>
                        <a:pt x="4271" y="1268"/>
                        <a:pt x="4104" y="1335"/>
                        <a:pt x="3904" y="1402"/>
                      </a:cubicBezTo>
                      <a:lnTo>
                        <a:pt x="3770" y="1435"/>
                      </a:lnTo>
                      <a:cubicBezTo>
                        <a:pt x="3437" y="1702"/>
                        <a:pt x="3203" y="2069"/>
                        <a:pt x="3170" y="2469"/>
                      </a:cubicBezTo>
                      <a:cubicBezTo>
                        <a:pt x="3170" y="2569"/>
                        <a:pt x="3170" y="2669"/>
                        <a:pt x="3170" y="2769"/>
                      </a:cubicBezTo>
                      <a:cubicBezTo>
                        <a:pt x="3136" y="2703"/>
                        <a:pt x="3103" y="2603"/>
                        <a:pt x="3070" y="2536"/>
                      </a:cubicBezTo>
                      <a:cubicBezTo>
                        <a:pt x="3003" y="2369"/>
                        <a:pt x="2936" y="2169"/>
                        <a:pt x="2703" y="2102"/>
                      </a:cubicBezTo>
                      <a:lnTo>
                        <a:pt x="2636" y="2102"/>
                      </a:lnTo>
                      <a:cubicBezTo>
                        <a:pt x="2569" y="2102"/>
                        <a:pt x="2503" y="2102"/>
                        <a:pt x="2436" y="2069"/>
                      </a:cubicBezTo>
                      <a:cubicBezTo>
                        <a:pt x="2403" y="1969"/>
                        <a:pt x="2403" y="1835"/>
                        <a:pt x="2403" y="1735"/>
                      </a:cubicBezTo>
                      <a:cubicBezTo>
                        <a:pt x="2436" y="1669"/>
                        <a:pt x="2436" y="1602"/>
                        <a:pt x="2403" y="1535"/>
                      </a:cubicBezTo>
                      <a:lnTo>
                        <a:pt x="2302" y="1502"/>
                      </a:lnTo>
                      <a:cubicBezTo>
                        <a:pt x="2236" y="1468"/>
                        <a:pt x="2169" y="1435"/>
                        <a:pt x="2102" y="1435"/>
                      </a:cubicBezTo>
                      <a:cubicBezTo>
                        <a:pt x="2036" y="1435"/>
                        <a:pt x="1969" y="1502"/>
                        <a:pt x="1902" y="1569"/>
                      </a:cubicBezTo>
                      <a:lnTo>
                        <a:pt x="1869" y="1569"/>
                      </a:lnTo>
                      <a:cubicBezTo>
                        <a:pt x="1635" y="1569"/>
                        <a:pt x="1402" y="1635"/>
                        <a:pt x="1202" y="1702"/>
                      </a:cubicBezTo>
                      <a:cubicBezTo>
                        <a:pt x="1135" y="1769"/>
                        <a:pt x="1068" y="1802"/>
                        <a:pt x="968" y="1802"/>
                      </a:cubicBezTo>
                      <a:lnTo>
                        <a:pt x="468" y="1802"/>
                      </a:lnTo>
                      <a:lnTo>
                        <a:pt x="401" y="1869"/>
                      </a:lnTo>
                      <a:lnTo>
                        <a:pt x="301" y="1869"/>
                      </a:lnTo>
                      <a:cubicBezTo>
                        <a:pt x="234" y="1902"/>
                        <a:pt x="168" y="1969"/>
                        <a:pt x="134" y="2036"/>
                      </a:cubicBezTo>
                      <a:cubicBezTo>
                        <a:pt x="134" y="2069"/>
                        <a:pt x="134" y="2069"/>
                        <a:pt x="101" y="2102"/>
                      </a:cubicBezTo>
                      <a:cubicBezTo>
                        <a:pt x="1" y="2269"/>
                        <a:pt x="1" y="2469"/>
                        <a:pt x="34" y="2636"/>
                      </a:cubicBezTo>
                      <a:cubicBezTo>
                        <a:pt x="134" y="2636"/>
                        <a:pt x="234" y="2603"/>
                        <a:pt x="334" y="2536"/>
                      </a:cubicBezTo>
                      <a:cubicBezTo>
                        <a:pt x="434" y="2503"/>
                        <a:pt x="568" y="2469"/>
                        <a:pt x="701" y="2469"/>
                      </a:cubicBezTo>
                      <a:lnTo>
                        <a:pt x="868" y="2469"/>
                      </a:lnTo>
                      <a:cubicBezTo>
                        <a:pt x="935" y="2603"/>
                        <a:pt x="968" y="2703"/>
                        <a:pt x="968" y="2836"/>
                      </a:cubicBezTo>
                      <a:cubicBezTo>
                        <a:pt x="968" y="3036"/>
                        <a:pt x="1035" y="3203"/>
                        <a:pt x="1168" y="3336"/>
                      </a:cubicBezTo>
                      <a:cubicBezTo>
                        <a:pt x="1368" y="3737"/>
                        <a:pt x="1702" y="4104"/>
                        <a:pt x="2136" y="4304"/>
                      </a:cubicBezTo>
                      <a:cubicBezTo>
                        <a:pt x="2169" y="4404"/>
                        <a:pt x="2269" y="4471"/>
                        <a:pt x="2369" y="4471"/>
                      </a:cubicBezTo>
                      <a:cubicBezTo>
                        <a:pt x="2469" y="4571"/>
                        <a:pt x="2603" y="4637"/>
                        <a:pt x="2736" y="4637"/>
                      </a:cubicBezTo>
                      <a:cubicBezTo>
                        <a:pt x="2836" y="4637"/>
                        <a:pt x="2903" y="4671"/>
                        <a:pt x="2970" y="4704"/>
                      </a:cubicBezTo>
                      <a:lnTo>
                        <a:pt x="3036" y="4737"/>
                      </a:lnTo>
                      <a:lnTo>
                        <a:pt x="3103" y="4737"/>
                      </a:lnTo>
                      <a:cubicBezTo>
                        <a:pt x="3170" y="4838"/>
                        <a:pt x="3270" y="4871"/>
                        <a:pt x="3403" y="4871"/>
                      </a:cubicBezTo>
                      <a:cubicBezTo>
                        <a:pt x="3503" y="4871"/>
                        <a:pt x="3603" y="4838"/>
                        <a:pt x="3703" y="4771"/>
                      </a:cubicBezTo>
                      <a:lnTo>
                        <a:pt x="3804" y="4771"/>
                      </a:lnTo>
                      <a:cubicBezTo>
                        <a:pt x="3904" y="4771"/>
                        <a:pt x="4037" y="4771"/>
                        <a:pt x="4104" y="4637"/>
                      </a:cubicBezTo>
                      <a:lnTo>
                        <a:pt x="5772" y="5271"/>
                      </a:lnTo>
                      <a:cubicBezTo>
                        <a:pt x="5938" y="5438"/>
                        <a:pt x="6005" y="5671"/>
                        <a:pt x="5938" y="5905"/>
                      </a:cubicBezTo>
                      <a:cubicBezTo>
                        <a:pt x="5938" y="6072"/>
                        <a:pt x="5938" y="6272"/>
                        <a:pt x="6038" y="6405"/>
                      </a:cubicBezTo>
                      <a:cubicBezTo>
                        <a:pt x="6038" y="6906"/>
                        <a:pt x="6339" y="7139"/>
                        <a:pt x="6739" y="7373"/>
                      </a:cubicBezTo>
                      <a:cubicBezTo>
                        <a:pt x="6839" y="7406"/>
                        <a:pt x="6906" y="7439"/>
                        <a:pt x="7006" y="7473"/>
                      </a:cubicBezTo>
                      <a:cubicBezTo>
                        <a:pt x="7206" y="7506"/>
                        <a:pt x="7373" y="7573"/>
                        <a:pt x="7406" y="7840"/>
                      </a:cubicBezTo>
                      <a:cubicBezTo>
                        <a:pt x="7506" y="7940"/>
                        <a:pt x="7606" y="8006"/>
                        <a:pt x="7740" y="8040"/>
                      </a:cubicBezTo>
                      <a:cubicBezTo>
                        <a:pt x="7840" y="8040"/>
                        <a:pt x="7940" y="8006"/>
                        <a:pt x="7973" y="7906"/>
                      </a:cubicBezTo>
                      <a:cubicBezTo>
                        <a:pt x="8007" y="7840"/>
                        <a:pt x="8073" y="7740"/>
                        <a:pt x="8173" y="7740"/>
                      </a:cubicBezTo>
                      <a:lnTo>
                        <a:pt x="8207" y="7740"/>
                      </a:lnTo>
                      <a:cubicBezTo>
                        <a:pt x="8307" y="7740"/>
                        <a:pt x="8407" y="7773"/>
                        <a:pt x="8507" y="7773"/>
                      </a:cubicBezTo>
                      <a:lnTo>
                        <a:pt x="8574" y="7773"/>
                      </a:lnTo>
                      <a:cubicBezTo>
                        <a:pt x="8874" y="7840"/>
                        <a:pt x="9141" y="7873"/>
                        <a:pt x="9408" y="7873"/>
                      </a:cubicBezTo>
                      <a:cubicBezTo>
                        <a:pt x="9808" y="7873"/>
                        <a:pt x="10208" y="7840"/>
                        <a:pt x="10575" y="7806"/>
                      </a:cubicBezTo>
                      <a:lnTo>
                        <a:pt x="10909" y="7773"/>
                      </a:lnTo>
                      <a:cubicBezTo>
                        <a:pt x="11175" y="7840"/>
                        <a:pt x="11476" y="7840"/>
                        <a:pt x="11776" y="7840"/>
                      </a:cubicBezTo>
                      <a:cubicBezTo>
                        <a:pt x="11838" y="7849"/>
                        <a:pt x="11901" y="7853"/>
                        <a:pt x="11964" y="7853"/>
                      </a:cubicBezTo>
                      <a:cubicBezTo>
                        <a:pt x="12135" y="7853"/>
                        <a:pt x="12305" y="7822"/>
                        <a:pt x="12476" y="7773"/>
                      </a:cubicBezTo>
                      <a:cubicBezTo>
                        <a:pt x="12543" y="7740"/>
                        <a:pt x="12610" y="7673"/>
                        <a:pt x="12677" y="7640"/>
                      </a:cubicBezTo>
                      <a:cubicBezTo>
                        <a:pt x="12777" y="7640"/>
                        <a:pt x="12843" y="7606"/>
                        <a:pt x="12943" y="7573"/>
                      </a:cubicBezTo>
                      <a:cubicBezTo>
                        <a:pt x="13043" y="7573"/>
                        <a:pt x="13110" y="7539"/>
                        <a:pt x="13210" y="7539"/>
                      </a:cubicBezTo>
                      <a:cubicBezTo>
                        <a:pt x="13277" y="7539"/>
                        <a:pt x="13344" y="7573"/>
                        <a:pt x="13410" y="7606"/>
                      </a:cubicBezTo>
                      <a:cubicBezTo>
                        <a:pt x="13410" y="7706"/>
                        <a:pt x="13410" y="7773"/>
                        <a:pt x="13377" y="7873"/>
                      </a:cubicBezTo>
                      <a:cubicBezTo>
                        <a:pt x="13110" y="8207"/>
                        <a:pt x="12943" y="8407"/>
                        <a:pt x="12743" y="8407"/>
                      </a:cubicBezTo>
                      <a:cubicBezTo>
                        <a:pt x="12510" y="8373"/>
                        <a:pt x="12310" y="8307"/>
                        <a:pt x="12143" y="8173"/>
                      </a:cubicBezTo>
                      <a:lnTo>
                        <a:pt x="12043" y="8107"/>
                      </a:lnTo>
                      <a:cubicBezTo>
                        <a:pt x="11909" y="8006"/>
                        <a:pt x="11709" y="7940"/>
                        <a:pt x="11509" y="7906"/>
                      </a:cubicBezTo>
                      <a:cubicBezTo>
                        <a:pt x="11409" y="7906"/>
                        <a:pt x="11276" y="7973"/>
                        <a:pt x="11175" y="8040"/>
                      </a:cubicBezTo>
                      <a:cubicBezTo>
                        <a:pt x="10809" y="8107"/>
                        <a:pt x="10442" y="8307"/>
                        <a:pt x="10208" y="8607"/>
                      </a:cubicBezTo>
                      <a:cubicBezTo>
                        <a:pt x="10008" y="8674"/>
                        <a:pt x="9875" y="8840"/>
                        <a:pt x="9908" y="9041"/>
                      </a:cubicBezTo>
                      <a:cubicBezTo>
                        <a:pt x="9875" y="9041"/>
                        <a:pt x="9808" y="9041"/>
                        <a:pt x="9774" y="9074"/>
                      </a:cubicBezTo>
                      <a:cubicBezTo>
                        <a:pt x="9641" y="9074"/>
                        <a:pt x="9574" y="9207"/>
                        <a:pt x="9541" y="9341"/>
                      </a:cubicBezTo>
                      <a:cubicBezTo>
                        <a:pt x="9508" y="9441"/>
                        <a:pt x="9441" y="9608"/>
                        <a:pt x="9241" y="9608"/>
                      </a:cubicBezTo>
                      <a:cubicBezTo>
                        <a:pt x="8941" y="9307"/>
                        <a:pt x="8173" y="9174"/>
                        <a:pt x="7506" y="9174"/>
                      </a:cubicBezTo>
                      <a:cubicBezTo>
                        <a:pt x="7448" y="9170"/>
                        <a:pt x="7389" y="9168"/>
                        <a:pt x="7331" y="9168"/>
                      </a:cubicBezTo>
                      <a:cubicBezTo>
                        <a:pt x="6923" y="9168"/>
                        <a:pt x="6522" y="9270"/>
                        <a:pt x="6172" y="9474"/>
                      </a:cubicBezTo>
                      <a:cubicBezTo>
                        <a:pt x="6072" y="9541"/>
                        <a:pt x="6072" y="9674"/>
                        <a:pt x="6139" y="9741"/>
                      </a:cubicBezTo>
                      <a:cubicBezTo>
                        <a:pt x="6305" y="10175"/>
                        <a:pt x="6505" y="10575"/>
                        <a:pt x="7039" y="10575"/>
                      </a:cubicBezTo>
                      <a:lnTo>
                        <a:pt x="7439" y="10575"/>
                      </a:lnTo>
                      <a:cubicBezTo>
                        <a:pt x="7906" y="10575"/>
                        <a:pt x="8373" y="10842"/>
                        <a:pt x="8607" y="11242"/>
                      </a:cubicBezTo>
                      <a:cubicBezTo>
                        <a:pt x="8674" y="11376"/>
                        <a:pt x="8740" y="11509"/>
                        <a:pt x="8774" y="11609"/>
                      </a:cubicBezTo>
                      <a:cubicBezTo>
                        <a:pt x="8907" y="12009"/>
                        <a:pt x="9207" y="12310"/>
                        <a:pt x="9608" y="12410"/>
                      </a:cubicBezTo>
                      <a:lnTo>
                        <a:pt x="9674" y="12676"/>
                      </a:lnTo>
                      <a:lnTo>
                        <a:pt x="9374" y="13244"/>
                      </a:lnTo>
                      <a:cubicBezTo>
                        <a:pt x="9207" y="13610"/>
                        <a:pt x="9207" y="14011"/>
                        <a:pt x="9374" y="14378"/>
                      </a:cubicBezTo>
                      <a:cubicBezTo>
                        <a:pt x="9474" y="14645"/>
                        <a:pt x="9674" y="14845"/>
                        <a:pt x="9908" y="14945"/>
                      </a:cubicBezTo>
                      <a:cubicBezTo>
                        <a:pt x="9975" y="15011"/>
                        <a:pt x="10041" y="15045"/>
                        <a:pt x="10108" y="15078"/>
                      </a:cubicBezTo>
                      <a:cubicBezTo>
                        <a:pt x="10141" y="15112"/>
                        <a:pt x="10175" y="15112"/>
                        <a:pt x="10175" y="15112"/>
                      </a:cubicBezTo>
                      <a:cubicBezTo>
                        <a:pt x="10308" y="15112"/>
                        <a:pt x="10442" y="15045"/>
                        <a:pt x="10542" y="14945"/>
                      </a:cubicBezTo>
                      <a:lnTo>
                        <a:pt x="10608" y="14911"/>
                      </a:lnTo>
                      <a:lnTo>
                        <a:pt x="11042" y="14945"/>
                      </a:lnTo>
                      <a:cubicBezTo>
                        <a:pt x="11142" y="15045"/>
                        <a:pt x="11276" y="15112"/>
                        <a:pt x="11409" y="15112"/>
                      </a:cubicBezTo>
                      <a:cubicBezTo>
                        <a:pt x="11476" y="15145"/>
                        <a:pt x="11542" y="15178"/>
                        <a:pt x="11609" y="15178"/>
                      </a:cubicBezTo>
                      <a:cubicBezTo>
                        <a:pt x="11743" y="15378"/>
                        <a:pt x="11909" y="15512"/>
                        <a:pt x="12109" y="15612"/>
                      </a:cubicBezTo>
                      <a:cubicBezTo>
                        <a:pt x="12210" y="15645"/>
                        <a:pt x="12276" y="15712"/>
                        <a:pt x="12376" y="15779"/>
                      </a:cubicBezTo>
                      <a:lnTo>
                        <a:pt x="12443" y="15812"/>
                      </a:lnTo>
                      <a:cubicBezTo>
                        <a:pt x="12510" y="15912"/>
                        <a:pt x="12610" y="15945"/>
                        <a:pt x="12710" y="15979"/>
                      </a:cubicBezTo>
                      <a:cubicBezTo>
                        <a:pt x="12810" y="15979"/>
                        <a:pt x="12877" y="15912"/>
                        <a:pt x="12910" y="15845"/>
                      </a:cubicBezTo>
                      <a:cubicBezTo>
                        <a:pt x="13043" y="15579"/>
                        <a:pt x="12743" y="15412"/>
                        <a:pt x="12643" y="15345"/>
                      </a:cubicBezTo>
                      <a:cubicBezTo>
                        <a:pt x="12543" y="15278"/>
                        <a:pt x="12443" y="15245"/>
                        <a:pt x="12343" y="15178"/>
                      </a:cubicBezTo>
                      <a:cubicBezTo>
                        <a:pt x="12076" y="15112"/>
                        <a:pt x="11876" y="14911"/>
                        <a:pt x="11743" y="14645"/>
                      </a:cubicBezTo>
                      <a:lnTo>
                        <a:pt x="12043" y="14311"/>
                      </a:lnTo>
                      <a:cubicBezTo>
                        <a:pt x="12410" y="14178"/>
                        <a:pt x="12376" y="13944"/>
                        <a:pt x="12310" y="13711"/>
                      </a:cubicBezTo>
                      <a:cubicBezTo>
                        <a:pt x="12310" y="13610"/>
                        <a:pt x="12310" y="13510"/>
                        <a:pt x="12310" y="13410"/>
                      </a:cubicBezTo>
                      <a:cubicBezTo>
                        <a:pt x="12476" y="13310"/>
                        <a:pt x="12643" y="13244"/>
                        <a:pt x="12843" y="13210"/>
                      </a:cubicBezTo>
                      <a:cubicBezTo>
                        <a:pt x="12977" y="13244"/>
                        <a:pt x="13144" y="13310"/>
                        <a:pt x="13244" y="13410"/>
                      </a:cubicBezTo>
                      <a:cubicBezTo>
                        <a:pt x="13327" y="13521"/>
                        <a:pt x="13432" y="13586"/>
                        <a:pt x="13561" y="13586"/>
                      </a:cubicBezTo>
                      <a:cubicBezTo>
                        <a:pt x="13588" y="13586"/>
                        <a:pt x="13615" y="13583"/>
                        <a:pt x="13644" y="13577"/>
                      </a:cubicBezTo>
                      <a:cubicBezTo>
                        <a:pt x="13711" y="13610"/>
                        <a:pt x="13777" y="13610"/>
                        <a:pt x="13844" y="13644"/>
                      </a:cubicBezTo>
                      <a:lnTo>
                        <a:pt x="14044" y="13744"/>
                      </a:lnTo>
                      <a:cubicBezTo>
                        <a:pt x="14611" y="14077"/>
                        <a:pt x="15045" y="14544"/>
                        <a:pt x="15345" y="15112"/>
                      </a:cubicBezTo>
                      <a:lnTo>
                        <a:pt x="15412" y="15112"/>
                      </a:lnTo>
                      <a:cubicBezTo>
                        <a:pt x="15512" y="15112"/>
                        <a:pt x="15579" y="15078"/>
                        <a:pt x="15612" y="14978"/>
                      </a:cubicBezTo>
                      <a:cubicBezTo>
                        <a:pt x="15645" y="14945"/>
                        <a:pt x="15679" y="14911"/>
                        <a:pt x="15712" y="14845"/>
                      </a:cubicBezTo>
                      <a:cubicBezTo>
                        <a:pt x="15745" y="14745"/>
                        <a:pt x="15779" y="14678"/>
                        <a:pt x="15845" y="14678"/>
                      </a:cubicBezTo>
                      <a:cubicBezTo>
                        <a:pt x="15912" y="14711"/>
                        <a:pt x="15979" y="14745"/>
                        <a:pt x="16012" y="14778"/>
                      </a:cubicBezTo>
                      <a:cubicBezTo>
                        <a:pt x="16413" y="15178"/>
                        <a:pt x="16880" y="15545"/>
                        <a:pt x="17380" y="15812"/>
                      </a:cubicBezTo>
                      <a:lnTo>
                        <a:pt x="17680" y="15979"/>
                      </a:lnTo>
                      <a:lnTo>
                        <a:pt x="17780" y="15945"/>
                      </a:lnTo>
                      <a:lnTo>
                        <a:pt x="17814" y="16012"/>
                      </a:lnTo>
                      <a:cubicBezTo>
                        <a:pt x="17847" y="16012"/>
                        <a:pt x="17880" y="16046"/>
                        <a:pt x="17914" y="16046"/>
                      </a:cubicBezTo>
                      <a:cubicBezTo>
                        <a:pt x="18014" y="16312"/>
                        <a:pt x="18281" y="16412"/>
                        <a:pt x="18514" y="16479"/>
                      </a:cubicBezTo>
                      <a:lnTo>
                        <a:pt x="18647" y="16513"/>
                      </a:lnTo>
                      <a:lnTo>
                        <a:pt x="19081" y="16646"/>
                      </a:lnTo>
                      <a:cubicBezTo>
                        <a:pt x="19315" y="16679"/>
                        <a:pt x="19581" y="16713"/>
                        <a:pt x="19815" y="16746"/>
                      </a:cubicBezTo>
                      <a:cubicBezTo>
                        <a:pt x="20182" y="16779"/>
                        <a:pt x="20549" y="16846"/>
                        <a:pt x="20882" y="16913"/>
                      </a:cubicBezTo>
                      <a:cubicBezTo>
                        <a:pt x="22383" y="17213"/>
                        <a:pt x="23851" y="17747"/>
                        <a:pt x="25185" y="18481"/>
                      </a:cubicBezTo>
                      <a:lnTo>
                        <a:pt x="25919" y="18714"/>
                      </a:lnTo>
                      <a:cubicBezTo>
                        <a:pt x="26153" y="18781"/>
                        <a:pt x="26386" y="18881"/>
                        <a:pt x="26620" y="18948"/>
                      </a:cubicBezTo>
                      <a:cubicBezTo>
                        <a:pt x="26953" y="19048"/>
                        <a:pt x="27320" y="19148"/>
                        <a:pt x="27621" y="19315"/>
                      </a:cubicBezTo>
                      <a:lnTo>
                        <a:pt x="27654" y="19315"/>
                      </a:lnTo>
                      <a:cubicBezTo>
                        <a:pt x="27754" y="19348"/>
                        <a:pt x="27854" y="19381"/>
                        <a:pt x="27954" y="19448"/>
                      </a:cubicBezTo>
                      <a:cubicBezTo>
                        <a:pt x="27987" y="19548"/>
                        <a:pt x="28088" y="19581"/>
                        <a:pt x="28154" y="19581"/>
                      </a:cubicBezTo>
                      <a:cubicBezTo>
                        <a:pt x="28188" y="19581"/>
                        <a:pt x="28254" y="19615"/>
                        <a:pt x="28288" y="19615"/>
                      </a:cubicBezTo>
                      <a:lnTo>
                        <a:pt x="28354" y="19648"/>
                      </a:lnTo>
                      <a:lnTo>
                        <a:pt x="28454" y="19715"/>
                      </a:lnTo>
                      <a:lnTo>
                        <a:pt x="28454" y="19748"/>
                      </a:lnTo>
                      <a:cubicBezTo>
                        <a:pt x="28655" y="19948"/>
                        <a:pt x="28888" y="20115"/>
                        <a:pt x="29122" y="20282"/>
                      </a:cubicBezTo>
                      <a:cubicBezTo>
                        <a:pt x="29622" y="20515"/>
                        <a:pt x="30022" y="20982"/>
                        <a:pt x="30189" y="21516"/>
                      </a:cubicBezTo>
                      <a:lnTo>
                        <a:pt x="30222" y="21650"/>
                      </a:lnTo>
                      <a:lnTo>
                        <a:pt x="30256" y="21783"/>
                      </a:lnTo>
                      <a:lnTo>
                        <a:pt x="30423" y="21850"/>
                      </a:lnTo>
                      <a:cubicBezTo>
                        <a:pt x="30723" y="21983"/>
                        <a:pt x="30956" y="22217"/>
                        <a:pt x="31056" y="22550"/>
                      </a:cubicBezTo>
                      <a:lnTo>
                        <a:pt x="31090" y="22717"/>
                      </a:lnTo>
                      <a:cubicBezTo>
                        <a:pt x="31290" y="23451"/>
                        <a:pt x="31523" y="24251"/>
                        <a:pt x="32190" y="24785"/>
                      </a:cubicBezTo>
                      <a:cubicBezTo>
                        <a:pt x="32391" y="24985"/>
                        <a:pt x="32491" y="25252"/>
                        <a:pt x="32424" y="25552"/>
                      </a:cubicBezTo>
                      <a:cubicBezTo>
                        <a:pt x="32357" y="25619"/>
                        <a:pt x="32324" y="25719"/>
                        <a:pt x="32291" y="25853"/>
                      </a:cubicBezTo>
                      <a:cubicBezTo>
                        <a:pt x="32257" y="25953"/>
                        <a:pt x="32224" y="26053"/>
                        <a:pt x="32157" y="26153"/>
                      </a:cubicBezTo>
                      <a:cubicBezTo>
                        <a:pt x="32157" y="26186"/>
                        <a:pt x="32124" y="26220"/>
                        <a:pt x="32124" y="26253"/>
                      </a:cubicBezTo>
                      <a:cubicBezTo>
                        <a:pt x="32090" y="26320"/>
                        <a:pt x="32090" y="26386"/>
                        <a:pt x="32090" y="26420"/>
                      </a:cubicBezTo>
                      <a:cubicBezTo>
                        <a:pt x="32090" y="26453"/>
                        <a:pt x="32090" y="26486"/>
                        <a:pt x="32090" y="26486"/>
                      </a:cubicBezTo>
                      <a:lnTo>
                        <a:pt x="32090" y="26553"/>
                      </a:lnTo>
                      <a:cubicBezTo>
                        <a:pt x="32124" y="26620"/>
                        <a:pt x="32157" y="26687"/>
                        <a:pt x="32224" y="26720"/>
                      </a:cubicBezTo>
                      <a:cubicBezTo>
                        <a:pt x="32257" y="26720"/>
                        <a:pt x="32291" y="26753"/>
                        <a:pt x="32324" y="26753"/>
                      </a:cubicBezTo>
                      <a:cubicBezTo>
                        <a:pt x="32324" y="26820"/>
                        <a:pt x="32357" y="26853"/>
                        <a:pt x="32391" y="26887"/>
                      </a:cubicBezTo>
                      <a:cubicBezTo>
                        <a:pt x="32457" y="26953"/>
                        <a:pt x="32524" y="27020"/>
                        <a:pt x="32424" y="27154"/>
                      </a:cubicBezTo>
                      <a:cubicBezTo>
                        <a:pt x="32291" y="27320"/>
                        <a:pt x="32291" y="27520"/>
                        <a:pt x="32391" y="27687"/>
                      </a:cubicBezTo>
                      <a:cubicBezTo>
                        <a:pt x="32391" y="27721"/>
                        <a:pt x="32424" y="27721"/>
                        <a:pt x="32424" y="27754"/>
                      </a:cubicBezTo>
                      <a:cubicBezTo>
                        <a:pt x="32257" y="27754"/>
                        <a:pt x="32124" y="27787"/>
                        <a:pt x="31990" y="27887"/>
                      </a:cubicBezTo>
                      <a:cubicBezTo>
                        <a:pt x="31824" y="28054"/>
                        <a:pt x="31623" y="28154"/>
                        <a:pt x="31390" y="28154"/>
                      </a:cubicBezTo>
                      <a:cubicBezTo>
                        <a:pt x="31362" y="28151"/>
                        <a:pt x="31335" y="28149"/>
                        <a:pt x="31308" y="28149"/>
                      </a:cubicBezTo>
                      <a:cubicBezTo>
                        <a:pt x="31075" y="28149"/>
                        <a:pt x="30872" y="28272"/>
                        <a:pt x="30723" y="28421"/>
                      </a:cubicBezTo>
                      <a:cubicBezTo>
                        <a:pt x="29755" y="28955"/>
                        <a:pt x="29355" y="29889"/>
                        <a:pt x="28955" y="30756"/>
                      </a:cubicBezTo>
                      <a:lnTo>
                        <a:pt x="28755" y="31223"/>
                      </a:lnTo>
                      <a:cubicBezTo>
                        <a:pt x="28755" y="31223"/>
                        <a:pt x="28721" y="31223"/>
                        <a:pt x="28721" y="31256"/>
                      </a:cubicBezTo>
                      <a:cubicBezTo>
                        <a:pt x="28688" y="31290"/>
                        <a:pt x="28688" y="31323"/>
                        <a:pt x="28688" y="31357"/>
                      </a:cubicBezTo>
                      <a:lnTo>
                        <a:pt x="28688" y="31390"/>
                      </a:lnTo>
                      <a:cubicBezTo>
                        <a:pt x="28688" y="31423"/>
                        <a:pt x="28621" y="31523"/>
                        <a:pt x="28588" y="31590"/>
                      </a:cubicBezTo>
                      <a:cubicBezTo>
                        <a:pt x="28454" y="31824"/>
                        <a:pt x="28321" y="32024"/>
                        <a:pt x="28521" y="32324"/>
                      </a:cubicBezTo>
                      <a:cubicBezTo>
                        <a:pt x="28555" y="32391"/>
                        <a:pt x="28621" y="32457"/>
                        <a:pt x="28688" y="32457"/>
                      </a:cubicBezTo>
                      <a:lnTo>
                        <a:pt x="28788" y="32457"/>
                      </a:lnTo>
                      <a:cubicBezTo>
                        <a:pt x="28888" y="32457"/>
                        <a:pt x="28955" y="32424"/>
                        <a:pt x="29055" y="32391"/>
                      </a:cubicBezTo>
                      <a:cubicBezTo>
                        <a:pt x="29122" y="32357"/>
                        <a:pt x="29222" y="32324"/>
                        <a:pt x="29322" y="32324"/>
                      </a:cubicBezTo>
                      <a:lnTo>
                        <a:pt x="29589" y="32324"/>
                      </a:lnTo>
                      <a:cubicBezTo>
                        <a:pt x="29714" y="32286"/>
                        <a:pt x="29848" y="32268"/>
                        <a:pt x="29983" y="32268"/>
                      </a:cubicBezTo>
                      <a:cubicBezTo>
                        <a:pt x="30208" y="32268"/>
                        <a:pt x="30435" y="32320"/>
                        <a:pt x="30623" y="32424"/>
                      </a:cubicBezTo>
                      <a:cubicBezTo>
                        <a:pt x="30856" y="32557"/>
                        <a:pt x="31090" y="32624"/>
                        <a:pt x="31323" y="32657"/>
                      </a:cubicBezTo>
                      <a:cubicBezTo>
                        <a:pt x="31457" y="32657"/>
                        <a:pt x="31590" y="32624"/>
                        <a:pt x="31723" y="32557"/>
                      </a:cubicBezTo>
                      <a:cubicBezTo>
                        <a:pt x="31857" y="32457"/>
                        <a:pt x="32024" y="32424"/>
                        <a:pt x="32190" y="32424"/>
                      </a:cubicBezTo>
                      <a:cubicBezTo>
                        <a:pt x="32424" y="32424"/>
                        <a:pt x="32624" y="32491"/>
                        <a:pt x="32824" y="32557"/>
                      </a:cubicBezTo>
                      <a:lnTo>
                        <a:pt x="32891" y="32557"/>
                      </a:lnTo>
                      <a:cubicBezTo>
                        <a:pt x="32958" y="32524"/>
                        <a:pt x="33058" y="32524"/>
                        <a:pt x="33125" y="32491"/>
                      </a:cubicBezTo>
                      <a:lnTo>
                        <a:pt x="33258" y="32491"/>
                      </a:lnTo>
                      <a:cubicBezTo>
                        <a:pt x="33391" y="32491"/>
                        <a:pt x="33491" y="32457"/>
                        <a:pt x="33558" y="32357"/>
                      </a:cubicBezTo>
                      <a:lnTo>
                        <a:pt x="33625" y="32357"/>
                      </a:lnTo>
                      <a:cubicBezTo>
                        <a:pt x="33758" y="32324"/>
                        <a:pt x="33858" y="32224"/>
                        <a:pt x="33958" y="32124"/>
                      </a:cubicBezTo>
                      <a:cubicBezTo>
                        <a:pt x="34292" y="31657"/>
                        <a:pt x="34425" y="31457"/>
                        <a:pt x="34659" y="31457"/>
                      </a:cubicBezTo>
                      <a:cubicBezTo>
                        <a:pt x="34926" y="31490"/>
                        <a:pt x="35193" y="31590"/>
                        <a:pt x="35426" y="31690"/>
                      </a:cubicBezTo>
                      <a:cubicBezTo>
                        <a:pt x="35469" y="31694"/>
                        <a:pt x="35510" y="31696"/>
                        <a:pt x="35552" y="31696"/>
                      </a:cubicBezTo>
                      <a:cubicBezTo>
                        <a:pt x="35835" y="31696"/>
                        <a:pt x="36090" y="31598"/>
                        <a:pt x="36293" y="31423"/>
                      </a:cubicBezTo>
                      <a:cubicBezTo>
                        <a:pt x="36327" y="31423"/>
                        <a:pt x="36327" y="31390"/>
                        <a:pt x="36360" y="31390"/>
                      </a:cubicBezTo>
                      <a:cubicBezTo>
                        <a:pt x="36394" y="31390"/>
                        <a:pt x="36460" y="31423"/>
                        <a:pt x="36527" y="31423"/>
                      </a:cubicBezTo>
                      <a:cubicBezTo>
                        <a:pt x="36627" y="31390"/>
                        <a:pt x="36727" y="31390"/>
                        <a:pt x="36794" y="31390"/>
                      </a:cubicBezTo>
                      <a:cubicBezTo>
                        <a:pt x="36894" y="31357"/>
                        <a:pt x="36994" y="31357"/>
                        <a:pt x="37061" y="31357"/>
                      </a:cubicBezTo>
                      <a:lnTo>
                        <a:pt x="37194" y="31357"/>
                      </a:lnTo>
                      <a:cubicBezTo>
                        <a:pt x="37328" y="31357"/>
                        <a:pt x="37428" y="31357"/>
                        <a:pt x="37494" y="31390"/>
                      </a:cubicBezTo>
                      <a:lnTo>
                        <a:pt x="37561" y="31390"/>
                      </a:lnTo>
                      <a:cubicBezTo>
                        <a:pt x="37628" y="31390"/>
                        <a:pt x="37694" y="31390"/>
                        <a:pt x="37728" y="31457"/>
                      </a:cubicBezTo>
                      <a:lnTo>
                        <a:pt x="37861" y="31457"/>
                      </a:lnTo>
                      <a:cubicBezTo>
                        <a:pt x="37895" y="31623"/>
                        <a:pt x="38028" y="31723"/>
                        <a:pt x="38161" y="31790"/>
                      </a:cubicBezTo>
                      <a:cubicBezTo>
                        <a:pt x="38262" y="31857"/>
                        <a:pt x="38362" y="31924"/>
                        <a:pt x="38428" y="32024"/>
                      </a:cubicBezTo>
                      <a:cubicBezTo>
                        <a:pt x="38495" y="32190"/>
                        <a:pt x="38628" y="32324"/>
                        <a:pt x="38795" y="32391"/>
                      </a:cubicBezTo>
                      <a:lnTo>
                        <a:pt x="38862" y="32424"/>
                      </a:lnTo>
                      <a:lnTo>
                        <a:pt x="39062" y="32524"/>
                      </a:lnTo>
                      <a:lnTo>
                        <a:pt x="39129" y="32557"/>
                      </a:lnTo>
                      <a:cubicBezTo>
                        <a:pt x="39162" y="32724"/>
                        <a:pt x="39296" y="32791"/>
                        <a:pt x="39429" y="32824"/>
                      </a:cubicBezTo>
                      <a:cubicBezTo>
                        <a:pt x="39629" y="33024"/>
                        <a:pt x="39829" y="33258"/>
                        <a:pt x="39996" y="33525"/>
                      </a:cubicBezTo>
                      <a:cubicBezTo>
                        <a:pt x="40196" y="33892"/>
                        <a:pt x="40463" y="34192"/>
                        <a:pt x="40797" y="34392"/>
                      </a:cubicBezTo>
                      <a:cubicBezTo>
                        <a:pt x="40930" y="34492"/>
                        <a:pt x="41064" y="34626"/>
                        <a:pt x="41130" y="34759"/>
                      </a:cubicBezTo>
                      <a:cubicBezTo>
                        <a:pt x="41264" y="34959"/>
                        <a:pt x="41464" y="35126"/>
                        <a:pt x="41697" y="35193"/>
                      </a:cubicBezTo>
                      <a:lnTo>
                        <a:pt x="42064" y="35193"/>
                      </a:lnTo>
                      <a:lnTo>
                        <a:pt x="42064" y="26286"/>
                      </a:lnTo>
                      <a:lnTo>
                        <a:pt x="41964" y="26286"/>
                      </a:lnTo>
                      <a:cubicBezTo>
                        <a:pt x="41764" y="25652"/>
                        <a:pt x="41797" y="24952"/>
                        <a:pt x="42064" y="24318"/>
                      </a:cubicBezTo>
                      <a:lnTo>
                        <a:pt x="42131" y="13310"/>
                      </a:lnTo>
                      <a:lnTo>
                        <a:pt x="42131" y="9241"/>
                      </a:lnTo>
                      <a:cubicBezTo>
                        <a:pt x="42098" y="9241"/>
                        <a:pt x="42064" y="9207"/>
                        <a:pt x="42031" y="9207"/>
                      </a:cubicBezTo>
                      <a:lnTo>
                        <a:pt x="41998" y="9207"/>
                      </a:lnTo>
                      <a:cubicBezTo>
                        <a:pt x="41864" y="9174"/>
                        <a:pt x="41764" y="9174"/>
                        <a:pt x="41631" y="9141"/>
                      </a:cubicBezTo>
                      <a:cubicBezTo>
                        <a:pt x="41596" y="9146"/>
                        <a:pt x="41563" y="9149"/>
                        <a:pt x="41531" y="9149"/>
                      </a:cubicBezTo>
                      <a:cubicBezTo>
                        <a:pt x="41374" y="9149"/>
                        <a:pt x="41241" y="9084"/>
                        <a:pt x="41130" y="8974"/>
                      </a:cubicBezTo>
                      <a:lnTo>
                        <a:pt x="40897" y="8674"/>
                      </a:lnTo>
                      <a:cubicBezTo>
                        <a:pt x="40805" y="8399"/>
                        <a:pt x="40546" y="8236"/>
                        <a:pt x="40272" y="8236"/>
                      </a:cubicBezTo>
                      <a:cubicBezTo>
                        <a:pt x="40247" y="8236"/>
                        <a:pt x="40222" y="8237"/>
                        <a:pt x="40196" y="8240"/>
                      </a:cubicBezTo>
                      <a:lnTo>
                        <a:pt x="39396" y="8240"/>
                      </a:lnTo>
                      <a:cubicBezTo>
                        <a:pt x="39262" y="8240"/>
                        <a:pt x="39129" y="8173"/>
                        <a:pt x="39029" y="8107"/>
                      </a:cubicBezTo>
                      <a:cubicBezTo>
                        <a:pt x="38929" y="7906"/>
                        <a:pt x="38729" y="7773"/>
                        <a:pt x="38528" y="7773"/>
                      </a:cubicBezTo>
                      <a:cubicBezTo>
                        <a:pt x="38328" y="7773"/>
                        <a:pt x="38128" y="7840"/>
                        <a:pt x="37928" y="7973"/>
                      </a:cubicBezTo>
                      <a:lnTo>
                        <a:pt x="37361" y="7973"/>
                      </a:lnTo>
                      <a:lnTo>
                        <a:pt x="36861" y="7806"/>
                      </a:lnTo>
                      <a:cubicBezTo>
                        <a:pt x="36394" y="7439"/>
                        <a:pt x="35860" y="7206"/>
                        <a:pt x="35293" y="7072"/>
                      </a:cubicBezTo>
                      <a:cubicBezTo>
                        <a:pt x="34959" y="6972"/>
                        <a:pt x="34626" y="6839"/>
                        <a:pt x="34292" y="6706"/>
                      </a:cubicBezTo>
                      <a:cubicBezTo>
                        <a:pt x="33958" y="6539"/>
                        <a:pt x="33658" y="6372"/>
                        <a:pt x="33358" y="6138"/>
                      </a:cubicBezTo>
                      <a:cubicBezTo>
                        <a:pt x="32858" y="5738"/>
                        <a:pt x="32291" y="5505"/>
                        <a:pt x="31690" y="5405"/>
                      </a:cubicBezTo>
                      <a:cubicBezTo>
                        <a:pt x="31190" y="5405"/>
                        <a:pt x="30689" y="5271"/>
                        <a:pt x="30289" y="4938"/>
                      </a:cubicBezTo>
                      <a:cubicBezTo>
                        <a:pt x="30122" y="4704"/>
                        <a:pt x="29822" y="4571"/>
                        <a:pt x="29522" y="4571"/>
                      </a:cubicBezTo>
                      <a:cubicBezTo>
                        <a:pt x="29322" y="4571"/>
                        <a:pt x="29122" y="4604"/>
                        <a:pt x="28921" y="4671"/>
                      </a:cubicBezTo>
                      <a:lnTo>
                        <a:pt x="28788" y="4704"/>
                      </a:lnTo>
                      <a:cubicBezTo>
                        <a:pt x="28588" y="4771"/>
                        <a:pt x="28354" y="4871"/>
                        <a:pt x="28154" y="5004"/>
                      </a:cubicBezTo>
                      <a:lnTo>
                        <a:pt x="27887" y="5138"/>
                      </a:lnTo>
                      <a:lnTo>
                        <a:pt x="27587" y="5271"/>
                      </a:lnTo>
                      <a:cubicBezTo>
                        <a:pt x="27354" y="5405"/>
                        <a:pt x="27087" y="5471"/>
                        <a:pt x="26853" y="5571"/>
                      </a:cubicBezTo>
                      <a:lnTo>
                        <a:pt x="26753" y="5605"/>
                      </a:lnTo>
                      <a:cubicBezTo>
                        <a:pt x="26586" y="5638"/>
                        <a:pt x="26420" y="5705"/>
                        <a:pt x="26386" y="5905"/>
                      </a:cubicBezTo>
                      <a:cubicBezTo>
                        <a:pt x="26386" y="5938"/>
                        <a:pt x="26386" y="5972"/>
                        <a:pt x="26386" y="6005"/>
                      </a:cubicBezTo>
                      <a:lnTo>
                        <a:pt x="26386" y="6372"/>
                      </a:lnTo>
                      <a:cubicBezTo>
                        <a:pt x="26320" y="6439"/>
                        <a:pt x="26386" y="6539"/>
                        <a:pt x="26453" y="6605"/>
                      </a:cubicBezTo>
                      <a:cubicBezTo>
                        <a:pt x="26520" y="6706"/>
                        <a:pt x="26586" y="6772"/>
                        <a:pt x="26553" y="6806"/>
                      </a:cubicBezTo>
                      <a:cubicBezTo>
                        <a:pt x="26553" y="6872"/>
                        <a:pt x="26453" y="6906"/>
                        <a:pt x="26320" y="6972"/>
                      </a:cubicBezTo>
                      <a:cubicBezTo>
                        <a:pt x="26320" y="6972"/>
                        <a:pt x="26320" y="7006"/>
                        <a:pt x="26320" y="7039"/>
                      </a:cubicBezTo>
                      <a:lnTo>
                        <a:pt x="26153" y="7106"/>
                      </a:lnTo>
                      <a:lnTo>
                        <a:pt x="26086" y="7139"/>
                      </a:lnTo>
                      <a:cubicBezTo>
                        <a:pt x="26053" y="7139"/>
                        <a:pt x="25986" y="7106"/>
                        <a:pt x="25953" y="7106"/>
                      </a:cubicBezTo>
                      <a:cubicBezTo>
                        <a:pt x="25853" y="7139"/>
                        <a:pt x="25753" y="7173"/>
                        <a:pt x="25652" y="7206"/>
                      </a:cubicBezTo>
                      <a:cubicBezTo>
                        <a:pt x="25586" y="7273"/>
                        <a:pt x="25519" y="7273"/>
                        <a:pt x="25452" y="7273"/>
                      </a:cubicBezTo>
                      <a:lnTo>
                        <a:pt x="25252" y="7273"/>
                      </a:lnTo>
                      <a:cubicBezTo>
                        <a:pt x="25152" y="7273"/>
                        <a:pt x="25052" y="7306"/>
                        <a:pt x="24985" y="7406"/>
                      </a:cubicBezTo>
                      <a:lnTo>
                        <a:pt x="24919" y="7439"/>
                      </a:lnTo>
                      <a:cubicBezTo>
                        <a:pt x="24852" y="7473"/>
                        <a:pt x="24819" y="7506"/>
                        <a:pt x="24752" y="7506"/>
                      </a:cubicBezTo>
                      <a:lnTo>
                        <a:pt x="24385" y="7506"/>
                      </a:lnTo>
                      <a:cubicBezTo>
                        <a:pt x="24333" y="7497"/>
                        <a:pt x="24281" y="7493"/>
                        <a:pt x="24230" y="7493"/>
                      </a:cubicBezTo>
                      <a:cubicBezTo>
                        <a:pt x="23725" y="7493"/>
                        <a:pt x="23287" y="7925"/>
                        <a:pt x="23317" y="8440"/>
                      </a:cubicBezTo>
                      <a:cubicBezTo>
                        <a:pt x="23317" y="8473"/>
                        <a:pt x="23317" y="8507"/>
                        <a:pt x="23284" y="8540"/>
                      </a:cubicBezTo>
                      <a:cubicBezTo>
                        <a:pt x="23184" y="8774"/>
                        <a:pt x="22984" y="8974"/>
                        <a:pt x="22750" y="9074"/>
                      </a:cubicBezTo>
                      <a:cubicBezTo>
                        <a:pt x="22183" y="9141"/>
                        <a:pt x="21750" y="9608"/>
                        <a:pt x="21716" y="10175"/>
                      </a:cubicBezTo>
                      <a:cubicBezTo>
                        <a:pt x="21683" y="10241"/>
                        <a:pt x="21650" y="10341"/>
                        <a:pt x="21616" y="10375"/>
                      </a:cubicBezTo>
                      <a:cubicBezTo>
                        <a:pt x="21583" y="10442"/>
                        <a:pt x="21550" y="10475"/>
                        <a:pt x="21516" y="10508"/>
                      </a:cubicBezTo>
                      <a:cubicBezTo>
                        <a:pt x="21483" y="10542"/>
                        <a:pt x="21416" y="10608"/>
                        <a:pt x="21383" y="10642"/>
                      </a:cubicBezTo>
                      <a:cubicBezTo>
                        <a:pt x="21216" y="10742"/>
                        <a:pt x="21116" y="10942"/>
                        <a:pt x="21083" y="11142"/>
                      </a:cubicBezTo>
                      <a:cubicBezTo>
                        <a:pt x="21016" y="11175"/>
                        <a:pt x="20949" y="11175"/>
                        <a:pt x="20882" y="11209"/>
                      </a:cubicBezTo>
                      <a:cubicBezTo>
                        <a:pt x="20749" y="11242"/>
                        <a:pt x="20616" y="11309"/>
                        <a:pt x="20515" y="11442"/>
                      </a:cubicBezTo>
                      <a:lnTo>
                        <a:pt x="20249" y="11876"/>
                      </a:lnTo>
                      <a:lnTo>
                        <a:pt x="20115" y="11876"/>
                      </a:lnTo>
                      <a:cubicBezTo>
                        <a:pt x="19782" y="11976"/>
                        <a:pt x="19481" y="12009"/>
                        <a:pt x="19114" y="12009"/>
                      </a:cubicBezTo>
                      <a:cubicBezTo>
                        <a:pt x="19081" y="12012"/>
                        <a:pt x="19047" y="12013"/>
                        <a:pt x="19014" y="12013"/>
                      </a:cubicBezTo>
                      <a:cubicBezTo>
                        <a:pt x="18581" y="12013"/>
                        <a:pt x="18159" y="11814"/>
                        <a:pt x="17880" y="11442"/>
                      </a:cubicBezTo>
                      <a:lnTo>
                        <a:pt x="17780" y="11209"/>
                      </a:lnTo>
                      <a:cubicBezTo>
                        <a:pt x="17780" y="11175"/>
                        <a:pt x="17780" y="11175"/>
                        <a:pt x="17747" y="11142"/>
                      </a:cubicBezTo>
                      <a:cubicBezTo>
                        <a:pt x="17780" y="11142"/>
                        <a:pt x="17780" y="11075"/>
                        <a:pt x="17747" y="11042"/>
                      </a:cubicBezTo>
                      <a:cubicBezTo>
                        <a:pt x="17780" y="10942"/>
                        <a:pt x="17814" y="10875"/>
                        <a:pt x="17880" y="10808"/>
                      </a:cubicBezTo>
                      <a:cubicBezTo>
                        <a:pt x="18014" y="10642"/>
                        <a:pt x="18114" y="10442"/>
                        <a:pt x="17880" y="10208"/>
                      </a:cubicBezTo>
                      <a:cubicBezTo>
                        <a:pt x="17847" y="10141"/>
                        <a:pt x="17747" y="10108"/>
                        <a:pt x="17680" y="10108"/>
                      </a:cubicBezTo>
                      <a:cubicBezTo>
                        <a:pt x="17580" y="10141"/>
                        <a:pt x="17480" y="10175"/>
                        <a:pt x="17413" y="10241"/>
                      </a:cubicBezTo>
                      <a:lnTo>
                        <a:pt x="17347" y="10308"/>
                      </a:lnTo>
                      <a:lnTo>
                        <a:pt x="17180" y="9908"/>
                      </a:lnTo>
                      <a:cubicBezTo>
                        <a:pt x="17180" y="9774"/>
                        <a:pt x="17180" y="9674"/>
                        <a:pt x="17180" y="9541"/>
                      </a:cubicBezTo>
                      <a:cubicBezTo>
                        <a:pt x="17213" y="9207"/>
                        <a:pt x="17246" y="8840"/>
                        <a:pt x="16779" y="8640"/>
                      </a:cubicBezTo>
                      <a:cubicBezTo>
                        <a:pt x="16779" y="8607"/>
                        <a:pt x="16746" y="8574"/>
                        <a:pt x="16746" y="8540"/>
                      </a:cubicBezTo>
                      <a:cubicBezTo>
                        <a:pt x="16679" y="8507"/>
                        <a:pt x="16613" y="8507"/>
                        <a:pt x="16513" y="8507"/>
                      </a:cubicBezTo>
                      <a:lnTo>
                        <a:pt x="16413" y="8507"/>
                      </a:lnTo>
                      <a:cubicBezTo>
                        <a:pt x="16346" y="8507"/>
                        <a:pt x="16312" y="8540"/>
                        <a:pt x="16246" y="8574"/>
                      </a:cubicBezTo>
                      <a:lnTo>
                        <a:pt x="16212" y="8607"/>
                      </a:lnTo>
                      <a:cubicBezTo>
                        <a:pt x="16112" y="8740"/>
                        <a:pt x="16046" y="8907"/>
                        <a:pt x="16012" y="9074"/>
                      </a:cubicBezTo>
                      <a:lnTo>
                        <a:pt x="15712" y="8707"/>
                      </a:lnTo>
                      <a:lnTo>
                        <a:pt x="15445" y="8373"/>
                      </a:lnTo>
                      <a:cubicBezTo>
                        <a:pt x="15479" y="8307"/>
                        <a:pt x="15479" y="8240"/>
                        <a:pt x="15479" y="8173"/>
                      </a:cubicBezTo>
                      <a:cubicBezTo>
                        <a:pt x="15212" y="7740"/>
                        <a:pt x="15078" y="7206"/>
                        <a:pt x="15145" y="6672"/>
                      </a:cubicBezTo>
                      <a:lnTo>
                        <a:pt x="15145" y="6339"/>
                      </a:lnTo>
                      <a:cubicBezTo>
                        <a:pt x="15112" y="6005"/>
                        <a:pt x="15178" y="5638"/>
                        <a:pt x="15312" y="5338"/>
                      </a:cubicBezTo>
                      <a:cubicBezTo>
                        <a:pt x="15412" y="5171"/>
                        <a:pt x="15445" y="5004"/>
                        <a:pt x="15479" y="4804"/>
                      </a:cubicBezTo>
                      <a:lnTo>
                        <a:pt x="15479" y="4304"/>
                      </a:lnTo>
                      <a:cubicBezTo>
                        <a:pt x="15545" y="3870"/>
                        <a:pt x="15345" y="3503"/>
                        <a:pt x="14978" y="3303"/>
                      </a:cubicBezTo>
                      <a:lnTo>
                        <a:pt x="14778" y="3036"/>
                      </a:lnTo>
                      <a:cubicBezTo>
                        <a:pt x="14745" y="3003"/>
                        <a:pt x="14745" y="2970"/>
                        <a:pt x="14711" y="2936"/>
                      </a:cubicBezTo>
                      <a:cubicBezTo>
                        <a:pt x="14645" y="2836"/>
                        <a:pt x="14645" y="2703"/>
                        <a:pt x="14678" y="2603"/>
                      </a:cubicBezTo>
                      <a:cubicBezTo>
                        <a:pt x="14778" y="2436"/>
                        <a:pt x="14811" y="2269"/>
                        <a:pt x="14778" y="2102"/>
                      </a:cubicBezTo>
                      <a:cubicBezTo>
                        <a:pt x="14745" y="1902"/>
                        <a:pt x="14545" y="1835"/>
                        <a:pt x="14344" y="1702"/>
                      </a:cubicBezTo>
                      <a:lnTo>
                        <a:pt x="14144" y="1602"/>
                      </a:lnTo>
                      <a:cubicBezTo>
                        <a:pt x="13977" y="1502"/>
                        <a:pt x="13777" y="1468"/>
                        <a:pt x="13577" y="1468"/>
                      </a:cubicBezTo>
                      <a:cubicBezTo>
                        <a:pt x="13444" y="1468"/>
                        <a:pt x="13310" y="1468"/>
                        <a:pt x="13177" y="1502"/>
                      </a:cubicBezTo>
                      <a:cubicBezTo>
                        <a:pt x="13043" y="1502"/>
                        <a:pt x="12943" y="1535"/>
                        <a:pt x="12810" y="1535"/>
                      </a:cubicBezTo>
                      <a:cubicBezTo>
                        <a:pt x="12677" y="1535"/>
                        <a:pt x="12543" y="1502"/>
                        <a:pt x="12443" y="1468"/>
                      </a:cubicBezTo>
                      <a:cubicBezTo>
                        <a:pt x="12310" y="1368"/>
                        <a:pt x="12176" y="1302"/>
                        <a:pt x="12009" y="1302"/>
                      </a:cubicBezTo>
                      <a:cubicBezTo>
                        <a:pt x="11993" y="1285"/>
                        <a:pt x="11976" y="1277"/>
                        <a:pt x="11959" y="1277"/>
                      </a:cubicBezTo>
                      <a:cubicBezTo>
                        <a:pt x="11943" y="1277"/>
                        <a:pt x="11926" y="1285"/>
                        <a:pt x="11909" y="1302"/>
                      </a:cubicBezTo>
                      <a:cubicBezTo>
                        <a:pt x="11909" y="1268"/>
                        <a:pt x="11909" y="1235"/>
                        <a:pt x="11843" y="1202"/>
                      </a:cubicBezTo>
                      <a:cubicBezTo>
                        <a:pt x="11676" y="1202"/>
                        <a:pt x="11509" y="1102"/>
                        <a:pt x="11442" y="968"/>
                      </a:cubicBezTo>
                      <a:cubicBezTo>
                        <a:pt x="11342" y="868"/>
                        <a:pt x="11276" y="801"/>
                        <a:pt x="11175" y="735"/>
                      </a:cubicBezTo>
                      <a:lnTo>
                        <a:pt x="11075" y="735"/>
                      </a:lnTo>
                      <a:cubicBezTo>
                        <a:pt x="11042" y="735"/>
                        <a:pt x="11042" y="701"/>
                        <a:pt x="11009" y="668"/>
                      </a:cubicBezTo>
                      <a:cubicBezTo>
                        <a:pt x="10942" y="635"/>
                        <a:pt x="10842" y="601"/>
                        <a:pt x="10708" y="601"/>
                      </a:cubicBezTo>
                      <a:cubicBezTo>
                        <a:pt x="10675" y="601"/>
                        <a:pt x="10642" y="601"/>
                        <a:pt x="10608" y="635"/>
                      </a:cubicBezTo>
                      <a:cubicBezTo>
                        <a:pt x="10175" y="368"/>
                        <a:pt x="9708" y="168"/>
                        <a:pt x="9207" y="34"/>
                      </a:cubicBezTo>
                      <a:lnTo>
                        <a:pt x="9007" y="34"/>
                      </a:lnTo>
                      <a:cubicBezTo>
                        <a:pt x="8874" y="1"/>
                        <a:pt x="8740" y="1"/>
                        <a:pt x="860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Google Shape;457;p16">
                  <a:extLst>
                    <a:ext uri="{FF2B5EF4-FFF2-40B4-BE49-F238E27FC236}">
                      <a16:creationId xmlns="" xmlns:a16="http://schemas.microsoft.com/office/drawing/2014/main" id="{56B8E0C1-FBCE-5877-AF3F-162930CBA196}"/>
                    </a:ext>
                  </a:extLst>
                </p:cNvPr>
                <p:cNvSpPr/>
                <p:nvPr/>
              </p:nvSpPr>
              <p:spPr>
                <a:xfrm>
                  <a:off x="6136038" y="3053600"/>
                  <a:ext cx="102600" cy="15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4" h="6239" extrusionOk="0">
                      <a:moveTo>
                        <a:pt x="2502" y="1"/>
                      </a:moveTo>
                      <a:cubicBezTo>
                        <a:pt x="2335" y="34"/>
                        <a:pt x="2202" y="268"/>
                        <a:pt x="2035" y="601"/>
                      </a:cubicBezTo>
                      <a:cubicBezTo>
                        <a:pt x="1935" y="868"/>
                        <a:pt x="1668" y="1068"/>
                        <a:pt x="1368" y="1102"/>
                      </a:cubicBezTo>
                      <a:cubicBezTo>
                        <a:pt x="1201" y="1135"/>
                        <a:pt x="1101" y="1235"/>
                        <a:pt x="1068" y="1402"/>
                      </a:cubicBezTo>
                      <a:cubicBezTo>
                        <a:pt x="1034" y="1502"/>
                        <a:pt x="1101" y="1635"/>
                        <a:pt x="1201" y="1702"/>
                      </a:cubicBezTo>
                      <a:cubicBezTo>
                        <a:pt x="1368" y="1769"/>
                        <a:pt x="1434" y="1869"/>
                        <a:pt x="1434" y="1969"/>
                      </a:cubicBezTo>
                      <a:cubicBezTo>
                        <a:pt x="1434" y="2036"/>
                        <a:pt x="1268" y="2169"/>
                        <a:pt x="1134" y="2269"/>
                      </a:cubicBezTo>
                      <a:cubicBezTo>
                        <a:pt x="534" y="2603"/>
                        <a:pt x="400" y="3003"/>
                        <a:pt x="634" y="3703"/>
                      </a:cubicBezTo>
                      <a:cubicBezTo>
                        <a:pt x="767" y="4237"/>
                        <a:pt x="601" y="4804"/>
                        <a:pt x="167" y="5138"/>
                      </a:cubicBezTo>
                      <a:cubicBezTo>
                        <a:pt x="0" y="5638"/>
                        <a:pt x="67" y="5705"/>
                        <a:pt x="667" y="6105"/>
                      </a:cubicBezTo>
                      <a:cubicBezTo>
                        <a:pt x="734" y="6105"/>
                        <a:pt x="767" y="6139"/>
                        <a:pt x="834" y="6172"/>
                      </a:cubicBezTo>
                      <a:cubicBezTo>
                        <a:pt x="901" y="6205"/>
                        <a:pt x="1001" y="6239"/>
                        <a:pt x="1101" y="6239"/>
                      </a:cubicBezTo>
                      <a:cubicBezTo>
                        <a:pt x="1134" y="6239"/>
                        <a:pt x="1201" y="6239"/>
                        <a:pt x="1234" y="6205"/>
                      </a:cubicBezTo>
                      <a:lnTo>
                        <a:pt x="1601" y="6005"/>
                      </a:lnTo>
                      <a:cubicBezTo>
                        <a:pt x="1635" y="6005"/>
                        <a:pt x="1635" y="5972"/>
                        <a:pt x="1668" y="5972"/>
                      </a:cubicBezTo>
                      <a:cubicBezTo>
                        <a:pt x="2102" y="5672"/>
                        <a:pt x="2402" y="5271"/>
                        <a:pt x="2602" y="4804"/>
                      </a:cubicBezTo>
                      <a:lnTo>
                        <a:pt x="2669" y="4771"/>
                      </a:lnTo>
                      <a:lnTo>
                        <a:pt x="2769" y="4738"/>
                      </a:lnTo>
                      <a:lnTo>
                        <a:pt x="2802" y="4738"/>
                      </a:lnTo>
                      <a:cubicBezTo>
                        <a:pt x="2802" y="4771"/>
                        <a:pt x="2802" y="4804"/>
                        <a:pt x="2802" y="4838"/>
                      </a:cubicBezTo>
                      <a:cubicBezTo>
                        <a:pt x="2802" y="4938"/>
                        <a:pt x="2835" y="5038"/>
                        <a:pt x="2735" y="5104"/>
                      </a:cubicBezTo>
                      <a:cubicBezTo>
                        <a:pt x="2635" y="5205"/>
                        <a:pt x="2569" y="5338"/>
                        <a:pt x="2569" y="5505"/>
                      </a:cubicBezTo>
                      <a:cubicBezTo>
                        <a:pt x="2569" y="5605"/>
                        <a:pt x="2635" y="5672"/>
                        <a:pt x="2735" y="5738"/>
                      </a:cubicBezTo>
                      <a:cubicBezTo>
                        <a:pt x="2802" y="5772"/>
                        <a:pt x="2869" y="5772"/>
                        <a:pt x="2902" y="5772"/>
                      </a:cubicBezTo>
                      <a:cubicBezTo>
                        <a:pt x="3069" y="5772"/>
                        <a:pt x="3169" y="5638"/>
                        <a:pt x="3236" y="5471"/>
                      </a:cubicBezTo>
                      <a:cubicBezTo>
                        <a:pt x="3269" y="5405"/>
                        <a:pt x="3336" y="5338"/>
                        <a:pt x="3369" y="5305"/>
                      </a:cubicBezTo>
                      <a:cubicBezTo>
                        <a:pt x="3436" y="5238"/>
                        <a:pt x="3503" y="5171"/>
                        <a:pt x="3503" y="5071"/>
                      </a:cubicBezTo>
                      <a:cubicBezTo>
                        <a:pt x="3503" y="4971"/>
                        <a:pt x="3436" y="4904"/>
                        <a:pt x="3369" y="4838"/>
                      </a:cubicBezTo>
                      <a:cubicBezTo>
                        <a:pt x="3336" y="4804"/>
                        <a:pt x="3302" y="4771"/>
                        <a:pt x="3302" y="4738"/>
                      </a:cubicBezTo>
                      <a:cubicBezTo>
                        <a:pt x="3236" y="4571"/>
                        <a:pt x="3169" y="4504"/>
                        <a:pt x="3102" y="4504"/>
                      </a:cubicBezTo>
                      <a:cubicBezTo>
                        <a:pt x="3169" y="4471"/>
                        <a:pt x="3236" y="4437"/>
                        <a:pt x="3302" y="4437"/>
                      </a:cubicBezTo>
                      <a:lnTo>
                        <a:pt x="3503" y="4437"/>
                      </a:lnTo>
                      <a:cubicBezTo>
                        <a:pt x="3529" y="4446"/>
                        <a:pt x="3554" y="4450"/>
                        <a:pt x="3577" y="4450"/>
                      </a:cubicBezTo>
                      <a:cubicBezTo>
                        <a:pt x="3638" y="4450"/>
                        <a:pt x="3687" y="4419"/>
                        <a:pt x="3736" y="4371"/>
                      </a:cubicBezTo>
                      <a:cubicBezTo>
                        <a:pt x="3769" y="4337"/>
                        <a:pt x="3803" y="4304"/>
                        <a:pt x="3836" y="4271"/>
                      </a:cubicBezTo>
                      <a:cubicBezTo>
                        <a:pt x="3970" y="4070"/>
                        <a:pt x="4103" y="3937"/>
                        <a:pt x="4070" y="3770"/>
                      </a:cubicBezTo>
                      <a:cubicBezTo>
                        <a:pt x="4003" y="3603"/>
                        <a:pt x="3903" y="3537"/>
                        <a:pt x="3703" y="3403"/>
                      </a:cubicBezTo>
                      <a:cubicBezTo>
                        <a:pt x="3503" y="3337"/>
                        <a:pt x="3503" y="3070"/>
                        <a:pt x="3503" y="2803"/>
                      </a:cubicBezTo>
                      <a:cubicBezTo>
                        <a:pt x="3503" y="2336"/>
                        <a:pt x="3436" y="1835"/>
                        <a:pt x="3302" y="1368"/>
                      </a:cubicBezTo>
                      <a:cubicBezTo>
                        <a:pt x="3269" y="1235"/>
                        <a:pt x="3236" y="1068"/>
                        <a:pt x="3269" y="935"/>
                      </a:cubicBezTo>
                      <a:cubicBezTo>
                        <a:pt x="3302" y="735"/>
                        <a:pt x="3269" y="535"/>
                        <a:pt x="3169" y="368"/>
                      </a:cubicBezTo>
                      <a:cubicBezTo>
                        <a:pt x="2936" y="168"/>
                        <a:pt x="2735" y="1"/>
                        <a:pt x="25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" name="Google Shape;458;p16">
                  <a:extLst>
                    <a:ext uri="{FF2B5EF4-FFF2-40B4-BE49-F238E27FC236}">
                      <a16:creationId xmlns="" xmlns:a16="http://schemas.microsoft.com/office/drawing/2014/main" id="{3DE4F6D6-771D-4883-3C33-52271E12AF3B}"/>
                    </a:ext>
                  </a:extLst>
                </p:cNvPr>
                <p:cNvSpPr/>
                <p:nvPr/>
              </p:nvSpPr>
              <p:spPr>
                <a:xfrm>
                  <a:off x="5817463" y="3218725"/>
                  <a:ext cx="135125" cy="13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5" h="5405" extrusionOk="0">
                      <a:moveTo>
                        <a:pt x="4137" y="1"/>
                      </a:moveTo>
                      <a:cubicBezTo>
                        <a:pt x="3903" y="34"/>
                        <a:pt x="3703" y="101"/>
                        <a:pt x="3503" y="234"/>
                      </a:cubicBezTo>
                      <a:lnTo>
                        <a:pt x="3470" y="267"/>
                      </a:lnTo>
                      <a:cubicBezTo>
                        <a:pt x="3403" y="334"/>
                        <a:pt x="3336" y="368"/>
                        <a:pt x="3303" y="434"/>
                      </a:cubicBezTo>
                      <a:cubicBezTo>
                        <a:pt x="3236" y="501"/>
                        <a:pt x="3203" y="534"/>
                        <a:pt x="3170" y="601"/>
                      </a:cubicBezTo>
                      <a:cubicBezTo>
                        <a:pt x="2969" y="1101"/>
                        <a:pt x="2502" y="1402"/>
                        <a:pt x="1969" y="1402"/>
                      </a:cubicBezTo>
                      <a:lnTo>
                        <a:pt x="1669" y="1402"/>
                      </a:lnTo>
                      <a:cubicBezTo>
                        <a:pt x="1568" y="1402"/>
                        <a:pt x="1468" y="1435"/>
                        <a:pt x="1368" y="1468"/>
                      </a:cubicBezTo>
                      <a:cubicBezTo>
                        <a:pt x="1168" y="1468"/>
                        <a:pt x="1068" y="1635"/>
                        <a:pt x="1101" y="1802"/>
                      </a:cubicBezTo>
                      <a:cubicBezTo>
                        <a:pt x="1135" y="1935"/>
                        <a:pt x="1235" y="2035"/>
                        <a:pt x="1368" y="2035"/>
                      </a:cubicBezTo>
                      <a:lnTo>
                        <a:pt x="1435" y="2035"/>
                      </a:lnTo>
                      <a:cubicBezTo>
                        <a:pt x="1502" y="2002"/>
                        <a:pt x="1568" y="2002"/>
                        <a:pt x="1669" y="2002"/>
                      </a:cubicBezTo>
                      <a:cubicBezTo>
                        <a:pt x="1677" y="1993"/>
                        <a:pt x="1691" y="1989"/>
                        <a:pt x="1707" y="1989"/>
                      </a:cubicBezTo>
                      <a:cubicBezTo>
                        <a:pt x="1751" y="1989"/>
                        <a:pt x="1811" y="2020"/>
                        <a:pt x="1835" y="2069"/>
                      </a:cubicBezTo>
                      <a:cubicBezTo>
                        <a:pt x="1902" y="2135"/>
                        <a:pt x="1835" y="2269"/>
                        <a:pt x="1769" y="2402"/>
                      </a:cubicBezTo>
                      <a:cubicBezTo>
                        <a:pt x="1769" y="2469"/>
                        <a:pt x="1735" y="2502"/>
                        <a:pt x="1735" y="2569"/>
                      </a:cubicBezTo>
                      <a:cubicBezTo>
                        <a:pt x="1702" y="2703"/>
                        <a:pt x="1635" y="2836"/>
                        <a:pt x="1535" y="2936"/>
                      </a:cubicBezTo>
                      <a:cubicBezTo>
                        <a:pt x="1368" y="3203"/>
                        <a:pt x="1168" y="3470"/>
                        <a:pt x="1535" y="3903"/>
                      </a:cubicBezTo>
                      <a:cubicBezTo>
                        <a:pt x="1535" y="3970"/>
                        <a:pt x="1402" y="4037"/>
                        <a:pt x="1335" y="4104"/>
                      </a:cubicBezTo>
                      <a:lnTo>
                        <a:pt x="701" y="4504"/>
                      </a:lnTo>
                      <a:lnTo>
                        <a:pt x="534" y="4604"/>
                      </a:lnTo>
                      <a:cubicBezTo>
                        <a:pt x="268" y="4771"/>
                        <a:pt x="1" y="4937"/>
                        <a:pt x="34" y="5371"/>
                      </a:cubicBezTo>
                      <a:cubicBezTo>
                        <a:pt x="101" y="5371"/>
                        <a:pt x="167" y="5404"/>
                        <a:pt x="201" y="5404"/>
                      </a:cubicBezTo>
                      <a:cubicBezTo>
                        <a:pt x="368" y="5371"/>
                        <a:pt x="501" y="5338"/>
                        <a:pt x="634" y="5238"/>
                      </a:cubicBezTo>
                      <a:cubicBezTo>
                        <a:pt x="735" y="5138"/>
                        <a:pt x="868" y="5104"/>
                        <a:pt x="1001" y="5071"/>
                      </a:cubicBezTo>
                      <a:cubicBezTo>
                        <a:pt x="1502" y="5071"/>
                        <a:pt x="2035" y="5004"/>
                        <a:pt x="2269" y="4370"/>
                      </a:cubicBezTo>
                      <a:cubicBezTo>
                        <a:pt x="2302" y="4270"/>
                        <a:pt x="2369" y="4237"/>
                        <a:pt x="2469" y="4204"/>
                      </a:cubicBezTo>
                      <a:cubicBezTo>
                        <a:pt x="2569" y="4137"/>
                        <a:pt x="2669" y="4104"/>
                        <a:pt x="2703" y="3970"/>
                      </a:cubicBezTo>
                      <a:lnTo>
                        <a:pt x="3270" y="3003"/>
                      </a:lnTo>
                      <a:cubicBezTo>
                        <a:pt x="3837" y="2502"/>
                        <a:pt x="4304" y="2002"/>
                        <a:pt x="4004" y="1201"/>
                      </a:cubicBezTo>
                      <a:cubicBezTo>
                        <a:pt x="4004" y="1168"/>
                        <a:pt x="4004" y="1101"/>
                        <a:pt x="4004" y="1101"/>
                      </a:cubicBezTo>
                      <a:cubicBezTo>
                        <a:pt x="4037" y="1035"/>
                        <a:pt x="4104" y="1035"/>
                        <a:pt x="4204" y="1001"/>
                      </a:cubicBezTo>
                      <a:lnTo>
                        <a:pt x="4404" y="1001"/>
                      </a:lnTo>
                      <a:cubicBezTo>
                        <a:pt x="4437" y="1001"/>
                        <a:pt x="4504" y="968"/>
                        <a:pt x="4571" y="968"/>
                      </a:cubicBezTo>
                      <a:cubicBezTo>
                        <a:pt x="4637" y="968"/>
                        <a:pt x="4704" y="1001"/>
                        <a:pt x="4771" y="1035"/>
                      </a:cubicBezTo>
                      <a:cubicBezTo>
                        <a:pt x="5038" y="1035"/>
                        <a:pt x="5371" y="1001"/>
                        <a:pt x="5405" y="701"/>
                      </a:cubicBezTo>
                      <a:lnTo>
                        <a:pt x="5405" y="634"/>
                      </a:lnTo>
                      <a:cubicBezTo>
                        <a:pt x="5405" y="601"/>
                        <a:pt x="5371" y="601"/>
                        <a:pt x="5371" y="601"/>
                      </a:cubicBezTo>
                      <a:cubicBezTo>
                        <a:pt x="5304" y="401"/>
                        <a:pt x="5138" y="267"/>
                        <a:pt x="4904" y="134"/>
                      </a:cubicBezTo>
                      <a:cubicBezTo>
                        <a:pt x="4737" y="34"/>
                        <a:pt x="4537" y="1"/>
                        <a:pt x="433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Google Shape;459;p16">
                  <a:extLst>
                    <a:ext uri="{FF2B5EF4-FFF2-40B4-BE49-F238E27FC236}">
                      <a16:creationId xmlns="" xmlns:a16="http://schemas.microsoft.com/office/drawing/2014/main" id="{C44FC866-BA04-4F06-D027-5D3F12E76E5D}"/>
                    </a:ext>
                  </a:extLst>
                </p:cNvPr>
                <p:cNvSpPr/>
                <p:nvPr/>
              </p:nvSpPr>
              <p:spPr>
                <a:xfrm>
                  <a:off x="5565613" y="2253875"/>
                  <a:ext cx="55900" cy="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6" h="2970" extrusionOk="0">
                      <a:moveTo>
                        <a:pt x="1469" y="0"/>
                      </a:moveTo>
                      <a:cubicBezTo>
                        <a:pt x="868" y="267"/>
                        <a:pt x="401" y="767"/>
                        <a:pt x="168" y="1401"/>
                      </a:cubicBezTo>
                      <a:cubicBezTo>
                        <a:pt x="1" y="1868"/>
                        <a:pt x="34" y="2402"/>
                        <a:pt x="268" y="2836"/>
                      </a:cubicBezTo>
                      <a:cubicBezTo>
                        <a:pt x="301" y="2936"/>
                        <a:pt x="368" y="2969"/>
                        <a:pt x="468" y="2969"/>
                      </a:cubicBezTo>
                      <a:cubicBezTo>
                        <a:pt x="1602" y="2969"/>
                        <a:pt x="2236" y="2302"/>
                        <a:pt x="2236" y="1134"/>
                      </a:cubicBezTo>
                      <a:cubicBezTo>
                        <a:pt x="2236" y="767"/>
                        <a:pt x="2136" y="434"/>
                        <a:pt x="1869" y="167"/>
                      </a:cubicBezTo>
                      <a:cubicBezTo>
                        <a:pt x="1802" y="67"/>
                        <a:pt x="1702" y="0"/>
                        <a:pt x="15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Google Shape;460;p16">
                  <a:extLst>
                    <a:ext uri="{FF2B5EF4-FFF2-40B4-BE49-F238E27FC236}">
                      <a16:creationId xmlns="" xmlns:a16="http://schemas.microsoft.com/office/drawing/2014/main" id="{A2F93CD7-9883-A23C-CF3C-EBDAB64F8366}"/>
                    </a:ext>
                  </a:extLst>
                </p:cNvPr>
                <p:cNvSpPr/>
                <p:nvPr/>
              </p:nvSpPr>
              <p:spPr>
                <a:xfrm>
                  <a:off x="5484738" y="2630800"/>
                  <a:ext cx="83400" cy="6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6" h="2770" extrusionOk="0">
                      <a:moveTo>
                        <a:pt x="867" y="1"/>
                      </a:moveTo>
                      <a:cubicBezTo>
                        <a:pt x="767" y="1"/>
                        <a:pt x="634" y="67"/>
                        <a:pt x="534" y="168"/>
                      </a:cubicBezTo>
                      <a:cubicBezTo>
                        <a:pt x="534" y="201"/>
                        <a:pt x="501" y="201"/>
                        <a:pt x="501" y="234"/>
                      </a:cubicBezTo>
                      <a:lnTo>
                        <a:pt x="501" y="268"/>
                      </a:lnTo>
                      <a:cubicBezTo>
                        <a:pt x="501" y="301"/>
                        <a:pt x="467" y="301"/>
                        <a:pt x="467" y="334"/>
                      </a:cubicBezTo>
                      <a:lnTo>
                        <a:pt x="367" y="468"/>
                      </a:lnTo>
                      <a:cubicBezTo>
                        <a:pt x="234" y="601"/>
                        <a:pt x="334" y="735"/>
                        <a:pt x="400" y="835"/>
                      </a:cubicBezTo>
                      <a:cubicBezTo>
                        <a:pt x="467" y="901"/>
                        <a:pt x="501" y="1001"/>
                        <a:pt x="501" y="1102"/>
                      </a:cubicBezTo>
                      <a:lnTo>
                        <a:pt x="367" y="1102"/>
                      </a:lnTo>
                      <a:cubicBezTo>
                        <a:pt x="300" y="1102"/>
                        <a:pt x="234" y="1102"/>
                        <a:pt x="167" y="1202"/>
                      </a:cubicBezTo>
                      <a:cubicBezTo>
                        <a:pt x="0" y="1468"/>
                        <a:pt x="0" y="1835"/>
                        <a:pt x="167" y="2102"/>
                      </a:cubicBezTo>
                      <a:lnTo>
                        <a:pt x="200" y="2302"/>
                      </a:lnTo>
                      <a:cubicBezTo>
                        <a:pt x="334" y="2503"/>
                        <a:pt x="434" y="2736"/>
                        <a:pt x="634" y="2769"/>
                      </a:cubicBezTo>
                      <a:lnTo>
                        <a:pt x="701" y="2769"/>
                      </a:lnTo>
                      <a:cubicBezTo>
                        <a:pt x="834" y="2769"/>
                        <a:pt x="934" y="2703"/>
                        <a:pt x="1034" y="2636"/>
                      </a:cubicBezTo>
                      <a:cubicBezTo>
                        <a:pt x="1234" y="2503"/>
                        <a:pt x="1468" y="2469"/>
                        <a:pt x="1701" y="2469"/>
                      </a:cubicBezTo>
                      <a:lnTo>
                        <a:pt x="2335" y="2469"/>
                      </a:lnTo>
                      <a:cubicBezTo>
                        <a:pt x="2435" y="2469"/>
                        <a:pt x="2535" y="2469"/>
                        <a:pt x="2669" y="2436"/>
                      </a:cubicBezTo>
                      <a:lnTo>
                        <a:pt x="2702" y="2436"/>
                      </a:lnTo>
                      <a:cubicBezTo>
                        <a:pt x="2769" y="2436"/>
                        <a:pt x="2836" y="2469"/>
                        <a:pt x="2902" y="2469"/>
                      </a:cubicBezTo>
                      <a:cubicBezTo>
                        <a:pt x="2969" y="2503"/>
                        <a:pt x="3036" y="2503"/>
                        <a:pt x="3102" y="2503"/>
                      </a:cubicBezTo>
                      <a:cubicBezTo>
                        <a:pt x="3236" y="2503"/>
                        <a:pt x="3303" y="2436"/>
                        <a:pt x="3336" y="2236"/>
                      </a:cubicBezTo>
                      <a:lnTo>
                        <a:pt x="3336" y="2136"/>
                      </a:lnTo>
                      <a:lnTo>
                        <a:pt x="3336" y="2036"/>
                      </a:lnTo>
                      <a:cubicBezTo>
                        <a:pt x="3336" y="1969"/>
                        <a:pt x="3336" y="1902"/>
                        <a:pt x="3336" y="1835"/>
                      </a:cubicBezTo>
                      <a:cubicBezTo>
                        <a:pt x="3336" y="1769"/>
                        <a:pt x="3303" y="1735"/>
                        <a:pt x="3303" y="1669"/>
                      </a:cubicBezTo>
                      <a:cubicBezTo>
                        <a:pt x="3269" y="1635"/>
                        <a:pt x="3236" y="1602"/>
                        <a:pt x="3236" y="1569"/>
                      </a:cubicBezTo>
                      <a:cubicBezTo>
                        <a:pt x="3202" y="1535"/>
                        <a:pt x="3169" y="1535"/>
                        <a:pt x="3136" y="1502"/>
                      </a:cubicBezTo>
                      <a:cubicBezTo>
                        <a:pt x="3102" y="1468"/>
                        <a:pt x="3036" y="1435"/>
                        <a:pt x="3002" y="1435"/>
                      </a:cubicBezTo>
                      <a:cubicBezTo>
                        <a:pt x="2969" y="1402"/>
                        <a:pt x="2936" y="1402"/>
                        <a:pt x="2936" y="1402"/>
                      </a:cubicBezTo>
                      <a:cubicBezTo>
                        <a:pt x="2869" y="1402"/>
                        <a:pt x="2836" y="1335"/>
                        <a:pt x="2802" y="1335"/>
                      </a:cubicBezTo>
                      <a:cubicBezTo>
                        <a:pt x="2502" y="1268"/>
                        <a:pt x="2235" y="1102"/>
                        <a:pt x="2035" y="901"/>
                      </a:cubicBezTo>
                      <a:cubicBezTo>
                        <a:pt x="1968" y="801"/>
                        <a:pt x="1868" y="701"/>
                        <a:pt x="1735" y="668"/>
                      </a:cubicBezTo>
                      <a:lnTo>
                        <a:pt x="1668" y="668"/>
                      </a:lnTo>
                      <a:lnTo>
                        <a:pt x="1601" y="534"/>
                      </a:lnTo>
                      <a:lnTo>
                        <a:pt x="1401" y="401"/>
                      </a:lnTo>
                      <a:lnTo>
                        <a:pt x="1334" y="268"/>
                      </a:lnTo>
                      <a:cubicBezTo>
                        <a:pt x="1234" y="101"/>
                        <a:pt x="1068" y="34"/>
                        <a:pt x="8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Google Shape;461;p16">
                  <a:extLst>
                    <a:ext uri="{FF2B5EF4-FFF2-40B4-BE49-F238E27FC236}">
                      <a16:creationId xmlns="" xmlns:a16="http://schemas.microsoft.com/office/drawing/2014/main" id="{83C173DA-BD86-7A8D-7DC1-26283904B89D}"/>
                    </a:ext>
                  </a:extLst>
                </p:cNvPr>
                <p:cNvSpPr/>
                <p:nvPr/>
              </p:nvSpPr>
              <p:spPr>
                <a:xfrm>
                  <a:off x="5765763" y="2517400"/>
                  <a:ext cx="121775" cy="6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1" h="2502" extrusionOk="0">
                      <a:moveTo>
                        <a:pt x="2369" y="0"/>
                      </a:moveTo>
                      <a:cubicBezTo>
                        <a:pt x="1902" y="34"/>
                        <a:pt x="1468" y="100"/>
                        <a:pt x="1068" y="267"/>
                      </a:cubicBezTo>
                      <a:cubicBezTo>
                        <a:pt x="834" y="334"/>
                        <a:pt x="601" y="400"/>
                        <a:pt x="367" y="434"/>
                      </a:cubicBezTo>
                      <a:cubicBezTo>
                        <a:pt x="234" y="434"/>
                        <a:pt x="101" y="567"/>
                        <a:pt x="34" y="701"/>
                      </a:cubicBezTo>
                      <a:cubicBezTo>
                        <a:pt x="1" y="934"/>
                        <a:pt x="67" y="1134"/>
                        <a:pt x="234" y="1301"/>
                      </a:cubicBezTo>
                      <a:cubicBezTo>
                        <a:pt x="401" y="1501"/>
                        <a:pt x="668" y="1601"/>
                        <a:pt x="935" y="1601"/>
                      </a:cubicBezTo>
                      <a:lnTo>
                        <a:pt x="1068" y="1601"/>
                      </a:lnTo>
                      <a:cubicBezTo>
                        <a:pt x="1068" y="1668"/>
                        <a:pt x="1068" y="1735"/>
                        <a:pt x="1001" y="1801"/>
                      </a:cubicBezTo>
                      <a:cubicBezTo>
                        <a:pt x="968" y="1902"/>
                        <a:pt x="935" y="2002"/>
                        <a:pt x="968" y="2102"/>
                      </a:cubicBezTo>
                      <a:lnTo>
                        <a:pt x="1201" y="2302"/>
                      </a:lnTo>
                      <a:lnTo>
                        <a:pt x="1368" y="2435"/>
                      </a:lnTo>
                      <a:cubicBezTo>
                        <a:pt x="1468" y="2502"/>
                        <a:pt x="1602" y="2502"/>
                        <a:pt x="1735" y="2502"/>
                      </a:cubicBezTo>
                      <a:cubicBezTo>
                        <a:pt x="2102" y="2469"/>
                        <a:pt x="2436" y="2335"/>
                        <a:pt x="2736" y="2135"/>
                      </a:cubicBezTo>
                      <a:lnTo>
                        <a:pt x="2903" y="2002"/>
                      </a:lnTo>
                      <a:cubicBezTo>
                        <a:pt x="2936" y="2068"/>
                        <a:pt x="3003" y="2102"/>
                        <a:pt x="3069" y="2102"/>
                      </a:cubicBezTo>
                      <a:cubicBezTo>
                        <a:pt x="3236" y="2102"/>
                        <a:pt x="3403" y="2068"/>
                        <a:pt x="3536" y="2035"/>
                      </a:cubicBezTo>
                      <a:lnTo>
                        <a:pt x="3670" y="1968"/>
                      </a:lnTo>
                      <a:cubicBezTo>
                        <a:pt x="3770" y="1935"/>
                        <a:pt x="3870" y="1935"/>
                        <a:pt x="3970" y="1935"/>
                      </a:cubicBezTo>
                      <a:cubicBezTo>
                        <a:pt x="4170" y="1935"/>
                        <a:pt x="4370" y="1835"/>
                        <a:pt x="4504" y="1668"/>
                      </a:cubicBezTo>
                      <a:cubicBezTo>
                        <a:pt x="4504" y="1635"/>
                        <a:pt x="4504" y="1601"/>
                        <a:pt x="4504" y="1568"/>
                      </a:cubicBezTo>
                      <a:lnTo>
                        <a:pt x="4537" y="1535"/>
                      </a:lnTo>
                      <a:cubicBezTo>
                        <a:pt x="4704" y="1468"/>
                        <a:pt x="4837" y="1401"/>
                        <a:pt x="4871" y="1168"/>
                      </a:cubicBezTo>
                      <a:lnTo>
                        <a:pt x="4570" y="867"/>
                      </a:lnTo>
                      <a:lnTo>
                        <a:pt x="4404" y="601"/>
                      </a:lnTo>
                      <a:lnTo>
                        <a:pt x="3803" y="200"/>
                      </a:lnTo>
                      <a:cubicBezTo>
                        <a:pt x="3770" y="234"/>
                        <a:pt x="3703" y="234"/>
                        <a:pt x="3636" y="234"/>
                      </a:cubicBezTo>
                      <a:cubicBezTo>
                        <a:pt x="3503" y="234"/>
                        <a:pt x="3336" y="200"/>
                        <a:pt x="3203" y="134"/>
                      </a:cubicBezTo>
                      <a:cubicBezTo>
                        <a:pt x="3069" y="67"/>
                        <a:pt x="2936" y="34"/>
                        <a:pt x="2803" y="34"/>
                      </a:cubicBezTo>
                      <a:lnTo>
                        <a:pt x="2736" y="34"/>
                      </a:lnTo>
                      <a:cubicBezTo>
                        <a:pt x="2602" y="0"/>
                        <a:pt x="2502" y="0"/>
                        <a:pt x="23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Google Shape;462;p16">
                  <a:extLst>
                    <a:ext uri="{FF2B5EF4-FFF2-40B4-BE49-F238E27FC236}">
                      <a16:creationId xmlns="" xmlns:a16="http://schemas.microsoft.com/office/drawing/2014/main" id="{5AFA931C-4D77-893E-4B80-B9F8724B0621}"/>
                    </a:ext>
                  </a:extLst>
                </p:cNvPr>
                <p:cNvSpPr/>
                <p:nvPr/>
              </p:nvSpPr>
              <p:spPr>
                <a:xfrm>
                  <a:off x="5718238" y="2680850"/>
                  <a:ext cx="77575" cy="5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2069" extrusionOk="0">
                      <a:moveTo>
                        <a:pt x="2335" y="0"/>
                      </a:moveTo>
                      <a:cubicBezTo>
                        <a:pt x="2268" y="0"/>
                        <a:pt x="2202" y="34"/>
                        <a:pt x="2168" y="67"/>
                      </a:cubicBezTo>
                      <a:cubicBezTo>
                        <a:pt x="1902" y="267"/>
                        <a:pt x="1568" y="367"/>
                        <a:pt x="1234" y="367"/>
                      </a:cubicBezTo>
                      <a:lnTo>
                        <a:pt x="1068" y="367"/>
                      </a:lnTo>
                      <a:cubicBezTo>
                        <a:pt x="767" y="367"/>
                        <a:pt x="467" y="501"/>
                        <a:pt x="234" y="667"/>
                      </a:cubicBezTo>
                      <a:cubicBezTo>
                        <a:pt x="100" y="767"/>
                        <a:pt x="34" y="867"/>
                        <a:pt x="0" y="1034"/>
                      </a:cubicBezTo>
                      <a:cubicBezTo>
                        <a:pt x="0" y="1034"/>
                        <a:pt x="0" y="1068"/>
                        <a:pt x="0" y="1068"/>
                      </a:cubicBezTo>
                      <a:lnTo>
                        <a:pt x="34" y="1101"/>
                      </a:lnTo>
                      <a:cubicBezTo>
                        <a:pt x="34" y="1134"/>
                        <a:pt x="67" y="1201"/>
                        <a:pt x="100" y="1234"/>
                      </a:cubicBezTo>
                      <a:cubicBezTo>
                        <a:pt x="134" y="1268"/>
                        <a:pt x="167" y="1268"/>
                        <a:pt x="200" y="1301"/>
                      </a:cubicBezTo>
                      <a:cubicBezTo>
                        <a:pt x="534" y="1568"/>
                        <a:pt x="901" y="1801"/>
                        <a:pt x="1301" y="2002"/>
                      </a:cubicBezTo>
                      <a:cubicBezTo>
                        <a:pt x="1435" y="2068"/>
                        <a:pt x="1535" y="2068"/>
                        <a:pt x="1668" y="2068"/>
                      </a:cubicBezTo>
                      <a:cubicBezTo>
                        <a:pt x="2202" y="2068"/>
                        <a:pt x="2936" y="1768"/>
                        <a:pt x="2969" y="1468"/>
                      </a:cubicBezTo>
                      <a:cubicBezTo>
                        <a:pt x="3102" y="1034"/>
                        <a:pt x="3002" y="567"/>
                        <a:pt x="2735" y="234"/>
                      </a:cubicBezTo>
                      <a:lnTo>
                        <a:pt x="2602" y="134"/>
                      </a:lnTo>
                      <a:cubicBezTo>
                        <a:pt x="2535" y="100"/>
                        <a:pt x="2469" y="34"/>
                        <a:pt x="2402" y="34"/>
                      </a:cubicBezTo>
                      <a:cubicBezTo>
                        <a:pt x="2369" y="0"/>
                        <a:pt x="2369" y="0"/>
                        <a:pt x="23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Google Shape;463;p16">
                  <a:extLst>
                    <a:ext uri="{FF2B5EF4-FFF2-40B4-BE49-F238E27FC236}">
                      <a16:creationId xmlns="" xmlns:a16="http://schemas.microsoft.com/office/drawing/2014/main" id="{D8E1EE3E-C8D2-99B0-3946-09560F96F998}"/>
                    </a:ext>
                  </a:extLst>
                </p:cNvPr>
                <p:cNvSpPr/>
                <p:nvPr/>
              </p:nvSpPr>
              <p:spPr>
                <a:xfrm>
                  <a:off x="5456388" y="2299725"/>
                  <a:ext cx="190150" cy="316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6" h="12644" extrusionOk="0">
                      <a:moveTo>
                        <a:pt x="3469" y="4504"/>
                      </a:moveTo>
                      <a:cubicBezTo>
                        <a:pt x="3469" y="4538"/>
                        <a:pt x="3436" y="4571"/>
                        <a:pt x="3436" y="4571"/>
                      </a:cubicBezTo>
                      <a:cubicBezTo>
                        <a:pt x="3436" y="4571"/>
                        <a:pt x="3436" y="4538"/>
                        <a:pt x="3436" y="4538"/>
                      </a:cubicBezTo>
                      <a:cubicBezTo>
                        <a:pt x="3436" y="4538"/>
                        <a:pt x="3469" y="4504"/>
                        <a:pt x="3469" y="4504"/>
                      </a:cubicBezTo>
                      <a:close/>
                      <a:moveTo>
                        <a:pt x="3369" y="4704"/>
                      </a:moveTo>
                      <a:cubicBezTo>
                        <a:pt x="3336" y="4804"/>
                        <a:pt x="3302" y="4871"/>
                        <a:pt x="3302" y="4971"/>
                      </a:cubicBezTo>
                      <a:cubicBezTo>
                        <a:pt x="3236" y="4971"/>
                        <a:pt x="3202" y="5005"/>
                        <a:pt x="3136" y="5071"/>
                      </a:cubicBezTo>
                      <a:cubicBezTo>
                        <a:pt x="3102" y="5105"/>
                        <a:pt x="3036" y="5138"/>
                        <a:pt x="2969" y="5171"/>
                      </a:cubicBezTo>
                      <a:lnTo>
                        <a:pt x="2902" y="5171"/>
                      </a:lnTo>
                      <a:cubicBezTo>
                        <a:pt x="2902" y="5005"/>
                        <a:pt x="3036" y="4938"/>
                        <a:pt x="3169" y="4871"/>
                      </a:cubicBezTo>
                      <a:cubicBezTo>
                        <a:pt x="3236" y="4838"/>
                        <a:pt x="3302" y="4771"/>
                        <a:pt x="3369" y="4704"/>
                      </a:cubicBezTo>
                      <a:close/>
                      <a:moveTo>
                        <a:pt x="3736" y="1"/>
                      </a:moveTo>
                      <a:cubicBezTo>
                        <a:pt x="3603" y="1"/>
                        <a:pt x="3436" y="34"/>
                        <a:pt x="3302" y="134"/>
                      </a:cubicBezTo>
                      <a:cubicBezTo>
                        <a:pt x="2802" y="435"/>
                        <a:pt x="2368" y="902"/>
                        <a:pt x="2102" y="1435"/>
                      </a:cubicBezTo>
                      <a:cubicBezTo>
                        <a:pt x="1968" y="1602"/>
                        <a:pt x="1901" y="1769"/>
                        <a:pt x="1868" y="1969"/>
                      </a:cubicBezTo>
                      <a:cubicBezTo>
                        <a:pt x="1835" y="2136"/>
                        <a:pt x="1768" y="2269"/>
                        <a:pt x="1701" y="2436"/>
                      </a:cubicBezTo>
                      <a:lnTo>
                        <a:pt x="1534" y="3437"/>
                      </a:lnTo>
                      <a:cubicBezTo>
                        <a:pt x="967" y="4104"/>
                        <a:pt x="967" y="4404"/>
                        <a:pt x="1534" y="5005"/>
                      </a:cubicBezTo>
                      <a:cubicBezTo>
                        <a:pt x="1801" y="5271"/>
                        <a:pt x="1868" y="5705"/>
                        <a:pt x="1701" y="6039"/>
                      </a:cubicBezTo>
                      <a:cubicBezTo>
                        <a:pt x="1635" y="6272"/>
                        <a:pt x="1601" y="6539"/>
                        <a:pt x="1668" y="6772"/>
                      </a:cubicBezTo>
                      <a:lnTo>
                        <a:pt x="1668" y="6873"/>
                      </a:lnTo>
                      <a:cubicBezTo>
                        <a:pt x="1701" y="6939"/>
                        <a:pt x="1701" y="7006"/>
                        <a:pt x="1701" y="7073"/>
                      </a:cubicBezTo>
                      <a:cubicBezTo>
                        <a:pt x="1735" y="7173"/>
                        <a:pt x="1768" y="7306"/>
                        <a:pt x="1868" y="7406"/>
                      </a:cubicBezTo>
                      <a:lnTo>
                        <a:pt x="2001" y="7573"/>
                      </a:lnTo>
                      <a:lnTo>
                        <a:pt x="2135" y="8207"/>
                      </a:lnTo>
                      <a:lnTo>
                        <a:pt x="2268" y="8874"/>
                      </a:lnTo>
                      <a:cubicBezTo>
                        <a:pt x="2068" y="9007"/>
                        <a:pt x="1935" y="9208"/>
                        <a:pt x="1901" y="9474"/>
                      </a:cubicBezTo>
                      <a:cubicBezTo>
                        <a:pt x="1868" y="9574"/>
                        <a:pt x="1835" y="9675"/>
                        <a:pt x="1768" y="9775"/>
                      </a:cubicBezTo>
                      <a:cubicBezTo>
                        <a:pt x="1768" y="9808"/>
                        <a:pt x="1735" y="9841"/>
                        <a:pt x="1735" y="9841"/>
                      </a:cubicBezTo>
                      <a:lnTo>
                        <a:pt x="1635" y="9841"/>
                      </a:lnTo>
                      <a:cubicBezTo>
                        <a:pt x="1468" y="9841"/>
                        <a:pt x="1301" y="9775"/>
                        <a:pt x="1168" y="9675"/>
                      </a:cubicBezTo>
                      <a:cubicBezTo>
                        <a:pt x="1034" y="9574"/>
                        <a:pt x="867" y="9508"/>
                        <a:pt x="667" y="9508"/>
                      </a:cubicBezTo>
                      <a:lnTo>
                        <a:pt x="534" y="9508"/>
                      </a:lnTo>
                      <a:cubicBezTo>
                        <a:pt x="267" y="9574"/>
                        <a:pt x="33" y="9841"/>
                        <a:pt x="0" y="10175"/>
                      </a:cubicBezTo>
                      <a:cubicBezTo>
                        <a:pt x="33" y="10442"/>
                        <a:pt x="67" y="10675"/>
                        <a:pt x="167" y="10942"/>
                      </a:cubicBezTo>
                      <a:cubicBezTo>
                        <a:pt x="367" y="11276"/>
                        <a:pt x="434" y="11676"/>
                        <a:pt x="367" y="12043"/>
                      </a:cubicBezTo>
                      <a:lnTo>
                        <a:pt x="434" y="12076"/>
                      </a:lnTo>
                      <a:lnTo>
                        <a:pt x="500" y="12110"/>
                      </a:lnTo>
                      <a:cubicBezTo>
                        <a:pt x="667" y="12243"/>
                        <a:pt x="901" y="12343"/>
                        <a:pt x="1134" y="12410"/>
                      </a:cubicBezTo>
                      <a:cubicBezTo>
                        <a:pt x="1234" y="12410"/>
                        <a:pt x="1268" y="12310"/>
                        <a:pt x="1268" y="12110"/>
                      </a:cubicBezTo>
                      <a:lnTo>
                        <a:pt x="1268" y="11943"/>
                      </a:lnTo>
                      <a:cubicBezTo>
                        <a:pt x="1401" y="12343"/>
                        <a:pt x="1801" y="12443"/>
                        <a:pt x="2168" y="12510"/>
                      </a:cubicBezTo>
                      <a:cubicBezTo>
                        <a:pt x="2302" y="12543"/>
                        <a:pt x="2435" y="12577"/>
                        <a:pt x="2535" y="12610"/>
                      </a:cubicBezTo>
                      <a:cubicBezTo>
                        <a:pt x="2569" y="12610"/>
                        <a:pt x="2602" y="12610"/>
                        <a:pt x="2635" y="12577"/>
                      </a:cubicBezTo>
                      <a:cubicBezTo>
                        <a:pt x="2669" y="12610"/>
                        <a:pt x="2702" y="12610"/>
                        <a:pt x="2735" y="12643"/>
                      </a:cubicBezTo>
                      <a:lnTo>
                        <a:pt x="2902" y="12643"/>
                      </a:lnTo>
                      <a:cubicBezTo>
                        <a:pt x="3069" y="12643"/>
                        <a:pt x="3236" y="12510"/>
                        <a:pt x="3269" y="12343"/>
                      </a:cubicBezTo>
                      <a:lnTo>
                        <a:pt x="3436" y="12110"/>
                      </a:lnTo>
                      <a:cubicBezTo>
                        <a:pt x="3503" y="12076"/>
                        <a:pt x="3569" y="12043"/>
                        <a:pt x="3636" y="12010"/>
                      </a:cubicBezTo>
                      <a:cubicBezTo>
                        <a:pt x="3736" y="11909"/>
                        <a:pt x="3836" y="11876"/>
                        <a:pt x="3970" y="11876"/>
                      </a:cubicBezTo>
                      <a:cubicBezTo>
                        <a:pt x="4070" y="11876"/>
                        <a:pt x="4136" y="11909"/>
                        <a:pt x="4203" y="11976"/>
                      </a:cubicBezTo>
                      <a:cubicBezTo>
                        <a:pt x="4270" y="12043"/>
                        <a:pt x="4336" y="12076"/>
                        <a:pt x="4403" y="12110"/>
                      </a:cubicBezTo>
                      <a:cubicBezTo>
                        <a:pt x="4537" y="12143"/>
                        <a:pt x="4670" y="12243"/>
                        <a:pt x="4703" y="12376"/>
                      </a:cubicBezTo>
                      <a:cubicBezTo>
                        <a:pt x="4703" y="12410"/>
                        <a:pt x="4703" y="12410"/>
                        <a:pt x="4737" y="12410"/>
                      </a:cubicBezTo>
                      <a:lnTo>
                        <a:pt x="4737" y="12477"/>
                      </a:lnTo>
                      <a:cubicBezTo>
                        <a:pt x="4770" y="12477"/>
                        <a:pt x="4803" y="12510"/>
                        <a:pt x="4837" y="12510"/>
                      </a:cubicBezTo>
                      <a:lnTo>
                        <a:pt x="5137" y="12510"/>
                      </a:lnTo>
                      <a:cubicBezTo>
                        <a:pt x="5170" y="12477"/>
                        <a:pt x="5237" y="12477"/>
                        <a:pt x="5304" y="12477"/>
                      </a:cubicBezTo>
                      <a:cubicBezTo>
                        <a:pt x="5404" y="12477"/>
                        <a:pt x="5537" y="12376"/>
                        <a:pt x="5537" y="12276"/>
                      </a:cubicBezTo>
                      <a:cubicBezTo>
                        <a:pt x="5571" y="12076"/>
                        <a:pt x="5437" y="12010"/>
                        <a:pt x="5304" y="11909"/>
                      </a:cubicBezTo>
                      <a:lnTo>
                        <a:pt x="5237" y="11876"/>
                      </a:lnTo>
                      <a:lnTo>
                        <a:pt x="4837" y="11609"/>
                      </a:lnTo>
                      <a:lnTo>
                        <a:pt x="3703" y="9675"/>
                      </a:lnTo>
                      <a:cubicBezTo>
                        <a:pt x="3736" y="9508"/>
                        <a:pt x="3669" y="9341"/>
                        <a:pt x="3569" y="9208"/>
                      </a:cubicBezTo>
                      <a:cubicBezTo>
                        <a:pt x="3536" y="9141"/>
                        <a:pt x="3503" y="9074"/>
                        <a:pt x="3469" y="9007"/>
                      </a:cubicBezTo>
                      <a:cubicBezTo>
                        <a:pt x="3469" y="9007"/>
                        <a:pt x="3469" y="8974"/>
                        <a:pt x="3436" y="8941"/>
                      </a:cubicBezTo>
                      <a:lnTo>
                        <a:pt x="3436" y="8741"/>
                      </a:lnTo>
                      <a:cubicBezTo>
                        <a:pt x="3636" y="8474"/>
                        <a:pt x="3736" y="8140"/>
                        <a:pt x="3736" y="7773"/>
                      </a:cubicBezTo>
                      <a:cubicBezTo>
                        <a:pt x="3736" y="7640"/>
                        <a:pt x="3736" y="7473"/>
                        <a:pt x="3769" y="7373"/>
                      </a:cubicBezTo>
                      <a:lnTo>
                        <a:pt x="3903" y="7373"/>
                      </a:lnTo>
                      <a:cubicBezTo>
                        <a:pt x="4103" y="7373"/>
                        <a:pt x="4270" y="7406"/>
                        <a:pt x="4437" y="7440"/>
                      </a:cubicBezTo>
                      <a:cubicBezTo>
                        <a:pt x="4837" y="7540"/>
                        <a:pt x="5270" y="7640"/>
                        <a:pt x="5671" y="7706"/>
                      </a:cubicBezTo>
                      <a:lnTo>
                        <a:pt x="6171" y="7773"/>
                      </a:lnTo>
                      <a:lnTo>
                        <a:pt x="6505" y="7973"/>
                      </a:lnTo>
                      <a:cubicBezTo>
                        <a:pt x="6605" y="8040"/>
                        <a:pt x="6705" y="8073"/>
                        <a:pt x="6838" y="8073"/>
                      </a:cubicBezTo>
                      <a:cubicBezTo>
                        <a:pt x="6862" y="8067"/>
                        <a:pt x="6887" y="8065"/>
                        <a:pt x="6912" y="8065"/>
                      </a:cubicBezTo>
                      <a:cubicBezTo>
                        <a:pt x="7029" y="8065"/>
                        <a:pt x="7156" y="8124"/>
                        <a:pt x="7239" y="8207"/>
                      </a:cubicBezTo>
                      <a:cubicBezTo>
                        <a:pt x="7305" y="8274"/>
                        <a:pt x="7372" y="8307"/>
                        <a:pt x="7439" y="8307"/>
                      </a:cubicBezTo>
                      <a:cubicBezTo>
                        <a:pt x="7472" y="8307"/>
                        <a:pt x="7505" y="8307"/>
                        <a:pt x="7539" y="8274"/>
                      </a:cubicBezTo>
                      <a:cubicBezTo>
                        <a:pt x="7605" y="8173"/>
                        <a:pt x="7539" y="8107"/>
                        <a:pt x="7505" y="8040"/>
                      </a:cubicBezTo>
                      <a:cubicBezTo>
                        <a:pt x="7472" y="7973"/>
                        <a:pt x="7472" y="7940"/>
                        <a:pt x="7439" y="7907"/>
                      </a:cubicBezTo>
                      <a:lnTo>
                        <a:pt x="6605" y="7340"/>
                      </a:lnTo>
                      <a:lnTo>
                        <a:pt x="6605" y="7206"/>
                      </a:lnTo>
                      <a:cubicBezTo>
                        <a:pt x="6638" y="7039"/>
                        <a:pt x="6571" y="6906"/>
                        <a:pt x="6505" y="6772"/>
                      </a:cubicBezTo>
                      <a:cubicBezTo>
                        <a:pt x="6505" y="6672"/>
                        <a:pt x="6505" y="6572"/>
                        <a:pt x="6438" y="6506"/>
                      </a:cubicBezTo>
                      <a:cubicBezTo>
                        <a:pt x="6356" y="6423"/>
                        <a:pt x="6251" y="6363"/>
                        <a:pt x="6142" y="6363"/>
                      </a:cubicBezTo>
                      <a:cubicBezTo>
                        <a:pt x="6118" y="6363"/>
                        <a:pt x="6095" y="6366"/>
                        <a:pt x="6071" y="6372"/>
                      </a:cubicBezTo>
                      <a:lnTo>
                        <a:pt x="6004" y="6372"/>
                      </a:lnTo>
                      <a:cubicBezTo>
                        <a:pt x="5838" y="6339"/>
                        <a:pt x="5671" y="6272"/>
                        <a:pt x="5504" y="6205"/>
                      </a:cubicBezTo>
                      <a:cubicBezTo>
                        <a:pt x="5404" y="6139"/>
                        <a:pt x="5304" y="6072"/>
                        <a:pt x="5204" y="6039"/>
                      </a:cubicBezTo>
                      <a:cubicBezTo>
                        <a:pt x="5037" y="6005"/>
                        <a:pt x="4904" y="5939"/>
                        <a:pt x="4937" y="5738"/>
                      </a:cubicBezTo>
                      <a:cubicBezTo>
                        <a:pt x="4970" y="5538"/>
                        <a:pt x="5104" y="5505"/>
                        <a:pt x="5270" y="5438"/>
                      </a:cubicBezTo>
                      <a:cubicBezTo>
                        <a:pt x="6772" y="4904"/>
                        <a:pt x="6805" y="4771"/>
                        <a:pt x="6838" y="3170"/>
                      </a:cubicBezTo>
                      <a:cubicBezTo>
                        <a:pt x="6905" y="2936"/>
                        <a:pt x="6838" y="2703"/>
                        <a:pt x="6705" y="2503"/>
                      </a:cubicBezTo>
                      <a:cubicBezTo>
                        <a:pt x="6655" y="2428"/>
                        <a:pt x="6586" y="2390"/>
                        <a:pt x="6498" y="2390"/>
                      </a:cubicBezTo>
                      <a:cubicBezTo>
                        <a:pt x="6469" y="2390"/>
                        <a:pt x="6438" y="2394"/>
                        <a:pt x="6405" y="2403"/>
                      </a:cubicBezTo>
                      <a:cubicBezTo>
                        <a:pt x="6305" y="2403"/>
                        <a:pt x="6171" y="2403"/>
                        <a:pt x="6038" y="2469"/>
                      </a:cubicBezTo>
                      <a:cubicBezTo>
                        <a:pt x="5237" y="2569"/>
                        <a:pt x="4537" y="3036"/>
                        <a:pt x="4070" y="3704"/>
                      </a:cubicBezTo>
                      <a:cubicBezTo>
                        <a:pt x="4003" y="3770"/>
                        <a:pt x="3970" y="3870"/>
                        <a:pt x="4003" y="3970"/>
                      </a:cubicBezTo>
                      <a:cubicBezTo>
                        <a:pt x="4003" y="4004"/>
                        <a:pt x="4003" y="4037"/>
                        <a:pt x="4036" y="4037"/>
                      </a:cubicBezTo>
                      <a:cubicBezTo>
                        <a:pt x="3970" y="4037"/>
                        <a:pt x="3936" y="4071"/>
                        <a:pt x="3903" y="4071"/>
                      </a:cubicBezTo>
                      <a:cubicBezTo>
                        <a:pt x="3836" y="4137"/>
                        <a:pt x="3769" y="4171"/>
                        <a:pt x="3736" y="4204"/>
                      </a:cubicBezTo>
                      <a:lnTo>
                        <a:pt x="3703" y="4204"/>
                      </a:lnTo>
                      <a:lnTo>
                        <a:pt x="3769" y="4104"/>
                      </a:lnTo>
                      <a:lnTo>
                        <a:pt x="3836" y="4004"/>
                      </a:lnTo>
                      <a:cubicBezTo>
                        <a:pt x="3903" y="3904"/>
                        <a:pt x="3936" y="3804"/>
                        <a:pt x="3936" y="3670"/>
                      </a:cubicBezTo>
                      <a:cubicBezTo>
                        <a:pt x="4303" y="3103"/>
                        <a:pt x="4270" y="2369"/>
                        <a:pt x="3869" y="1802"/>
                      </a:cubicBezTo>
                      <a:cubicBezTo>
                        <a:pt x="3503" y="1335"/>
                        <a:pt x="3636" y="1102"/>
                        <a:pt x="3936" y="768"/>
                      </a:cubicBezTo>
                      <a:cubicBezTo>
                        <a:pt x="4070" y="601"/>
                        <a:pt x="4270" y="334"/>
                        <a:pt x="4036" y="134"/>
                      </a:cubicBezTo>
                      <a:cubicBezTo>
                        <a:pt x="3970" y="34"/>
                        <a:pt x="3869" y="1"/>
                        <a:pt x="37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" name="Google Shape;464;p16">
                  <a:extLst>
                    <a:ext uri="{FF2B5EF4-FFF2-40B4-BE49-F238E27FC236}">
                      <a16:creationId xmlns="" xmlns:a16="http://schemas.microsoft.com/office/drawing/2014/main" id="{B94AE50A-833F-5052-D046-4932DE4D696E}"/>
                    </a:ext>
                  </a:extLst>
                </p:cNvPr>
                <p:cNvSpPr/>
                <p:nvPr/>
              </p:nvSpPr>
              <p:spPr>
                <a:xfrm>
                  <a:off x="6281963" y="2672500"/>
                  <a:ext cx="154300" cy="4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72" h="1736" extrusionOk="0">
                      <a:moveTo>
                        <a:pt x="267" y="1"/>
                      </a:moveTo>
                      <a:cubicBezTo>
                        <a:pt x="67" y="201"/>
                        <a:pt x="1" y="368"/>
                        <a:pt x="67" y="501"/>
                      </a:cubicBezTo>
                      <a:cubicBezTo>
                        <a:pt x="101" y="601"/>
                        <a:pt x="267" y="701"/>
                        <a:pt x="568" y="768"/>
                      </a:cubicBezTo>
                      <a:cubicBezTo>
                        <a:pt x="701" y="801"/>
                        <a:pt x="868" y="835"/>
                        <a:pt x="1035" y="835"/>
                      </a:cubicBezTo>
                      <a:cubicBezTo>
                        <a:pt x="1078" y="830"/>
                        <a:pt x="1120" y="828"/>
                        <a:pt x="1162" y="828"/>
                      </a:cubicBezTo>
                      <a:cubicBezTo>
                        <a:pt x="1445" y="828"/>
                        <a:pt x="1703" y="923"/>
                        <a:pt x="1935" y="1068"/>
                      </a:cubicBezTo>
                      <a:cubicBezTo>
                        <a:pt x="2436" y="1368"/>
                        <a:pt x="2936" y="1535"/>
                        <a:pt x="3503" y="1635"/>
                      </a:cubicBezTo>
                      <a:lnTo>
                        <a:pt x="3737" y="1668"/>
                      </a:lnTo>
                      <a:cubicBezTo>
                        <a:pt x="3870" y="1702"/>
                        <a:pt x="4003" y="1735"/>
                        <a:pt x="4137" y="1735"/>
                      </a:cubicBezTo>
                      <a:cubicBezTo>
                        <a:pt x="4437" y="1735"/>
                        <a:pt x="4704" y="1635"/>
                        <a:pt x="4904" y="1435"/>
                      </a:cubicBezTo>
                      <a:lnTo>
                        <a:pt x="5605" y="1335"/>
                      </a:lnTo>
                      <a:lnTo>
                        <a:pt x="5705" y="1335"/>
                      </a:lnTo>
                      <a:cubicBezTo>
                        <a:pt x="5805" y="1335"/>
                        <a:pt x="5938" y="1302"/>
                        <a:pt x="6038" y="1268"/>
                      </a:cubicBezTo>
                      <a:cubicBezTo>
                        <a:pt x="6138" y="1168"/>
                        <a:pt x="6172" y="1101"/>
                        <a:pt x="6172" y="1035"/>
                      </a:cubicBezTo>
                      <a:cubicBezTo>
                        <a:pt x="6172" y="1018"/>
                        <a:pt x="6172" y="1018"/>
                        <a:pt x="6168" y="1018"/>
                      </a:cubicBezTo>
                      <a:cubicBezTo>
                        <a:pt x="6163" y="1018"/>
                        <a:pt x="6155" y="1018"/>
                        <a:pt x="6138" y="1001"/>
                      </a:cubicBezTo>
                      <a:cubicBezTo>
                        <a:pt x="6105" y="968"/>
                        <a:pt x="6072" y="935"/>
                        <a:pt x="6005" y="935"/>
                      </a:cubicBezTo>
                      <a:cubicBezTo>
                        <a:pt x="5938" y="901"/>
                        <a:pt x="5871" y="868"/>
                        <a:pt x="5838" y="801"/>
                      </a:cubicBezTo>
                      <a:cubicBezTo>
                        <a:pt x="5771" y="701"/>
                        <a:pt x="5638" y="668"/>
                        <a:pt x="5505" y="668"/>
                      </a:cubicBezTo>
                      <a:lnTo>
                        <a:pt x="5171" y="668"/>
                      </a:lnTo>
                      <a:lnTo>
                        <a:pt x="4971" y="534"/>
                      </a:lnTo>
                      <a:lnTo>
                        <a:pt x="4737" y="401"/>
                      </a:lnTo>
                      <a:cubicBezTo>
                        <a:pt x="4604" y="401"/>
                        <a:pt x="4504" y="434"/>
                        <a:pt x="4370" y="434"/>
                      </a:cubicBezTo>
                      <a:cubicBezTo>
                        <a:pt x="4104" y="434"/>
                        <a:pt x="3837" y="368"/>
                        <a:pt x="3570" y="301"/>
                      </a:cubicBezTo>
                      <a:cubicBezTo>
                        <a:pt x="3303" y="234"/>
                        <a:pt x="3036" y="201"/>
                        <a:pt x="2769" y="201"/>
                      </a:cubicBezTo>
                      <a:cubicBezTo>
                        <a:pt x="2636" y="201"/>
                        <a:pt x="2502" y="234"/>
                        <a:pt x="2369" y="267"/>
                      </a:cubicBezTo>
                      <a:cubicBezTo>
                        <a:pt x="2102" y="201"/>
                        <a:pt x="1802" y="167"/>
                        <a:pt x="1535" y="167"/>
                      </a:cubicBezTo>
                      <a:cubicBezTo>
                        <a:pt x="1235" y="167"/>
                        <a:pt x="935" y="134"/>
                        <a:pt x="634" y="67"/>
                      </a:cubicBezTo>
                      <a:lnTo>
                        <a:pt x="468" y="34"/>
                      </a:lnTo>
                      <a:cubicBezTo>
                        <a:pt x="401" y="34"/>
                        <a:pt x="334" y="1"/>
                        <a:pt x="2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Google Shape;465;p16">
                  <a:extLst>
                    <a:ext uri="{FF2B5EF4-FFF2-40B4-BE49-F238E27FC236}">
                      <a16:creationId xmlns="" xmlns:a16="http://schemas.microsoft.com/office/drawing/2014/main" id="{0A583C79-CFA6-DDA8-836D-1831FD5ABC22}"/>
                    </a:ext>
                  </a:extLst>
                </p:cNvPr>
                <p:cNvSpPr/>
                <p:nvPr/>
              </p:nvSpPr>
              <p:spPr>
                <a:xfrm>
                  <a:off x="5182013" y="2673325"/>
                  <a:ext cx="2076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07" h="3971" extrusionOk="0">
                      <a:moveTo>
                        <a:pt x="1368" y="1"/>
                      </a:moveTo>
                      <a:cubicBezTo>
                        <a:pt x="1201" y="1"/>
                        <a:pt x="1068" y="1"/>
                        <a:pt x="901" y="34"/>
                      </a:cubicBezTo>
                      <a:cubicBezTo>
                        <a:pt x="668" y="34"/>
                        <a:pt x="434" y="168"/>
                        <a:pt x="334" y="368"/>
                      </a:cubicBezTo>
                      <a:cubicBezTo>
                        <a:pt x="301" y="568"/>
                        <a:pt x="267" y="768"/>
                        <a:pt x="167" y="935"/>
                      </a:cubicBezTo>
                      <a:cubicBezTo>
                        <a:pt x="34" y="1168"/>
                        <a:pt x="1" y="1469"/>
                        <a:pt x="67" y="1736"/>
                      </a:cubicBezTo>
                      <a:cubicBezTo>
                        <a:pt x="67" y="1969"/>
                        <a:pt x="267" y="2136"/>
                        <a:pt x="468" y="2169"/>
                      </a:cubicBezTo>
                      <a:cubicBezTo>
                        <a:pt x="468" y="2203"/>
                        <a:pt x="534" y="2236"/>
                        <a:pt x="534" y="2236"/>
                      </a:cubicBezTo>
                      <a:lnTo>
                        <a:pt x="568" y="2236"/>
                      </a:lnTo>
                      <a:cubicBezTo>
                        <a:pt x="568" y="2236"/>
                        <a:pt x="601" y="2236"/>
                        <a:pt x="601" y="2203"/>
                      </a:cubicBezTo>
                      <a:lnTo>
                        <a:pt x="668" y="2203"/>
                      </a:lnTo>
                      <a:cubicBezTo>
                        <a:pt x="1001" y="2169"/>
                        <a:pt x="1368" y="2069"/>
                        <a:pt x="1668" y="1902"/>
                      </a:cubicBezTo>
                      <a:cubicBezTo>
                        <a:pt x="1935" y="1769"/>
                        <a:pt x="2235" y="1702"/>
                        <a:pt x="2536" y="1635"/>
                      </a:cubicBezTo>
                      <a:lnTo>
                        <a:pt x="2836" y="1902"/>
                      </a:lnTo>
                      <a:cubicBezTo>
                        <a:pt x="2869" y="1936"/>
                        <a:pt x="2936" y="1969"/>
                        <a:pt x="2969" y="1969"/>
                      </a:cubicBezTo>
                      <a:cubicBezTo>
                        <a:pt x="3036" y="1969"/>
                        <a:pt x="3103" y="1936"/>
                        <a:pt x="3136" y="1902"/>
                      </a:cubicBezTo>
                      <a:cubicBezTo>
                        <a:pt x="3270" y="1736"/>
                        <a:pt x="3503" y="1669"/>
                        <a:pt x="3703" y="1669"/>
                      </a:cubicBezTo>
                      <a:cubicBezTo>
                        <a:pt x="3770" y="1669"/>
                        <a:pt x="3837" y="1669"/>
                        <a:pt x="3870" y="1702"/>
                      </a:cubicBezTo>
                      <a:cubicBezTo>
                        <a:pt x="4237" y="1769"/>
                        <a:pt x="4604" y="1802"/>
                        <a:pt x="5004" y="1836"/>
                      </a:cubicBezTo>
                      <a:cubicBezTo>
                        <a:pt x="5371" y="1836"/>
                        <a:pt x="5738" y="1769"/>
                        <a:pt x="6072" y="1635"/>
                      </a:cubicBezTo>
                      <a:lnTo>
                        <a:pt x="6172" y="1635"/>
                      </a:lnTo>
                      <a:cubicBezTo>
                        <a:pt x="6005" y="2136"/>
                        <a:pt x="6105" y="2670"/>
                        <a:pt x="6438" y="3103"/>
                      </a:cubicBezTo>
                      <a:lnTo>
                        <a:pt x="6472" y="3170"/>
                      </a:lnTo>
                      <a:cubicBezTo>
                        <a:pt x="6572" y="3270"/>
                        <a:pt x="6639" y="3437"/>
                        <a:pt x="6639" y="3570"/>
                      </a:cubicBezTo>
                      <a:lnTo>
                        <a:pt x="6872" y="3904"/>
                      </a:lnTo>
                      <a:cubicBezTo>
                        <a:pt x="6939" y="3937"/>
                        <a:pt x="7039" y="3970"/>
                        <a:pt x="7106" y="3970"/>
                      </a:cubicBezTo>
                      <a:cubicBezTo>
                        <a:pt x="7206" y="3970"/>
                        <a:pt x="7272" y="3904"/>
                        <a:pt x="7306" y="3837"/>
                      </a:cubicBezTo>
                      <a:cubicBezTo>
                        <a:pt x="7506" y="3637"/>
                        <a:pt x="7506" y="3303"/>
                        <a:pt x="7339" y="3070"/>
                      </a:cubicBezTo>
                      <a:cubicBezTo>
                        <a:pt x="7039" y="2603"/>
                        <a:pt x="6972" y="2336"/>
                        <a:pt x="7039" y="2136"/>
                      </a:cubicBezTo>
                      <a:cubicBezTo>
                        <a:pt x="7106" y="1936"/>
                        <a:pt x="7372" y="1769"/>
                        <a:pt x="7806" y="1602"/>
                      </a:cubicBezTo>
                      <a:cubicBezTo>
                        <a:pt x="7873" y="1569"/>
                        <a:pt x="7906" y="1535"/>
                        <a:pt x="7973" y="1502"/>
                      </a:cubicBezTo>
                      <a:lnTo>
                        <a:pt x="8106" y="1402"/>
                      </a:lnTo>
                      <a:cubicBezTo>
                        <a:pt x="8240" y="1335"/>
                        <a:pt x="8306" y="1269"/>
                        <a:pt x="8306" y="1168"/>
                      </a:cubicBezTo>
                      <a:cubicBezTo>
                        <a:pt x="8306" y="1068"/>
                        <a:pt x="8206" y="1002"/>
                        <a:pt x="8106" y="968"/>
                      </a:cubicBezTo>
                      <a:lnTo>
                        <a:pt x="7973" y="935"/>
                      </a:lnTo>
                      <a:cubicBezTo>
                        <a:pt x="7539" y="768"/>
                        <a:pt x="7106" y="668"/>
                        <a:pt x="6639" y="635"/>
                      </a:cubicBezTo>
                      <a:cubicBezTo>
                        <a:pt x="6272" y="635"/>
                        <a:pt x="5905" y="735"/>
                        <a:pt x="5605" y="935"/>
                      </a:cubicBezTo>
                      <a:lnTo>
                        <a:pt x="4904" y="768"/>
                      </a:lnTo>
                      <a:cubicBezTo>
                        <a:pt x="4704" y="735"/>
                        <a:pt x="4537" y="701"/>
                        <a:pt x="4370" y="601"/>
                      </a:cubicBezTo>
                      <a:cubicBezTo>
                        <a:pt x="4204" y="501"/>
                        <a:pt x="4003" y="435"/>
                        <a:pt x="3803" y="401"/>
                      </a:cubicBezTo>
                      <a:cubicBezTo>
                        <a:pt x="3737" y="401"/>
                        <a:pt x="3636" y="435"/>
                        <a:pt x="3570" y="468"/>
                      </a:cubicBezTo>
                      <a:cubicBezTo>
                        <a:pt x="3570" y="435"/>
                        <a:pt x="3570" y="401"/>
                        <a:pt x="3570" y="368"/>
                      </a:cubicBezTo>
                      <a:cubicBezTo>
                        <a:pt x="2836" y="134"/>
                        <a:pt x="2102" y="34"/>
                        <a:pt x="136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Google Shape;466;p16">
                  <a:extLst>
                    <a:ext uri="{FF2B5EF4-FFF2-40B4-BE49-F238E27FC236}">
                      <a16:creationId xmlns="" xmlns:a16="http://schemas.microsoft.com/office/drawing/2014/main" id="{16BE378E-356B-0FE5-8B82-AF04EC4124D2}"/>
                    </a:ext>
                  </a:extLst>
                </p:cNvPr>
                <p:cNvSpPr/>
                <p:nvPr/>
              </p:nvSpPr>
              <p:spPr>
                <a:xfrm>
                  <a:off x="5343788" y="2813425"/>
                  <a:ext cx="141800" cy="9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2" h="3704" extrusionOk="0">
                      <a:moveTo>
                        <a:pt x="3236" y="1"/>
                      </a:moveTo>
                      <a:cubicBezTo>
                        <a:pt x="3170" y="1"/>
                        <a:pt x="3103" y="1"/>
                        <a:pt x="3036" y="34"/>
                      </a:cubicBezTo>
                      <a:cubicBezTo>
                        <a:pt x="2769" y="68"/>
                        <a:pt x="2469" y="134"/>
                        <a:pt x="2202" y="201"/>
                      </a:cubicBezTo>
                      <a:cubicBezTo>
                        <a:pt x="1735" y="368"/>
                        <a:pt x="1235" y="435"/>
                        <a:pt x="701" y="468"/>
                      </a:cubicBezTo>
                      <a:lnTo>
                        <a:pt x="568" y="501"/>
                      </a:lnTo>
                      <a:cubicBezTo>
                        <a:pt x="401" y="535"/>
                        <a:pt x="234" y="668"/>
                        <a:pt x="234" y="868"/>
                      </a:cubicBezTo>
                      <a:cubicBezTo>
                        <a:pt x="1" y="1335"/>
                        <a:pt x="34" y="1635"/>
                        <a:pt x="368" y="1902"/>
                      </a:cubicBezTo>
                      <a:cubicBezTo>
                        <a:pt x="1002" y="2836"/>
                        <a:pt x="2036" y="3303"/>
                        <a:pt x="2970" y="3637"/>
                      </a:cubicBezTo>
                      <a:cubicBezTo>
                        <a:pt x="3036" y="3670"/>
                        <a:pt x="3103" y="3704"/>
                        <a:pt x="3170" y="3704"/>
                      </a:cubicBezTo>
                      <a:cubicBezTo>
                        <a:pt x="3503" y="3637"/>
                        <a:pt x="3837" y="3503"/>
                        <a:pt x="4070" y="3270"/>
                      </a:cubicBezTo>
                      <a:cubicBezTo>
                        <a:pt x="4237" y="3170"/>
                        <a:pt x="4404" y="3070"/>
                        <a:pt x="4571" y="2970"/>
                      </a:cubicBezTo>
                      <a:cubicBezTo>
                        <a:pt x="5004" y="2970"/>
                        <a:pt x="5338" y="2936"/>
                        <a:pt x="5571" y="2569"/>
                      </a:cubicBezTo>
                      <a:cubicBezTo>
                        <a:pt x="5672" y="2236"/>
                        <a:pt x="5672" y="1902"/>
                        <a:pt x="5538" y="1569"/>
                      </a:cubicBezTo>
                      <a:cubicBezTo>
                        <a:pt x="5305" y="1402"/>
                        <a:pt x="5071" y="1235"/>
                        <a:pt x="4871" y="1035"/>
                      </a:cubicBezTo>
                      <a:cubicBezTo>
                        <a:pt x="4604" y="701"/>
                        <a:pt x="4271" y="468"/>
                        <a:pt x="3870" y="301"/>
                      </a:cubicBezTo>
                      <a:cubicBezTo>
                        <a:pt x="3870" y="268"/>
                        <a:pt x="3837" y="268"/>
                        <a:pt x="3804" y="268"/>
                      </a:cubicBezTo>
                      <a:lnTo>
                        <a:pt x="3770" y="268"/>
                      </a:lnTo>
                      <a:cubicBezTo>
                        <a:pt x="3637" y="101"/>
                        <a:pt x="3437" y="1"/>
                        <a:pt x="32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Google Shape;467;p16">
                  <a:extLst>
                    <a:ext uri="{FF2B5EF4-FFF2-40B4-BE49-F238E27FC236}">
                      <a16:creationId xmlns="" xmlns:a16="http://schemas.microsoft.com/office/drawing/2014/main" id="{878B20DA-17EE-8A90-BB4B-F6D0DDB5285E}"/>
                    </a:ext>
                  </a:extLst>
                </p:cNvPr>
                <p:cNvSpPr/>
                <p:nvPr/>
              </p:nvSpPr>
              <p:spPr>
                <a:xfrm>
                  <a:off x="6003438" y="3037775"/>
                  <a:ext cx="68400" cy="8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3203" extrusionOk="0">
                      <a:moveTo>
                        <a:pt x="2202" y="0"/>
                      </a:moveTo>
                      <a:cubicBezTo>
                        <a:pt x="2035" y="0"/>
                        <a:pt x="1902" y="133"/>
                        <a:pt x="1768" y="367"/>
                      </a:cubicBezTo>
                      <a:cubicBezTo>
                        <a:pt x="1768" y="434"/>
                        <a:pt x="1735" y="500"/>
                        <a:pt x="1768" y="567"/>
                      </a:cubicBezTo>
                      <a:cubicBezTo>
                        <a:pt x="1768" y="734"/>
                        <a:pt x="1768" y="867"/>
                        <a:pt x="1535" y="901"/>
                      </a:cubicBezTo>
                      <a:lnTo>
                        <a:pt x="1468" y="901"/>
                      </a:lnTo>
                      <a:lnTo>
                        <a:pt x="1501" y="934"/>
                      </a:lnTo>
                      <a:cubicBezTo>
                        <a:pt x="1535" y="967"/>
                        <a:pt x="1501" y="1001"/>
                        <a:pt x="1501" y="1034"/>
                      </a:cubicBezTo>
                      <a:cubicBezTo>
                        <a:pt x="1468" y="1134"/>
                        <a:pt x="1435" y="1234"/>
                        <a:pt x="1401" y="1301"/>
                      </a:cubicBezTo>
                      <a:cubicBezTo>
                        <a:pt x="1368" y="1468"/>
                        <a:pt x="1301" y="1635"/>
                        <a:pt x="1201" y="1768"/>
                      </a:cubicBezTo>
                      <a:cubicBezTo>
                        <a:pt x="1101" y="1835"/>
                        <a:pt x="1001" y="1868"/>
                        <a:pt x="901" y="1935"/>
                      </a:cubicBezTo>
                      <a:lnTo>
                        <a:pt x="868" y="1835"/>
                      </a:lnTo>
                      <a:cubicBezTo>
                        <a:pt x="801" y="1668"/>
                        <a:pt x="734" y="1534"/>
                        <a:pt x="634" y="1434"/>
                      </a:cubicBezTo>
                      <a:lnTo>
                        <a:pt x="601" y="1434"/>
                      </a:lnTo>
                      <a:cubicBezTo>
                        <a:pt x="534" y="1368"/>
                        <a:pt x="501" y="1368"/>
                        <a:pt x="434" y="1334"/>
                      </a:cubicBezTo>
                      <a:lnTo>
                        <a:pt x="267" y="1334"/>
                      </a:lnTo>
                      <a:lnTo>
                        <a:pt x="267" y="1368"/>
                      </a:lnTo>
                      <a:lnTo>
                        <a:pt x="267" y="1434"/>
                      </a:lnTo>
                      <a:cubicBezTo>
                        <a:pt x="134" y="1501"/>
                        <a:pt x="34" y="1601"/>
                        <a:pt x="34" y="1768"/>
                      </a:cubicBezTo>
                      <a:cubicBezTo>
                        <a:pt x="34" y="1801"/>
                        <a:pt x="0" y="1835"/>
                        <a:pt x="0" y="1868"/>
                      </a:cubicBezTo>
                      <a:lnTo>
                        <a:pt x="267" y="2302"/>
                      </a:lnTo>
                      <a:lnTo>
                        <a:pt x="267" y="2435"/>
                      </a:lnTo>
                      <a:cubicBezTo>
                        <a:pt x="267" y="2602"/>
                        <a:pt x="301" y="2802"/>
                        <a:pt x="434" y="2935"/>
                      </a:cubicBezTo>
                      <a:lnTo>
                        <a:pt x="467" y="2935"/>
                      </a:lnTo>
                      <a:lnTo>
                        <a:pt x="534" y="3002"/>
                      </a:lnTo>
                      <a:cubicBezTo>
                        <a:pt x="501" y="3036"/>
                        <a:pt x="534" y="3102"/>
                        <a:pt x="567" y="3136"/>
                      </a:cubicBezTo>
                      <a:lnTo>
                        <a:pt x="701" y="3169"/>
                      </a:lnTo>
                      <a:lnTo>
                        <a:pt x="834" y="3136"/>
                      </a:lnTo>
                      <a:lnTo>
                        <a:pt x="1068" y="3136"/>
                      </a:lnTo>
                      <a:cubicBezTo>
                        <a:pt x="1068" y="3136"/>
                        <a:pt x="1101" y="3169"/>
                        <a:pt x="1134" y="3202"/>
                      </a:cubicBezTo>
                      <a:lnTo>
                        <a:pt x="1235" y="3202"/>
                      </a:lnTo>
                      <a:cubicBezTo>
                        <a:pt x="1268" y="3202"/>
                        <a:pt x="1301" y="3169"/>
                        <a:pt x="1335" y="3169"/>
                      </a:cubicBezTo>
                      <a:lnTo>
                        <a:pt x="1368" y="3169"/>
                      </a:lnTo>
                      <a:cubicBezTo>
                        <a:pt x="1401" y="3136"/>
                        <a:pt x="1401" y="3102"/>
                        <a:pt x="1435" y="3069"/>
                      </a:cubicBezTo>
                      <a:lnTo>
                        <a:pt x="1435" y="3036"/>
                      </a:lnTo>
                      <a:cubicBezTo>
                        <a:pt x="1468" y="3002"/>
                        <a:pt x="1501" y="3002"/>
                        <a:pt x="1501" y="2969"/>
                      </a:cubicBezTo>
                      <a:cubicBezTo>
                        <a:pt x="1601" y="2802"/>
                        <a:pt x="1668" y="2602"/>
                        <a:pt x="1635" y="2402"/>
                      </a:cubicBezTo>
                      <a:lnTo>
                        <a:pt x="1902" y="2035"/>
                      </a:lnTo>
                      <a:cubicBezTo>
                        <a:pt x="2102" y="1735"/>
                        <a:pt x="2302" y="1468"/>
                        <a:pt x="2535" y="1201"/>
                      </a:cubicBezTo>
                      <a:cubicBezTo>
                        <a:pt x="2569" y="1168"/>
                        <a:pt x="2602" y="1101"/>
                        <a:pt x="2636" y="1067"/>
                      </a:cubicBezTo>
                      <a:cubicBezTo>
                        <a:pt x="2669" y="1001"/>
                        <a:pt x="2702" y="901"/>
                        <a:pt x="2736" y="834"/>
                      </a:cubicBezTo>
                      <a:lnTo>
                        <a:pt x="2736" y="801"/>
                      </a:lnTo>
                      <a:cubicBezTo>
                        <a:pt x="2736" y="734"/>
                        <a:pt x="2736" y="667"/>
                        <a:pt x="2736" y="600"/>
                      </a:cubicBezTo>
                      <a:lnTo>
                        <a:pt x="2736" y="567"/>
                      </a:lnTo>
                      <a:cubicBezTo>
                        <a:pt x="2736" y="467"/>
                        <a:pt x="2702" y="400"/>
                        <a:pt x="2669" y="334"/>
                      </a:cubicBezTo>
                      <a:lnTo>
                        <a:pt x="2669" y="300"/>
                      </a:lnTo>
                      <a:cubicBezTo>
                        <a:pt x="2669" y="300"/>
                        <a:pt x="2636" y="234"/>
                        <a:pt x="2602" y="167"/>
                      </a:cubicBezTo>
                      <a:cubicBezTo>
                        <a:pt x="2502" y="67"/>
                        <a:pt x="2335" y="33"/>
                        <a:pt x="22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Google Shape;468;p16">
                  <a:extLst>
                    <a:ext uri="{FF2B5EF4-FFF2-40B4-BE49-F238E27FC236}">
                      <a16:creationId xmlns="" xmlns:a16="http://schemas.microsoft.com/office/drawing/2014/main" id="{1E4556F4-BD50-8E9D-DF79-AC27BE2CDD10}"/>
                    </a:ext>
                  </a:extLst>
                </p:cNvPr>
                <p:cNvSpPr/>
                <p:nvPr/>
              </p:nvSpPr>
              <p:spPr>
                <a:xfrm>
                  <a:off x="6216088" y="2610800"/>
                  <a:ext cx="3505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1168" extrusionOk="0">
                      <a:moveTo>
                        <a:pt x="601" y="0"/>
                      </a:moveTo>
                      <a:cubicBezTo>
                        <a:pt x="367" y="0"/>
                        <a:pt x="201" y="167"/>
                        <a:pt x="100" y="467"/>
                      </a:cubicBezTo>
                      <a:cubicBezTo>
                        <a:pt x="0" y="734"/>
                        <a:pt x="134" y="1001"/>
                        <a:pt x="367" y="1068"/>
                      </a:cubicBezTo>
                      <a:cubicBezTo>
                        <a:pt x="434" y="1134"/>
                        <a:pt x="534" y="1168"/>
                        <a:pt x="601" y="1168"/>
                      </a:cubicBezTo>
                      <a:lnTo>
                        <a:pt x="901" y="1168"/>
                      </a:lnTo>
                      <a:cubicBezTo>
                        <a:pt x="1001" y="1168"/>
                        <a:pt x="1101" y="1101"/>
                        <a:pt x="1168" y="1001"/>
                      </a:cubicBezTo>
                      <a:cubicBezTo>
                        <a:pt x="1168" y="968"/>
                        <a:pt x="1201" y="968"/>
                        <a:pt x="1235" y="934"/>
                      </a:cubicBezTo>
                      <a:cubicBezTo>
                        <a:pt x="1335" y="834"/>
                        <a:pt x="1401" y="667"/>
                        <a:pt x="1368" y="501"/>
                      </a:cubicBezTo>
                      <a:cubicBezTo>
                        <a:pt x="1335" y="367"/>
                        <a:pt x="1201" y="234"/>
                        <a:pt x="968" y="100"/>
                      </a:cubicBezTo>
                      <a:cubicBezTo>
                        <a:pt x="834" y="34"/>
                        <a:pt x="734" y="0"/>
                        <a:pt x="6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Google Shape;469;p16">
                  <a:extLst>
                    <a:ext uri="{FF2B5EF4-FFF2-40B4-BE49-F238E27FC236}">
                      <a16:creationId xmlns="" xmlns:a16="http://schemas.microsoft.com/office/drawing/2014/main" id="{5ECFFB03-AA6A-FD1B-D66B-83CD8C98C311}"/>
                    </a:ext>
                  </a:extLst>
                </p:cNvPr>
                <p:cNvSpPr/>
                <p:nvPr/>
              </p:nvSpPr>
              <p:spPr>
                <a:xfrm>
                  <a:off x="6271113" y="2578275"/>
                  <a:ext cx="111775" cy="6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1" h="2736" extrusionOk="0">
                      <a:moveTo>
                        <a:pt x="435" y="0"/>
                      </a:moveTo>
                      <a:cubicBezTo>
                        <a:pt x="268" y="0"/>
                        <a:pt x="134" y="100"/>
                        <a:pt x="1" y="401"/>
                      </a:cubicBezTo>
                      <a:cubicBezTo>
                        <a:pt x="68" y="567"/>
                        <a:pt x="201" y="701"/>
                        <a:pt x="335" y="801"/>
                      </a:cubicBezTo>
                      <a:lnTo>
                        <a:pt x="401" y="834"/>
                      </a:lnTo>
                      <a:lnTo>
                        <a:pt x="435" y="901"/>
                      </a:lnTo>
                      <a:cubicBezTo>
                        <a:pt x="468" y="968"/>
                        <a:pt x="535" y="1001"/>
                        <a:pt x="601" y="1034"/>
                      </a:cubicBezTo>
                      <a:lnTo>
                        <a:pt x="735" y="1034"/>
                      </a:lnTo>
                      <a:cubicBezTo>
                        <a:pt x="735" y="1201"/>
                        <a:pt x="868" y="1234"/>
                        <a:pt x="968" y="1234"/>
                      </a:cubicBezTo>
                      <a:cubicBezTo>
                        <a:pt x="1035" y="1401"/>
                        <a:pt x="1135" y="1435"/>
                        <a:pt x="1269" y="1468"/>
                      </a:cubicBezTo>
                      <a:cubicBezTo>
                        <a:pt x="1402" y="1535"/>
                        <a:pt x="1502" y="1568"/>
                        <a:pt x="1535" y="1668"/>
                      </a:cubicBezTo>
                      <a:cubicBezTo>
                        <a:pt x="1569" y="1768"/>
                        <a:pt x="1635" y="1835"/>
                        <a:pt x="1702" y="1902"/>
                      </a:cubicBezTo>
                      <a:cubicBezTo>
                        <a:pt x="1902" y="2202"/>
                        <a:pt x="2236" y="2435"/>
                        <a:pt x="2636" y="2502"/>
                      </a:cubicBezTo>
                      <a:cubicBezTo>
                        <a:pt x="2736" y="2535"/>
                        <a:pt x="2870" y="2569"/>
                        <a:pt x="3003" y="2602"/>
                      </a:cubicBezTo>
                      <a:cubicBezTo>
                        <a:pt x="3170" y="2702"/>
                        <a:pt x="3370" y="2736"/>
                        <a:pt x="3570" y="2736"/>
                      </a:cubicBezTo>
                      <a:cubicBezTo>
                        <a:pt x="3937" y="2736"/>
                        <a:pt x="4304" y="2535"/>
                        <a:pt x="4471" y="2202"/>
                      </a:cubicBezTo>
                      <a:cubicBezTo>
                        <a:pt x="4471" y="1935"/>
                        <a:pt x="4271" y="1768"/>
                        <a:pt x="4071" y="1635"/>
                      </a:cubicBezTo>
                      <a:cubicBezTo>
                        <a:pt x="4037" y="1601"/>
                        <a:pt x="3970" y="1568"/>
                        <a:pt x="3937" y="1568"/>
                      </a:cubicBezTo>
                      <a:cubicBezTo>
                        <a:pt x="3870" y="1568"/>
                        <a:pt x="3837" y="1635"/>
                        <a:pt x="3804" y="1701"/>
                      </a:cubicBezTo>
                      <a:cubicBezTo>
                        <a:pt x="3770" y="1735"/>
                        <a:pt x="3704" y="1768"/>
                        <a:pt x="3637" y="1768"/>
                      </a:cubicBezTo>
                      <a:cubicBezTo>
                        <a:pt x="3570" y="1768"/>
                        <a:pt x="3503" y="1668"/>
                        <a:pt x="3503" y="1568"/>
                      </a:cubicBezTo>
                      <a:cubicBezTo>
                        <a:pt x="3437" y="1335"/>
                        <a:pt x="3337" y="1134"/>
                        <a:pt x="3203" y="968"/>
                      </a:cubicBezTo>
                      <a:lnTo>
                        <a:pt x="3103" y="801"/>
                      </a:lnTo>
                      <a:cubicBezTo>
                        <a:pt x="3070" y="767"/>
                        <a:pt x="3003" y="734"/>
                        <a:pt x="2936" y="701"/>
                      </a:cubicBezTo>
                      <a:lnTo>
                        <a:pt x="2903" y="701"/>
                      </a:lnTo>
                      <a:lnTo>
                        <a:pt x="2803" y="601"/>
                      </a:lnTo>
                      <a:lnTo>
                        <a:pt x="2670" y="401"/>
                      </a:lnTo>
                      <a:lnTo>
                        <a:pt x="1969" y="401"/>
                      </a:lnTo>
                      <a:cubicBezTo>
                        <a:pt x="1769" y="300"/>
                        <a:pt x="1569" y="234"/>
                        <a:pt x="1335" y="234"/>
                      </a:cubicBezTo>
                      <a:cubicBezTo>
                        <a:pt x="1135" y="234"/>
                        <a:pt x="968" y="200"/>
                        <a:pt x="768" y="100"/>
                      </a:cubicBezTo>
                      <a:cubicBezTo>
                        <a:pt x="668" y="34"/>
                        <a:pt x="568" y="0"/>
                        <a:pt x="4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Google Shape;470;p16">
                  <a:extLst>
                    <a:ext uri="{FF2B5EF4-FFF2-40B4-BE49-F238E27FC236}">
                      <a16:creationId xmlns="" xmlns:a16="http://schemas.microsoft.com/office/drawing/2014/main" id="{38A057CC-27D4-87E5-2D31-138E13B742AB}"/>
                    </a:ext>
                  </a:extLst>
                </p:cNvPr>
                <p:cNvSpPr/>
                <p:nvPr/>
              </p:nvSpPr>
              <p:spPr>
                <a:xfrm>
                  <a:off x="5674038" y="2511550"/>
                  <a:ext cx="39225" cy="3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9" h="1502" extrusionOk="0">
                      <a:moveTo>
                        <a:pt x="0" y="1"/>
                      </a:moveTo>
                      <a:cubicBezTo>
                        <a:pt x="134" y="501"/>
                        <a:pt x="434" y="901"/>
                        <a:pt x="868" y="1135"/>
                      </a:cubicBezTo>
                      <a:cubicBezTo>
                        <a:pt x="968" y="1235"/>
                        <a:pt x="1101" y="1335"/>
                        <a:pt x="1201" y="1435"/>
                      </a:cubicBezTo>
                      <a:cubicBezTo>
                        <a:pt x="1234" y="1468"/>
                        <a:pt x="1301" y="1502"/>
                        <a:pt x="1335" y="1502"/>
                      </a:cubicBezTo>
                      <a:cubicBezTo>
                        <a:pt x="1401" y="1502"/>
                        <a:pt x="1435" y="1468"/>
                        <a:pt x="1468" y="1435"/>
                      </a:cubicBezTo>
                      <a:cubicBezTo>
                        <a:pt x="1568" y="1335"/>
                        <a:pt x="1501" y="1235"/>
                        <a:pt x="1435" y="1135"/>
                      </a:cubicBezTo>
                      <a:cubicBezTo>
                        <a:pt x="1101" y="701"/>
                        <a:pt x="734" y="334"/>
                        <a:pt x="3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Google Shape;471;p16">
                  <a:extLst>
                    <a:ext uri="{FF2B5EF4-FFF2-40B4-BE49-F238E27FC236}">
                      <a16:creationId xmlns="" xmlns:a16="http://schemas.microsoft.com/office/drawing/2014/main" id="{33F82119-5D29-8601-901B-F03ED22002F2}"/>
                    </a:ext>
                  </a:extLst>
                </p:cNvPr>
                <p:cNvSpPr/>
                <p:nvPr/>
              </p:nvSpPr>
              <p:spPr>
                <a:xfrm>
                  <a:off x="5719063" y="2631525"/>
                  <a:ext cx="30875" cy="15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5" h="606" extrusionOk="0">
                      <a:moveTo>
                        <a:pt x="694" y="1"/>
                      </a:moveTo>
                      <a:cubicBezTo>
                        <a:pt x="674" y="1"/>
                        <a:pt x="654" y="2"/>
                        <a:pt x="634" y="5"/>
                      </a:cubicBezTo>
                      <a:lnTo>
                        <a:pt x="301" y="5"/>
                      </a:lnTo>
                      <a:cubicBezTo>
                        <a:pt x="101" y="5"/>
                        <a:pt x="1" y="105"/>
                        <a:pt x="1" y="305"/>
                      </a:cubicBezTo>
                      <a:cubicBezTo>
                        <a:pt x="1" y="505"/>
                        <a:pt x="167" y="606"/>
                        <a:pt x="334" y="606"/>
                      </a:cubicBezTo>
                      <a:lnTo>
                        <a:pt x="601" y="606"/>
                      </a:lnTo>
                      <a:cubicBezTo>
                        <a:pt x="801" y="606"/>
                        <a:pt x="968" y="572"/>
                        <a:pt x="1135" y="472"/>
                      </a:cubicBezTo>
                      <a:lnTo>
                        <a:pt x="1201" y="439"/>
                      </a:lnTo>
                      <a:lnTo>
                        <a:pt x="1235" y="439"/>
                      </a:lnTo>
                      <a:lnTo>
                        <a:pt x="1135" y="372"/>
                      </a:lnTo>
                      <a:cubicBezTo>
                        <a:pt x="1104" y="159"/>
                        <a:pt x="906" y="1"/>
                        <a:pt x="69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Google Shape;472;p16">
                  <a:extLst>
                    <a:ext uri="{FF2B5EF4-FFF2-40B4-BE49-F238E27FC236}">
                      <a16:creationId xmlns="" xmlns:a16="http://schemas.microsoft.com/office/drawing/2014/main" id="{002D7FCF-5AB7-0D52-3470-2BE5EA94C181}"/>
                    </a:ext>
                  </a:extLst>
                </p:cNvPr>
                <p:cNvSpPr/>
                <p:nvPr/>
              </p:nvSpPr>
              <p:spPr>
                <a:xfrm>
                  <a:off x="5494738" y="2787575"/>
                  <a:ext cx="346950" cy="12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78" h="4805" extrusionOk="0">
                      <a:moveTo>
                        <a:pt x="8006" y="1"/>
                      </a:moveTo>
                      <a:cubicBezTo>
                        <a:pt x="7839" y="1"/>
                        <a:pt x="7673" y="101"/>
                        <a:pt x="7606" y="234"/>
                      </a:cubicBezTo>
                      <a:lnTo>
                        <a:pt x="7306" y="601"/>
                      </a:lnTo>
                      <a:cubicBezTo>
                        <a:pt x="7239" y="635"/>
                        <a:pt x="7172" y="668"/>
                        <a:pt x="7139" y="701"/>
                      </a:cubicBezTo>
                      <a:cubicBezTo>
                        <a:pt x="7072" y="768"/>
                        <a:pt x="6972" y="801"/>
                        <a:pt x="6905" y="835"/>
                      </a:cubicBezTo>
                      <a:cubicBezTo>
                        <a:pt x="6839" y="835"/>
                        <a:pt x="6805" y="801"/>
                        <a:pt x="6772" y="768"/>
                      </a:cubicBezTo>
                      <a:cubicBezTo>
                        <a:pt x="6436" y="493"/>
                        <a:pt x="5988" y="330"/>
                        <a:pt x="5531" y="330"/>
                      </a:cubicBezTo>
                      <a:cubicBezTo>
                        <a:pt x="5489" y="330"/>
                        <a:pt x="5447" y="332"/>
                        <a:pt x="5404" y="334"/>
                      </a:cubicBezTo>
                      <a:lnTo>
                        <a:pt x="4337" y="334"/>
                      </a:lnTo>
                      <a:cubicBezTo>
                        <a:pt x="4170" y="334"/>
                        <a:pt x="4003" y="301"/>
                        <a:pt x="3837" y="301"/>
                      </a:cubicBezTo>
                      <a:cubicBezTo>
                        <a:pt x="3786" y="296"/>
                        <a:pt x="3735" y="294"/>
                        <a:pt x="3684" y="294"/>
                      </a:cubicBezTo>
                      <a:cubicBezTo>
                        <a:pt x="3041" y="294"/>
                        <a:pt x="2449" y="681"/>
                        <a:pt x="2202" y="1268"/>
                      </a:cubicBezTo>
                      <a:cubicBezTo>
                        <a:pt x="2169" y="1335"/>
                        <a:pt x="2102" y="1402"/>
                        <a:pt x="2002" y="1435"/>
                      </a:cubicBezTo>
                      <a:lnTo>
                        <a:pt x="1902" y="1502"/>
                      </a:lnTo>
                      <a:lnTo>
                        <a:pt x="634" y="1936"/>
                      </a:lnTo>
                      <a:cubicBezTo>
                        <a:pt x="301" y="1969"/>
                        <a:pt x="101" y="2036"/>
                        <a:pt x="67" y="2136"/>
                      </a:cubicBezTo>
                      <a:cubicBezTo>
                        <a:pt x="0" y="2236"/>
                        <a:pt x="67" y="2403"/>
                        <a:pt x="201" y="2636"/>
                      </a:cubicBezTo>
                      <a:cubicBezTo>
                        <a:pt x="301" y="2669"/>
                        <a:pt x="401" y="2703"/>
                        <a:pt x="501" y="2736"/>
                      </a:cubicBezTo>
                      <a:cubicBezTo>
                        <a:pt x="601" y="2803"/>
                        <a:pt x="701" y="2836"/>
                        <a:pt x="801" y="2870"/>
                      </a:cubicBezTo>
                      <a:cubicBezTo>
                        <a:pt x="968" y="2870"/>
                        <a:pt x="1068" y="2703"/>
                        <a:pt x="1101" y="2403"/>
                      </a:cubicBezTo>
                      <a:cubicBezTo>
                        <a:pt x="1235" y="2369"/>
                        <a:pt x="1335" y="2369"/>
                        <a:pt x="1435" y="2369"/>
                      </a:cubicBezTo>
                      <a:lnTo>
                        <a:pt x="1635" y="2369"/>
                      </a:lnTo>
                      <a:cubicBezTo>
                        <a:pt x="1802" y="2403"/>
                        <a:pt x="1802" y="2503"/>
                        <a:pt x="1768" y="2636"/>
                      </a:cubicBezTo>
                      <a:cubicBezTo>
                        <a:pt x="1768" y="2669"/>
                        <a:pt x="1768" y="2703"/>
                        <a:pt x="1768" y="2736"/>
                      </a:cubicBezTo>
                      <a:cubicBezTo>
                        <a:pt x="1802" y="2903"/>
                        <a:pt x="1802" y="3036"/>
                        <a:pt x="1768" y="3170"/>
                      </a:cubicBezTo>
                      <a:cubicBezTo>
                        <a:pt x="1735" y="3470"/>
                        <a:pt x="1802" y="3737"/>
                        <a:pt x="1868" y="4037"/>
                      </a:cubicBezTo>
                      <a:cubicBezTo>
                        <a:pt x="1868" y="4137"/>
                        <a:pt x="1868" y="4271"/>
                        <a:pt x="1935" y="4371"/>
                      </a:cubicBezTo>
                      <a:cubicBezTo>
                        <a:pt x="1969" y="4437"/>
                        <a:pt x="2035" y="4437"/>
                        <a:pt x="2102" y="4437"/>
                      </a:cubicBezTo>
                      <a:cubicBezTo>
                        <a:pt x="2135" y="4437"/>
                        <a:pt x="2202" y="4437"/>
                        <a:pt x="2269" y="4404"/>
                      </a:cubicBezTo>
                      <a:cubicBezTo>
                        <a:pt x="2335" y="4371"/>
                        <a:pt x="2436" y="4337"/>
                        <a:pt x="2536" y="4337"/>
                      </a:cubicBezTo>
                      <a:cubicBezTo>
                        <a:pt x="2636" y="4337"/>
                        <a:pt x="2736" y="4371"/>
                        <a:pt x="2836" y="4404"/>
                      </a:cubicBezTo>
                      <a:lnTo>
                        <a:pt x="2903" y="4404"/>
                      </a:lnTo>
                      <a:cubicBezTo>
                        <a:pt x="3169" y="4371"/>
                        <a:pt x="3436" y="4304"/>
                        <a:pt x="3670" y="4171"/>
                      </a:cubicBezTo>
                      <a:cubicBezTo>
                        <a:pt x="3837" y="4070"/>
                        <a:pt x="4037" y="3970"/>
                        <a:pt x="4203" y="3937"/>
                      </a:cubicBezTo>
                      <a:cubicBezTo>
                        <a:pt x="4270" y="3904"/>
                        <a:pt x="4304" y="3904"/>
                        <a:pt x="4337" y="3870"/>
                      </a:cubicBezTo>
                      <a:lnTo>
                        <a:pt x="4971" y="3870"/>
                      </a:lnTo>
                      <a:cubicBezTo>
                        <a:pt x="5137" y="3870"/>
                        <a:pt x="5304" y="3770"/>
                        <a:pt x="5338" y="3603"/>
                      </a:cubicBezTo>
                      <a:cubicBezTo>
                        <a:pt x="5404" y="3337"/>
                        <a:pt x="5271" y="3036"/>
                        <a:pt x="5004" y="2903"/>
                      </a:cubicBezTo>
                      <a:cubicBezTo>
                        <a:pt x="5004" y="2903"/>
                        <a:pt x="5004" y="2836"/>
                        <a:pt x="5004" y="2803"/>
                      </a:cubicBezTo>
                      <a:cubicBezTo>
                        <a:pt x="5004" y="2770"/>
                        <a:pt x="5004" y="2770"/>
                        <a:pt x="5004" y="2736"/>
                      </a:cubicBezTo>
                      <a:lnTo>
                        <a:pt x="5471" y="2536"/>
                      </a:lnTo>
                      <a:lnTo>
                        <a:pt x="5971" y="2303"/>
                      </a:lnTo>
                      <a:lnTo>
                        <a:pt x="6071" y="2469"/>
                      </a:lnTo>
                      <a:cubicBezTo>
                        <a:pt x="6071" y="2603"/>
                        <a:pt x="6071" y="2736"/>
                        <a:pt x="6272" y="2803"/>
                      </a:cubicBezTo>
                      <a:lnTo>
                        <a:pt x="6672" y="2870"/>
                      </a:lnTo>
                      <a:cubicBezTo>
                        <a:pt x="7005" y="2936"/>
                        <a:pt x="7339" y="3036"/>
                        <a:pt x="7673" y="3070"/>
                      </a:cubicBezTo>
                      <a:lnTo>
                        <a:pt x="7873" y="3070"/>
                      </a:lnTo>
                      <a:cubicBezTo>
                        <a:pt x="8173" y="3070"/>
                        <a:pt x="8440" y="2970"/>
                        <a:pt x="8607" y="2770"/>
                      </a:cubicBezTo>
                      <a:cubicBezTo>
                        <a:pt x="8773" y="2603"/>
                        <a:pt x="8940" y="2536"/>
                        <a:pt x="9140" y="2536"/>
                      </a:cubicBezTo>
                      <a:cubicBezTo>
                        <a:pt x="9407" y="2536"/>
                        <a:pt x="9641" y="2669"/>
                        <a:pt x="9807" y="2903"/>
                      </a:cubicBezTo>
                      <a:cubicBezTo>
                        <a:pt x="10141" y="3337"/>
                        <a:pt x="10641" y="3570"/>
                        <a:pt x="11175" y="3570"/>
                      </a:cubicBezTo>
                      <a:lnTo>
                        <a:pt x="11242" y="3570"/>
                      </a:lnTo>
                      <a:lnTo>
                        <a:pt x="13210" y="4738"/>
                      </a:lnTo>
                      <a:lnTo>
                        <a:pt x="13310" y="4804"/>
                      </a:lnTo>
                      <a:cubicBezTo>
                        <a:pt x="13443" y="4804"/>
                        <a:pt x="13510" y="4804"/>
                        <a:pt x="13543" y="4738"/>
                      </a:cubicBezTo>
                      <a:cubicBezTo>
                        <a:pt x="13610" y="4704"/>
                        <a:pt x="13610" y="4471"/>
                        <a:pt x="13610" y="4037"/>
                      </a:cubicBezTo>
                      <a:cubicBezTo>
                        <a:pt x="13810" y="3870"/>
                        <a:pt x="13877" y="3637"/>
                        <a:pt x="13810" y="3370"/>
                      </a:cubicBezTo>
                      <a:cubicBezTo>
                        <a:pt x="13710" y="3170"/>
                        <a:pt x="13577" y="3003"/>
                        <a:pt x="13377" y="2870"/>
                      </a:cubicBezTo>
                      <a:lnTo>
                        <a:pt x="13277" y="2770"/>
                      </a:lnTo>
                      <a:cubicBezTo>
                        <a:pt x="13243" y="2736"/>
                        <a:pt x="13177" y="2669"/>
                        <a:pt x="13110" y="2636"/>
                      </a:cubicBezTo>
                      <a:cubicBezTo>
                        <a:pt x="12943" y="2503"/>
                        <a:pt x="12843" y="2369"/>
                        <a:pt x="12743" y="2169"/>
                      </a:cubicBezTo>
                      <a:cubicBezTo>
                        <a:pt x="12343" y="1168"/>
                        <a:pt x="11842" y="835"/>
                        <a:pt x="10775" y="835"/>
                      </a:cubicBezTo>
                      <a:lnTo>
                        <a:pt x="10708" y="835"/>
                      </a:lnTo>
                      <a:cubicBezTo>
                        <a:pt x="10308" y="835"/>
                        <a:pt x="9908" y="801"/>
                        <a:pt x="9541" y="668"/>
                      </a:cubicBezTo>
                      <a:lnTo>
                        <a:pt x="9007" y="535"/>
                      </a:lnTo>
                      <a:cubicBezTo>
                        <a:pt x="8940" y="435"/>
                        <a:pt x="8840" y="368"/>
                        <a:pt x="8707" y="368"/>
                      </a:cubicBezTo>
                      <a:cubicBezTo>
                        <a:pt x="8607" y="368"/>
                        <a:pt x="8507" y="334"/>
                        <a:pt x="8440" y="268"/>
                      </a:cubicBezTo>
                      <a:cubicBezTo>
                        <a:pt x="8473" y="234"/>
                        <a:pt x="8473" y="168"/>
                        <a:pt x="8440" y="134"/>
                      </a:cubicBezTo>
                      <a:cubicBezTo>
                        <a:pt x="8306" y="68"/>
                        <a:pt x="8173" y="1"/>
                        <a:pt x="80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9" name="Google Shape;2245;p41">
              <a:extLst>
                <a:ext uri="{FF2B5EF4-FFF2-40B4-BE49-F238E27FC236}">
                  <a16:creationId xmlns="" xmlns:a16="http://schemas.microsoft.com/office/drawing/2014/main" id="{3BEB246C-024D-7818-4953-D04C55F6CB2F}"/>
                </a:ext>
              </a:extLst>
            </p:cNvPr>
            <p:cNvSpPr/>
            <p:nvPr/>
          </p:nvSpPr>
          <p:spPr>
            <a:xfrm>
              <a:off x="2386993" y="3310620"/>
              <a:ext cx="221772" cy="221579"/>
            </a:xfrm>
            <a:custGeom>
              <a:avLst/>
              <a:gdLst/>
              <a:ahLst/>
              <a:cxnLst/>
              <a:rect l="l" t="t" r="r" b="b"/>
              <a:pathLst>
                <a:path w="12633" h="12622" extrusionOk="0">
                  <a:moveTo>
                    <a:pt x="6310" y="1"/>
                  </a:moveTo>
                  <a:cubicBezTo>
                    <a:pt x="2834" y="1"/>
                    <a:pt x="0" y="2822"/>
                    <a:pt x="0" y="6311"/>
                  </a:cubicBezTo>
                  <a:cubicBezTo>
                    <a:pt x="0" y="9799"/>
                    <a:pt x="2834" y="12621"/>
                    <a:pt x="6310" y="12621"/>
                  </a:cubicBezTo>
                  <a:cubicBezTo>
                    <a:pt x="9799" y="12621"/>
                    <a:pt x="12633" y="9799"/>
                    <a:pt x="12633" y="6311"/>
                  </a:cubicBezTo>
                  <a:cubicBezTo>
                    <a:pt x="12633" y="2822"/>
                    <a:pt x="9799" y="1"/>
                    <a:pt x="6310" y="1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457200"/>
              <a:endParaRPr sz="1800" dirty="0">
                <a:solidFill>
                  <a:prstClr val="black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32A3C11C-AB5B-876C-BD90-5159493D0290}"/>
                </a:ext>
              </a:extLst>
            </p:cNvPr>
            <p:cNvSpPr txBox="1"/>
            <p:nvPr/>
          </p:nvSpPr>
          <p:spPr>
            <a:xfrm>
              <a:off x="1604631" y="2955586"/>
              <a:ext cx="2145229" cy="25350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800" b="1" dirty="0">
                  <a:solidFill>
                    <a:prstClr val="black"/>
                  </a:solidFill>
                </a:rPr>
                <a:t>Banten</a:t>
              </a:r>
              <a:endParaRPr lang="en-ID" sz="18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83" name="Google Shape;2245;p41">
            <a:extLst>
              <a:ext uri="{FF2B5EF4-FFF2-40B4-BE49-F238E27FC236}">
                <a16:creationId xmlns="" xmlns:a16="http://schemas.microsoft.com/office/drawing/2014/main" id="{1F14E1E9-3480-73B5-118C-33E9B3C0A055}"/>
              </a:ext>
            </a:extLst>
          </p:cNvPr>
          <p:cNvSpPr/>
          <p:nvPr/>
        </p:nvSpPr>
        <p:spPr>
          <a:xfrm>
            <a:off x="2480886" y="3570610"/>
            <a:ext cx="218288" cy="215624"/>
          </a:xfrm>
          <a:custGeom>
            <a:avLst/>
            <a:gdLst/>
            <a:ahLst/>
            <a:cxnLst/>
            <a:rect l="l" t="t" r="r" b="b"/>
            <a:pathLst>
              <a:path w="12633" h="12622" extrusionOk="0">
                <a:moveTo>
                  <a:pt x="6310" y="1"/>
                </a:moveTo>
                <a:cubicBezTo>
                  <a:pt x="2834" y="1"/>
                  <a:pt x="0" y="2822"/>
                  <a:pt x="0" y="6311"/>
                </a:cubicBezTo>
                <a:cubicBezTo>
                  <a:pt x="0" y="9799"/>
                  <a:pt x="2834" y="12621"/>
                  <a:pt x="6310" y="12621"/>
                </a:cubicBezTo>
                <a:cubicBezTo>
                  <a:pt x="9799" y="12621"/>
                  <a:pt x="12633" y="9799"/>
                  <a:pt x="12633" y="6311"/>
                </a:cubicBezTo>
                <a:cubicBezTo>
                  <a:pt x="12633" y="2822"/>
                  <a:pt x="9799" y="1"/>
                  <a:pt x="6310" y="1"/>
                </a:cubicBezTo>
                <a:close/>
              </a:path>
            </a:pathLst>
          </a:custGeom>
          <a:solidFill>
            <a:srgbClr val="EC3A3B"/>
          </a:solidFill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457200"/>
            <a:endParaRPr sz="1800" dirty="0">
              <a:solidFill>
                <a:prstClr val="black"/>
              </a:solidFill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="" xmlns:a16="http://schemas.microsoft.com/office/drawing/2014/main" id="{1BD35159-19C4-9B87-8F41-D64F01C936FD}"/>
              </a:ext>
            </a:extLst>
          </p:cNvPr>
          <p:cNvGrpSpPr/>
          <p:nvPr/>
        </p:nvGrpSpPr>
        <p:grpSpPr>
          <a:xfrm>
            <a:off x="3196723" y="1136712"/>
            <a:ext cx="4047258" cy="1235280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85" name="Rectangle: Rounded Corners 84">
              <a:extLst>
                <a:ext uri="{FF2B5EF4-FFF2-40B4-BE49-F238E27FC236}">
                  <a16:creationId xmlns="" xmlns:a16="http://schemas.microsoft.com/office/drawing/2014/main" id="{549823C5-6C9F-36C0-4385-2C20FEA75D40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86" name="TextBox 4">
              <a:extLst>
                <a:ext uri="{FF2B5EF4-FFF2-40B4-BE49-F238E27FC236}">
                  <a16:creationId xmlns="" xmlns:a16="http://schemas.microsoft.com/office/drawing/2014/main" id="{8EBE14F9-07B2-44BD-427E-C5AC5F727522}"/>
                </a:ext>
              </a:extLst>
            </p:cNvPr>
            <p:cNvSpPr txBox="1"/>
            <p:nvPr/>
          </p:nvSpPr>
          <p:spPr>
            <a:xfrm>
              <a:off x="5261396" y="965618"/>
              <a:ext cx="5065672" cy="224223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>
                <a:lnSpc>
                  <a:spcPct val="107000"/>
                </a:lnSpc>
                <a:spcAft>
                  <a:spcPts val="800"/>
                </a:spcAft>
              </a:pP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Selama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era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kesultanan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(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sejak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tahun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1526),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perdagangan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lada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di Banten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semakin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ramai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Berbagai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etnis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bangsa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berhubungan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dagang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Banten.</a:t>
              </a:r>
            </a:p>
          </p:txBody>
        </p:sp>
      </p:grpSp>
      <p:cxnSp>
        <p:nvCxnSpPr>
          <p:cNvPr id="87" name="Straight Connector 86">
            <a:extLst>
              <a:ext uri="{FF2B5EF4-FFF2-40B4-BE49-F238E27FC236}">
                <a16:creationId xmlns="" xmlns:a16="http://schemas.microsoft.com/office/drawing/2014/main" id="{6361A22D-1319-F8C6-8FE1-9826223CEDE7}"/>
              </a:ext>
            </a:extLst>
          </p:cNvPr>
          <p:cNvCxnSpPr/>
          <p:nvPr/>
        </p:nvCxnSpPr>
        <p:spPr>
          <a:xfrm>
            <a:off x="2688279" y="1863226"/>
            <a:ext cx="375531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="" xmlns:a16="http://schemas.microsoft.com/office/drawing/2014/main" id="{106ECAC3-CF2E-F605-4128-CF88FF12FC6A}"/>
              </a:ext>
            </a:extLst>
          </p:cNvPr>
          <p:cNvCxnSpPr>
            <a:cxnSpLocks/>
          </p:cNvCxnSpPr>
          <p:nvPr/>
        </p:nvCxnSpPr>
        <p:spPr>
          <a:xfrm>
            <a:off x="2688279" y="1863226"/>
            <a:ext cx="0" cy="1293225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92" name="Picture 91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93" name="Picture 92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6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05DD77D2-FA22-272C-6A36-966E37789D2C}"/>
              </a:ext>
            </a:extLst>
          </p:cNvPr>
          <p:cNvGrpSpPr/>
          <p:nvPr/>
        </p:nvGrpSpPr>
        <p:grpSpPr>
          <a:xfrm>
            <a:off x="247905" y="-134224"/>
            <a:ext cx="3188978" cy="819807"/>
            <a:chOff x="247905" y="0"/>
            <a:chExt cx="3188978" cy="819807"/>
          </a:xfrm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891FBA28-3D44-C597-CE4E-F42955BF4361}"/>
                </a:ext>
              </a:extLst>
            </p:cNvPr>
            <p:cNvSpPr/>
            <p:nvPr/>
          </p:nvSpPr>
          <p:spPr>
            <a:xfrm>
              <a:off x="247905" y="320175"/>
              <a:ext cx="3028253" cy="499632"/>
            </a:xfrm>
            <a:custGeom>
              <a:avLst/>
              <a:gdLst>
                <a:gd name="connsiteX0" fmla="*/ 0 w 930782"/>
                <a:gd name="connsiteY0" fmla="*/ 0 h 310705"/>
                <a:gd name="connsiteX1" fmla="*/ 0 w 930782"/>
                <a:gd name="connsiteY1" fmla="*/ 310705 h 310705"/>
                <a:gd name="connsiteX2" fmla="*/ 743998 w 930782"/>
                <a:gd name="connsiteY2" fmla="*/ 310705 h 310705"/>
                <a:gd name="connsiteX3" fmla="*/ 930783 w 930782"/>
                <a:gd name="connsiteY3" fmla="*/ 123920 h 310705"/>
                <a:gd name="connsiteX4" fmla="*/ 930783 w 930782"/>
                <a:gd name="connsiteY4" fmla="*/ 0 h 310705"/>
                <a:gd name="connsiteX5" fmla="*/ 0 w 930782"/>
                <a:gd name="connsiteY5" fmla="*/ 0 h 3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82" h="310705">
                  <a:moveTo>
                    <a:pt x="0" y="0"/>
                  </a:moveTo>
                  <a:lnTo>
                    <a:pt x="0" y="310705"/>
                  </a:lnTo>
                  <a:lnTo>
                    <a:pt x="743998" y="310705"/>
                  </a:lnTo>
                  <a:cubicBezTo>
                    <a:pt x="847154" y="310705"/>
                    <a:pt x="930783" y="227076"/>
                    <a:pt x="930783" y="123920"/>
                  </a:cubicBezTo>
                  <a:lnTo>
                    <a:pt x="9307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 dirty="0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C2FFA53F-CC21-78BF-E78E-16DC8AC02213}"/>
                </a:ext>
              </a:extLst>
            </p:cNvPr>
            <p:cNvSpPr/>
            <p:nvPr/>
          </p:nvSpPr>
          <p:spPr>
            <a:xfrm>
              <a:off x="247905" y="0"/>
              <a:ext cx="3188978" cy="766063"/>
            </a:xfrm>
            <a:custGeom>
              <a:avLst/>
              <a:gdLst>
                <a:gd name="connsiteX0" fmla="*/ 0 w 1038510"/>
                <a:gd name="connsiteY0" fmla="*/ 0 h 375951"/>
                <a:gd name="connsiteX1" fmla="*/ 0 w 1038510"/>
                <a:gd name="connsiteY1" fmla="*/ 375952 h 375951"/>
                <a:gd name="connsiteX2" fmla="*/ 851726 w 1038510"/>
                <a:gd name="connsiteY2" fmla="*/ 375952 h 375951"/>
                <a:gd name="connsiteX3" fmla="*/ 1038511 w 1038510"/>
                <a:gd name="connsiteY3" fmla="*/ 189167 h 375951"/>
                <a:gd name="connsiteX4" fmla="*/ 1038511 w 1038510"/>
                <a:gd name="connsiteY4" fmla="*/ 0 h 375951"/>
                <a:gd name="connsiteX5" fmla="*/ 0 w 1038510"/>
                <a:gd name="connsiteY5" fmla="*/ 0 h 37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8510" h="375951">
                  <a:moveTo>
                    <a:pt x="0" y="0"/>
                  </a:moveTo>
                  <a:lnTo>
                    <a:pt x="0" y="375952"/>
                  </a:lnTo>
                  <a:lnTo>
                    <a:pt x="851726" y="375952"/>
                  </a:lnTo>
                  <a:cubicBezTo>
                    <a:pt x="954881" y="375952"/>
                    <a:pt x="1038511" y="292322"/>
                    <a:pt x="1038511" y="189167"/>
                  </a:cubicBezTo>
                  <a:lnTo>
                    <a:pt x="10385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9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>
                <a:solidFill>
                  <a:prstClr val="black"/>
                </a:solidFill>
              </a:endParaRPr>
            </a:p>
          </p:txBody>
        </p:sp>
        <p:sp>
          <p:nvSpPr>
            <p:cNvPr id="6" name="TextBox 4">
              <a:extLst>
                <a:ext uri="{FF2B5EF4-FFF2-40B4-BE49-F238E27FC236}">
                  <a16:creationId xmlns="" xmlns:a16="http://schemas.microsoft.com/office/drawing/2014/main" id="{50A4BDD3-9658-DCC4-6012-EB5B8A4CBC23}"/>
                </a:ext>
              </a:extLst>
            </p:cNvPr>
            <p:cNvSpPr txBox="1"/>
            <p:nvPr/>
          </p:nvSpPr>
          <p:spPr>
            <a:xfrm>
              <a:off x="247905" y="245584"/>
              <a:ext cx="318897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/>
              <a:r>
                <a:rPr lang="en-US" sz="2000" dirty="0" err="1">
                  <a:solidFill>
                    <a:prstClr val="white"/>
                  </a:solidFill>
                  <a:latin typeface="Poppins Medium"/>
                </a:rPr>
                <a:t>Kesultanan</a:t>
              </a:r>
              <a:r>
                <a:rPr lang="en-US" sz="2000" dirty="0">
                  <a:solidFill>
                    <a:prstClr val="white"/>
                  </a:solidFill>
                  <a:latin typeface="Poppins Medium"/>
                </a:rPr>
                <a:t> Makassar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="" xmlns:a16="http://schemas.microsoft.com/office/drawing/2014/main" id="{340296B4-4FB4-D243-53AF-7D9FE95AC868}"/>
              </a:ext>
            </a:extLst>
          </p:cNvPr>
          <p:cNvGrpSpPr/>
          <p:nvPr/>
        </p:nvGrpSpPr>
        <p:grpSpPr>
          <a:xfrm>
            <a:off x="505933" y="1239595"/>
            <a:ext cx="8132133" cy="3252164"/>
            <a:chOff x="505933" y="1239595"/>
            <a:chExt cx="8132133" cy="3252164"/>
          </a:xfrm>
        </p:grpSpPr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D4F8F54F-6BE2-259E-D976-4A0135D0F064}"/>
                </a:ext>
              </a:extLst>
            </p:cNvPr>
            <p:cNvGrpSpPr/>
            <p:nvPr/>
          </p:nvGrpSpPr>
          <p:grpSpPr>
            <a:xfrm>
              <a:off x="505933" y="1239595"/>
              <a:ext cx="8132133" cy="3252164"/>
              <a:chOff x="385482" y="1631577"/>
              <a:chExt cx="5477436" cy="2232212"/>
            </a:xfrm>
            <a:solidFill>
              <a:srgbClr val="FFFFFF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8" name="Google Shape;400;p16">
                <a:extLst>
                  <a:ext uri="{FF2B5EF4-FFF2-40B4-BE49-F238E27FC236}">
                    <a16:creationId xmlns="" xmlns:a16="http://schemas.microsoft.com/office/drawing/2014/main" id="{4CD5DC6F-7FFE-7B02-B8C7-85CC9CDED7DF}"/>
                  </a:ext>
                </a:extLst>
              </p:cNvPr>
              <p:cNvGrpSpPr/>
              <p:nvPr/>
            </p:nvGrpSpPr>
            <p:grpSpPr>
              <a:xfrm>
                <a:off x="385482" y="1631577"/>
                <a:ext cx="5477436" cy="2232212"/>
                <a:chOff x="2306638" y="1931625"/>
                <a:chExt cx="4537425" cy="1679900"/>
              </a:xfrm>
              <a:grpFill/>
            </p:grpSpPr>
            <p:grpSp>
              <p:nvGrpSpPr>
                <p:cNvPr id="11" name="Google Shape;401;p16">
                  <a:extLst>
                    <a:ext uri="{FF2B5EF4-FFF2-40B4-BE49-F238E27FC236}">
                      <a16:creationId xmlns="" xmlns:a16="http://schemas.microsoft.com/office/drawing/2014/main" id="{D18A334C-2061-C94C-A287-153D70F48A74}"/>
                    </a:ext>
                  </a:extLst>
                </p:cNvPr>
                <p:cNvGrpSpPr/>
                <p:nvPr/>
              </p:nvGrpSpPr>
              <p:grpSpPr>
                <a:xfrm>
                  <a:off x="2306638" y="1931625"/>
                  <a:ext cx="1170025" cy="1177875"/>
                  <a:chOff x="2303288" y="1931625"/>
                  <a:chExt cx="1170025" cy="1177875"/>
                </a:xfrm>
                <a:grpFill/>
              </p:grpSpPr>
              <p:sp>
                <p:nvSpPr>
                  <p:cNvPr id="68" name="Google Shape;402;p16">
                    <a:extLst>
                      <a:ext uri="{FF2B5EF4-FFF2-40B4-BE49-F238E27FC236}">
                        <a16:creationId xmlns="" xmlns:a16="http://schemas.microsoft.com/office/drawing/2014/main" id="{C089A2F8-C635-C973-3CBF-CD8C63463A74}"/>
                      </a:ext>
                    </a:extLst>
                  </p:cNvPr>
                  <p:cNvSpPr/>
                  <p:nvPr/>
                </p:nvSpPr>
                <p:spPr>
                  <a:xfrm>
                    <a:off x="2303288" y="1931625"/>
                    <a:ext cx="30050" cy="21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2" h="849" extrusionOk="0">
                        <a:moveTo>
                          <a:pt x="143" y="1"/>
                        </a:moveTo>
                        <a:cubicBezTo>
                          <a:pt x="98" y="1"/>
                          <a:pt x="58" y="24"/>
                          <a:pt x="34" y="48"/>
                        </a:cubicBezTo>
                        <a:cubicBezTo>
                          <a:pt x="34" y="48"/>
                          <a:pt x="34" y="81"/>
                          <a:pt x="34" y="114"/>
                        </a:cubicBezTo>
                        <a:cubicBezTo>
                          <a:pt x="1" y="181"/>
                          <a:pt x="1" y="248"/>
                          <a:pt x="1" y="315"/>
                        </a:cubicBezTo>
                        <a:lnTo>
                          <a:pt x="1" y="448"/>
                        </a:lnTo>
                        <a:cubicBezTo>
                          <a:pt x="134" y="648"/>
                          <a:pt x="401" y="815"/>
                          <a:pt x="668" y="848"/>
                        </a:cubicBezTo>
                        <a:cubicBezTo>
                          <a:pt x="768" y="848"/>
                          <a:pt x="868" y="815"/>
                          <a:pt x="1001" y="748"/>
                        </a:cubicBezTo>
                        <a:cubicBezTo>
                          <a:pt x="1202" y="615"/>
                          <a:pt x="1135" y="448"/>
                          <a:pt x="1035" y="281"/>
                        </a:cubicBezTo>
                        <a:cubicBezTo>
                          <a:pt x="1001" y="215"/>
                          <a:pt x="968" y="114"/>
                          <a:pt x="968" y="14"/>
                        </a:cubicBezTo>
                        <a:lnTo>
                          <a:pt x="201" y="14"/>
                        </a:lnTo>
                        <a:cubicBezTo>
                          <a:pt x="181" y="5"/>
                          <a:pt x="162" y="1"/>
                          <a:pt x="14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" name="Google Shape;403;p16">
                    <a:extLst>
                      <a:ext uri="{FF2B5EF4-FFF2-40B4-BE49-F238E27FC236}">
                        <a16:creationId xmlns="" xmlns:a16="http://schemas.microsoft.com/office/drawing/2014/main" id="{B1FD41D7-E95D-EB07-F114-B7DD30502D3E}"/>
                      </a:ext>
                    </a:extLst>
                  </p:cNvPr>
                  <p:cNvSpPr/>
                  <p:nvPr/>
                </p:nvSpPr>
                <p:spPr>
                  <a:xfrm>
                    <a:off x="2309963" y="1955325"/>
                    <a:ext cx="1163350" cy="1154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34" h="46167" extrusionOk="0">
                        <a:moveTo>
                          <a:pt x="1201" y="0"/>
                        </a:moveTo>
                        <a:cubicBezTo>
                          <a:pt x="1135" y="0"/>
                          <a:pt x="1068" y="0"/>
                          <a:pt x="1001" y="34"/>
                        </a:cubicBezTo>
                        <a:cubicBezTo>
                          <a:pt x="901" y="67"/>
                          <a:pt x="801" y="67"/>
                          <a:pt x="701" y="100"/>
                        </a:cubicBezTo>
                        <a:cubicBezTo>
                          <a:pt x="401" y="134"/>
                          <a:pt x="134" y="201"/>
                          <a:pt x="67" y="601"/>
                        </a:cubicBezTo>
                        <a:cubicBezTo>
                          <a:pt x="1" y="901"/>
                          <a:pt x="1" y="1235"/>
                          <a:pt x="67" y="1568"/>
                        </a:cubicBezTo>
                        <a:cubicBezTo>
                          <a:pt x="67" y="1702"/>
                          <a:pt x="34" y="1802"/>
                          <a:pt x="167" y="1868"/>
                        </a:cubicBezTo>
                        <a:cubicBezTo>
                          <a:pt x="234" y="1968"/>
                          <a:pt x="167" y="2035"/>
                          <a:pt x="101" y="2102"/>
                        </a:cubicBezTo>
                        <a:cubicBezTo>
                          <a:pt x="67" y="2169"/>
                          <a:pt x="34" y="2235"/>
                          <a:pt x="34" y="2302"/>
                        </a:cubicBezTo>
                        <a:cubicBezTo>
                          <a:pt x="67" y="2369"/>
                          <a:pt x="101" y="2402"/>
                          <a:pt x="134" y="2435"/>
                        </a:cubicBezTo>
                        <a:cubicBezTo>
                          <a:pt x="167" y="2469"/>
                          <a:pt x="167" y="2502"/>
                          <a:pt x="134" y="2569"/>
                        </a:cubicBezTo>
                        <a:lnTo>
                          <a:pt x="1101" y="4103"/>
                        </a:lnTo>
                        <a:cubicBezTo>
                          <a:pt x="1168" y="4270"/>
                          <a:pt x="1335" y="4404"/>
                          <a:pt x="1468" y="4470"/>
                        </a:cubicBezTo>
                        <a:lnTo>
                          <a:pt x="1568" y="4537"/>
                        </a:lnTo>
                        <a:lnTo>
                          <a:pt x="2269" y="5204"/>
                        </a:lnTo>
                        <a:lnTo>
                          <a:pt x="2702" y="5771"/>
                        </a:lnTo>
                        <a:cubicBezTo>
                          <a:pt x="2769" y="6005"/>
                          <a:pt x="2969" y="6138"/>
                          <a:pt x="3203" y="6205"/>
                        </a:cubicBezTo>
                        <a:cubicBezTo>
                          <a:pt x="3403" y="6272"/>
                          <a:pt x="3603" y="6372"/>
                          <a:pt x="3670" y="6605"/>
                        </a:cubicBezTo>
                        <a:cubicBezTo>
                          <a:pt x="3737" y="6772"/>
                          <a:pt x="3837" y="6872"/>
                          <a:pt x="3970" y="6905"/>
                        </a:cubicBezTo>
                        <a:lnTo>
                          <a:pt x="4637" y="7506"/>
                        </a:lnTo>
                        <a:cubicBezTo>
                          <a:pt x="4671" y="7539"/>
                          <a:pt x="4704" y="7606"/>
                          <a:pt x="4704" y="7673"/>
                        </a:cubicBezTo>
                        <a:cubicBezTo>
                          <a:pt x="4804" y="7839"/>
                          <a:pt x="4904" y="7973"/>
                          <a:pt x="5071" y="8039"/>
                        </a:cubicBezTo>
                        <a:cubicBezTo>
                          <a:pt x="5971" y="8173"/>
                          <a:pt x="6772" y="8673"/>
                          <a:pt x="7206" y="9474"/>
                        </a:cubicBezTo>
                        <a:cubicBezTo>
                          <a:pt x="7272" y="9541"/>
                          <a:pt x="7372" y="9641"/>
                          <a:pt x="7473" y="9707"/>
                        </a:cubicBezTo>
                        <a:cubicBezTo>
                          <a:pt x="7506" y="9741"/>
                          <a:pt x="7573" y="9774"/>
                          <a:pt x="7606" y="9807"/>
                        </a:cubicBezTo>
                        <a:cubicBezTo>
                          <a:pt x="7639" y="10041"/>
                          <a:pt x="7739" y="10241"/>
                          <a:pt x="7906" y="10374"/>
                        </a:cubicBezTo>
                        <a:cubicBezTo>
                          <a:pt x="8106" y="10675"/>
                          <a:pt x="8373" y="10908"/>
                          <a:pt x="8640" y="11142"/>
                        </a:cubicBezTo>
                        <a:cubicBezTo>
                          <a:pt x="9007" y="11409"/>
                          <a:pt x="9307" y="11742"/>
                          <a:pt x="9507" y="12142"/>
                        </a:cubicBezTo>
                        <a:cubicBezTo>
                          <a:pt x="9541" y="12209"/>
                          <a:pt x="9574" y="12276"/>
                          <a:pt x="9574" y="12343"/>
                        </a:cubicBezTo>
                        <a:lnTo>
                          <a:pt x="9574" y="12476"/>
                        </a:lnTo>
                        <a:cubicBezTo>
                          <a:pt x="9574" y="12509"/>
                          <a:pt x="9574" y="12576"/>
                          <a:pt x="9607" y="12609"/>
                        </a:cubicBezTo>
                        <a:cubicBezTo>
                          <a:pt x="9407" y="12910"/>
                          <a:pt x="9407" y="13310"/>
                          <a:pt x="9641" y="13577"/>
                        </a:cubicBezTo>
                        <a:cubicBezTo>
                          <a:pt x="9774" y="13910"/>
                          <a:pt x="10041" y="13944"/>
                          <a:pt x="10341" y="13944"/>
                        </a:cubicBezTo>
                        <a:lnTo>
                          <a:pt x="10408" y="13944"/>
                        </a:lnTo>
                        <a:cubicBezTo>
                          <a:pt x="10975" y="14010"/>
                          <a:pt x="11542" y="14177"/>
                          <a:pt x="12042" y="14411"/>
                        </a:cubicBezTo>
                        <a:lnTo>
                          <a:pt x="12176" y="14611"/>
                        </a:lnTo>
                        <a:cubicBezTo>
                          <a:pt x="12509" y="14711"/>
                          <a:pt x="12810" y="14911"/>
                          <a:pt x="13043" y="15211"/>
                        </a:cubicBezTo>
                        <a:lnTo>
                          <a:pt x="13277" y="15411"/>
                        </a:lnTo>
                        <a:cubicBezTo>
                          <a:pt x="13343" y="15578"/>
                          <a:pt x="13510" y="15712"/>
                          <a:pt x="13677" y="15712"/>
                        </a:cubicBezTo>
                        <a:lnTo>
                          <a:pt x="13744" y="15712"/>
                        </a:lnTo>
                        <a:lnTo>
                          <a:pt x="13744" y="16012"/>
                        </a:lnTo>
                        <a:cubicBezTo>
                          <a:pt x="13777" y="16145"/>
                          <a:pt x="13777" y="16279"/>
                          <a:pt x="13744" y="16445"/>
                        </a:cubicBezTo>
                        <a:cubicBezTo>
                          <a:pt x="13810" y="16646"/>
                          <a:pt x="13910" y="16879"/>
                          <a:pt x="13977" y="17113"/>
                        </a:cubicBezTo>
                        <a:cubicBezTo>
                          <a:pt x="14211" y="17646"/>
                          <a:pt x="14377" y="18247"/>
                          <a:pt x="14444" y="18847"/>
                        </a:cubicBezTo>
                        <a:cubicBezTo>
                          <a:pt x="14511" y="19314"/>
                          <a:pt x="14611" y="19781"/>
                          <a:pt x="14811" y="20215"/>
                        </a:cubicBezTo>
                        <a:cubicBezTo>
                          <a:pt x="14978" y="20649"/>
                          <a:pt x="15111" y="21082"/>
                          <a:pt x="15178" y="21516"/>
                        </a:cubicBezTo>
                        <a:cubicBezTo>
                          <a:pt x="15178" y="21683"/>
                          <a:pt x="15345" y="21783"/>
                          <a:pt x="15445" y="21816"/>
                        </a:cubicBezTo>
                        <a:lnTo>
                          <a:pt x="15512" y="21816"/>
                        </a:lnTo>
                        <a:lnTo>
                          <a:pt x="15545" y="21849"/>
                        </a:lnTo>
                        <a:cubicBezTo>
                          <a:pt x="16412" y="22083"/>
                          <a:pt x="17246" y="22350"/>
                          <a:pt x="17646" y="23250"/>
                        </a:cubicBezTo>
                        <a:cubicBezTo>
                          <a:pt x="17713" y="23484"/>
                          <a:pt x="17880" y="23717"/>
                          <a:pt x="18047" y="23918"/>
                        </a:cubicBezTo>
                        <a:cubicBezTo>
                          <a:pt x="18180" y="24051"/>
                          <a:pt x="18280" y="24184"/>
                          <a:pt x="18347" y="24351"/>
                        </a:cubicBezTo>
                        <a:cubicBezTo>
                          <a:pt x="18380" y="24418"/>
                          <a:pt x="18447" y="24518"/>
                          <a:pt x="18547" y="24518"/>
                        </a:cubicBezTo>
                        <a:lnTo>
                          <a:pt x="18614" y="24518"/>
                        </a:lnTo>
                        <a:cubicBezTo>
                          <a:pt x="18714" y="24718"/>
                          <a:pt x="18847" y="24852"/>
                          <a:pt x="19047" y="24952"/>
                        </a:cubicBezTo>
                        <a:lnTo>
                          <a:pt x="19214" y="25185"/>
                        </a:lnTo>
                        <a:lnTo>
                          <a:pt x="19381" y="25452"/>
                        </a:lnTo>
                        <a:cubicBezTo>
                          <a:pt x="19381" y="25485"/>
                          <a:pt x="19381" y="25519"/>
                          <a:pt x="19381" y="25552"/>
                        </a:cubicBezTo>
                        <a:lnTo>
                          <a:pt x="19581" y="25919"/>
                        </a:lnTo>
                        <a:cubicBezTo>
                          <a:pt x="19781" y="26319"/>
                          <a:pt x="20015" y="26686"/>
                          <a:pt x="20282" y="27053"/>
                        </a:cubicBezTo>
                        <a:cubicBezTo>
                          <a:pt x="20248" y="27187"/>
                          <a:pt x="20282" y="27353"/>
                          <a:pt x="20415" y="27453"/>
                        </a:cubicBezTo>
                        <a:cubicBezTo>
                          <a:pt x="20815" y="27787"/>
                          <a:pt x="21082" y="28221"/>
                          <a:pt x="21182" y="28754"/>
                        </a:cubicBezTo>
                        <a:cubicBezTo>
                          <a:pt x="21282" y="29021"/>
                          <a:pt x="21382" y="29288"/>
                          <a:pt x="21516" y="29555"/>
                        </a:cubicBezTo>
                        <a:cubicBezTo>
                          <a:pt x="21583" y="29822"/>
                          <a:pt x="21749" y="30022"/>
                          <a:pt x="21983" y="30189"/>
                        </a:cubicBezTo>
                        <a:cubicBezTo>
                          <a:pt x="22083" y="30255"/>
                          <a:pt x="22150" y="30355"/>
                          <a:pt x="22183" y="30456"/>
                        </a:cubicBezTo>
                        <a:lnTo>
                          <a:pt x="22183" y="30489"/>
                        </a:lnTo>
                        <a:cubicBezTo>
                          <a:pt x="21616" y="31023"/>
                          <a:pt x="21649" y="31223"/>
                          <a:pt x="22350" y="32057"/>
                        </a:cubicBezTo>
                        <a:lnTo>
                          <a:pt x="23084" y="32957"/>
                        </a:lnTo>
                        <a:cubicBezTo>
                          <a:pt x="23117" y="33057"/>
                          <a:pt x="23184" y="33191"/>
                          <a:pt x="23284" y="33258"/>
                        </a:cubicBezTo>
                        <a:lnTo>
                          <a:pt x="23517" y="33424"/>
                        </a:lnTo>
                        <a:cubicBezTo>
                          <a:pt x="23617" y="33491"/>
                          <a:pt x="23717" y="33558"/>
                          <a:pt x="23818" y="33624"/>
                        </a:cubicBezTo>
                        <a:cubicBezTo>
                          <a:pt x="23884" y="33691"/>
                          <a:pt x="23984" y="33725"/>
                          <a:pt x="24051" y="33791"/>
                        </a:cubicBezTo>
                        <a:cubicBezTo>
                          <a:pt x="24084" y="33858"/>
                          <a:pt x="24118" y="33925"/>
                          <a:pt x="24184" y="33991"/>
                        </a:cubicBezTo>
                        <a:cubicBezTo>
                          <a:pt x="24318" y="34392"/>
                          <a:pt x="24551" y="34725"/>
                          <a:pt x="24852" y="35025"/>
                        </a:cubicBezTo>
                        <a:cubicBezTo>
                          <a:pt x="24852" y="35226"/>
                          <a:pt x="24952" y="35426"/>
                          <a:pt x="25152" y="35526"/>
                        </a:cubicBezTo>
                        <a:lnTo>
                          <a:pt x="25285" y="35626"/>
                        </a:lnTo>
                        <a:cubicBezTo>
                          <a:pt x="25719" y="35993"/>
                          <a:pt x="26186" y="36326"/>
                          <a:pt x="26686" y="36627"/>
                        </a:cubicBezTo>
                        <a:cubicBezTo>
                          <a:pt x="26720" y="36727"/>
                          <a:pt x="26786" y="36793"/>
                          <a:pt x="26853" y="36827"/>
                        </a:cubicBezTo>
                        <a:lnTo>
                          <a:pt x="26953" y="36827"/>
                        </a:lnTo>
                        <a:lnTo>
                          <a:pt x="26953" y="36860"/>
                        </a:lnTo>
                        <a:lnTo>
                          <a:pt x="27120" y="36927"/>
                        </a:lnTo>
                        <a:lnTo>
                          <a:pt x="27287" y="37027"/>
                        </a:lnTo>
                        <a:cubicBezTo>
                          <a:pt x="27253" y="37127"/>
                          <a:pt x="27287" y="37227"/>
                          <a:pt x="27353" y="37327"/>
                        </a:cubicBezTo>
                        <a:cubicBezTo>
                          <a:pt x="27453" y="37494"/>
                          <a:pt x="27520" y="37661"/>
                          <a:pt x="27554" y="37861"/>
                        </a:cubicBezTo>
                        <a:cubicBezTo>
                          <a:pt x="27587" y="38228"/>
                          <a:pt x="27820" y="38561"/>
                          <a:pt x="28154" y="38728"/>
                        </a:cubicBezTo>
                        <a:cubicBezTo>
                          <a:pt x="28214" y="38878"/>
                          <a:pt x="28380" y="39000"/>
                          <a:pt x="28534" y="39000"/>
                        </a:cubicBezTo>
                        <a:cubicBezTo>
                          <a:pt x="28552" y="39000"/>
                          <a:pt x="28570" y="38998"/>
                          <a:pt x="28588" y="38995"/>
                        </a:cubicBezTo>
                        <a:lnTo>
                          <a:pt x="29155" y="39462"/>
                        </a:lnTo>
                        <a:cubicBezTo>
                          <a:pt x="29255" y="39595"/>
                          <a:pt x="29388" y="39695"/>
                          <a:pt x="29522" y="39695"/>
                        </a:cubicBezTo>
                        <a:lnTo>
                          <a:pt x="29855" y="39962"/>
                        </a:lnTo>
                        <a:cubicBezTo>
                          <a:pt x="29955" y="40129"/>
                          <a:pt x="30089" y="40229"/>
                          <a:pt x="30255" y="40263"/>
                        </a:cubicBezTo>
                        <a:cubicBezTo>
                          <a:pt x="30422" y="40329"/>
                          <a:pt x="30556" y="40463"/>
                          <a:pt x="30622" y="40629"/>
                        </a:cubicBezTo>
                        <a:cubicBezTo>
                          <a:pt x="30722" y="40796"/>
                          <a:pt x="30823" y="40996"/>
                          <a:pt x="31089" y="40996"/>
                        </a:cubicBezTo>
                        <a:cubicBezTo>
                          <a:pt x="31123" y="41030"/>
                          <a:pt x="31123" y="41063"/>
                          <a:pt x="31156" y="41063"/>
                        </a:cubicBezTo>
                        <a:lnTo>
                          <a:pt x="31256" y="41063"/>
                        </a:lnTo>
                        <a:cubicBezTo>
                          <a:pt x="31590" y="41430"/>
                          <a:pt x="32023" y="41730"/>
                          <a:pt x="32457" y="41964"/>
                        </a:cubicBezTo>
                        <a:lnTo>
                          <a:pt x="32691" y="42064"/>
                        </a:lnTo>
                        <a:cubicBezTo>
                          <a:pt x="33524" y="42531"/>
                          <a:pt x="34392" y="42998"/>
                          <a:pt x="34792" y="43999"/>
                        </a:cubicBezTo>
                        <a:cubicBezTo>
                          <a:pt x="34925" y="44265"/>
                          <a:pt x="35159" y="44532"/>
                          <a:pt x="35426" y="44666"/>
                        </a:cubicBezTo>
                        <a:lnTo>
                          <a:pt x="35593" y="44799"/>
                        </a:lnTo>
                        <a:lnTo>
                          <a:pt x="35593" y="44832"/>
                        </a:lnTo>
                        <a:cubicBezTo>
                          <a:pt x="35626" y="45099"/>
                          <a:pt x="35693" y="45400"/>
                          <a:pt x="36026" y="45400"/>
                        </a:cubicBezTo>
                        <a:cubicBezTo>
                          <a:pt x="36060" y="45533"/>
                          <a:pt x="36160" y="45633"/>
                          <a:pt x="36326" y="45666"/>
                        </a:cubicBezTo>
                        <a:lnTo>
                          <a:pt x="36527" y="45666"/>
                        </a:lnTo>
                        <a:cubicBezTo>
                          <a:pt x="36693" y="46000"/>
                          <a:pt x="36860" y="46167"/>
                          <a:pt x="37060" y="46167"/>
                        </a:cubicBezTo>
                        <a:cubicBezTo>
                          <a:pt x="37227" y="46167"/>
                          <a:pt x="37394" y="46067"/>
                          <a:pt x="37494" y="45933"/>
                        </a:cubicBezTo>
                        <a:lnTo>
                          <a:pt x="37494" y="45867"/>
                        </a:lnTo>
                        <a:cubicBezTo>
                          <a:pt x="37494" y="45800"/>
                          <a:pt x="37527" y="45733"/>
                          <a:pt x="37527" y="45666"/>
                        </a:cubicBezTo>
                        <a:cubicBezTo>
                          <a:pt x="37594" y="45566"/>
                          <a:pt x="37527" y="45466"/>
                          <a:pt x="37461" y="45366"/>
                        </a:cubicBezTo>
                        <a:cubicBezTo>
                          <a:pt x="37394" y="45266"/>
                          <a:pt x="37361" y="45199"/>
                          <a:pt x="37394" y="45133"/>
                        </a:cubicBezTo>
                        <a:cubicBezTo>
                          <a:pt x="37427" y="45066"/>
                          <a:pt x="37461" y="45033"/>
                          <a:pt x="37561" y="44999"/>
                        </a:cubicBezTo>
                        <a:cubicBezTo>
                          <a:pt x="37627" y="44966"/>
                          <a:pt x="37694" y="44966"/>
                          <a:pt x="37761" y="44966"/>
                        </a:cubicBezTo>
                        <a:cubicBezTo>
                          <a:pt x="37994" y="44999"/>
                          <a:pt x="38194" y="45099"/>
                          <a:pt x="38328" y="45299"/>
                        </a:cubicBezTo>
                        <a:cubicBezTo>
                          <a:pt x="38568" y="45539"/>
                          <a:pt x="38862" y="45671"/>
                          <a:pt x="39185" y="45671"/>
                        </a:cubicBezTo>
                        <a:cubicBezTo>
                          <a:pt x="39221" y="45671"/>
                          <a:pt x="39258" y="45670"/>
                          <a:pt x="39295" y="45666"/>
                        </a:cubicBezTo>
                        <a:lnTo>
                          <a:pt x="39529" y="45700"/>
                        </a:lnTo>
                        <a:lnTo>
                          <a:pt x="39562" y="45666"/>
                        </a:lnTo>
                        <a:cubicBezTo>
                          <a:pt x="39662" y="45600"/>
                          <a:pt x="39729" y="45566"/>
                          <a:pt x="39729" y="45466"/>
                        </a:cubicBezTo>
                        <a:cubicBezTo>
                          <a:pt x="39729" y="45400"/>
                          <a:pt x="39696" y="45333"/>
                          <a:pt x="39629" y="45299"/>
                        </a:cubicBezTo>
                        <a:cubicBezTo>
                          <a:pt x="39495" y="45199"/>
                          <a:pt x="39495" y="45066"/>
                          <a:pt x="39529" y="44899"/>
                        </a:cubicBezTo>
                        <a:cubicBezTo>
                          <a:pt x="39529" y="44866"/>
                          <a:pt x="39529" y="44799"/>
                          <a:pt x="39529" y="44732"/>
                        </a:cubicBezTo>
                        <a:cubicBezTo>
                          <a:pt x="39562" y="44666"/>
                          <a:pt x="39662" y="44632"/>
                          <a:pt x="39729" y="44632"/>
                        </a:cubicBezTo>
                        <a:cubicBezTo>
                          <a:pt x="39796" y="44632"/>
                          <a:pt x="39862" y="44666"/>
                          <a:pt x="39929" y="44699"/>
                        </a:cubicBezTo>
                        <a:cubicBezTo>
                          <a:pt x="39962" y="44699"/>
                          <a:pt x="40029" y="44732"/>
                          <a:pt x="40062" y="44766"/>
                        </a:cubicBezTo>
                        <a:cubicBezTo>
                          <a:pt x="40096" y="44799"/>
                          <a:pt x="40129" y="44832"/>
                          <a:pt x="40163" y="44832"/>
                        </a:cubicBezTo>
                        <a:lnTo>
                          <a:pt x="40196" y="44832"/>
                        </a:lnTo>
                        <a:lnTo>
                          <a:pt x="40329" y="45133"/>
                        </a:lnTo>
                        <a:lnTo>
                          <a:pt x="40930" y="45766"/>
                        </a:lnTo>
                        <a:lnTo>
                          <a:pt x="41197" y="46067"/>
                        </a:lnTo>
                        <a:lnTo>
                          <a:pt x="41297" y="46067"/>
                        </a:lnTo>
                        <a:cubicBezTo>
                          <a:pt x="41497" y="46067"/>
                          <a:pt x="41697" y="46000"/>
                          <a:pt x="41864" y="45867"/>
                        </a:cubicBezTo>
                        <a:cubicBezTo>
                          <a:pt x="42064" y="45566"/>
                          <a:pt x="42164" y="45199"/>
                          <a:pt x="42131" y="44832"/>
                        </a:cubicBezTo>
                        <a:lnTo>
                          <a:pt x="42164" y="43498"/>
                        </a:lnTo>
                        <a:lnTo>
                          <a:pt x="42264" y="43398"/>
                        </a:lnTo>
                        <a:lnTo>
                          <a:pt x="42264" y="43131"/>
                        </a:lnTo>
                        <a:lnTo>
                          <a:pt x="42264" y="42831"/>
                        </a:lnTo>
                        <a:lnTo>
                          <a:pt x="42331" y="42764"/>
                        </a:lnTo>
                        <a:lnTo>
                          <a:pt x="42464" y="42631"/>
                        </a:lnTo>
                        <a:cubicBezTo>
                          <a:pt x="42464" y="42531"/>
                          <a:pt x="42498" y="42464"/>
                          <a:pt x="42498" y="42397"/>
                        </a:cubicBezTo>
                        <a:lnTo>
                          <a:pt x="42531" y="42297"/>
                        </a:lnTo>
                        <a:cubicBezTo>
                          <a:pt x="42564" y="42197"/>
                          <a:pt x="42598" y="42064"/>
                          <a:pt x="42598" y="41930"/>
                        </a:cubicBezTo>
                        <a:lnTo>
                          <a:pt x="42598" y="41730"/>
                        </a:lnTo>
                        <a:cubicBezTo>
                          <a:pt x="42631" y="41630"/>
                          <a:pt x="42631" y="41530"/>
                          <a:pt x="42598" y="41430"/>
                        </a:cubicBezTo>
                        <a:cubicBezTo>
                          <a:pt x="42598" y="41363"/>
                          <a:pt x="42598" y="41330"/>
                          <a:pt x="42598" y="41263"/>
                        </a:cubicBezTo>
                        <a:cubicBezTo>
                          <a:pt x="42564" y="41163"/>
                          <a:pt x="42564" y="41063"/>
                          <a:pt x="42498" y="40930"/>
                        </a:cubicBezTo>
                        <a:cubicBezTo>
                          <a:pt x="42498" y="40896"/>
                          <a:pt x="42498" y="40863"/>
                          <a:pt x="42464" y="40830"/>
                        </a:cubicBezTo>
                        <a:cubicBezTo>
                          <a:pt x="42464" y="40763"/>
                          <a:pt x="42431" y="40696"/>
                          <a:pt x="42397" y="40663"/>
                        </a:cubicBezTo>
                        <a:lnTo>
                          <a:pt x="42364" y="40296"/>
                        </a:lnTo>
                        <a:cubicBezTo>
                          <a:pt x="42231" y="39529"/>
                          <a:pt x="42364" y="38728"/>
                          <a:pt x="42664" y="37994"/>
                        </a:cubicBezTo>
                        <a:cubicBezTo>
                          <a:pt x="42064" y="36960"/>
                          <a:pt x="42064" y="36660"/>
                          <a:pt x="42731" y="35859"/>
                        </a:cubicBezTo>
                        <a:cubicBezTo>
                          <a:pt x="42798" y="35793"/>
                          <a:pt x="42831" y="35726"/>
                          <a:pt x="42898" y="35659"/>
                        </a:cubicBezTo>
                        <a:lnTo>
                          <a:pt x="42965" y="35559"/>
                        </a:lnTo>
                        <a:cubicBezTo>
                          <a:pt x="43031" y="35526"/>
                          <a:pt x="43065" y="35526"/>
                          <a:pt x="43098" y="35492"/>
                        </a:cubicBezTo>
                        <a:cubicBezTo>
                          <a:pt x="43198" y="35326"/>
                          <a:pt x="43265" y="35126"/>
                          <a:pt x="43098" y="34959"/>
                        </a:cubicBezTo>
                        <a:cubicBezTo>
                          <a:pt x="42931" y="34925"/>
                          <a:pt x="42965" y="34792"/>
                          <a:pt x="42965" y="34659"/>
                        </a:cubicBezTo>
                        <a:cubicBezTo>
                          <a:pt x="42898" y="34592"/>
                          <a:pt x="42864" y="34525"/>
                          <a:pt x="42864" y="34458"/>
                        </a:cubicBezTo>
                        <a:cubicBezTo>
                          <a:pt x="42864" y="34358"/>
                          <a:pt x="42798" y="34292"/>
                          <a:pt x="42731" y="34225"/>
                        </a:cubicBezTo>
                        <a:lnTo>
                          <a:pt x="42698" y="34192"/>
                        </a:lnTo>
                        <a:lnTo>
                          <a:pt x="42698" y="34192"/>
                        </a:lnTo>
                        <a:lnTo>
                          <a:pt x="42764" y="34225"/>
                        </a:lnTo>
                        <a:cubicBezTo>
                          <a:pt x="42965" y="34325"/>
                          <a:pt x="43165" y="34358"/>
                          <a:pt x="43365" y="34392"/>
                        </a:cubicBezTo>
                        <a:cubicBezTo>
                          <a:pt x="43632" y="34425"/>
                          <a:pt x="43865" y="34525"/>
                          <a:pt x="44099" y="34659"/>
                        </a:cubicBezTo>
                        <a:cubicBezTo>
                          <a:pt x="44265" y="34992"/>
                          <a:pt x="44632" y="35226"/>
                          <a:pt x="45033" y="35226"/>
                        </a:cubicBezTo>
                        <a:cubicBezTo>
                          <a:pt x="45233" y="35226"/>
                          <a:pt x="45433" y="35192"/>
                          <a:pt x="45633" y="35092"/>
                        </a:cubicBezTo>
                        <a:lnTo>
                          <a:pt x="45666" y="35059"/>
                        </a:lnTo>
                        <a:lnTo>
                          <a:pt x="45767" y="35059"/>
                        </a:lnTo>
                        <a:cubicBezTo>
                          <a:pt x="46467" y="34825"/>
                          <a:pt x="46534" y="34725"/>
                          <a:pt x="46334" y="33958"/>
                        </a:cubicBezTo>
                        <a:cubicBezTo>
                          <a:pt x="46234" y="33891"/>
                          <a:pt x="46133" y="33891"/>
                          <a:pt x="46000" y="33891"/>
                        </a:cubicBezTo>
                        <a:cubicBezTo>
                          <a:pt x="45833" y="33891"/>
                          <a:pt x="45666" y="33925"/>
                          <a:pt x="45533" y="33958"/>
                        </a:cubicBezTo>
                        <a:lnTo>
                          <a:pt x="45400" y="34025"/>
                        </a:lnTo>
                        <a:cubicBezTo>
                          <a:pt x="45333" y="33791"/>
                          <a:pt x="45400" y="33524"/>
                          <a:pt x="45600" y="33358"/>
                        </a:cubicBezTo>
                        <a:cubicBezTo>
                          <a:pt x="45733" y="33224"/>
                          <a:pt x="45800" y="33024"/>
                          <a:pt x="45767" y="32857"/>
                        </a:cubicBezTo>
                        <a:cubicBezTo>
                          <a:pt x="45800" y="32724"/>
                          <a:pt x="45767" y="32624"/>
                          <a:pt x="45666" y="32590"/>
                        </a:cubicBezTo>
                        <a:cubicBezTo>
                          <a:pt x="45550" y="32386"/>
                          <a:pt x="45331" y="32284"/>
                          <a:pt x="45121" y="32284"/>
                        </a:cubicBezTo>
                        <a:cubicBezTo>
                          <a:pt x="45092" y="32284"/>
                          <a:pt x="45062" y="32286"/>
                          <a:pt x="45033" y="32290"/>
                        </a:cubicBezTo>
                        <a:lnTo>
                          <a:pt x="44232" y="32290"/>
                        </a:lnTo>
                        <a:cubicBezTo>
                          <a:pt x="44099" y="32290"/>
                          <a:pt x="43999" y="32257"/>
                          <a:pt x="43965" y="31990"/>
                        </a:cubicBezTo>
                        <a:lnTo>
                          <a:pt x="43965" y="31923"/>
                        </a:lnTo>
                        <a:cubicBezTo>
                          <a:pt x="43965" y="31923"/>
                          <a:pt x="43965" y="31890"/>
                          <a:pt x="43965" y="31890"/>
                        </a:cubicBezTo>
                        <a:cubicBezTo>
                          <a:pt x="43965" y="31857"/>
                          <a:pt x="43932" y="31823"/>
                          <a:pt x="43932" y="31790"/>
                        </a:cubicBezTo>
                        <a:lnTo>
                          <a:pt x="43865" y="31756"/>
                        </a:lnTo>
                        <a:cubicBezTo>
                          <a:pt x="43865" y="31756"/>
                          <a:pt x="43865" y="31723"/>
                          <a:pt x="43832" y="31723"/>
                        </a:cubicBezTo>
                        <a:cubicBezTo>
                          <a:pt x="43598" y="31556"/>
                          <a:pt x="43465" y="31289"/>
                          <a:pt x="43498" y="31023"/>
                        </a:cubicBezTo>
                        <a:cubicBezTo>
                          <a:pt x="43498" y="30355"/>
                          <a:pt x="43365" y="29722"/>
                          <a:pt x="43065" y="29155"/>
                        </a:cubicBezTo>
                        <a:cubicBezTo>
                          <a:pt x="42764" y="28654"/>
                          <a:pt x="42564" y="28354"/>
                          <a:pt x="42131" y="28354"/>
                        </a:cubicBezTo>
                        <a:cubicBezTo>
                          <a:pt x="41930" y="28354"/>
                          <a:pt x="41697" y="28421"/>
                          <a:pt x="41497" y="28521"/>
                        </a:cubicBezTo>
                        <a:lnTo>
                          <a:pt x="41430" y="28521"/>
                        </a:lnTo>
                        <a:cubicBezTo>
                          <a:pt x="41297" y="28487"/>
                          <a:pt x="41197" y="28487"/>
                          <a:pt x="41097" y="28421"/>
                        </a:cubicBezTo>
                        <a:cubicBezTo>
                          <a:pt x="40996" y="28387"/>
                          <a:pt x="40863" y="28354"/>
                          <a:pt x="40730" y="28354"/>
                        </a:cubicBezTo>
                        <a:cubicBezTo>
                          <a:pt x="40563" y="28354"/>
                          <a:pt x="40429" y="28454"/>
                          <a:pt x="40363" y="28621"/>
                        </a:cubicBezTo>
                        <a:cubicBezTo>
                          <a:pt x="40062" y="28754"/>
                          <a:pt x="39896" y="29055"/>
                          <a:pt x="39929" y="29388"/>
                        </a:cubicBezTo>
                        <a:cubicBezTo>
                          <a:pt x="39929" y="29722"/>
                          <a:pt x="39762" y="29888"/>
                          <a:pt x="39395" y="29888"/>
                        </a:cubicBezTo>
                        <a:cubicBezTo>
                          <a:pt x="39295" y="29888"/>
                          <a:pt x="39195" y="29955"/>
                          <a:pt x="39128" y="30022"/>
                        </a:cubicBezTo>
                        <a:cubicBezTo>
                          <a:pt x="39095" y="30189"/>
                          <a:pt x="38995" y="30289"/>
                          <a:pt x="38862" y="30389"/>
                        </a:cubicBezTo>
                        <a:cubicBezTo>
                          <a:pt x="38728" y="30456"/>
                          <a:pt x="38695" y="30589"/>
                          <a:pt x="38762" y="30722"/>
                        </a:cubicBezTo>
                        <a:cubicBezTo>
                          <a:pt x="38795" y="30822"/>
                          <a:pt x="38862" y="30923"/>
                          <a:pt x="38928" y="30989"/>
                        </a:cubicBezTo>
                        <a:cubicBezTo>
                          <a:pt x="39062" y="31089"/>
                          <a:pt x="39229" y="31156"/>
                          <a:pt x="39395" y="31189"/>
                        </a:cubicBezTo>
                        <a:cubicBezTo>
                          <a:pt x="39529" y="31189"/>
                          <a:pt x="39629" y="31223"/>
                          <a:pt x="39762" y="31256"/>
                        </a:cubicBezTo>
                        <a:lnTo>
                          <a:pt x="39896" y="31289"/>
                        </a:lnTo>
                        <a:cubicBezTo>
                          <a:pt x="40062" y="31323"/>
                          <a:pt x="40263" y="31356"/>
                          <a:pt x="40429" y="31356"/>
                        </a:cubicBezTo>
                        <a:lnTo>
                          <a:pt x="40796" y="31356"/>
                        </a:lnTo>
                        <a:cubicBezTo>
                          <a:pt x="41230" y="31356"/>
                          <a:pt x="41463" y="31523"/>
                          <a:pt x="41630" y="32023"/>
                        </a:cubicBezTo>
                        <a:cubicBezTo>
                          <a:pt x="41730" y="32290"/>
                          <a:pt x="41797" y="32557"/>
                          <a:pt x="41864" y="32824"/>
                        </a:cubicBezTo>
                        <a:cubicBezTo>
                          <a:pt x="41864" y="32924"/>
                          <a:pt x="41897" y="33024"/>
                          <a:pt x="41930" y="33124"/>
                        </a:cubicBezTo>
                        <a:lnTo>
                          <a:pt x="41930" y="33191"/>
                        </a:lnTo>
                        <a:lnTo>
                          <a:pt x="41830" y="33057"/>
                        </a:lnTo>
                        <a:cubicBezTo>
                          <a:pt x="41697" y="32924"/>
                          <a:pt x="41597" y="32724"/>
                          <a:pt x="41530" y="32557"/>
                        </a:cubicBezTo>
                        <a:cubicBezTo>
                          <a:pt x="41330" y="31823"/>
                          <a:pt x="41297" y="31656"/>
                          <a:pt x="40763" y="31656"/>
                        </a:cubicBezTo>
                        <a:lnTo>
                          <a:pt x="40229" y="31656"/>
                        </a:lnTo>
                        <a:cubicBezTo>
                          <a:pt x="40163" y="31656"/>
                          <a:pt x="40062" y="31690"/>
                          <a:pt x="39996" y="31756"/>
                        </a:cubicBezTo>
                        <a:lnTo>
                          <a:pt x="39562" y="31690"/>
                        </a:lnTo>
                        <a:cubicBezTo>
                          <a:pt x="38428" y="31623"/>
                          <a:pt x="38428" y="31623"/>
                          <a:pt x="38361" y="30456"/>
                        </a:cubicBezTo>
                        <a:lnTo>
                          <a:pt x="37828" y="30389"/>
                        </a:lnTo>
                        <a:cubicBezTo>
                          <a:pt x="37361" y="30222"/>
                          <a:pt x="37227" y="29855"/>
                          <a:pt x="37127" y="29488"/>
                        </a:cubicBezTo>
                        <a:cubicBezTo>
                          <a:pt x="37060" y="29255"/>
                          <a:pt x="36960" y="29055"/>
                          <a:pt x="36827" y="28888"/>
                        </a:cubicBezTo>
                        <a:cubicBezTo>
                          <a:pt x="36660" y="28621"/>
                          <a:pt x="36560" y="28321"/>
                          <a:pt x="36593" y="28020"/>
                        </a:cubicBezTo>
                        <a:cubicBezTo>
                          <a:pt x="36560" y="27887"/>
                          <a:pt x="36560" y="27720"/>
                          <a:pt x="36527" y="27587"/>
                        </a:cubicBezTo>
                        <a:cubicBezTo>
                          <a:pt x="36493" y="27520"/>
                          <a:pt x="36493" y="27453"/>
                          <a:pt x="36460" y="27387"/>
                        </a:cubicBezTo>
                        <a:cubicBezTo>
                          <a:pt x="36493" y="27253"/>
                          <a:pt x="36460" y="27086"/>
                          <a:pt x="36393" y="26986"/>
                        </a:cubicBezTo>
                        <a:cubicBezTo>
                          <a:pt x="36360" y="26886"/>
                          <a:pt x="36326" y="26820"/>
                          <a:pt x="36293" y="26753"/>
                        </a:cubicBezTo>
                        <a:cubicBezTo>
                          <a:pt x="36260" y="26553"/>
                          <a:pt x="36060" y="26419"/>
                          <a:pt x="35859" y="26419"/>
                        </a:cubicBezTo>
                        <a:lnTo>
                          <a:pt x="35526" y="26419"/>
                        </a:lnTo>
                        <a:cubicBezTo>
                          <a:pt x="35326" y="26419"/>
                          <a:pt x="35126" y="26386"/>
                          <a:pt x="34892" y="26319"/>
                        </a:cubicBezTo>
                        <a:cubicBezTo>
                          <a:pt x="34725" y="26319"/>
                          <a:pt x="34525" y="26353"/>
                          <a:pt x="34358" y="26386"/>
                        </a:cubicBezTo>
                        <a:cubicBezTo>
                          <a:pt x="34292" y="26419"/>
                          <a:pt x="34192" y="26419"/>
                          <a:pt x="34125" y="26419"/>
                        </a:cubicBezTo>
                        <a:cubicBezTo>
                          <a:pt x="33424" y="26353"/>
                          <a:pt x="32791" y="25886"/>
                          <a:pt x="32557" y="25218"/>
                        </a:cubicBezTo>
                        <a:lnTo>
                          <a:pt x="32957" y="24685"/>
                        </a:lnTo>
                        <a:cubicBezTo>
                          <a:pt x="33057" y="24618"/>
                          <a:pt x="33191" y="24551"/>
                          <a:pt x="33291" y="24518"/>
                        </a:cubicBezTo>
                        <a:cubicBezTo>
                          <a:pt x="33524" y="24418"/>
                          <a:pt x="33691" y="24284"/>
                          <a:pt x="33825" y="24084"/>
                        </a:cubicBezTo>
                        <a:cubicBezTo>
                          <a:pt x="33858" y="24051"/>
                          <a:pt x="33858" y="23984"/>
                          <a:pt x="33858" y="23951"/>
                        </a:cubicBezTo>
                        <a:cubicBezTo>
                          <a:pt x="33891" y="23651"/>
                          <a:pt x="33658" y="23584"/>
                          <a:pt x="33391" y="23517"/>
                        </a:cubicBezTo>
                        <a:cubicBezTo>
                          <a:pt x="33291" y="23451"/>
                          <a:pt x="33191" y="23417"/>
                          <a:pt x="33091" y="23350"/>
                        </a:cubicBezTo>
                        <a:cubicBezTo>
                          <a:pt x="33024" y="23317"/>
                          <a:pt x="32991" y="23284"/>
                          <a:pt x="32991" y="23250"/>
                        </a:cubicBezTo>
                        <a:cubicBezTo>
                          <a:pt x="32991" y="23217"/>
                          <a:pt x="33024" y="23184"/>
                          <a:pt x="33091" y="23117"/>
                        </a:cubicBezTo>
                        <a:cubicBezTo>
                          <a:pt x="33158" y="23084"/>
                          <a:pt x="33224" y="23050"/>
                          <a:pt x="33224" y="23017"/>
                        </a:cubicBezTo>
                        <a:lnTo>
                          <a:pt x="33424" y="22950"/>
                        </a:lnTo>
                        <a:lnTo>
                          <a:pt x="33691" y="22883"/>
                        </a:lnTo>
                        <a:lnTo>
                          <a:pt x="33825" y="22883"/>
                        </a:lnTo>
                        <a:cubicBezTo>
                          <a:pt x="33958" y="22883"/>
                          <a:pt x="34092" y="22883"/>
                          <a:pt x="34158" y="22783"/>
                        </a:cubicBezTo>
                        <a:cubicBezTo>
                          <a:pt x="34192" y="22683"/>
                          <a:pt x="34158" y="22583"/>
                          <a:pt x="34058" y="22383"/>
                        </a:cubicBezTo>
                        <a:lnTo>
                          <a:pt x="33925" y="22150"/>
                        </a:lnTo>
                        <a:cubicBezTo>
                          <a:pt x="33925" y="22083"/>
                          <a:pt x="33925" y="22016"/>
                          <a:pt x="33925" y="21949"/>
                        </a:cubicBezTo>
                        <a:cubicBezTo>
                          <a:pt x="33958" y="21749"/>
                          <a:pt x="33891" y="21549"/>
                          <a:pt x="33791" y="21416"/>
                        </a:cubicBezTo>
                        <a:lnTo>
                          <a:pt x="33791" y="21216"/>
                        </a:lnTo>
                        <a:cubicBezTo>
                          <a:pt x="33658" y="20682"/>
                          <a:pt x="33224" y="20582"/>
                          <a:pt x="32757" y="20482"/>
                        </a:cubicBezTo>
                        <a:lnTo>
                          <a:pt x="32424" y="20382"/>
                        </a:lnTo>
                        <a:lnTo>
                          <a:pt x="32157" y="20315"/>
                        </a:lnTo>
                        <a:cubicBezTo>
                          <a:pt x="32157" y="20248"/>
                          <a:pt x="32224" y="20182"/>
                          <a:pt x="32290" y="20182"/>
                        </a:cubicBezTo>
                        <a:lnTo>
                          <a:pt x="32557" y="20182"/>
                        </a:lnTo>
                        <a:cubicBezTo>
                          <a:pt x="32657" y="20182"/>
                          <a:pt x="32724" y="20148"/>
                          <a:pt x="32791" y="20115"/>
                        </a:cubicBezTo>
                        <a:lnTo>
                          <a:pt x="32824" y="20081"/>
                        </a:lnTo>
                        <a:cubicBezTo>
                          <a:pt x="32824" y="20081"/>
                          <a:pt x="32891" y="20048"/>
                          <a:pt x="32891" y="20015"/>
                        </a:cubicBezTo>
                        <a:cubicBezTo>
                          <a:pt x="32891" y="20015"/>
                          <a:pt x="32891" y="19981"/>
                          <a:pt x="32891" y="19948"/>
                        </a:cubicBezTo>
                        <a:lnTo>
                          <a:pt x="32891" y="19915"/>
                        </a:lnTo>
                        <a:cubicBezTo>
                          <a:pt x="32891" y="19881"/>
                          <a:pt x="32891" y="19815"/>
                          <a:pt x="32891" y="19781"/>
                        </a:cubicBezTo>
                        <a:cubicBezTo>
                          <a:pt x="32891" y="19781"/>
                          <a:pt x="32891" y="19748"/>
                          <a:pt x="32891" y="19748"/>
                        </a:cubicBezTo>
                        <a:cubicBezTo>
                          <a:pt x="32891" y="19715"/>
                          <a:pt x="32891" y="19681"/>
                          <a:pt x="32891" y="19681"/>
                        </a:cubicBezTo>
                        <a:cubicBezTo>
                          <a:pt x="32824" y="19481"/>
                          <a:pt x="32757" y="19281"/>
                          <a:pt x="32724" y="19081"/>
                        </a:cubicBezTo>
                        <a:cubicBezTo>
                          <a:pt x="32691" y="18881"/>
                          <a:pt x="32624" y="18680"/>
                          <a:pt x="32557" y="18514"/>
                        </a:cubicBezTo>
                        <a:lnTo>
                          <a:pt x="32557" y="18447"/>
                        </a:lnTo>
                        <a:cubicBezTo>
                          <a:pt x="32457" y="18314"/>
                          <a:pt x="32390" y="18113"/>
                          <a:pt x="32224" y="18113"/>
                        </a:cubicBezTo>
                        <a:cubicBezTo>
                          <a:pt x="32157" y="18113"/>
                          <a:pt x="32123" y="18147"/>
                          <a:pt x="32057" y="18147"/>
                        </a:cubicBezTo>
                        <a:cubicBezTo>
                          <a:pt x="31790" y="18213"/>
                          <a:pt x="31656" y="18514"/>
                          <a:pt x="31790" y="18781"/>
                        </a:cubicBezTo>
                        <a:lnTo>
                          <a:pt x="31823" y="18881"/>
                        </a:lnTo>
                        <a:cubicBezTo>
                          <a:pt x="31923" y="19047"/>
                          <a:pt x="31957" y="19281"/>
                          <a:pt x="31890" y="19481"/>
                        </a:cubicBezTo>
                        <a:cubicBezTo>
                          <a:pt x="31890" y="19514"/>
                          <a:pt x="31857" y="19548"/>
                          <a:pt x="31857" y="19581"/>
                        </a:cubicBezTo>
                        <a:cubicBezTo>
                          <a:pt x="31823" y="19614"/>
                          <a:pt x="31790" y="19648"/>
                          <a:pt x="31723" y="19681"/>
                        </a:cubicBezTo>
                        <a:cubicBezTo>
                          <a:pt x="31723" y="19648"/>
                          <a:pt x="31723" y="19581"/>
                          <a:pt x="31690" y="19581"/>
                        </a:cubicBezTo>
                        <a:lnTo>
                          <a:pt x="31656" y="19581"/>
                        </a:lnTo>
                        <a:cubicBezTo>
                          <a:pt x="31640" y="19564"/>
                          <a:pt x="31631" y="19556"/>
                          <a:pt x="31623" y="19556"/>
                        </a:cubicBezTo>
                        <a:cubicBezTo>
                          <a:pt x="31615" y="19556"/>
                          <a:pt x="31606" y="19564"/>
                          <a:pt x="31590" y="19581"/>
                        </a:cubicBezTo>
                        <a:cubicBezTo>
                          <a:pt x="31523" y="19581"/>
                          <a:pt x="31456" y="19614"/>
                          <a:pt x="31390" y="19648"/>
                        </a:cubicBezTo>
                        <a:cubicBezTo>
                          <a:pt x="31390" y="19648"/>
                          <a:pt x="31356" y="19681"/>
                          <a:pt x="31323" y="19715"/>
                        </a:cubicBezTo>
                        <a:cubicBezTo>
                          <a:pt x="31323" y="19715"/>
                          <a:pt x="31290" y="19715"/>
                          <a:pt x="31290" y="19748"/>
                        </a:cubicBezTo>
                        <a:cubicBezTo>
                          <a:pt x="31256" y="19815"/>
                          <a:pt x="31290" y="19815"/>
                          <a:pt x="31290" y="19815"/>
                        </a:cubicBezTo>
                        <a:cubicBezTo>
                          <a:pt x="31223" y="19848"/>
                          <a:pt x="31156" y="19915"/>
                          <a:pt x="31089" y="19948"/>
                        </a:cubicBezTo>
                        <a:lnTo>
                          <a:pt x="31023" y="19981"/>
                        </a:lnTo>
                        <a:cubicBezTo>
                          <a:pt x="31089" y="19915"/>
                          <a:pt x="31089" y="19815"/>
                          <a:pt x="31023" y="19748"/>
                        </a:cubicBezTo>
                        <a:cubicBezTo>
                          <a:pt x="31123" y="19715"/>
                          <a:pt x="31156" y="19614"/>
                          <a:pt x="31189" y="19548"/>
                        </a:cubicBezTo>
                        <a:cubicBezTo>
                          <a:pt x="31189" y="19514"/>
                          <a:pt x="31223" y="19514"/>
                          <a:pt x="31223" y="19481"/>
                        </a:cubicBezTo>
                        <a:lnTo>
                          <a:pt x="31223" y="19448"/>
                        </a:lnTo>
                        <a:cubicBezTo>
                          <a:pt x="31256" y="19481"/>
                          <a:pt x="31323" y="19481"/>
                          <a:pt x="31356" y="19481"/>
                        </a:cubicBezTo>
                        <a:cubicBezTo>
                          <a:pt x="31456" y="19481"/>
                          <a:pt x="31523" y="19414"/>
                          <a:pt x="31590" y="19248"/>
                        </a:cubicBezTo>
                        <a:cubicBezTo>
                          <a:pt x="31490" y="18714"/>
                          <a:pt x="31123" y="18314"/>
                          <a:pt x="30622" y="18180"/>
                        </a:cubicBezTo>
                        <a:cubicBezTo>
                          <a:pt x="30589" y="18147"/>
                          <a:pt x="30556" y="18147"/>
                          <a:pt x="30489" y="18147"/>
                        </a:cubicBezTo>
                        <a:lnTo>
                          <a:pt x="30356" y="17880"/>
                        </a:lnTo>
                        <a:cubicBezTo>
                          <a:pt x="30255" y="17680"/>
                          <a:pt x="30089" y="17580"/>
                          <a:pt x="29889" y="17580"/>
                        </a:cubicBezTo>
                        <a:cubicBezTo>
                          <a:pt x="29822" y="17580"/>
                          <a:pt x="29755" y="17580"/>
                          <a:pt x="29688" y="17613"/>
                        </a:cubicBezTo>
                        <a:cubicBezTo>
                          <a:pt x="29622" y="17646"/>
                          <a:pt x="29522" y="17646"/>
                          <a:pt x="29455" y="17646"/>
                        </a:cubicBezTo>
                        <a:cubicBezTo>
                          <a:pt x="29221" y="17646"/>
                          <a:pt x="29121" y="17480"/>
                          <a:pt x="29055" y="17146"/>
                        </a:cubicBezTo>
                        <a:lnTo>
                          <a:pt x="29055" y="17013"/>
                        </a:lnTo>
                        <a:cubicBezTo>
                          <a:pt x="29088" y="16879"/>
                          <a:pt x="29021" y="16746"/>
                          <a:pt x="28955" y="16646"/>
                        </a:cubicBezTo>
                        <a:cubicBezTo>
                          <a:pt x="28821" y="16412"/>
                          <a:pt x="28654" y="16245"/>
                          <a:pt x="28421" y="16145"/>
                        </a:cubicBezTo>
                        <a:cubicBezTo>
                          <a:pt x="28321" y="16079"/>
                          <a:pt x="28154" y="16045"/>
                          <a:pt x="28021" y="16045"/>
                        </a:cubicBezTo>
                        <a:lnTo>
                          <a:pt x="27920" y="16045"/>
                        </a:lnTo>
                        <a:cubicBezTo>
                          <a:pt x="27854" y="16045"/>
                          <a:pt x="27787" y="16045"/>
                          <a:pt x="27720" y="16079"/>
                        </a:cubicBezTo>
                        <a:cubicBezTo>
                          <a:pt x="27687" y="16079"/>
                          <a:pt x="27654" y="16112"/>
                          <a:pt x="27654" y="16112"/>
                        </a:cubicBezTo>
                        <a:lnTo>
                          <a:pt x="27387" y="16012"/>
                        </a:lnTo>
                        <a:lnTo>
                          <a:pt x="27120" y="15878"/>
                        </a:lnTo>
                        <a:cubicBezTo>
                          <a:pt x="27087" y="15878"/>
                          <a:pt x="27053" y="15912"/>
                          <a:pt x="27020" y="15945"/>
                        </a:cubicBezTo>
                        <a:cubicBezTo>
                          <a:pt x="26920" y="15945"/>
                          <a:pt x="26853" y="15978"/>
                          <a:pt x="26786" y="16045"/>
                        </a:cubicBezTo>
                        <a:cubicBezTo>
                          <a:pt x="26720" y="16112"/>
                          <a:pt x="26653" y="16179"/>
                          <a:pt x="26553" y="16179"/>
                        </a:cubicBezTo>
                        <a:lnTo>
                          <a:pt x="26453" y="16179"/>
                        </a:lnTo>
                        <a:cubicBezTo>
                          <a:pt x="26453" y="16145"/>
                          <a:pt x="26453" y="16112"/>
                          <a:pt x="26453" y="16079"/>
                        </a:cubicBezTo>
                        <a:lnTo>
                          <a:pt x="26286" y="16012"/>
                        </a:lnTo>
                        <a:lnTo>
                          <a:pt x="26119" y="15978"/>
                        </a:lnTo>
                        <a:lnTo>
                          <a:pt x="26119" y="15878"/>
                        </a:lnTo>
                        <a:cubicBezTo>
                          <a:pt x="26119" y="15612"/>
                          <a:pt x="26086" y="15345"/>
                          <a:pt x="26052" y="15111"/>
                        </a:cubicBezTo>
                        <a:cubicBezTo>
                          <a:pt x="26086" y="15078"/>
                          <a:pt x="26086" y="15078"/>
                          <a:pt x="26052" y="15044"/>
                        </a:cubicBezTo>
                        <a:cubicBezTo>
                          <a:pt x="26052" y="14978"/>
                          <a:pt x="26052" y="14878"/>
                          <a:pt x="26052" y="14811"/>
                        </a:cubicBezTo>
                        <a:lnTo>
                          <a:pt x="25886" y="14544"/>
                        </a:lnTo>
                        <a:lnTo>
                          <a:pt x="25786" y="14511"/>
                        </a:lnTo>
                        <a:cubicBezTo>
                          <a:pt x="25752" y="14477"/>
                          <a:pt x="25752" y="14411"/>
                          <a:pt x="25786" y="14377"/>
                        </a:cubicBezTo>
                        <a:cubicBezTo>
                          <a:pt x="25819" y="14277"/>
                          <a:pt x="25786" y="14177"/>
                          <a:pt x="25752" y="14077"/>
                        </a:cubicBezTo>
                        <a:cubicBezTo>
                          <a:pt x="25652" y="14010"/>
                          <a:pt x="25552" y="13977"/>
                          <a:pt x="25452" y="13977"/>
                        </a:cubicBezTo>
                        <a:cubicBezTo>
                          <a:pt x="25185" y="14144"/>
                          <a:pt x="24918" y="14211"/>
                          <a:pt x="24618" y="14211"/>
                        </a:cubicBezTo>
                        <a:cubicBezTo>
                          <a:pt x="24118" y="14177"/>
                          <a:pt x="23651" y="13944"/>
                          <a:pt x="23317" y="13543"/>
                        </a:cubicBezTo>
                        <a:cubicBezTo>
                          <a:pt x="23250" y="13477"/>
                          <a:pt x="23150" y="13410"/>
                          <a:pt x="23050" y="13343"/>
                        </a:cubicBezTo>
                        <a:lnTo>
                          <a:pt x="22950" y="13243"/>
                        </a:lnTo>
                        <a:cubicBezTo>
                          <a:pt x="22850" y="13110"/>
                          <a:pt x="22683" y="13043"/>
                          <a:pt x="22517" y="13043"/>
                        </a:cubicBezTo>
                        <a:cubicBezTo>
                          <a:pt x="22316" y="13043"/>
                          <a:pt x="22183" y="13243"/>
                          <a:pt x="22050" y="13443"/>
                        </a:cubicBezTo>
                        <a:lnTo>
                          <a:pt x="21950" y="13577"/>
                        </a:lnTo>
                        <a:lnTo>
                          <a:pt x="21916" y="13944"/>
                        </a:lnTo>
                        <a:cubicBezTo>
                          <a:pt x="21849" y="13977"/>
                          <a:pt x="21749" y="14010"/>
                          <a:pt x="21649" y="14010"/>
                        </a:cubicBezTo>
                        <a:cubicBezTo>
                          <a:pt x="21483" y="13977"/>
                          <a:pt x="21316" y="13944"/>
                          <a:pt x="21182" y="13877"/>
                        </a:cubicBezTo>
                        <a:lnTo>
                          <a:pt x="21116" y="13844"/>
                        </a:lnTo>
                        <a:cubicBezTo>
                          <a:pt x="21116" y="13810"/>
                          <a:pt x="21082" y="13777"/>
                          <a:pt x="21049" y="13744"/>
                        </a:cubicBezTo>
                        <a:lnTo>
                          <a:pt x="21016" y="13677"/>
                        </a:lnTo>
                        <a:cubicBezTo>
                          <a:pt x="20915" y="13577"/>
                          <a:pt x="20815" y="13477"/>
                          <a:pt x="20682" y="13410"/>
                        </a:cubicBezTo>
                        <a:cubicBezTo>
                          <a:pt x="20582" y="13277"/>
                          <a:pt x="20515" y="13110"/>
                          <a:pt x="20482" y="12943"/>
                        </a:cubicBezTo>
                        <a:cubicBezTo>
                          <a:pt x="20482" y="12776"/>
                          <a:pt x="20415" y="12576"/>
                          <a:pt x="20282" y="12443"/>
                        </a:cubicBezTo>
                        <a:lnTo>
                          <a:pt x="19981" y="11809"/>
                        </a:lnTo>
                        <a:cubicBezTo>
                          <a:pt x="19915" y="11642"/>
                          <a:pt x="19781" y="11542"/>
                          <a:pt x="19648" y="11475"/>
                        </a:cubicBezTo>
                        <a:cubicBezTo>
                          <a:pt x="19481" y="11409"/>
                          <a:pt x="19381" y="11308"/>
                          <a:pt x="19281" y="11175"/>
                        </a:cubicBezTo>
                        <a:cubicBezTo>
                          <a:pt x="19047" y="10708"/>
                          <a:pt x="18647" y="10374"/>
                          <a:pt x="18180" y="10208"/>
                        </a:cubicBezTo>
                        <a:lnTo>
                          <a:pt x="15245" y="7939"/>
                        </a:lnTo>
                        <a:cubicBezTo>
                          <a:pt x="15178" y="7906"/>
                          <a:pt x="15111" y="7873"/>
                          <a:pt x="15045" y="7839"/>
                        </a:cubicBezTo>
                        <a:lnTo>
                          <a:pt x="14978" y="7873"/>
                        </a:lnTo>
                        <a:cubicBezTo>
                          <a:pt x="14878" y="7839"/>
                          <a:pt x="14811" y="7839"/>
                          <a:pt x="14711" y="7839"/>
                        </a:cubicBezTo>
                        <a:lnTo>
                          <a:pt x="14611" y="7839"/>
                        </a:lnTo>
                        <a:cubicBezTo>
                          <a:pt x="14377" y="7372"/>
                          <a:pt x="13977" y="7039"/>
                          <a:pt x="13510" y="6872"/>
                        </a:cubicBezTo>
                        <a:lnTo>
                          <a:pt x="13277" y="6772"/>
                        </a:lnTo>
                        <a:lnTo>
                          <a:pt x="13010" y="6438"/>
                        </a:lnTo>
                        <a:cubicBezTo>
                          <a:pt x="12943" y="6305"/>
                          <a:pt x="12810" y="6171"/>
                          <a:pt x="12676" y="6071"/>
                        </a:cubicBezTo>
                        <a:cubicBezTo>
                          <a:pt x="12543" y="6005"/>
                          <a:pt x="12409" y="5871"/>
                          <a:pt x="12343" y="5738"/>
                        </a:cubicBezTo>
                        <a:lnTo>
                          <a:pt x="12343" y="5338"/>
                        </a:lnTo>
                        <a:cubicBezTo>
                          <a:pt x="12376" y="4837"/>
                          <a:pt x="12009" y="4670"/>
                          <a:pt x="11642" y="4537"/>
                        </a:cubicBezTo>
                        <a:lnTo>
                          <a:pt x="11575" y="4504"/>
                        </a:lnTo>
                        <a:lnTo>
                          <a:pt x="11509" y="4504"/>
                        </a:lnTo>
                        <a:cubicBezTo>
                          <a:pt x="11475" y="4504"/>
                          <a:pt x="11409" y="4470"/>
                          <a:pt x="11409" y="4437"/>
                        </a:cubicBezTo>
                        <a:lnTo>
                          <a:pt x="11375" y="4370"/>
                        </a:lnTo>
                        <a:cubicBezTo>
                          <a:pt x="11075" y="3470"/>
                          <a:pt x="10775" y="2569"/>
                          <a:pt x="9674" y="2235"/>
                        </a:cubicBezTo>
                        <a:cubicBezTo>
                          <a:pt x="9641" y="2235"/>
                          <a:pt x="9607" y="2135"/>
                          <a:pt x="9574" y="2069"/>
                        </a:cubicBezTo>
                        <a:cubicBezTo>
                          <a:pt x="9541" y="2002"/>
                          <a:pt x="9507" y="1935"/>
                          <a:pt x="9474" y="1902"/>
                        </a:cubicBezTo>
                        <a:lnTo>
                          <a:pt x="9374" y="1802"/>
                        </a:lnTo>
                        <a:cubicBezTo>
                          <a:pt x="9274" y="1668"/>
                          <a:pt x="9140" y="1535"/>
                          <a:pt x="8974" y="1535"/>
                        </a:cubicBezTo>
                        <a:cubicBezTo>
                          <a:pt x="8940" y="1535"/>
                          <a:pt x="8907" y="1568"/>
                          <a:pt x="8907" y="1568"/>
                        </a:cubicBezTo>
                        <a:cubicBezTo>
                          <a:pt x="8807" y="1602"/>
                          <a:pt x="8707" y="1635"/>
                          <a:pt x="8640" y="1735"/>
                        </a:cubicBezTo>
                        <a:cubicBezTo>
                          <a:pt x="8540" y="1802"/>
                          <a:pt x="8440" y="1835"/>
                          <a:pt x="8306" y="1835"/>
                        </a:cubicBezTo>
                        <a:cubicBezTo>
                          <a:pt x="8140" y="1835"/>
                          <a:pt x="7940" y="1802"/>
                          <a:pt x="7773" y="1702"/>
                        </a:cubicBezTo>
                        <a:cubicBezTo>
                          <a:pt x="7439" y="1568"/>
                          <a:pt x="7072" y="1501"/>
                          <a:pt x="6705" y="1501"/>
                        </a:cubicBezTo>
                        <a:cubicBezTo>
                          <a:pt x="6438" y="1501"/>
                          <a:pt x="6172" y="1535"/>
                          <a:pt x="5938" y="1602"/>
                        </a:cubicBezTo>
                        <a:cubicBezTo>
                          <a:pt x="5438" y="1735"/>
                          <a:pt x="4904" y="1802"/>
                          <a:pt x="4370" y="1802"/>
                        </a:cubicBezTo>
                        <a:lnTo>
                          <a:pt x="4304" y="1802"/>
                        </a:lnTo>
                        <a:lnTo>
                          <a:pt x="3303" y="1235"/>
                        </a:lnTo>
                        <a:cubicBezTo>
                          <a:pt x="2903" y="634"/>
                          <a:pt x="2302" y="201"/>
                          <a:pt x="16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" name="Google Shape;404;p16">
                    <a:extLst>
                      <a:ext uri="{FF2B5EF4-FFF2-40B4-BE49-F238E27FC236}">
                        <a16:creationId xmlns="" xmlns:a16="http://schemas.microsoft.com/office/drawing/2014/main" id="{3CCD455D-8714-B28B-CC94-168FD562EE6B}"/>
                      </a:ext>
                    </a:extLst>
                  </p:cNvPr>
                  <p:cNvSpPr/>
                  <p:nvPr/>
                </p:nvSpPr>
                <p:spPr>
                  <a:xfrm>
                    <a:off x="3197263" y="2493200"/>
                    <a:ext cx="79250" cy="92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70" h="3704" extrusionOk="0">
                        <a:moveTo>
                          <a:pt x="1135" y="1"/>
                        </a:moveTo>
                        <a:cubicBezTo>
                          <a:pt x="1101" y="1"/>
                          <a:pt x="1068" y="34"/>
                          <a:pt x="1035" y="68"/>
                        </a:cubicBezTo>
                        <a:cubicBezTo>
                          <a:pt x="968" y="101"/>
                          <a:pt x="935" y="168"/>
                          <a:pt x="935" y="234"/>
                        </a:cubicBezTo>
                        <a:cubicBezTo>
                          <a:pt x="935" y="301"/>
                          <a:pt x="935" y="401"/>
                          <a:pt x="1001" y="434"/>
                        </a:cubicBezTo>
                        <a:cubicBezTo>
                          <a:pt x="1235" y="668"/>
                          <a:pt x="1101" y="835"/>
                          <a:pt x="935" y="1002"/>
                        </a:cubicBezTo>
                        <a:cubicBezTo>
                          <a:pt x="768" y="1202"/>
                          <a:pt x="701" y="1469"/>
                          <a:pt x="701" y="1735"/>
                        </a:cubicBezTo>
                        <a:cubicBezTo>
                          <a:pt x="634" y="1869"/>
                          <a:pt x="701" y="1969"/>
                          <a:pt x="801" y="2102"/>
                        </a:cubicBezTo>
                        <a:cubicBezTo>
                          <a:pt x="834" y="2169"/>
                          <a:pt x="901" y="2236"/>
                          <a:pt x="935" y="2302"/>
                        </a:cubicBezTo>
                        <a:cubicBezTo>
                          <a:pt x="935" y="2336"/>
                          <a:pt x="935" y="2336"/>
                          <a:pt x="935" y="2336"/>
                        </a:cubicBezTo>
                        <a:lnTo>
                          <a:pt x="734" y="2336"/>
                        </a:lnTo>
                        <a:cubicBezTo>
                          <a:pt x="701" y="2336"/>
                          <a:pt x="668" y="2336"/>
                          <a:pt x="601" y="2369"/>
                        </a:cubicBezTo>
                        <a:lnTo>
                          <a:pt x="534" y="2369"/>
                        </a:lnTo>
                        <a:cubicBezTo>
                          <a:pt x="501" y="2369"/>
                          <a:pt x="468" y="2403"/>
                          <a:pt x="434" y="2403"/>
                        </a:cubicBezTo>
                        <a:cubicBezTo>
                          <a:pt x="401" y="2436"/>
                          <a:pt x="367" y="2436"/>
                          <a:pt x="334" y="2469"/>
                        </a:cubicBezTo>
                        <a:cubicBezTo>
                          <a:pt x="301" y="2503"/>
                          <a:pt x="234" y="2536"/>
                          <a:pt x="201" y="2569"/>
                        </a:cubicBezTo>
                        <a:lnTo>
                          <a:pt x="167" y="2636"/>
                        </a:lnTo>
                        <a:cubicBezTo>
                          <a:pt x="134" y="2703"/>
                          <a:pt x="101" y="2769"/>
                          <a:pt x="67" y="2836"/>
                        </a:cubicBezTo>
                        <a:cubicBezTo>
                          <a:pt x="67" y="2870"/>
                          <a:pt x="67" y="2870"/>
                          <a:pt x="67" y="2903"/>
                        </a:cubicBezTo>
                        <a:cubicBezTo>
                          <a:pt x="67" y="2936"/>
                          <a:pt x="34" y="2970"/>
                          <a:pt x="34" y="3036"/>
                        </a:cubicBezTo>
                        <a:cubicBezTo>
                          <a:pt x="1" y="3270"/>
                          <a:pt x="167" y="3270"/>
                          <a:pt x="367" y="3303"/>
                        </a:cubicBezTo>
                        <a:cubicBezTo>
                          <a:pt x="468" y="3303"/>
                          <a:pt x="568" y="3370"/>
                          <a:pt x="668" y="3437"/>
                        </a:cubicBezTo>
                        <a:cubicBezTo>
                          <a:pt x="701" y="3470"/>
                          <a:pt x="701" y="3470"/>
                          <a:pt x="734" y="3470"/>
                        </a:cubicBezTo>
                        <a:cubicBezTo>
                          <a:pt x="801" y="3503"/>
                          <a:pt x="834" y="3537"/>
                          <a:pt x="901" y="3570"/>
                        </a:cubicBezTo>
                        <a:cubicBezTo>
                          <a:pt x="968" y="3637"/>
                          <a:pt x="1068" y="3703"/>
                          <a:pt x="1201" y="3703"/>
                        </a:cubicBezTo>
                        <a:cubicBezTo>
                          <a:pt x="1268" y="3703"/>
                          <a:pt x="1368" y="3670"/>
                          <a:pt x="1435" y="3603"/>
                        </a:cubicBezTo>
                        <a:lnTo>
                          <a:pt x="1502" y="3537"/>
                        </a:lnTo>
                        <a:cubicBezTo>
                          <a:pt x="1702" y="3337"/>
                          <a:pt x="1902" y="3136"/>
                          <a:pt x="1735" y="2769"/>
                        </a:cubicBezTo>
                        <a:cubicBezTo>
                          <a:pt x="1668" y="2636"/>
                          <a:pt x="1668" y="2503"/>
                          <a:pt x="1735" y="2369"/>
                        </a:cubicBezTo>
                        <a:cubicBezTo>
                          <a:pt x="1802" y="2302"/>
                          <a:pt x="1902" y="2269"/>
                          <a:pt x="2002" y="2269"/>
                        </a:cubicBezTo>
                        <a:cubicBezTo>
                          <a:pt x="2102" y="2269"/>
                          <a:pt x="2202" y="2302"/>
                          <a:pt x="2269" y="2302"/>
                        </a:cubicBezTo>
                        <a:cubicBezTo>
                          <a:pt x="2369" y="2336"/>
                          <a:pt x="2469" y="2403"/>
                          <a:pt x="2569" y="2436"/>
                        </a:cubicBezTo>
                        <a:cubicBezTo>
                          <a:pt x="2702" y="2536"/>
                          <a:pt x="2869" y="2569"/>
                          <a:pt x="3036" y="2569"/>
                        </a:cubicBezTo>
                        <a:cubicBezTo>
                          <a:pt x="3053" y="2586"/>
                          <a:pt x="3069" y="2594"/>
                          <a:pt x="3086" y="2594"/>
                        </a:cubicBezTo>
                        <a:cubicBezTo>
                          <a:pt x="3103" y="2594"/>
                          <a:pt x="3119" y="2586"/>
                          <a:pt x="3136" y="2569"/>
                        </a:cubicBezTo>
                        <a:cubicBezTo>
                          <a:pt x="3169" y="2369"/>
                          <a:pt x="3136" y="2136"/>
                          <a:pt x="3036" y="1936"/>
                        </a:cubicBezTo>
                        <a:cubicBezTo>
                          <a:pt x="3003" y="1902"/>
                          <a:pt x="2969" y="1869"/>
                          <a:pt x="2936" y="1869"/>
                        </a:cubicBezTo>
                        <a:lnTo>
                          <a:pt x="2903" y="1835"/>
                        </a:lnTo>
                        <a:cubicBezTo>
                          <a:pt x="2803" y="1802"/>
                          <a:pt x="2702" y="1769"/>
                          <a:pt x="2602" y="1735"/>
                        </a:cubicBezTo>
                        <a:cubicBezTo>
                          <a:pt x="2302" y="1669"/>
                          <a:pt x="2269" y="1435"/>
                          <a:pt x="2235" y="1168"/>
                        </a:cubicBezTo>
                        <a:cubicBezTo>
                          <a:pt x="2169" y="668"/>
                          <a:pt x="1835" y="268"/>
                          <a:pt x="1368" y="68"/>
                        </a:cubicBezTo>
                        <a:cubicBezTo>
                          <a:pt x="1301" y="34"/>
                          <a:pt x="1235" y="1"/>
                          <a:pt x="113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" name="Google Shape;405;p16">
                    <a:extLst>
                      <a:ext uri="{FF2B5EF4-FFF2-40B4-BE49-F238E27FC236}">
                        <a16:creationId xmlns="" xmlns:a16="http://schemas.microsoft.com/office/drawing/2014/main" id="{053CB4C3-11A1-DC81-142A-906916EB699E}"/>
                      </a:ext>
                    </a:extLst>
                  </p:cNvPr>
                  <p:cNvSpPr/>
                  <p:nvPr/>
                </p:nvSpPr>
                <p:spPr>
                  <a:xfrm>
                    <a:off x="3158913" y="2396475"/>
                    <a:ext cx="90075" cy="52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03" h="2102" extrusionOk="0">
                        <a:moveTo>
                          <a:pt x="1201" y="0"/>
                        </a:moveTo>
                        <a:cubicBezTo>
                          <a:pt x="967" y="0"/>
                          <a:pt x="767" y="67"/>
                          <a:pt x="634" y="234"/>
                        </a:cubicBezTo>
                        <a:cubicBezTo>
                          <a:pt x="601" y="367"/>
                          <a:pt x="467" y="367"/>
                          <a:pt x="367" y="367"/>
                        </a:cubicBezTo>
                        <a:cubicBezTo>
                          <a:pt x="234" y="401"/>
                          <a:pt x="134" y="367"/>
                          <a:pt x="67" y="534"/>
                        </a:cubicBezTo>
                        <a:cubicBezTo>
                          <a:pt x="33" y="601"/>
                          <a:pt x="0" y="668"/>
                          <a:pt x="33" y="768"/>
                        </a:cubicBezTo>
                        <a:cubicBezTo>
                          <a:pt x="67" y="868"/>
                          <a:pt x="167" y="934"/>
                          <a:pt x="267" y="968"/>
                        </a:cubicBezTo>
                        <a:lnTo>
                          <a:pt x="334" y="1034"/>
                        </a:lnTo>
                        <a:cubicBezTo>
                          <a:pt x="767" y="1235"/>
                          <a:pt x="1134" y="1602"/>
                          <a:pt x="1334" y="2102"/>
                        </a:cubicBezTo>
                        <a:cubicBezTo>
                          <a:pt x="1701" y="2102"/>
                          <a:pt x="2035" y="1835"/>
                          <a:pt x="2135" y="1468"/>
                        </a:cubicBezTo>
                        <a:lnTo>
                          <a:pt x="2135" y="1435"/>
                        </a:lnTo>
                        <a:cubicBezTo>
                          <a:pt x="2202" y="1468"/>
                          <a:pt x="2268" y="1535"/>
                          <a:pt x="2302" y="1602"/>
                        </a:cubicBezTo>
                        <a:cubicBezTo>
                          <a:pt x="2368" y="1702"/>
                          <a:pt x="2502" y="1768"/>
                          <a:pt x="2635" y="1768"/>
                        </a:cubicBezTo>
                        <a:lnTo>
                          <a:pt x="2869" y="1768"/>
                        </a:lnTo>
                        <a:cubicBezTo>
                          <a:pt x="3436" y="1768"/>
                          <a:pt x="3536" y="1535"/>
                          <a:pt x="3603" y="668"/>
                        </a:cubicBezTo>
                        <a:cubicBezTo>
                          <a:pt x="3503" y="501"/>
                          <a:pt x="3369" y="334"/>
                          <a:pt x="3169" y="234"/>
                        </a:cubicBezTo>
                        <a:cubicBezTo>
                          <a:pt x="3024" y="118"/>
                          <a:pt x="2804" y="27"/>
                          <a:pt x="2595" y="27"/>
                        </a:cubicBezTo>
                        <a:cubicBezTo>
                          <a:pt x="2564" y="27"/>
                          <a:pt x="2533" y="29"/>
                          <a:pt x="2502" y="34"/>
                        </a:cubicBezTo>
                        <a:lnTo>
                          <a:pt x="1468" y="34"/>
                        </a:lnTo>
                        <a:cubicBezTo>
                          <a:pt x="1368" y="0"/>
                          <a:pt x="1268" y="0"/>
                          <a:pt x="12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" name="Google Shape;406;p16">
                    <a:extLst>
                      <a:ext uri="{FF2B5EF4-FFF2-40B4-BE49-F238E27FC236}">
                        <a16:creationId xmlns="" xmlns:a16="http://schemas.microsoft.com/office/drawing/2014/main" id="{BB17A1FD-3E97-1EBA-08F0-0BF327119F5E}"/>
                      </a:ext>
                    </a:extLst>
                  </p:cNvPr>
                  <p:cNvSpPr/>
                  <p:nvPr/>
                </p:nvSpPr>
                <p:spPr>
                  <a:xfrm>
                    <a:off x="3337363" y="2213000"/>
                    <a:ext cx="25875" cy="3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5" h="1202" extrusionOk="0">
                        <a:moveTo>
                          <a:pt x="401" y="1"/>
                        </a:moveTo>
                        <a:cubicBezTo>
                          <a:pt x="134" y="168"/>
                          <a:pt x="1" y="434"/>
                          <a:pt x="34" y="701"/>
                        </a:cubicBezTo>
                        <a:cubicBezTo>
                          <a:pt x="101" y="835"/>
                          <a:pt x="134" y="1202"/>
                          <a:pt x="434" y="1202"/>
                        </a:cubicBezTo>
                        <a:lnTo>
                          <a:pt x="501" y="1202"/>
                        </a:lnTo>
                        <a:cubicBezTo>
                          <a:pt x="534" y="1202"/>
                          <a:pt x="568" y="1202"/>
                          <a:pt x="601" y="1168"/>
                        </a:cubicBezTo>
                        <a:lnTo>
                          <a:pt x="634" y="1168"/>
                        </a:lnTo>
                        <a:cubicBezTo>
                          <a:pt x="701" y="1168"/>
                          <a:pt x="768" y="1135"/>
                          <a:pt x="801" y="1102"/>
                        </a:cubicBezTo>
                        <a:cubicBezTo>
                          <a:pt x="868" y="1035"/>
                          <a:pt x="901" y="1001"/>
                          <a:pt x="935" y="935"/>
                        </a:cubicBezTo>
                        <a:lnTo>
                          <a:pt x="968" y="901"/>
                        </a:lnTo>
                        <a:cubicBezTo>
                          <a:pt x="1001" y="868"/>
                          <a:pt x="1001" y="801"/>
                          <a:pt x="1035" y="735"/>
                        </a:cubicBezTo>
                        <a:cubicBezTo>
                          <a:pt x="1035" y="735"/>
                          <a:pt x="1035" y="701"/>
                          <a:pt x="1035" y="701"/>
                        </a:cubicBezTo>
                        <a:cubicBezTo>
                          <a:pt x="1035" y="668"/>
                          <a:pt x="1035" y="635"/>
                          <a:pt x="1035" y="601"/>
                        </a:cubicBezTo>
                        <a:cubicBezTo>
                          <a:pt x="1035" y="568"/>
                          <a:pt x="1001" y="534"/>
                          <a:pt x="1001" y="501"/>
                        </a:cubicBezTo>
                        <a:cubicBezTo>
                          <a:pt x="935" y="301"/>
                          <a:pt x="734" y="134"/>
                          <a:pt x="40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3" name="Google Shape;407;p16">
                    <a:extLst>
                      <a:ext uri="{FF2B5EF4-FFF2-40B4-BE49-F238E27FC236}">
                        <a16:creationId xmlns="" xmlns:a16="http://schemas.microsoft.com/office/drawing/2014/main" id="{27DBBCB7-0FED-11AE-5D1E-F90EA9AE1780}"/>
                      </a:ext>
                    </a:extLst>
                  </p:cNvPr>
                  <p:cNvSpPr/>
                  <p:nvPr/>
                </p:nvSpPr>
                <p:spPr>
                  <a:xfrm>
                    <a:off x="2493438" y="2368950"/>
                    <a:ext cx="90925" cy="101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7" h="4071" extrusionOk="0">
                        <a:moveTo>
                          <a:pt x="1268" y="1"/>
                        </a:moveTo>
                        <a:cubicBezTo>
                          <a:pt x="1001" y="34"/>
                          <a:pt x="801" y="101"/>
                          <a:pt x="601" y="234"/>
                        </a:cubicBezTo>
                        <a:cubicBezTo>
                          <a:pt x="467" y="334"/>
                          <a:pt x="334" y="401"/>
                          <a:pt x="167" y="401"/>
                        </a:cubicBezTo>
                        <a:lnTo>
                          <a:pt x="100" y="401"/>
                        </a:lnTo>
                        <a:cubicBezTo>
                          <a:pt x="33" y="534"/>
                          <a:pt x="0" y="634"/>
                          <a:pt x="33" y="768"/>
                        </a:cubicBezTo>
                        <a:cubicBezTo>
                          <a:pt x="100" y="935"/>
                          <a:pt x="234" y="1035"/>
                          <a:pt x="400" y="1101"/>
                        </a:cubicBezTo>
                        <a:cubicBezTo>
                          <a:pt x="467" y="1135"/>
                          <a:pt x="500" y="1201"/>
                          <a:pt x="534" y="1268"/>
                        </a:cubicBezTo>
                        <a:lnTo>
                          <a:pt x="567" y="1302"/>
                        </a:lnTo>
                        <a:cubicBezTo>
                          <a:pt x="701" y="1468"/>
                          <a:pt x="834" y="1668"/>
                          <a:pt x="934" y="1902"/>
                        </a:cubicBezTo>
                        <a:cubicBezTo>
                          <a:pt x="1034" y="2102"/>
                          <a:pt x="1168" y="2336"/>
                          <a:pt x="1301" y="2536"/>
                        </a:cubicBezTo>
                        <a:cubicBezTo>
                          <a:pt x="1601" y="2869"/>
                          <a:pt x="1801" y="3236"/>
                          <a:pt x="1968" y="3637"/>
                        </a:cubicBezTo>
                        <a:cubicBezTo>
                          <a:pt x="2068" y="3903"/>
                          <a:pt x="2302" y="4070"/>
                          <a:pt x="2569" y="4070"/>
                        </a:cubicBezTo>
                        <a:cubicBezTo>
                          <a:pt x="2669" y="4070"/>
                          <a:pt x="2735" y="4037"/>
                          <a:pt x="2835" y="4037"/>
                        </a:cubicBezTo>
                        <a:cubicBezTo>
                          <a:pt x="3169" y="4003"/>
                          <a:pt x="3403" y="3670"/>
                          <a:pt x="3369" y="3336"/>
                        </a:cubicBezTo>
                        <a:lnTo>
                          <a:pt x="3369" y="3303"/>
                        </a:lnTo>
                        <a:cubicBezTo>
                          <a:pt x="3336" y="3103"/>
                          <a:pt x="3369" y="2903"/>
                          <a:pt x="3436" y="2736"/>
                        </a:cubicBezTo>
                        <a:cubicBezTo>
                          <a:pt x="3636" y="2035"/>
                          <a:pt x="3403" y="1435"/>
                          <a:pt x="2802" y="1235"/>
                        </a:cubicBezTo>
                        <a:cubicBezTo>
                          <a:pt x="2469" y="1135"/>
                          <a:pt x="2235" y="901"/>
                          <a:pt x="2102" y="568"/>
                        </a:cubicBezTo>
                        <a:cubicBezTo>
                          <a:pt x="1968" y="368"/>
                          <a:pt x="1801" y="201"/>
                          <a:pt x="1601" y="101"/>
                        </a:cubicBezTo>
                        <a:cubicBezTo>
                          <a:pt x="1501" y="34"/>
                          <a:pt x="1368" y="1"/>
                          <a:pt x="126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4" name="Google Shape;408;p16">
                    <a:extLst>
                      <a:ext uri="{FF2B5EF4-FFF2-40B4-BE49-F238E27FC236}">
                        <a16:creationId xmlns="" xmlns:a16="http://schemas.microsoft.com/office/drawing/2014/main" id="{961780E7-0D1F-CD87-6D55-0B367E8D7C83}"/>
                      </a:ext>
                    </a:extLst>
                  </p:cNvPr>
                  <p:cNvSpPr/>
                  <p:nvPr/>
                </p:nvSpPr>
                <p:spPr>
                  <a:xfrm>
                    <a:off x="2349163" y="2223025"/>
                    <a:ext cx="89250" cy="75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0" h="3036" extrusionOk="0">
                        <a:moveTo>
                          <a:pt x="901" y="0"/>
                        </a:moveTo>
                        <a:cubicBezTo>
                          <a:pt x="634" y="33"/>
                          <a:pt x="434" y="133"/>
                          <a:pt x="301" y="334"/>
                        </a:cubicBezTo>
                        <a:cubicBezTo>
                          <a:pt x="100" y="500"/>
                          <a:pt x="0" y="701"/>
                          <a:pt x="0" y="934"/>
                        </a:cubicBezTo>
                        <a:cubicBezTo>
                          <a:pt x="34" y="1134"/>
                          <a:pt x="167" y="1334"/>
                          <a:pt x="367" y="1468"/>
                        </a:cubicBezTo>
                        <a:cubicBezTo>
                          <a:pt x="567" y="1701"/>
                          <a:pt x="868" y="1868"/>
                          <a:pt x="1201" y="1935"/>
                        </a:cubicBezTo>
                        <a:cubicBezTo>
                          <a:pt x="1501" y="2001"/>
                          <a:pt x="1835" y="2135"/>
                          <a:pt x="2102" y="2302"/>
                        </a:cubicBezTo>
                        <a:cubicBezTo>
                          <a:pt x="2202" y="2368"/>
                          <a:pt x="2302" y="2468"/>
                          <a:pt x="2402" y="2535"/>
                        </a:cubicBezTo>
                        <a:lnTo>
                          <a:pt x="2469" y="2602"/>
                        </a:lnTo>
                        <a:cubicBezTo>
                          <a:pt x="2502" y="2635"/>
                          <a:pt x="2535" y="2702"/>
                          <a:pt x="2569" y="2735"/>
                        </a:cubicBezTo>
                        <a:cubicBezTo>
                          <a:pt x="2702" y="2902"/>
                          <a:pt x="2902" y="3002"/>
                          <a:pt x="3103" y="3036"/>
                        </a:cubicBezTo>
                        <a:cubicBezTo>
                          <a:pt x="3169" y="3036"/>
                          <a:pt x="3269" y="3002"/>
                          <a:pt x="3336" y="2969"/>
                        </a:cubicBezTo>
                        <a:cubicBezTo>
                          <a:pt x="3570" y="2869"/>
                          <a:pt x="3570" y="2635"/>
                          <a:pt x="3570" y="2402"/>
                        </a:cubicBezTo>
                        <a:cubicBezTo>
                          <a:pt x="3570" y="2335"/>
                          <a:pt x="3570" y="2302"/>
                          <a:pt x="3570" y="2235"/>
                        </a:cubicBezTo>
                        <a:cubicBezTo>
                          <a:pt x="3570" y="2135"/>
                          <a:pt x="3536" y="2035"/>
                          <a:pt x="3503" y="1935"/>
                        </a:cubicBezTo>
                        <a:lnTo>
                          <a:pt x="3503" y="1901"/>
                        </a:lnTo>
                        <a:lnTo>
                          <a:pt x="3336" y="1735"/>
                        </a:lnTo>
                        <a:cubicBezTo>
                          <a:pt x="3303" y="1701"/>
                          <a:pt x="3303" y="1668"/>
                          <a:pt x="3269" y="1635"/>
                        </a:cubicBezTo>
                        <a:lnTo>
                          <a:pt x="3203" y="1534"/>
                        </a:lnTo>
                        <a:cubicBezTo>
                          <a:pt x="3103" y="1468"/>
                          <a:pt x="3036" y="1401"/>
                          <a:pt x="2936" y="1334"/>
                        </a:cubicBezTo>
                        <a:cubicBezTo>
                          <a:pt x="2702" y="1168"/>
                          <a:pt x="2469" y="1034"/>
                          <a:pt x="2202" y="967"/>
                        </a:cubicBezTo>
                        <a:lnTo>
                          <a:pt x="2068" y="934"/>
                        </a:lnTo>
                        <a:cubicBezTo>
                          <a:pt x="2002" y="867"/>
                          <a:pt x="1935" y="834"/>
                          <a:pt x="1835" y="801"/>
                        </a:cubicBezTo>
                        <a:cubicBezTo>
                          <a:pt x="1601" y="667"/>
                          <a:pt x="1368" y="567"/>
                          <a:pt x="1335" y="234"/>
                        </a:cubicBezTo>
                        <a:cubicBezTo>
                          <a:pt x="1235" y="100"/>
                          <a:pt x="1068" y="0"/>
                          <a:pt x="9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5" name="Google Shape;409;p16">
                    <a:extLst>
                      <a:ext uri="{FF2B5EF4-FFF2-40B4-BE49-F238E27FC236}">
                        <a16:creationId xmlns="" xmlns:a16="http://schemas.microsoft.com/office/drawing/2014/main" id="{15F73985-5DD0-2B8B-8A41-AF8F6DCA6484}"/>
                      </a:ext>
                    </a:extLst>
                  </p:cNvPr>
                  <p:cNvSpPr/>
                  <p:nvPr/>
                </p:nvSpPr>
                <p:spPr>
                  <a:xfrm>
                    <a:off x="2766963" y="2761725"/>
                    <a:ext cx="68400" cy="89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36" h="3571" extrusionOk="0">
                        <a:moveTo>
                          <a:pt x="601" y="1"/>
                        </a:moveTo>
                        <a:cubicBezTo>
                          <a:pt x="501" y="1"/>
                          <a:pt x="401" y="34"/>
                          <a:pt x="334" y="101"/>
                        </a:cubicBezTo>
                        <a:cubicBezTo>
                          <a:pt x="0" y="368"/>
                          <a:pt x="134" y="701"/>
                          <a:pt x="334" y="1002"/>
                        </a:cubicBezTo>
                        <a:cubicBezTo>
                          <a:pt x="434" y="1435"/>
                          <a:pt x="701" y="1835"/>
                          <a:pt x="1101" y="2069"/>
                        </a:cubicBezTo>
                        <a:cubicBezTo>
                          <a:pt x="1401" y="2302"/>
                          <a:pt x="1635" y="2636"/>
                          <a:pt x="1735" y="3003"/>
                        </a:cubicBezTo>
                        <a:cubicBezTo>
                          <a:pt x="1802" y="3103"/>
                          <a:pt x="1835" y="3203"/>
                          <a:pt x="1902" y="3303"/>
                        </a:cubicBezTo>
                        <a:cubicBezTo>
                          <a:pt x="1935" y="3470"/>
                          <a:pt x="2068" y="3570"/>
                          <a:pt x="2235" y="3570"/>
                        </a:cubicBezTo>
                        <a:cubicBezTo>
                          <a:pt x="2302" y="3570"/>
                          <a:pt x="2335" y="3570"/>
                          <a:pt x="2402" y="3537"/>
                        </a:cubicBezTo>
                        <a:cubicBezTo>
                          <a:pt x="2502" y="3503"/>
                          <a:pt x="2569" y="3470"/>
                          <a:pt x="2569" y="3403"/>
                        </a:cubicBezTo>
                        <a:cubicBezTo>
                          <a:pt x="2569" y="3370"/>
                          <a:pt x="2502" y="3270"/>
                          <a:pt x="2435" y="3170"/>
                        </a:cubicBezTo>
                        <a:cubicBezTo>
                          <a:pt x="2369" y="3136"/>
                          <a:pt x="2335" y="3103"/>
                          <a:pt x="2335" y="3036"/>
                        </a:cubicBezTo>
                        <a:cubicBezTo>
                          <a:pt x="2335" y="2970"/>
                          <a:pt x="2402" y="2936"/>
                          <a:pt x="2469" y="2903"/>
                        </a:cubicBezTo>
                        <a:cubicBezTo>
                          <a:pt x="2469" y="2870"/>
                          <a:pt x="2502" y="2870"/>
                          <a:pt x="2535" y="2836"/>
                        </a:cubicBezTo>
                        <a:cubicBezTo>
                          <a:pt x="2736" y="2636"/>
                          <a:pt x="2736" y="2336"/>
                          <a:pt x="2535" y="2136"/>
                        </a:cubicBezTo>
                        <a:lnTo>
                          <a:pt x="2469" y="2036"/>
                        </a:lnTo>
                        <a:cubicBezTo>
                          <a:pt x="2335" y="1769"/>
                          <a:pt x="2168" y="1569"/>
                          <a:pt x="1935" y="1469"/>
                        </a:cubicBezTo>
                        <a:lnTo>
                          <a:pt x="1701" y="1002"/>
                        </a:lnTo>
                        <a:cubicBezTo>
                          <a:pt x="1635" y="935"/>
                          <a:pt x="1635" y="868"/>
                          <a:pt x="1635" y="768"/>
                        </a:cubicBezTo>
                        <a:cubicBezTo>
                          <a:pt x="1635" y="668"/>
                          <a:pt x="1601" y="568"/>
                          <a:pt x="1535" y="501"/>
                        </a:cubicBezTo>
                        <a:cubicBezTo>
                          <a:pt x="1468" y="468"/>
                          <a:pt x="1401" y="434"/>
                          <a:pt x="1335" y="401"/>
                        </a:cubicBezTo>
                        <a:cubicBezTo>
                          <a:pt x="1268" y="334"/>
                          <a:pt x="1201" y="301"/>
                          <a:pt x="1134" y="234"/>
                        </a:cubicBezTo>
                        <a:lnTo>
                          <a:pt x="1001" y="168"/>
                        </a:lnTo>
                        <a:cubicBezTo>
                          <a:pt x="868" y="68"/>
                          <a:pt x="734" y="1"/>
                          <a:pt x="60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6" name="Google Shape;410;p16">
                    <a:extLst>
                      <a:ext uri="{FF2B5EF4-FFF2-40B4-BE49-F238E27FC236}">
                        <a16:creationId xmlns="" xmlns:a16="http://schemas.microsoft.com/office/drawing/2014/main" id="{96A018B3-9A69-A84D-A9F2-94937530C719}"/>
                      </a:ext>
                    </a:extLst>
                  </p:cNvPr>
                  <p:cNvSpPr/>
                  <p:nvPr/>
                </p:nvSpPr>
                <p:spPr>
                  <a:xfrm>
                    <a:off x="2730263" y="2719200"/>
                    <a:ext cx="45050" cy="4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2" h="1602" extrusionOk="0">
                        <a:moveTo>
                          <a:pt x="501" y="1"/>
                        </a:moveTo>
                        <a:cubicBezTo>
                          <a:pt x="401" y="1"/>
                          <a:pt x="334" y="1"/>
                          <a:pt x="234" y="34"/>
                        </a:cubicBezTo>
                        <a:cubicBezTo>
                          <a:pt x="1" y="167"/>
                          <a:pt x="34" y="401"/>
                          <a:pt x="101" y="634"/>
                        </a:cubicBezTo>
                        <a:cubicBezTo>
                          <a:pt x="101" y="668"/>
                          <a:pt x="101" y="734"/>
                          <a:pt x="134" y="801"/>
                        </a:cubicBezTo>
                        <a:cubicBezTo>
                          <a:pt x="134" y="1001"/>
                          <a:pt x="267" y="1035"/>
                          <a:pt x="401" y="1068"/>
                        </a:cubicBezTo>
                        <a:cubicBezTo>
                          <a:pt x="501" y="1068"/>
                          <a:pt x="568" y="1101"/>
                          <a:pt x="634" y="1168"/>
                        </a:cubicBezTo>
                        <a:cubicBezTo>
                          <a:pt x="768" y="1168"/>
                          <a:pt x="868" y="1235"/>
                          <a:pt x="935" y="1302"/>
                        </a:cubicBezTo>
                        <a:cubicBezTo>
                          <a:pt x="1001" y="1368"/>
                          <a:pt x="1068" y="1402"/>
                          <a:pt x="1135" y="1435"/>
                        </a:cubicBezTo>
                        <a:cubicBezTo>
                          <a:pt x="1168" y="1468"/>
                          <a:pt x="1201" y="1502"/>
                          <a:pt x="1235" y="1502"/>
                        </a:cubicBezTo>
                        <a:cubicBezTo>
                          <a:pt x="1301" y="1568"/>
                          <a:pt x="1402" y="1602"/>
                          <a:pt x="1468" y="1602"/>
                        </a:cubicBezTo>
                        <a:cubicBezTo>
                          <a:pt x="1535" y="1602"/>
                          <a:pt x="1602" y="1568"/>
                          <a:pt x="1635" y="1535"/>
                        </a:cubicBezTo>
                        <a:cubicBezTo>
                          <a:pt x="1802" y="1435"/>
                          <a:pt x="1735" y="1335"/>
                          <a:pt x="1702" y="1235"/>
                        </a:cubicBezTo>
                        <a:cubicBezTo>
                          <a:pt x="1635" y="1168"/>
                          <a:pt x="1635" y="1101"/>
                          <a:pt x="1635" y="1035"/>
                        </a:cubicBezTo>
                        <a:cubicBezTo>
                          <a:pt x="1568" y="968"/>
                          <a:pt x="1535" y="901"/>
                          <a:pt x="1502" y="801"/>
                        </a:cubicBezTo>
                        <a:cubicBezTo>
                          <a:pt x="1402" y="634"/>
                          <a:pt x="1268" y="468"/>
                          <a:pt x="1135" y="301"/>
                        </a:cubicBezTo>
                        <a:cubicBezTo>
                          <a:pt x="968" y="134"/>
                          <a:pt x="734" y="1"/>
                          <a:pt x="50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7" name="Google Shape;411;p16">
                    <a:extLst>
                      <a:ext uri="{FF2B5EF4-FFF2-40B4-BE49-F238E27FC236}">
                        <a16:creationId xmlns="" xmlns:a16="http://schemas.microsoft.com/office/drawing/2014/main" id="{C4E75939-65D8-EC28-CE42-116E584507A4}"/>
                      </a:ext>
                    </a:extLst>
                  </p:cNvPr>
                  <p:cNvSpPr/>
                  <p:nvPr/>
                </p:nvSpPr>
                <p:spPr>
                  <a:xfrm>
                    <a:off x="2986288" y="3041800"/>
                    <a:ext cx="41725" cy="31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1241" extrusionOk="0">
                        <a:moveTo>
                          <a:pt x="635" y="1"/>
                        </a:moveTo>
                        <a:cubicBezTo>
                          <a:pt x="601" y="1"/>
                          <a:pt x="568" y="2"/>
                          <a:pt x="534" y="6"/>
                        </a:cubicBezTo>
                        <a:lnTo>
                          <a:pt x="200" y="6"/>
                        </a:lnTo>
                        <a:cubicBezTo>
                          <a:pt x="100" y="6"/>
                          <a:pt x="67" y="39"/>
                          <a:pt x="34" y="139"/>
                        </a:cubicBezTo>
                        <a:cubicBezTo>
                          <a:pt x="0" y="339"/>
                          <a:pt x="134" y="406"/>
                          <a:pt x="267" y="506"/>
                        </a:cubicBezTo>
                        <a:lnTo>
                          <a:pt x="334" y="573"/>
                        </a:lnTo>
                        <a:lnTo>
                          <a:pt x="534" y="706"/>
                        </a:lnTo>
                        <a:cubicBezTo>
                          <a:pt x="667" y="806"/>
                          <a:pt x="767" y="906"/>
                          <a:pt x="901" y="1007"/>
                        </a:cubicBezTo>
                        <a:lnTo>
                          <a:pt x="968" y="1073"/>
                        </a:lnTo>
                        <a:cubicBezTo>
                          <a:pt x="1034" y="1173"/>
                          <a:pt x="1134" y="1240"/>
                          <a:pt x="1234" y="1240"/>
                        </a:cubicBezTo>
                        <a:cubicBezTo>
                          <a:pt x="1334" y="1240"/>
                          <a:pt x="1401" y="1207"/>
                          <a:pt x="1468" y="1140"/>
                        </a:cubicBezTo>
                        <a:cubicBezTo>
                          <a:pt x="1668" y="906"/>
                          <a:pt x="1668" y="573"/>
                          <a:pt x="1468" y="373"/>
                        </a:cubicBezTo>
                        <a:cubicBezTo>
                          <a:pt x="1228" y="133"/>
                          <a:pt x="934" y="1"/>
                          <a:pt x="63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8" name="Google Shape;412;p16">
                    <a:extLst>
                      <a:ext uri="{FF2B5EF4-FFF2-40B4-BE49-F238E27FC236}">
                        <a16:creationId xmlns="" xmlns:a16="http://schemas.microsoft.com/office/drawing/2014/main" id="{5A05763A-99FA-67CC-4FFC-5017535A670F}"/>
                      </a:ext>
                    </a:extLst>
                  </p:cNvPr>
                  <p:cNvSpPr/>
                  <p:nvPr/>
                </p:nvSpPr>
                <p:spPr>
                  <a:xfrm>
                    <a:off x="2631863" y="2497375"/>
                    <a:ext cx="42550" cy="17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02" h="706" extrusionOk="0">
                        <a:moveTo>
                          <a:pt x="267" y="1"/>
                        </a:moveTo>
                        <a:cubicBezTo>
                          <a:pt x="134" y="67"/>
                          <a:pt x="34" y="167"/>
                          <a:pt x="0" y="301"/>
                        </a:cubicBezTo>
                        <a:cubicBezTo>
                          <a:pt x="31" y="545"/>
                          <a:pt x="257" y="705"/>
                          <a:pt x="499" y="705"/>
                        </a:cubicBezTo>
                        <a:cubicBezTo>
                          <a:pt x="522" y="705"/>
                          <a:pt x="545" y="704"/>
                          <a:pt x="567" y="701"/>
                        </a:cubicBezTo>
                        <a:lnTo>
                          <a:pt x="1635" y="701"/>
                        </a:lnTo>
                        <a:cubicBezTo>
                          <a:pt x="1702" y="101"/>
                          <a:pt x="1335" y="67"/>
                          <a:pt x="1001" y="34"/>
                        </a:cubicBezTo>
                        <a:cubicBezTo>
                          <a:pt x="901" y="34"/>
                          <a:pt x="768" y="1"/>
                          <a:pt x="66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9" name="Google Shape;413;p16">
                    <a:extLst>
                      <a:ext uri="{FF2B5EF4-FFF2-40B4-BE49-F238E27FC236}">
                        <a16:creationId xmlns="" xmlns:a16="http://schemas.microsoft.com/office/drawing/2014/main" id="{3C63D98D-0999-48D8-AE28-16C0273B7249}"/>
                      </a:ext>
                    </a:extLst>
                  </p:cNvPr>
                  <p:cNvSpPr/>
                  <p:nvPr/>
                </p:nvSpPr>
                <p:spPr>
                  <a:xfrm>
                    <a:off x="2494263" y="2293900"/>
                    <a:ext cx="27550" cy="29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2" h="1168" extrusionOk="0">
                        <a:moveTo>
                          <a:pt x="267" y="0"/>
                        </a:moveTo>
                        <a:cubicBezTo>
                          <a:pt x="134" y="0"/>
                          <a:pt x="34" y="34"/>
                          <a:pt x="0" y="267"/>
                        </a:cubicBezTo>
                        <a:cubicBezTo>
                          <a:pt x="101" y="501"/>
                          <a:pt x="234" y="668"/>
                          <a:pt x="401" y="834"/>
                        </a:cubicBezTo>
                        <a:cubicBezTo>
                          <a:pt x="467" y="901"/>
                          <a:pt x="701" y="1168"/>
                          <a:pt x="801" y="1168"/>
                        </a:cubicBezTo>
                        <a:cubicBezTo>
                          <a:pt x="1001" y="1101"/>
                          <a:pt x="1035" y="934"/>
                          <a:pt x="1101" y="734"/>
                        </a:cubicBezTo>
                        <a:cubicBezTo>
                          <a:pt x="1068" y="701"/>
                          <a:pt x="1068" y="668"/>
                          <a:pt x="1101" y="634"/>
                        </a:cubicBezTo>
                        <a:cubicBezTo>
                          <a:pt x="1068" y="234"/>
                          <a:pt x="868" y="0"/>
                          <a:pt x="5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0" name="Google Shape;414;p16">
                    <a:extLst>
                      <a:ext uri="{FF2B5EF4-FFF2-40B4-BE49-F238E27FC236}">
                        <a16:creationId xmlns="" xmlns:a16="http://schemas.microsoft.com/office/drawing/2014/main" id="{7229B294-BA01-859D-0B50-17A9637861B4}"/>
                      </a:ext>
                    </a:extLst>
                  </p:cNvPr>
                  <p:cNvSpPr/>
                  <p:nvPr/>
                </p:nvSpPr>
                <p:spPr>
                  <a:xfrm>
                    <a:off x="2635188" y="2605800"/>
                    <a:ext cx="82600" cy="10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04" h="4137" extrusionOk="0">
                        <a:moveTo>
                          <a:pt x="1469" y="0"/>
                        </a:moveTo>
                        <a:cubicBezTo>
                          <a:pt x="1368" y="0"/>
                          <a:pt x="1235" y="67"/>
                          <a:pt x="1168" y="133"/>
                        </a:cubicBezTo>
                        <a:cubicBezTo>
                          <a:pt x="1068" y="234"/>
                          <a:pt x="968" y="267"/>
                          <a:pt x="835" y="300"/>
                        </a:cubicBezTo>
                        <a:cubicBezTo>
                          <a:pt x="501" y="300"/>
                          <a:pt x="334" y="467"/>
                          <a:pt x="268" y="867"/>
                        </a:cubicBezTo>
                        <a:lnTo>
                          <a:pt x="101" y="1134"/>
                        </a:lnTo>
                        <a:cubicBezTo>
                          <a:pt x="1" y="1268"/>
                          <a:pt x="1" y="1434"/>
                          <a:pt x="101" y="1568"/>
                        </a:cubicBezTo>
                        <a:lnTo>
                          <a:pt x="234" y="1701"/>
                        </a:lnTo>
                        <a:cubicBezTo>
                          <a:pt x="234" y="1901"/>
                          <a:pt x="334" y="2068"/>
                          <a:pt x="501" y="2168"/>
                        </a:cubicBezTo>
                        <a:cubicBezTo>
                          <a:pt x="568" y="2202"/>
                          <a:pt x="601" y="2235"/>
                          <a:pt x="635" y="2268"/>
                        </a:cubicBezTo>
                        <a:lnTo>
                          <a:pt x="735" y="2502"/>
                        </a:lnTo>
                        <a:cubicBezTo>
                          <a:pt x="735" y="2769"/>
                          <a:pt x="735" y="3069"/>
                          <a:pt x="1068" y="3169"/>
                        </a:cubicBezTo>
                        <a:lnTo>
                          <a:pt x="1068" y="3269"/>
                        </a:lnTo>
                        <a:lnTo>
                          <a:pt x="1102" y="3369"/>
                        </a:lnTo>
                        <a:lnTo>
                          <a:pt x="2002" y="3869"/>
                        </a:lnTo>
                        <a:cubicBezTo>
                          <a:pt x="2036" y="3903"/>
                          <a:pt x="2036" y="3970"/>
                          <a:pt x="2036" y="4003"/>
                        </a:cubicBezTo>
                        <a:cubicBezTo>
                          <a:pt x="2102" y="4070"/>
                          <a:pt x="2236" y="4136"/>
                          <a:pt x="2336" y="4136"/>
                        </a:cubicBezTo>
                        <a:cubicBezTo>
                          <a:pt x="2469" y="4136"/>
                          <a:pt x="2569" y="4036"/>
                          <a:pt x="2636" y="3936"/>
                        </a:cubicBezTo>
                        <a:lnTo>
                          <a:pt x="2903" y="3669"/>
                        </a:lnTo>
                        <a:cubicBezTo>
                          <a:pt x="3303" y="3569"/>
                          <a:pt x="3236" y="3336"/>
                          <a:pt x="3203" y="3102"/>
                        </a:cubicBezTo>
                        <a:cubicBezTo>
                          <a:pt x="3170" y="3002"/>
                          <a:pt x="3170" y="2902"/>
                          <a:pt x="3170" y="2802"/>
                        </a:cubicBezTo>
                        <a:lnTo>
                          <a:pt x="2870" y="2468"/>
                        </a:lnTo>
                        <a:lnTo>
                          <a:pt x="2769" y="2368"/>
                        </a:lnTo>
                        <a:lnTo>
                          <a:pt x="2769" y="2235"/>
                        </a:lnTo>
                        <a:lnTo>
                          <a:pt x="2436" y="1568"/>
                        </a:lnTo>
                        <a:cubicBezTo>
                          <a:pt x="2436" y="1534"/>
                          <a:pt x="2436" y="1468"/>
                          <a:pt x="2436" y="1434"/>
                        </a:cubicBezTo>
                        <a:cubicBezTo>
                          <a:pt x="2403" y="1434"/>
                          <a:pt x="2369" y="1401"/>
                          <a:pt x="2336" y="1401"/>
                        </a:cubicBezTo>
                        <a:cubicBezTo>
                          <a:pt x="2236" y="1334"/>
                          <a:pt x="2202" y="1234"/>
                          <a:pt x="2236" y="1101"/>
                        </a:cubicBezTo>
                        <a:lnTo>
                          <a:pt x="2102" y="1101"/>
                        </a:lnTo>
                        <a:cubicBezTo>
                          <a:pt x="2169" y="767"/>
                          <a:pt x="1936" y="567"/>
                          <a:pt x="1702" y="400"/>
                        </a:cubicBezTo>
                        <a:cubicBezTo>
                          <a:pt x="1702" y="300"/>
                          <a:pt x="1669" y="200"/>
                          <a:pt x="1602" y="100"/>
                        </a:cubicBezTo>
                        <a:cubicBezTo>
                          <a:pt x="1569" y="67"/>
                          <a:pt x="1569" y="33"/>
                          <a:pt x="15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1" name="Google Shape;415;p16">
                    <a:extLst>
                      <a:ext uri="{FF2B5EF4-FFF2-40B4-BE49-F238E27FC236}">
                        <a16:creationId xmlns="" xmlns:a16="http://schemas.microsoft.com/office/drawing/2014/main" id="{8676835D-493E-9DF8-EF00-7EF84109F707}"/>
                      </a:ext>
                    </a:extLst>
                  </p:cNvPr>
                  <p:cNvSpPr/>
                  <p:nvPr/>
                </p:nvSpPr>
                <p:spPr>
                  <a:xfrm>
                    <a:off x="2620188" y="2349775"/>
                    <a:ext cx="26700" cy="12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8" h="515" extrusionOk="0">
                        <a:moveTo>
                          <a:pt x="367" y="0"/>
                        </a:moveTo>
                        <a:cubicBezTo>
                          <a:pt x="301" y="0"/>
                          <a:pt x="234" y="0"/>
                          <a:pt x="167" y="34"/>
                        </a:cubicBezTo>
                        <a:cubicBezTo>
                          <a:pt x="34" y="234"/>
                          <a:pt x="0" y="367"/>
                          <a:pt x="34" y="434"/>
                        </a:cubicBezTo>
                        <a:cubicBezTo>
                          <a:pt x="46" y="459"/>
                          <a:pt x="54" y="465"/>
                          <a:pt x="59" y="465"/>
                        </a:cubicBezTo>
                        <a:cubicBezTo>
                          <a:pt x="64" y="465"/>
                          <a:pt x="66" y="457"/>
                          <a:pt x="67" y="457"/>
                        </a:cubicBezTo>
                        <a:cubicBezTo>
                          <a:pt x="67" y="457"/>
                          <a:pt x="67" y="460"/>
                          <a:pt x="67" y="467"/>
                        </a:cubicBezTo>
                        <a:cubicBezTo>
                          <a:pt x="114" y="491"/>
                          <a:pt x="161" y="515"/>
                          <a:pt x="209" y="515"/>
                        </a:cubicBezTo>
                        <a:cubicBezTo>
                          <a:pt x="228" y="515"/>
                          <a:pt x="248" y="510"/>
                          <a:pt x="267" y="501"/>
                        </a:cubicBezTo>
                        <a:lnTo>
                          <a:pt x="1001" y="501"/>
                        </a:lnTo>
                        <a:cubicBezTo>
                          <a:pt x="1068" y="301"/>
                          <a:pt x="968" y="234"/>
                          <a:pt x="868" y="167"/>
                        </a:cubicBezTo>
                        <a:cubicBezTo>
                          <a:pt x="801" y="134"/>
                          <a:pt x="768" y="67"/>
                          <a:pt x="734" y="34"/>
                        </a:cubicBezTo>
                        <a:lnTo>
                          <a:pt x="634" y="34"/>
                        </a:lnTo>
                        <a:cubicBezTo>
                          <a:pt x="567" y="0"/>
                          <a:pt x="467" y="0"/>
                          <a:pt x="3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2" name="Google Shape;416;p16">
                    <a:extLst>
                      <a:ext uri="{FF2B5EF4-FFF2-40B4-BE49-F238E27FC236}">
                        <a16:creationId xmlns="" xmlns:a16="http://schemas.microsoft.com/office/drawing/2014/main" id="{2E066C71-0F95-2890-090D-06D50900EB4A}"/>
                      </a:ext>
                    </a:extLst>
                  </p:cNvPr>
                  <p:cNvSpPr/>
                  <p:nvPr/>
                </p:nvSpPr>
                <p:spPr>
                  <a:xfrm>
                    <a:off x="2607688" y="2517400"/>
                    <a:ext cx="35875" cy="6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35" h="2569" extrusionOk="0">
                        <a:moveTo>
                          <a:pt x="434" y="0"/>
                        </a:moveTo>
                        <a:cubicBezTo>
                          <a:pt x="334" y="34"/>
                          <a:pt x="200" y="67"/>
                          <a:pt x="100" y="134"/>
                        </a:cubicBezTo>
                        <a:cubicBezTo>
                          <a:pt x="33" y="134"/>
                          <a:pt x="0" y="167"/>
                          <a:pt x="0" y="234"/>
                        </a:cubicBezTo>
                        <a:cubicBezTo>
                          <a:pt x="0" y="300"/>
                          <a:pt x="33" y="334"/>
                          <a:pt x="67" y="400"/>
                        </a:cubicBezTo>
                        <a:cubicBezTo>
                          <a:pt x="100" y="434"/>
                          <a:pt x="133" y="501"/>
                          <a:pt x="133" y="567"/>
                        </a:cubicBezTo>
                        <a:lnTo>
                          <a:pt x="200" y="567"/>
                        </a:lnTo>
                        <a:cubicBezTo>
                          <a:pt x="300" y="567"/>
                          <a:pt x="400" y="601"/>
                          <a:pt x="400" y="701"/>
                        </a:cubicBezTo>
                        <a:cubicBezTo>
                          <a:pt x="400" y="767"/>
                          <a:pt x="400" y="834"/>
                          <a:pt x="400" y="901"/>
                        </a:cubicBezTo>
                        <a:cubicBezTo>
                          <a:pt x="434" y="1001"/>
                          <a:pt x="434" y="1068"/>
                          <a:pt x="367" y="1134"/>
                        </a:cubicBezTo>
                        <a:cubicBezTo>
                          <a:pt x="367" y="1234"/>
                          <a:pt x="334" y="1334"/>
                          <a:pt x="300" y="1435"/>
                        </a:cubicBezTo>
                        <a:cubicBezTo>
                          <a:pt x="200" y="1668"/>
                          <a:pt x="200" y="1902"/>
                          <a:pt x="234" y="2135"/>
                        </a:cubicBezTo>
                        <a:cubicBezTo>
                          <a:pt x="234" y="2202"/>
                          <a:pt x="267" y="2302"/>
                          <a:pt x="300" y="2402"/>
                        </a:cubicBezTo>
                        <a:cubicBezTo>
                          <a:pt x="300" y="2435"/>
                          <a:pt x="300" y="2435"/>
                          <a:pt x="334" y="2469"/>
                        </a:cubicBezTo>
                        <a:cubicBezTo>
                          <a:pt x="367" y="2502"/>
                          <a:pt x="467" y="2535"/>
                          <a:pt x="534" y="2535"/>
                        </a:cubicBezTo>
                        <a:lnTo>
                          <a:pt x="934" y="2535"/>
                        </a:lnTo>
                        <a:cubicBezTo>
                          <a:pt x="967" y="2535"/>
                          <a:pt x="1034" y="2535"/>
                          <a:pt x="1067" y="2569"/>
                        </a:cubicBezTo>
                        <a:lnTo>
                          <a:pt x="1201" y="2535"/>
                        </a:lnTo>
                        <a:cubicBezTo>
                          <a:pt x="1234" y="2502"/>
                          <a:pt x="1234" y="2469"/>
                          <a:pt x="1234" y="2435"/>
                        </a:cubicBezTo>
                        <a:cubicBezTo>
                          <a:pt x="1334" y="2335"/>
                          <a:pt x="1434" y="2202"/>
                          <a:pt x="1368" y="2002"/>
                        </a:cubicBezTo>
                        <a:lnTo>
                          <a:pt x="1368" y="1935"/>
                        </a:lnTo>
                        <a:cubicBezTo>
                          <a:pt x="1401" y="1668"/>
                          <a:pt x="1368" y="1401"/>
                          <a:pt x="1234" y="1134"/>
                        </a:cubicBezTo>
                        <a:cubicBezTo>
                          <a:pt x="1268" y="767"/>
                          <a:pt x="1101" y="400"/>
                          <a:pt x="801" y="167"/>
                        </a:cubicBezTo>
                        <a:cubicBezTo>
                          <a:pt x="701" y="67"/>
                          <a:pt x="567" y="0"/>
                          <a:pt x="43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2" name="Google Shape;417;p16">
                  <a:extLst>
                    <a:ext uri="{FF2B5EF4-FFF2-40B4-BE49-F238E27FC236}">
                      <a16:creationId xmlns="" xmlns:a16="http://schemas.microsoft.com/office/drawing/2014/main" id="{6EB2FDAA-E2CA-C8CC-D188-552523F40B5A}"/>
                    </a:ext>
                  </a:extLst>
                </p:cNvPr>
                <p:cNvGrpSpPr/>
                <p:nvPr/>
              </p:nvGrpSpPr>
              <p:grpSpPr>
                <a:xfrm>
                  <a:off x="3525838" y="2082075"/>
                  <a:ext cx="1144175" cy="858150"/>
                  <a:chOff x="3522488" y="2082075"/>
                  <a:chExt cx="1144175" cy="858150"/>
                </a:xfrm>
                <a:grpFill/>
              </p:grpSpPr>
              <p:sp>
                <p:nvSpPr>
                  <p:cNvPr id="62" name="Google Shape;418;p16">
                    <a:extLst>
                      <a:ext uri="{FF2B5EF4-FFF2-40B4-BE49-F238E27FC236}">
                        <a16:creationId xmlns="" xmlns:a16="http://schemas.microsoft.com/office/drawing/2014/main" id="{E6DCADB5-4D2A-C1B1-44E3-7DE866E4362E}"/>
                      </a:ext>
                    </a:extLst>
                  </p:cNvPr>
                  <p:cNvSpPr/>
                  <p:nvPr/>
                </p:nvSpPr>
                <p:spPr>
                  <a:xfrm>
                    <a:off x="3652588" y="2082075"/>
                    <a:ext cx="1014075" cy="85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563" h="34326" extrusionOk="0">
                        <a:moveTo>
                          <a:pt x="4504" y="24285"/>
                        </a:moveTo>
                        <a:cubicBezTo>
                          <a:pt x="4519" y="24300"/>
                          <a:pt x="4534" y="24308"/>
                          <a:pt x="4546" y="24313"/>
                        </a:cubicBezTo>
                        <a:lnTo>
                          <a:pt x="4546" y="24313"/>
                        </a:lnTo>
                        <a:cubicBezTo>
                          <a:pt x="4549" y="24309"/>
                          <a:pt x="4552" y="24306"/>
                          <a:pt x="4555" y="24302"/>
                        </a:cubicBezTo>
                        <a:lnTo>
                          <a:pt x="4555" y="24302"/>
                        </a:lnTo>
                        <a:lnTo>
                          <a:pt x="4537" y="24285"/>
                        </a:lnTo>
                        <a:close/>
                        <a:moveTo>
                          <a:pt x="29622" y="32591"/>
                        </a:moveTo>
                        <a:cubicBezTo>
                          <a:pt x="29622" y="32591"/>
                          <a:pt x="29688" y="32624"/>
                          <a:pt x="29722" y="32624"/>
                        </a:cubicBezTo>
                        <a:lnTo>
                          <a:pt x="29688" y="32691"/>
                        </a:lnTo>
                        <a:cubicBezTo>
                          <a:pt x="29622" y="32624"/>
                          <a:pt x="29622" y="32591"/>
                          <a:pt x="29622" y="32591"/>
                        </a:cubicBezTo>
                        <a:close/>
                        <a:moveTo>
                          <a:pt x="29822" y="1"/>
                        </a:moveTo>
                        <a:cubicBezTo>
                          <a:pt x="29755" y="1"/>
                          <a:pt x="29722" y="1"/>
                          <a:pt x="29655" y="34"/>
                        </a:cubicBezTo>
                        <a:cubicBezTo>
                          <a:pt x="29555" y="101"/>
                          <a:pt x="29455" y="134"/>
                          <a:pt x="29355" y="201"/>
                        </a:cubicBezTo>
                        <a:cubicBezTo>
                          <a:pt x="29221" y="301"/>
                          <a:pt x="29021" y="368"/>
                          <a:pt x="28821" y="401"/>
                        </a:cubicBezTo>
                        <a:cubicBezTo>
                          <a:pt x="28654" y="368"/>
                          <a:pt x="28454" y="268"/>
                          <a:pt x="28354" y="101"/>
                        </a:cubicBezTo>
                        <a:cubicBezTo>
                          <a:pt x="28321" y="67"/>
                          <a:pt x="28254" y="34"/>
                          <a:pt x="28187" y="34"/>
                        </a:cubicBezTo>
                        <a:cubicBezTo>
                          <a:pt x="28087" y="34"/>
                          <a:pt x="27987" y="67"/>
                          <a:pt x="27887" y="167"/>
                        </a:cubicBezTo>
                        <a:cubicBezTo>
                          <a:pt x="27820" y="234"/>
                          <a:pt x="27754" y="268"/>
                          <a:pt x="27654" y="334"/>
                        </a:cubicBezTo>
                        <a:cubicBezTo>
                          <a:pt x="27420" y="501"/>
                          <a:pt x="27220" y="735"/>
                          <a:pt x="27120" y="1001"/>
                        </a:cubicBezTo>
                        <a:cubicBezTo>
                          <a:pt x="27120" y="1035"/>
                          <a:pt x="27087" y="1068"/>
                          <a:pt x="27087" y="1101"/>
                        </a:cubicBezTo>
                        <a:lnTo>
                          <a:pt x="27020" y="1468"/>
                        </a:lnTo>
                        <a:cubicBezTo>
                          <a:pt x="26953" y="1802"/>
                          <a:pt x="26853" y="2136"/>
                          <a:pt x="26720" y="2469"/>
                        </a:cubicBezTo>
                        <a:cubicBezTo>
                          <a:pt x="26586" y="2803"/>
                          <a:pt x="26553" y="3136"/>
                          <a:pt x="26620" y="3470"/>
                        </a:cubicBezTo>
                        <a:cubicBezTo>
                          <a:pt x="26653" y="3737"/>
                          <a:pt x="26620" y="4004"/>
                          <a:pt x="26553" y="4270"/>
                        </a:cubicBezTo>
                        <a:cubicBezTo>
                          <a:pt x="26486" y="4370"/>
                          <a:pt x="26453" y="4537"/>
                          <a:pt x="26453" y="4671"/>
                        </a:cubicBezTo>
                        <a:lnTo>
                          <a:pt x="26453" y="4771"/>
                        </a:lnTo>
                        <a:cubicBezTo>
                          <a:pt x="26453" y="5271"/>
                          <a:pt x="26253" y="5505"/>
                          <a:pt x="25819" y="5505"/>
                        </a:cubicBezTo>
                        <a:lnTo>
                          <a:pt x="25452" y="5505"/>
                        </a:lnTo>
                        <a:cubicBezTo>
                          <a:pt x="25052" y="5505"/>
                          <a:pt x="24918" y="5872"/>
                          <a:pt x="24818" y="6205"/>
                        </a:cubicBezTo>
                        <a:cubicBezTo>
                          <a:pt x="24818" y="6272"/>
                          <a:pt x="24818" y="6372"/>
                          <a:pt x="24818" y="6439"/>
                        </a:cubicBezTo>
                        <a:cubicBezTo>
                          <a:pt x="24852" y="6572"/>
                          <a:pt x="24852" y="6705"/>
                          <a:pt x="24785" y="6806"/>
                        </a:cubicBezTo>
                        <a:cubicBezTo>
                          <a:pt x="24752" y="6839"/>
                          <a:pt x="24718" y="6906"/>
                          <a:pt x="24718" y="6939"/>
                        </a:cubicBezTo>
                        <a:cubicBezTo>
                          <a:pt x="24618" y="7139"/>
                          <a:pt x="24518" y="7306"/>
                          <a:pt x="24752" y="7473"/>
                        </a:cubicBezTo>
                        <a:cubicBezTo>
                          <a:pt x="24852" y="7539"/>
                          <a:pt x="24885" y="7606"/>
                          <a:pt x="24885" y="7673"/>
                        </a:cubicBezTo>
                        <a:cubicBezTo>
                          <a:pt x="24885" y="7706"/>
                          <a:pt x="24818" y="7773"/>
                          <a:pt x="24752" y="7806"/>
                        </a:cubicBezTo>
                        <a:cubicBezTo>
                          <a:pt x="24718" y="7840"/>
                          <a:pt x="24685" y="7873"/>
                          <a:pt x="24651" y="7940"/>
                        </a:cubicBezTo>
                        <a:cubicBezTo>
                          <a:pt x="24451" y="8006"/>
                          <a:pt x="24318" y="8140"/>
                          <a:pt x="24218" y="8307"/>
                        </a:cubicBezTo>
                        <a:cubicBezTo>
                          <a:pt x="23984" y="8407"/>
                          <a:pt x="23784" y="8573"/>
                          <a:pt x="23651" y="8807"/>
                        </a:cubicBezTo>
                        <a:cubicBezTo>
                          <a:pt x="23584" y="9074"/>
                          <a:pt x="23617" y="9341"/>
                          <a:pt x="23751" y="9608"/>
                        </a:cubicBezTo>
                        <a:cubicBezTo>
                          <a:pt x="23784" y="9741"/>
                          <a:pt x="23784" y="9841"/>
                          <a:pt x="23751" y="9974"/>
                        </a:cubicBezTo>
                        <a:cubicBezTo>
                          <a:pt x="23484" y="10175"/>
                          <a:pt x="23250" y="10508"/>
                          <a:pt x="23184" y="10875"/>
                        </a:cubicBezTo>
                        <a:cubicBezTo>
                          <a:pt x="23017" y="10908"/>
                          <a:pt x="22950" y="11109"/>
                          <a:pt x="22884" y="11275"/>
                        </a:cubicBezTo>
                        <a:cubicBezTo>
                          <a:pt x="22850" y="11442"/>
                          <a:pt x="22817" y="11509"/>
                          <a:pt x="22750" y="11509"/>
                        </a:cubicBezTo>
                        <a:lnTo>
                          <a:pt x="22717" y="11509"/>
                        </a:lnTo>
                        <a:cubicBezTo>
                          <a:pt x="22583" y="11442"/>
                          <a:pt x="22417" y="11409"/>
                          <a:pt x="22250" y="11409"/>
                        </a:cubicBezTo>
                        <a:cubicBezTo>
                          <a:pt x="22050" y="11409"/>
                          <a:pt x="21849" y="11476"/>
                          <a:pt x="21616" y="11542"/>
                        </a:cubicBezTo>
                        <a:cubicBezTo>
                          <a:pt x="21416" y="11609"/>
                          <a:pt x="21216" y="11642"/>
                          <a:pt x="21016" y="11642"/>
                        </a:cubicBezTo>
                        <a:cubicBezTo>
                          <a:pt x="20915" y="11642"/>
                          <a:pt x="20815" y="11642"/>
                          <a:pt x="20715" y="11609"/>
                        </a:cubicBezTo>
                        <a:lnTo>
                          <a:pt x="20615" y="11609"/>
                        </a:lnTo>
                        <a:cubicBezTo>
                          <a:pt x="20315" y="11609"/>
                          <a:pt x="20048" y="11742"/>
                          <a:pt x="19881" y="11976"/>
                        </a:cubicBezTo>
                        <a:cubicBezTo>
                          <a:pt x="19715" y="12143"/>
                          <a:pt x="19514" y="12243"/>
                          <a:pt x="19281" y="12243"/>
                        </a:cubicBezTo>
                        <a:cubicBezTo>
                          <a:pt x="19114" y="12243"/>
                          <a:pt x="18981" y="12209"/>
                          <a:pt x="18814" y="12176"/>
                        </a:cubicBezTo>
                        <a:cubicBezTo>
                          <a:pt x="18681" y="12143"/>
                          <a:pt x="18514" y="12143"/>
                          <a:pt x="18380" y="12143"/>
                        </a:cubicBezTo>
                        <a:cubicBezTo>
                          <a:pt x="18364" y="12126"/>
                          <a:pt x="18339" y="12118"/>
                          <a:pt x="18314" y="12118"/>
                        </a:cubicBezTo>
                        <a:cubicBezTo>
                          <a:pt x="18289" y="12118"/>
                          <a:pt x="18264" y="12126"/>
                          <a:pt x="18247" y="12143"/>
                        </a:cubicBezTo>
                        <a:cubicBezTo>
                          <a:pt x="18214" y="12076"/>
                          <a:pt x="18214" y="12043"/>
                          <a:pt x="18214" y="12009"/>
                        </a:cubicBezTo>
                        <a:lnTo>
                          <a:pt x="17913" y="11843"/>
                        </a:lnTo>
                        <a:lnTo>
                          <a:pt x="17646" y="11843"/>
                        </a:lnTo>
                        <a:cubicBezTo>
                          <a:pt x="17613" y="11776"/>
                          <a:pt x="17546" y="11742"/>
                          <a:pt x="17480" y="11676"/>
                        </a:cubicBezTo>
                        <a:lnTo>
                          <a:pt x="17413" y="11609"/>
                        </a:lnTo>
                        <a:cubicBezTo>
                          <a:pt x="17246" y="11442"/>
                          <a:pt x="17013" y="11309"/>
                          <a:pt x="16779" y="11242"/>
                        </a:cubicBezTo>
                        <a:lnTo>
                          <a:pt x="16679" y="11209"/>
                        </a:lnTo>
                        <a:cubicBezTo>
                          <a:pt x="16546" y="11175"/>
                          <a:pt x="16412" y="11142"/>
                          <a:pt x="16279" y="11142"/>
                        </a:cubicBezTo>
                        <a:lnTo>
                          <a:pt x="14811" y="11142"/>
                        </a:lnTo>
                        <a:cubicBezTo>
                          <a:pt x="14746" y="11133"/>
                          <a:pt x="14682" y="11129"/>
                          <a:pt x="14617" y="11129"/>
                        </a:cubicBezTo>
                        <a:cubicBezTo>
                          <a:pt x="14184" y="11129"/>
                          <a:pt x="13763" y="11319"/>
                          <a:pt x="13443" y="11609"/>
                        </a:cubicBezTo>
                        <a:cubicBezTo>
                          <a:pt x="13243" y="11742"/>
                          <a:pt x="13110" y="11976"/>
                          <a:pt x="13110" y="12209"/>
                        </a:cubicBezTo>
                        <a:cubicBezTo>
                          <a:pt x="13110" y="12376"/>
                          <a:pt x="13043" y="12576"/>
                          <a:pt x="12943" y="12710"/>
                        </a:cubicBezTo>
                        <a:lnTo>
                          <a:pt x="12876" y="12710"/>
                        </a:lnTo>
                        <a:cubicBezTo>
                          <a:pt x="12843" y="12743"/>
                          <a:pt x="12843" y="12777"/>
                          <a:pt x="12876" y="12777"/>
                        </a:cubicBezTo>
                        <a:cubicBezTo>
                          <a:pt x="12643" y="12843"/>
                          <a:pt x="12443" y="12910"/>
                          <a:pt x="12276" y="13043"/>
                        </a:cubicBezTo>
                        <a:cubicBezTo>
                          <a:pt x="12042" y="13177"/>
                          <a:pt x="11776" y="13277"/>
                          <a:pt x="11509" y="13310"/>
                        </a:cubicBezTo>
                        <a:cubicBezTo>
                          <a:pt x="11409" y="13310"/>
                          <a:pt x="11342" y="13277"/>
                          <a:pt x="11242" y="13277"/>
                        </a:cubicBezTo>
                        <a:lnTo>
                          <a:pt x="11209" y="13277"/>
                        </a:lnTo>
                        <a:cubicBezTo>
                          <a:pt x="11142" y="13310"/>
                          <a:pt x="11108" y="13344"/>
                          <a:pt x="11108" y="13377"/>
                        </a:cubicBezTo>
                        <a:lnTo>
                          <a:pt x="11008" y="13377"/>
                        </a:lnTo>
                        <a:cubicBezTo>
                          <a:pt x="10808" y="13344"/>
                          <a:pt x="10608" y="13310"/>
                          <a:pt x="10441" y="13244"/>
                        </a:cubicBezTo>
                        <a:cubicBezTo>
                          <a:pt x="10275" y="13177"/>
                          <a:pt x="10074" y="13143"/>
                          <a:pt x="9908" y="13143"/>
                        </a:cubicBezTo>
                        <a:lnTo>
                          <a:pt x="9808" y="13143"/>
                        </a:lnTo>
                        <a:lnTo>
                          <a:pt x="9541" y="13110"/>
                        </a:lnTo>
                        <a:cubicBezTo>
                          <a:pt x="9474" y="13043"/>
                          <a:pt x="9374" y="13043"/>
                          <a:pt x="9274" y="13043"/>
                        </a:cubicBezTo>
                        <a:cubicBezTo>
                          <a:pt x="9140" y="13043"/>
                          <a:pt x="9040" y="13043"/>
                          <a:pt x="8940" y="13077"/>
                        </a:cubicBezTo>
                        <a:cubicBezTo>
                          <a:pt x="8807" y="13110"/>
                          <a:pt x="8707" y="13143"/>
                          <a:pt x="8607" y="13143"/>
                        </a:cubicBezTo>
                        <a:lnTo>
                          <a:pt x="8507" y="13143"/>
                        </a:lnTo>
                        <a:cubicBezTo>
                          <a:pt x="8206" y="13210"/>
                          <a:pt x="7906" y="13344"/>
                          <a:pt x="7639" y="13544"/>
                        </a:cubicBezTo>
                        <a:cubicBezTo>
                          <a:pt x="7506" y="13677"/>
                          <a:pt x="7339" y="13744"/>
                          <a:pt x="7172" y="13744"/>
                        </a:cubicBezTo>
                        <a:cubicBezTo>
                          <a:pt x="6972" y="13744"/>
                          <a:pt x="6805" y="13677"/>
                          <a:pt x="6672" y="13577"/>
                        </a:cubicBezTo>
                        <a:lnTo>
                          <a:pt x="6639" y="13577"/>
                        </a:lnTo>
                        <a:cubicBezTo>
                          <a:pt x="6539" y="13544"/>
                          <a:pt x="6438" y="13510"/>
                          <a:pt x="6338" y="13510"/>
                        </a:cubicBezTo>
                        <a:lnTo>
                          <a:pt x="6305" y="13510"/>
                        </a:lnTo>
                        <a:cubicBezTo>
                          <a:pt x="6072" y="13110"/>
                          <a:pt x="5738" y="12810"/>
                          <a:pt x="5338" y="12610"/>
                        </a:cubicBezTo>
                        <a:lnTo>
                          <a:pt x="5238" y="12543"/>
                        </a:lnTo>
                        <a:lnTo>
                          <a:pt x="5104" y="12510"/>
                        </a:lnTo>
                        <a:cubicBezTo>
                          <a:pt x="5071" y="12476"/>
                          <a:pt x="5037" y="12410"/>
                          <a:pt x="5004" y="12376"/>
                        </a:cubicBezTo>
                        <a:lnTo>
                          <a:pt x="4904" y="12276"/>
                        </a:lnTo>
                        <a:cubicBezTo>
                          <a:pt x="4737" y="12109"/>
                          <a:pt x="4570" y="11976"/>
                          <a:pt x="4404" y="11843"/>
                        </a:cubicBezTo>
                        <a:cubicBezTo>
                          <a:pt x="4370" y="11709"/>
                          <a:pt x="4237" y="11609"/>
                          <a:pt x="4137" y="11576"/>
                        </a:cubicBezTo>
                        <a:cubicBezTo>
                          <a:pt x="3703" y="11042"/>
                          <a:pt x="3370" y="10441"/>
                          <a:pt x="3136" y="9774"/>
                        </a:cubicBezTo>
                        <a:cubicBezTo>
                          <a:pt x="3270" y="9774"/>
                          <a:pt x="3336" y="9674"/>
                          <a:pt x="3403" y="9574"/>
                        </a:cubicBezTo>
                        <a:cubicBezTo>
                          <a:pt x="3403" y="9541"/>
                          <a:pt x="3403" y="9474"/>
                          <a:pt x="3403" y="9407"/>
                        </a:cubicBezTo>
                        <a:cubicBezTo>
                          <a:pt x="3370" y="9374"/>
                          <a:pt x="3336" y="9341"/>
                          <a:pt x="3303" y="9341"/>
                        </a:cubicBezTo>
                        <a:cubicBezTo>
                          <a:pt x="3236" y="9341"/>
                          <a:pt x="3203" y="9407"/>
                          <a:pt x="3136" y="9474"/>
                        </a:cubicBezTo>
                        <a:lnTo>
                          <a:pt x="3003" y="9474"/>
                        </a:lnTo>
                        <a:cubicBezTo>
                          <a:pt x="2939" y="9464"/>
                          <a:pt x="2876" y="9460"/>
                          <a:pt x="2813" y="9460"/>
                        </a:cubicBezTo>
                        <a:cubicBezTo>
                          <a:pt x="2445" y="9460"/>
                          <a:pt x="2092" y="9623"/>
                          <a:pt x="1835" y="9908"/>
                        </a:cubicBezTo>
                        <a:cubicBezTo>
                          <a:pt x="1835" y="9941"/>
                          <a:pt x="1835" y="9941"/>
                          <a:pt x="1835" y="9974"/>
                        </a:cubicBezTo>
                        <a:cubicBezTo>
                          <a:pt x="1735" y="10141"/>
                          <a:pt x="1635" y="10275"/>
                          <a:pt x="1502" y="10408"/>
                        </a:cubicBezTo>
                        <a:cubicBezTo>
                          <a:pt x="1201" y="10775"/>
                          <a:pt x="968" y="11209"/>
                          <a:pt x="801" y="11642"/>
                        </a:cubicBezTo>
                        <a:cubicBezTo>
                          <a:pt x="734" y="11876"/>
                          <a:pt x="701" y="12076"/>
                          <a:pt x="701" y="12310"/>
                        </a:cubicBezTo>
                        <a:cubicBezTo>
                          <a:pt x="668" y="12943"/>
                          <a:pt x="468" y="13577"/>
                          <a:pt x="101" y="14111"/>
                        </a:cubicBezTo>
                        <a:cubicBezTo>
                          <a:pt x="34" y="14144"/>
                          <a:pt x="1" y="14211"/>
                          <a:pt x="1" y="14278"/>
                        </a:cubicBezTo>
                        <a:cubicBezTo>
                          <a:pt x="1" y="14378"/>
                          <a:pt x="34" y="14478"/>
                          <a:pt x="101" y="14511"/>
                        </a:cubicBezTo>
                        <a:cubicBezTo>
                          <a:pt x="167" y="14611"/>
                          <a:pt x="234" y="14711"/>
                          <a:pt x="234" y="14845"/>
                        </a:cubicBezTo>
                        <a:cubicBezTo>
                          <a:pt x="234" y="14911"/>
                          <a:pt x="267" y="15011"/>
                          <a:pt x="334" y="15078"/>
                        </a:cubicBezTo>
                        <a:lnTo>
                          <a:pt x="334" y="15212"/>
                        </a:lnTo>
                        <a:cubicBezTo>
                          <a:pt x="334" y="15345"/>
                          <a:pt x="334" y="15478"/>
                          <a:pt x="334" y="15579"/>
                        </a:cubicBezTo>
                        <a:cubicBezTo>
                          <a:pt x="301" y="15945"/>
                          <a:pt x="267" y="16279"/>
                          <a:pt x="601" y="16479"/>
                        </a:cubicBezTo>
                        <a:cubicBezTo>
                          <a:pt x="1101" y="16779"/>
                          <a:pt x="1368" y="17313"/>
                          <a:pt x="1335" y="17880"/>
                        </a:cubicBezTo>
                        <a:lnTo>
                          <a:pt x="1335" y="18014"/>
                        </a:lnTo>
                        <a:cubicBezTo>
                          <a:pt x="801" y="18314"/>
                          <a:pt x="701" y="18714"/>
                          <a:pt x="1035" y="19348"/>
                        </a:cubicBezTo>
                        <a:cubicBezTo>
                          <a:pt x="1101" y="19481"/>
                          <a:pt x="1168" y="19615"/>
                          <a:pt x="1235" y="19748"/>
                        </a:cubicBezTo>
                        <a:cubicBezTo>
                          <a:pt x="1535" y="20115"/>
                          <a:pt x="1702" y="20582"/>
                          <a:pt x="1635" y="21082"/>
                        </a:cubicBezTo>
                        <a:cubicBezTo>
                          <a:pt x="1568" y="21116"/>
                          <a:pt x="1568" y="21149"/>
                          <a:pt x="1568" y="21183"/>
                        </a:cubicBezTo>
                        <a:cubicBezTo>
                          <a:pt x="1568" y="21183"/>
                          <a:pt x="1602" y="21216"/>
                          <a:pt x="1668" y="21216"/>
                        </a:cubicBezTo>
                        <a:cubicBezTo>
                          <a:pt x="1969" y="21216"/>
                          <a:pt x="2269" y="21283"/>
                          <a:pt x="2402" y="21449"/>
                        </a:cubicBezTo>
                        <a:cubicBezTo>
                          <a:pt x="2469" y="21650"/>
                          <a:pt x="2436" y="21883"/>
                          <a:pt x="2336" y="22050"/>
                        </a:cubicBezTo>
                        <a:cubicBezTo>
                          <a:pt x="2169" y="22217"/>
                          <a:pt x="2169" y="22450"/>
                          <a:pt x="2336" y="22617"/>
                        </a:cubicBezTo>
                        <a:cubicBezTo>
                          <a:pt x="2436" y="22784"/>
                          <a:pt x="2602" y="22884"/>
                          <a:pt x="2803" y="22884"/>
                        </a:cubicBezTo>
                        <a:cubicBezTo>
                          <a:pt x="3036" y="22884"/>
                          <a:pt x="3236" y="22784"/>
                          <a:pt x="3403" y="22584"/>
                        </a:cubicBezTo>
                        <a:cubicBezTo>
                          <a:pt x="3536" y="22450"/>
                          <a:pt x="3737" y="22350"/>
                          <a:pt x="3970" y="22317"/>
                        </a:cubicBezTo>
                        <a:cubicBezTo>
                          <a:pt x="4103" y="22350"/>
                          <a:pt x="4270" y="22383"/>
                          <a:pt x="4404" y="22483"/>
                        </a:cubicBezTo>
                        <a:lnTo>
                          <a:pt x="4871" y="23451"/>
                        </a:lnTo>
                        <a:lnTo>
                          <a:pt x="4570" y="24285"/>
                        </a:lnTo>
                        <a:cubicBezTo>
                          <a:pt x="4565" y="24291"/>
                          <a:pt x="4560" y="24297"/>
                          <a:pt x="4555" y="24302"/>
                        </a:cubicBezTo>
                        <a:lnTo>
                          <a:pt x="4555" y="24302"/>
                        </a:lnTo>
                        <a:lnTo>
                          <a:pt x="4570" y="24318"/>
                        </a:lnTo>
                        <a:cubicBezTo>
                          <a:pt x="4570" y="24318"/>
                          <a:pt x="4560" y="24318"/>
                          <a:pt x="4546" y="24313"/>
                        </a:cubicBezTo>
                        <a:lnTo>
                          <a:pt x="4546" y="24313"/>
                        </a:lnTo>
                        <a:cubicBezTo>
                          <a:pt x="4297" y="24595"/>
                          <a:pt x="4204" y="24756"/>
                          <a:pt x="4204" y="24885"/>
                        </a:cubicBezTo>
                        <a:cubicBezTo>
                          <a:pt x="4204" y="25019"/>
                          <a:pt x="4337" y="25085"/>
                          <a:pt x="4570" y="25252"/>
                        </a:cubicBezTo>
                        <a:lnTo>
                          <a:pt x="4570" y="25319"/>
                        </a:lnTo>
                        <a:lnTo>
                          <a:pt x="4704" y="25352"/>
                        </a:lnTo>
                        <a:cubicBezTo>
                          <a:pt x="4804" y="25386"/>
                          <a:pt x="4904" y="25452"/>
                          <a:pt x="5004" y="25519"/>
                        </a:cubicBezTo>
                        <a:cubicBezTo>
                          <a:pt x="5004" y="25519"/>
                          <a:pt x="5004" y="25552"/>
                          <a:pt x="5037" y="25552"/>
                        </a:cubicBezTo>
                        <a:cubicBezTo>
                          <a:pt x="5071" y="25786"/>
                          <a:pt x="5104" y="25986"/>
                          <a:pt x="5071" y="26219"/>
                        </a:cubicBezTo>
                        <a:cubicBezTo>
                          <a:pt x="5037" y="26486"/>
                          <a:pt x="5037" y="26720"/>
                          <a:pt x="5138" y="26987"/>
                        </a:cubicBezTo>
                        <a:cubicBezTo>
                          <a:pt x="5238" y="27120"/>
                          <a:pt x="5304" y="27287"/>
                          <a:pt x="5338" y="27454"/>
                        </a:cubicBezTo>
                        <a:cubicBezTo>
                          <a:pt x="5371" y="27654"/>
                          <a:pt x="5438" y="27821"/>
                          <a:pt x="5538" y="27987"/>
                        </a:cubicBezTo>
                        <a:lnTo>
                          <a:pt x="5538" y="28888"/>
                        </a:lnTo>
                        <a:cubicBezTo>
                          <a:pt x="5471" y="28955"/>
                          <a:pt x="5438" y="29055"/>
                          <a:pt x="5438" y="29122"/>
                        </a:cubicBezTo>
                        <a:cubicBezTo>
                          <a:pt x="5438" y="29155"/>
                          <a:pt x="5438" y="29188"/>
                          <a:pt x="5438" y="29222"/>
                        </a:cubicBezTo>
                        <a:cubicBezTo>
                          <a:pt x="5471" y="29388"/>
                          <a:pt x="5571" y="29522"/>
                          <a:pt x="5705" y="29622"/>
                        </a:cubicBezTo>
                        <a:cubicBezTo>
                          <a:pt x="5738" y="29622"/>
                          <a:pt x="5771" y="29655"/>
                          <a:pt x="5805" y="29655"/>
                        </a:cubicBezTo>
                        <a:lnTo>
                          <a:pt x="5905" y="29655"/>
                        </a:lnTo>
                        <a:cubicBezTo>
                          <a:pt x="6072" y="29622"/>
                          <a:pt x="6205" y="29555"/>
                          <a:pt x="6338" y="29422"/>
                        </a:cubicBezTo>
                        <a:cubicBezTo>
                          <a:pt x="6405" y="29388"/>
                          <a:pt x="6472" y="29355"/>
                          <a:pt x="6539" y="29288"/>
                        </a:cubicBezTo>
                        <a:lnTo>
                          <a:pt x="6972" y="29322"/>
                        </a:lnTo>
                        <a:lnTo>
                          <a:pt x="7006" y="29388"/>
                        </a:lnTo>
                        <a:cubicBezTo>
                          <a:pt x="7072" y="29589"/>
                          <a:pt x="7239" y="29755"/>
                          <a:pt x="7406" y="29855"/>
                        </a:cubicBezTo>
                        <a:lnTo>
                          <a:pt x="7506" y="29855"/>
                        </a:lnTo>
                        <a:cubicBezTo>
                          <a:pt x="7639" y="29855"/>
                          <a:pt x="7773" y="29822"/>
                          <a:pt x="7873" y="29722"/>
                        </a:cubicBezTo>
                        <a:cubicBezTo>
                          <a:pt x="7906" y="29722"/>
                          <a:pt x="7940" y="29689"/>
                          <a:pt x="7973" y="29689"/>
                        </a:cubicBezTo>
                        <a:cubicBezTo>
                          <a:pt x="8073" y="29689"/>
                          <a:pt x="8173" y="29755"/>
                          <a:pt x="8206" y="29855"/>
                        </a:cubicBezTo>
                        <a:cubicBezTo>
                          <a:pt x="8273" y="30022"/>
                          <a:pt x="8440" y="30089"/>
                          <a:pt x="8607" y="30089"/>
                        </a:cubicBezTo>
                        <a:cubicBezTo>
                          <a:pt x="8707" y="30089"/>
                          <a:pt x="8807" y="30056"/>
                          <a:pt x="8907" y="30022"/>
                        </a:cubicBezTo>
                        <a:lnTo>
                          <a:pt x="9174" y="29855"/>
                        </a:lnTo>
                        <a:cubicBezTo>
                          <a:pt x="9474" y="29589"/>
                          <a:pt x="9874" y="29422"/>
                          <a:pt x="10275" y="29388"/>
                        </a:cubicBezTo>
                        <a:cubicBezTo>
                          <a:pt x="10541" y="29388"/>
                          <a:pt x="10808" y="29488"/>
                          <a:pt x="11008" y="29689"/>
                        </a:cubicBezTo>
                        <a:cubicBezTo>
                          <a:pt x="11042" y="29689"/>
                          <a:pt x="11108" y="29655"/>
                          <a:pt x="11142" y="29655"/>
                        </a:cubicBezTo>
                        <a:lnTo>
                          <a:pt x="11175" y="29622"/>
                        </a:lnTo>
                        <a:lnTo>
                          <a:pt x="11242" y="29622"/>
                        </a:lnTo>
                        <a:lnTo>
                          <a:pt x="11309" y="29555"/>
                        </a:lnTo>
                        <a:cubicBezTo>
                          <a:pt x="11442" y="29488"/>
                          <a:pt x="11575" y="29455"/>
                          <a:pt x="11709" y="29455"/>
                        </a:cubicBezTo>
                        <a:lnTo>
                          <a:pt x="11842" y="29455"/>
                        </a:lnTo>
                        <a:cubicBezTo>
                          <a:pt x="11809" y="29555"/>
                          <a:pt x="11809" y="29655"/>
                          <a:pt x="11776" y="29755"/>
                        </a:cubicBezTo>
                        <a:cubicBezTo>
                          <a:pt x="11709" y="29955"/>
                          <a:pt x="11676" y="30189"/>
                          <a:pt x="11709" y="30389"/>
                        </a:cubicBezTo>
                        <a:cubicBezTo>
                          <a:pt x="11742" y="30489"/>
                          <a:pt x="11742" y="30589"/>
                          <a:pt x="11776" y="30689"/>
                        </a:cubicBezTo>
                        <a:cubicBezTo>
                          <a:pt x="11842" y="30823"/>
                          <a:pt x="11876" y="30990"/>
                          <a:pt x="11876" y="31156"/>
                        </a:cubicBezTo>
                        <a:cubicBezTo>
                          <a:pt x="11909" y="31256"/>
                          <a:pt x="11876" y="31390"/>
                          <a:pt x="11809" y="31457"/>
                        </a:cubicBezTo>
                        <a:cubicBezTo>
                          <a:pt x="11742" y="31557"/>
                          <a:pt x="11709" y="31657"/>
                          <a:pt x="11742" y="31757"/>
                        </a:cubicBezTo>
                        <a:cubicBezTo>
                          <a:pt x="11909" y="31790"/>
                          <a:pt x="12076" y="31823"/>
                          <a:pt x="12243" y="31823"/>
                        </a:cubicBezTo>
                        <a:cubicBezTo>
                          <a:pt x="12267" y="31827"/>
                          <a:pt x="12291" y="31829"/>
                          <a:pt x="12316" y="31829"/>
                        </a:cubicBezTo>
                        <a:cubicBezTo>
                          <a:pt x="12524" y="31829"/>
                          <a:pt x="12724" y="31706"/>
                          <a:pt x="12843" y="31557"/>
                        </a:cubicBezTo>
                        <a:cubicBezTo>
                          <a:pt x="13046" y="31129"/>
                          <a:pt x="13473" y="30901"/>
                          <a:pt x="13904" y="30901"/>
                        </a:cubicBezTo>
                        <a:cubicBezTo>
                          <a:pt x="14179" y="30901"/>
                          <a:pt x="14456" y="30994"/>
                          <a:pt x="14678" y="31190"/>
                        </a:cubicBezTo>
                        <a:cubicBezTo>
                          <a:pt x="14811" y="31323"/>
                          <a:pt x="14978" y="31390"/>
                          <a:pt x="15145" y="31390"/>
                        </a:cubicBezTo>
                        <a:cubicBezTo>
                          <a:pt x="15311" y="31390"/>
                          <a:pt x="15445" y="31256"/>
                          <a:pt x="15478" y="30990"/>
                        </a:cubicBezTo>
                        <a:cubicBezTo>
                          <a:pt x="15612" y="30923"/>
                          <a:pt x="15712" y="30889"/>
                          <a:pt x="15845" y="30823"/>
                        </a:cubicBezTo>
                        <a:cubicBezTo>
                          <a:pt x="16279" y="30623"/>
                          <a:pt x="16746" y="30422"/>
                          <a:pt x="16779" y="29755"/>
                        </a:cubicBezTo>
                        <a:cubicBezTo>
                          <a:pt x="16779" y="29722"/>
                          <a:pt x="16813" y="29722"/>
                          <a:pt x="16813" y="29722"/>
                        </a:cubicBezTo>
                        <a:cubicBezTo>
                          <a:pt x="16879" y="29722"/>
                          <a:pt x="16946" y="29755"/>
                          <a:pt x="17013" y="29822"/>
                        </a:cubicBezTo>
                        <a:cubicBezTo>
                          <a:pt x="17046" y="29855"/>
                          <a:pt x="17079" y="29855"/>
                          <a:pt x="17146" y="29889"/>
                        </a:cubicBezTo>
                        <a:lnTo>
                          <a:pt x="17246" y="30022"/>
                        </a:lnTo>
                        <a:cubicBezTo>
                          <a:pt x="17313" y="30156"/>
                          <a:pt x="17413" y="30256"/>
                          <a:pt x="17580" y="30289"/>
                        </a:cubicBezTo>
                        <a:cubicBezTo>
                          <a:pt x="17713" y="30389"/>
                          <a:pt x="17880" y="30489"/>
                          <a:pt x="18047" y="30489"/>
                        </a:cubicBezTo>
                        <a:lnTo>
                          <a:pt x="18247" y="30556"/>
                        </a:lnTo>
                        <a:lnTo>
                          <a:pt x="18347" y="30556"/>
                        </a:lnTo>
                        <a:cubicBezTo>
                          <a:pt x="18447" y="30556"/>
                          <a:pt x="18514" y="30523"/>
                          <a:pt x="18580" y="30489"/>
                        </a:cubicBezTo>
                        <a:cubicBezTo>
                          <a:pt x="18681" y="30456"/>
                          <a:pt x="18747" y="30422"/>
                          <a:pt x="18847" y="30422"/>
                        </a:cubicBezTo>
                        <a:cubicBezTo>
                          <a:pt x="18947" y="30422"/>
                          <a:pt x="19014" y="30489"/>
                          <a:pt x="19081" y="30556"/>
                        </a:cubicBezTo>
                        <a:lnTo>
                          <a:pt x="18947" y="30823"/>
                        </a:lnTo>
                        <a:cubicBezTo>
                          <a:pt x="18814" y="31156"/>
                          <a:pt x="19014" y="31356"/>
                          <a:pt x="19248" y="31523"/>
                        </a:cubicBezTo>
                        <a:cubicBezTo>
                          <a:pt x="19348" y="31590"/>
                          <a:pt x="19448" y="31623"/>
                          <a:pt x="19548" y="31623"/>
                        </a:cubicBezTo>
                        <a:cubicBezTo>
                          <a:pt x="19615" y="31623"/>
                          <a:pt x="19715" y="31590"/>
                          <a:pt x="19781" y="31523"/>
                        </a:cubicBezTo>
                        <a:cubicBezTo>
                          <a:pt x="20048" y="31256"/>
                          <a:pt x="20382" y="31090"/>
                          <a:pt x="20782" y="31090"/>
                        </a:cubicBezTo>
                        <a:cubicBezTo>
                          <a:pt x="20849" y="31090"/>
                          <a:pt x="20949" y="31090"/>
                          <a:pt x="21049" y="31123"/>
                        </a:cubicBezTo>
                        <a:cubicBezTo>
                          <a:pt x="21182" y="31223"/>
                          <a:pt x="21349" y="31290"/>
                          <a:pt x="21516" y="31290"/>
                        </a:cubicBezTo>
                        <a:cubicBezTo>
                          <a:pt x="21616" y="31323"/>
                          <a:pt x="21716" y="31356"/>
                          <a:pt x="21849" y="31356"/>
                        </a:cubicBezTo>
                        <a:cubicBezTo>
                          <a:pt x="22083" y="31390"/>
                          <a:pt x="22283" y="31523"/>
                          <a:pt x="22450" y="31690"/>
                        </a:cubicBezTo>
                        <a:cubicBezTo>
                          <a:pt x="22717" y="32057"/>
                          <a:pt x="22783" y="32524"/>
                          <a:pt x="22617" y="32958"/>
                        </a:cubicBezTo>
                        <a:cubicBezTo>
                          <a:pt x="22550" y="33391"/>
                          <a:pt x="22617" y="33825"/>
                          <a:pt x="22884" y="34192"/>
                        </a:cubicBezTo>
                        <a:cubicBezTo>
                          <a:pt x="22984" y="34292"/>
                          <a:pt x="23084" y="34325"/>
                          <a:pt x="23217" y="34325"/>
                        </a:cubicBezTo>
                        <a:cubicBezTo>
                          <a:pt x="23351" y="34325"/>
                          <a:pt x="23451" y="34292"/>
                          <a:pt x="23584" y="34192"/>
                        </a:cubicBezTo>
                        <a:lnTo>
                          <a:pt x="24485" y="33858"/>
                        </a:lnTo>
                        <a:cubicBezTo>
                          <a:pt x="24818" y="33758"/>
                          <a:pt x="25118" y="33625"/>
                          <a:pt x="25452" y="33525"/>
                        </a:cubicBezTo>
                        <a:lnTo>
                          <a:pt x="25519" y="33491"/>
                        </a:lnTo>
                        <a:cubicBezTo>
                          <a:pt x="25719" y="33458"/>
                          <a:pt x="25919" y="33358"/>
                          <a:pt x="26019" y="33158"/>
                        </a:cubicBezTo>
                        <a:lnTo>
                          <a:pt x="26019" y="33124"/>
                        </a:lnTo>
                        <a:cubicBezTo>
                          <a:pt x="26052" y="33158"/>
                          <a:pt x="26086" y="33158"/>
                          <a:pt x="26153" y="33158"/>
                        </a:cubicBezTo>
                        <a:cubicBezTo>
                          <a:pt x="26253" y="33158"/>
                          <a:pt x="26353" y="33091"/>
                          <a:pt x="26386" y="32924"/>
                        </a:cubicBezTo>
                        <a:cubicBezTo>
                          <a:pt x="26386" y="32858"/>
                          <a:pt x="26453" y="32824"/>
                          <a:pt x="26553" y="32824"/>
                        </a:cubicBezTo>
                        <a:cubicBezTo>
                          <a:pt x="26620" y="32791"/>
                          <a:pt x="26720" y="32757"/>
                          <a:pt x="26820" y="32757"/>
                        </a:cubicBezTo>
                        <a:lnTo>
                          <a:pt x="27087" y="32757"/>
                        </a:lnTo>
                        <a:cubicBezTo>
                          <a:pt x="27107" y="32761"/>
                          <a:pt x="27127" y="32763"/>
                          <a:pt x="27148" y="32763"/>
                        </a:cubicBezTo>
                        <a:cubicBezTo>
                          <a:pt x="27326" y="32763"/>
                          <a:pt x="27490" y="32634"/>
                          <a:pt x="27520" y="32424"/>
                        </a:cubicBezTo>
                        <a:cubicBezTo>
                          <a:pt x="27620" y="32457"/>
                          <a:pt x="27687" y="32491"/>
                          <a:pt x="27787" y="32491"/>
                        </a:cubicBezTo>
                        <a:lnTo>
                          <a:pt x="27920" y="32491"/>
                        </a:lnTo>
                        <a:cubicBezTo>
                          <a:pt x="27951" y="32482"/>
                          <a:pt x="27982" y="32478"/>
                          <a:pt x="28012" y="32478"/>
                        </a:cubicBezTo>
                        <a:cubicBezTo>
                          <a:pt x="28212" y="32478"/>
                          <a:pt x="28392" y="32659"/>
                          <a:pt x="28421" y="32891"/>
                        </a:cubicBezTo>
                        <a:lnTo>
                          <a:pt x="28488" y="32991"/>
                        </a:lnTo>
                        <a:cubicBezTo>
                          <a:pt x="28488" y="33058"/>
                          <a:pt x="28521" y="33091"/>
                          <a:pt x="28554" y="33124"/>
                        </a:cubicBezTo>
                        <a:cubicBezTo>
                          <a:pt x="28554" y="33224"/>
                          <a:pt x="28588" y="33291"/>
                          <a:pt x="28654" y="33391"/>
                        </a:cubicBezTo>
                        <a:cubicBezTo>
                          <a:pt x="28588" y="33525"/>
                          <a:pt x="28688" y="33691"/>
                          <a:pt x="28821" y="33725"/>
                        </a:cubicBezTo>
                        <a:lnTo>
                          <a:pt x="28888" y="33725"/>
                        </a:lnTo>
                        <a:cubicBezTo>
                          <a:pt x="28988" y="33725"/>
                          <a:pt x="29021" y="33658"/>
                          <a:pt x="29088" y="33591"/>
                        </a:cubicBezTo>
                        <a:cubicBezTo>
                          <a:pt x="29088" y="33558"/>
                          <a:pt x="29088" y="33525"/>
                          <a:pt x="29121" y="33525"/>
                        </a:cubicBezTo>
                        <a:lnTo>
                          <a:pt x="29388" y="33391"/>
                        </a:lnTo>
                        <a:cubicBezTo>
                          <a:pt x="29455" y="33325"/>
                          <a:pt x="29522" y="33258"/>
                          <a:pt x="29588" y="33191"/>
                        </a:cubicBezTo>
                        <a:cubicBezTo>
                          <a:pt x="29822" y="33058"/>
                          <a:pt x="29955" y="32791"/>
                          <a:pt x="29922" y="32524"/>
                        </a:cubicBezTo>
                        <a:lnTo>
                          <a:pt x="29955" y="32491"/>
                        </a:lnTo>
                        <a:cubicBezTo>
                          <a:pt x="29955" y="32457"/>
                          <a:pt x="29955" y="32424"/>
                          <a:pt x="29922" y="32391"/>
                        </a:cubicBezTo>
                        <a:cubicBezTo>
                          <a:pt x="29922" y="32324"/>
                          <a:pt x="29889" y="32290"/>
                          <a:pt x="29889" y="32224"/>
                        </a:cubicBezTo>
                        <a:cubicBezTo>
                          <a:pt x="29822" y="32190"/>
                          <a:pt x="29822" y="32124"/>
                          <a:pt x="29822" y="32057"/>
                        </a:cubicBezTo>
                        <a:lnTo>
                          <a:pt x="29822" y="32024"/>
                        </a:lnTo>
                        <a:lnTo>
                          <a:pt x="29822" y="31990"/>
                        </a:lnTo>
                        <a:lnTo>
                          <a:pt x="30022" y="31990"/>
                        </a:lnTo>
                        <a:cubicBezTo>
                          <a:pt x="30037" y="31993"/>
                          <a:pt x="30051" y="31995"/>
                          <a:pt x="30065" y="31995"/>
                        </a:cubicBezTo>
                        <a:cubicBezTo>
                          <a:pt x="30211" y="31995"/>
                          <a:pt x="30316" y="31845"/>
                          <a:pt x="30255" y="31723"/>
                        </a:cubicBezTo>
                        <a:cubicBezTo>
                          <a:pt x="30255" y="31623"/>
                          <a:pt x="30255" y="31490"/>
                          <a:pt x="30255" y="31390"/>
                        </a:cubicBezTo>
                        <a:cubicBezTo>
                          <a:pt x="30255" y="31156"/>
                          <a:pt x="30255" y="30923"/>
                          <a:pt x="30189" y="30823"/>
                        </a:cubicBezTo>
                        <a:cubicBezTo>
                          <a:pt x="30155" y="30789"/>
                          <a:pt x="30122" y="30789"/>
                          <a:pt x="30055" y="30789"/>
                        </a:cubicBezTo>
                        <a:cubicBezTo>
                          <a:pt x="29788" y="30789"/>
                          <a:pt x="29755" y="30656"/>
                          <a:pt x="29755" y="30523"/>
                        </a:cubicBezTo>
                        <a:cubicBezTo>
                          <a:pt x="29755" y="30489"/>
                          <a:pt x="29722" y="30422"/>
                          <a:pt x="29688" y="30389"/>
                        </a:cubicBezTo>
                        <a:cubicBezTo>
                          <a:pt x="29455" y="29889"/>
                          <a:pt x="29688" y="29522"/>
                          <a:pt x="29922" y="29155"/>
                        </a:cubicBezTo>
                        <a:cubicBezTo>
                          <a:pt x="30022" y="29088"/>
                          <a:pt x="30022" y="28955"/>
                          <a:pt x="29955" y="28888"/>
                        </a:cubicBezTo>
                        <a:cubicBezTo>
                          <a:pt x="29922" y="28721"/>
                          <a:pt x="29955" y="28554"/>
                          <a:pt x="30022" y="28421"/>
                        </a:cubicBezTo>
                        <a:cubicBezTo>
                          <a:pt x="30022" y="28354"/>
                          <a:pt x="30055" y="28288"/>
                          <a:pt x="30055" y="28221"/>
                        </a:cubicBezTo>
                        <a:cubicBezTo>
                          <a:pt x="30022" y="28121"/>
                          <a:pt x="30055" y="28021"/>
                          <a:pt x="30089" y="27921"/>
                        </a:cubicBezTo>
                        <a:cubicBezTo>
                          <a:pt x="30112" y="27897"/>
                          <a:pt x="30153" y="27874"/>
                          <a:pt x="30186" y="27874"/>
                        </a:cubicBezTo>
                        <a:cubicBezTo>
                          <a:pt x="30200" y="27874"/>
                          <a:pt x="30212" y="27878"/>
                          <a:pt x="30222" y="27887"/>
                        </a:cubicBezTo>
                        <a:lnTo>
                          <a:pt x="30389" y="27887"/>
                        </a:lnTo>
                        <a:cubicBezTo>
                          <a:pt x="30689" y="27654"/>
                          <a:pt x="30923" y="27287"/>
                          <a:pt x="31023" y="26853"/>
                        </a:cubicBezTo>
                        <a:cubicBezTo>
                          <a:pt x="31123" y="26653"/>
                          <a:pt x="31123" y="26386"/>
                          <a:pt x="31023" y="26153"/>
                        </a:cubicBezTo>
                        <a:cubicBezTo>
                          <a:pt x="30989" y="26086"/>
                          <a:pt x="30889" y="26019"/>
                          <a:pt x="30823" y="25986"/>
                        </a:cubicBezTo>
                        <a:cubicBezTo>
                          <a:pt x="30722" y="25953"/>
                          <a:pt x="30622" y="25919"/>
                          <a:pt x="30556" y="25819"/>
                        </a:cubicBezTo>
                        <a:cubicBezTo>
                          <a:pt x="30522" y="25686"/>
                          <a:pt x="30522" y="25552"/>
                          <a:pt x="30589" y="25419"/>
                        </a:cubicBezTo>
                        <a:cubicBezTo>
                          <a:pt x="30689" y="25119"/>
                          <a:pt x="30656" y="24785"/>
                          <a:pt x="30489" y="24485"/>
                        </a:cubicBezTo>
                        <a:cubicBezTo>
                          <a:pt x="30422" y="24385"/>
                          <a:pt x="30422" y="24318"/>
                          <a:pt x="30422" y="24251"/>
                        </a:cubicBezTo>
                        <a:cubicBezTo>
                          <a:pt x="30456" y="24218"/>
                          <a:pt x="30456" y="24218"/>
                          <a:pt x="30489" y="24218"/>
                        </a:cubicBezTo>
                        <a:cubicBezTo>
                          <a:pt x="30722" y="24118"/>
                          <a:pt x="30889" y="23884"/>
                          <a:pt x="30889" y="23651"/>
                        </a:cubicBezTo>
                        <a:cubicBezTo>
                          <a:pt x="30923" y="23518"/>
                          <a:pt x="30989" y="23417"/>
                          <a:pt x="31023" y="23317"/>
                        </a:cubicBezTo>
                        <a:cubicBezTo>
                          <a:pt x="31223" y="23184"/>
                          <a:pt x="31456" y="23051"/>
                          <a:pt x="31690" y="22950"/>
                        </a:cubicBezTo>
                        <a:cubicBezTo>
                          <a:pt x="32090" y="22817"/>
                          <a:pt x="32457" y="22550"/>
                          <a:pt x="32657" y="22183"/>
                        </a:cubicBezTo>
                        <a:lnTo>
                          <a:pt x="33124" y="21783"/>
                        </a:lnTo>
                        <a:cubicBezTo>
                          <a:pt x="33324" y="21483"/>
                          <a:pt x="33658" y="21316"/>
                          <a:pt x="34025" y="21316"/>
                        </a:cubicBezTo>
                        <a:cubicBezTo>
                          <a:pt x="34192" y="21316"/>
                          <a:pt x="34358" y="21249"/>
                          <a:pt x="34525" y="21216"/>
                        </a:cubicBezTo>
                        <a:lnTo>
                          <a:pt x="34559" y="21149"/>
                        </a:lnTo>
                        <a:cubicBezTo>
                          <a:pt x="34592" y="21049"/>
                          <a:pt x="34659" y="20949"/>
                          <a:pt x="34759" y="20916"/>
                        </a:cubicBezTo>
                        <a:cubicBezTo>
                          <a:pt x="34892" y="20816"/>
                          <a:pt x="35026" y="20716"/>
                          <a:pt x="34959" y="20515"/>
                        </a:cubicBezTo>
                        <a:cubicBezTo>
                          <a:pt x="34759" y="20215"/>
                          <a:pt x="34759" y="19848"/>
                          <a:pt x="34992" y="19548"/>
                        </a:cubicBezTo>
                        <a:cubicBezTo>
                          <a:pt x="35026" y="19515"/>
                          <a:pt x="35059" y="19415"/>
                          <a:pt x="35092" y="19348"/>
                        </a:cubicBezTo>
                        <a:cubicBezTo>
                          <a:pt x="35092" y="19315"/>
                          <a:pt x="35092" y="19281"/>
                          <a:pt x="35092" y="19248"/>
                        </a:cubicBezTo>
                        <a:cubicBezTo>
                          <a:pt x="35092" y="19181"/>
                          <a:pt x="34992" y="19114"/>
                          <a:pt x="34859" y="19081"/>
                        </a:cubicBezTo>
                        <a:cubicBezTo>
                          <a:pt x="34559" y="18981"/>
                          <a:pt x="34392" y="18881"/>
                          <a:pt x="34358" y="18747"/>
                        </a:cubicBezTo>
                        <a:cubicBezTo>
                          <a:pt x="34292" y="18614"/>
                          <a:pt x="34358" y="18447"/>
                          <a:pt x="34525" y="18180"/>
                        </a:cubicBezTo>
                        <a:cubicBezTo>
                          <a:pt x="34692" y="18047"/>
                          <a:pt x="34725" y="17813"/>
                          <a:pt x="34659" y="17613"/>
                        </a:cubicBezTo>
                        <a:cubicBezTo>
                          <a:pt x="34358" y="16746"/>
                          <a:pt x="34792" y="16112"/>
                          <a:pt x="35226" y="15645"/>
                        </a:cubicBezTo>
                        <a:cubicBezTo>
                          <a:pt x="35292" y="15545"/>
                          <a:pt x="35359" y="15445"/>
                          <a:pt x="35459" y="15345"/>
                        </a:cubicBezTo>
                        <a:cubicBezTo>
                          <a:pt x="35626" y="15178"/>
                          <a:pt x="35759" y="14945"/>
                          <a:pt x="35826" y="14711"/>
                        </a:cubicBezTo>
                        <a:cubicBezTo>
                          <a:pt x="35826" y="14645"/>
                          <a:pt x="35859" y="14611"/>
                          <a:pt x="35859" y="14544"/>
                        </a:cubicBezTo>
                        <a:cubicBezTo>
                          <a:pt x="35926" y="14544"/>
                          <a:pt x="35993" y="14544"/>
                          <a:pt x="36060" y="14578"/>
                        </a:cubicBezTo>
                        <a:cubicBezTo>
                          <a:pt x="36160" y="14611"/>
                          <a:pt x="36226" y="14645"/>
                          <a:pt x="36326" y="14645"/>
                        </a:cubicBezTo>
                        <a:cubicBezTo>
                          <a:pt x="36393" y="14645"/>
                          <a:pt x="36460" y="14611"/>
                          <a:pt x="36493" y="14578"/>
                        </a:cubicBezTo>
                        <a:cubicBezTo>
                          <a:pt x="36593" y="14578"/>
                          <a:pt x="36660" y="14544"/>
                          <a:pt x="36760" y="14511"/>
                        </a:cubicBezTo>
                        <a:cubicBezTo>
                          <a:pt x="37060" y="14544"/>
                          <a:pt x="37361" y="14578"/>
                          <a:pt x="37661" y="14578"/>
                        </a:cubicBezTo>
                        <a:cubicBezTo>
                          <a:pt x="37743" y="14572"/>
                          <a:pt x="37825" y="14569"/>
                          <a:pt x="37906" y="14569"/>
                        </a:cubicBezTo>
                        <a:cubicBezTo>
                          <a:pt x="38281" y="14569"/>
                          <a:pt x="38638" y="14629"/>
                          <a:pt x="38995" y="14711"/>
                        </a:cubicBezTo>
                        <a:cubicBezTo>
                          <a:pt x="39128" y="14745"/>
                          <a:pt x="39229" y="14745"/>
                          <a:pt x="39362" y="14778"/>
                        </a:cubicBezTo>
                        <a:cubicBezTo>
                          <a:pt x="39696" y="14745"/>
                          <a:pt x="39962" y="14578"/>
                          <a:pt x="40096" y="14278"/>
                        </a:cubicBezTo>
                        <a:lnTo>
                          <a:pt x="40396" y="13844"/>
                        </a:lnTo>
                        <a:cubicBezTo>
                          <a:pt x="40529" y="13610"/>
                          <a:pt x="40563" y="13477"/>
                          <a:pt x="40529" y="13410"/>
                        </a:cubicBezTo>
                        <a:cubicBezTo>
                          <a:pt x="40496" y="13310"/>
                          <a:pt x="40329" y="13277"/>
                          <a:pt x="39962" y="13244"/>
                        </a:cubicBezTo>
                        <a:cubicBezTo>
                          <a:pt x="39929" y="13143"/>
                          <a:pt x="39829" y="13043"/>
                          <a:pt x="39762" y="12943"/>
                        </a:cubicBezTo>
                        <a:lnTo>
                          <a:pt x="39696" y="12877"/>
                        </a:lnTo>
                        <a:cubicBezTo>
                          <a:pt x="39629" y="12777"/>
                          <a:pt x="39529" y="12676"/>
                          <a:pt x="39429" y="12576"/>
                        </a:cubicBezTo>
                        <a:lnTo>
                          <a:pt x="39395" y="12543"/>
                        </a:lnTo>
                        <a:cubicBezTo>
                          <a:pt x="39028" y="12209"/>
                          <a:pt x="38628" y="11909"/>
                          <a:pt x="38194" y="11642"/>
                        </a:cubicBezTo>
                        <a:cubicBezTo>
                          <a:pt x="37894" y="11442"/>
                          <a:pt x="37594" y="11242"/>
                          <a:pt x="37327" y="11009"/>
                        </a:cubicBezTo>
                        <a:cubicBezTo>
                          <a:pt x="37260" y="10875"/>
                          <a:pt x="37094" y="10742"/>
                          <a:pt x="36927" y="10742"/>
                        </a:cubicBezTo>
                        <a:lnTo>
                          <a:pt x="36760" y="10642"/>
                        </a:lnTo>
                        <a:cubicBezTo>
                          <a:pt x="36460" y="10441"/>
                          <a:pt x="36260" y="10175"/>
                          <a:pt x="36126" y="9841"/>
                        </a:cubicBezTo>
                        <a:lnTo>
                          <a:pt x="36093" y="9774"/>
                        </a:lnTo>
                        <a:cubicBezTo>
                          <a:pt x="36126" y="9741"/>
                          <a:pt x="36126" y="9674"/>
                          <a:pt x="36093" y="9674"/>
                        </a:cubicBezTo>
                        <a:cubicBezTo>
                          <a:pt x="36193" y="9474"/>
                          <a:pt x="36293" y="9307"/>
                          <a:pt x="36427" y="9174"/>
                        </a:cubicBezTo>
                        <a:cubicBezTo>
                          <a:pt x="36627" y="9007"/>
                          <a:pt x="36760" y="8774"/>
                          <a:pt x="36827" y="8540"/>
                        </a:cubicBezTo>
                        <a:cubicBezTo>
                          <a:pt x="36960" y="8307"/>
                          <a:pt x="36860" y="8173"/>
                          <a:pt x="36727" y="8006"/>
                        </a:cubicBezTo>
                        <a:lnTo>
                          <a:pt x="36660" y="7906"/>
                        </a:lnTo>
                        <a:cubicBezTo>
                          <a:pt x="35926" y="7406"/>
                          <a:pt x="35626" y="6672"/>
                          <a:pt x="35359" y="5938"/>
                        </a:cubicBezTo>
                        <a:cubicBezTo>
                          <a:pt x="35259" y="5671"/>
                          <a:pt x="35159" y="5405"/>
                          <a:pt x="35026" y="5171"/>
                        </a:cubicBezTo>
                        <a:cubicBezTo>
                          <a:pt x="34959" y="5004"/>
                          <a:pt x="34992" y="4971"/>
                          <a:pt x="35126" y="4837"/>
                        </a:cubicBezTo>
                        <a:cubicBezTo>
                          <a:pt x="35526" y="4537"/>
                          <a:pt x="35392" y="4104"/>
                          <a:pt x="35226" y="3770"/>
                        </a:cubicBezTo>
                        <a:cubicBezTo>
                          <a:pt x="35192" y="3737"/>
                          <a:pt x="35159" y="3703"/>
                          <a:pt x="35092" y="3670"/>
                        </a:cubicBezTo>
                        <a:cubicBezTo>
                          <a:pt x="35126" y="3470"/>
                          <a:pt x="35259" y="3403"/>
                          <a:pt x="35459" y="3303"/>
                        </a:cubicBezTo>
                        <a:cubicBezTo>
                          <a:pt x="35659" y="3236"/>
                          <a:pt x="35826" y="3070"/>
                          <a:pt x="35893" y="2903"/>
                        </a:cubicBezTo>
                        <a:cubicBezTo>
                          <a:pt x="35960" y="2703"/>
                          <a:pt x="35926" y="2536"/>
                          <a:pt x="35826" y="2369"/>
                        </a:cubicBezTo>
                        <a:cubicBezTo>
                          <a:pt x="35793" y="2336"/>
                          <a:pt x="35726" y="2302"/>
                          <a:pt x="35659" y="2302"/>
                        </a:cubicBezTo>
                        <a:lnTo>
                          <a:pt x="35559" y="2302"/>
                        </a:lnTo>
                        <a:cubicBezTo>
                          <a:pt x="35493" y="2302"/>
                          <a:pt x="35426" y="2269"/>
                          <a:pt x="35359" y="2236"/>
                        </a:cubicBezTo>
                        <a:cubicBezTo>
                          <a:pt x="35326" y="2236"/>
                          <a:pt x="35259" y="2202"/>
                          <a:pt x="35226" y="2169"/>
                        </a:cubicBezTo>
                        <a:cubicBezTo>
                          <a:pt x="35226" y="2102"/>
                          <a:pt x="35226" y="2035"/>
                          <a:pt x="35226" y="1969"/>
                        </a:cubicBezTo>
                        <a:cubicBezTo>
                          <a:pt x="35392" y="1969"/>
                          <a:pt x="35526" y="1902"/>
                          <a:pt x="35659" y="1802"/>
                        </a:cubicBezTo>
                        <a:cubicBezTo>
                          <a:pt x="35793" y="1735"/>
                          <a:pt x="35926" y="1669"/>
                          <a:pt x="36060" y="1669"/>
                        </a:cubicBezTo>
                        <a:lnTo>
                          <a:pt x="36293" y="1669"/>
                        </a:lnTo>
                        <a:cubicBezTo>
                          <a:pt x="36326" y="1568"/>
                          <a:pt x="36326" y="1502"/>
                          <a:pt x="36293" y="1435"/>
                        </a:cubicBezTo>
                        <a:lnTo>
                          <a:pt x="36260" y="1335"/>
                        </a:lnTo>
                        <a:cubicBezTo>
                          <a:pt x="36226" y="1135"/>
                          <a:pt x="36093" y="935"/>
                          <a:pt x="35893" y="801"/>
                        </a:cubicBezTo>
                        <a:cubicBezTo>
                          <a:pt x="35793" y="768"/>
                          <a:pt x="35693" y="735"/>
                          <a:pt x="35559" y="735"/>
                        </a:cubicBezTo>
                        <a:lnTo>
                          <a:pt x="34392" y="735"/>
                        </a:lnTo>
                        <a:cubicBezTo>
                          <a:pt x="34192" y="501"/>
                          <a:pt x="33958" y="334"/>
                          <a:pt x="33658" y="234"/>
                        </a:cubicBezTo>
                        <a:cubicBezTo>
                          <a:pt x="33491" y="167"/>
                          <a:pt x="33291" y="134"/>
                          <a:pt x="33124" y="134"/>
                        </a:cubicBezTo>
                        <a:cubicBezTo>
                          <a:pt x="32991" y="134"/>
                          <a:pt x="32824" y="167"/>
                          <a:pt x="32691" y="167"/>
                        </a:cubicBezTo>
                        <a:cubicBezTo>
                          <a:pt x="32290" y="268"/>
                          <a:pt x="31857" y="301"/>
                          <a:pt x="31423" y="301"/>
                        </a:cubicBezTo>
                        <a:cubicBezTo>
                          <a:pt x="30956" y="301"/>
                          <a:pt x="30522" y="234"/>
                          <a:pt x="30089" y="134"/>
                        </a:cubicBezTo>
                        <a:cubicBezTo>
                          <a:pt x="30022" y="67"/>
                          <a:pt x="29955" y="34"/>
                          <a:pt x="2988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3" name="Google Shape;419;p16">
                    <a:extLst>
                      <a:ext uri="{FF2B5EF4-FFF2-40B4-BE49-F238E27FC236}">
                        <a16:creationId xmlns="" xmlns:a16="http://schemas.microsoft.com/office/drawing/2014/main" id="{F735FED3-5278-BB93-F3DC-47A071CE8A48}"/>
                      </a:ext>
                    </a:extLst>
                  </p:cNvPr>
                  <p:cNvSpPr/>
                  <p:nvPr/>
                </p:nvSpPr>
                <p:spPr>
                  <a:xfrm>
                    <a:off x="4222988" y="2937700"/>
                    <a:ext cx="25" cy="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" h="1" extrusionOk="0">
                        <a:moveTo>
                          <a:pt x="1" y="0"/>
                        </a:move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" name="Google Shape;420;p16">
                    <a:extLst>
                      <a:ext uri="{FF2B5EF4-FFF2-40B4-BE49-F238E27FC236}">
                        <a16:creationId xmlns="" xmlns:a16="http://schemas.microsoft.com/office/drawing/2014/main" id="{1A54F061-CF4F-EFF9-09F1-4760CBF9D2B1}"/>
                      </a:ext>
                    </a:extLst>
                  </p:cNvPr>
                  <p:cNvSpPr/>
                  <p:nvPr/>
                </p:nvSpPr>
                <p:spPr>
                  <a:xfrm>
                    <a:off x="3522488" y="2769250"/>
                    <a:ext cx="82600" cy="7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04" h="3136" extrusionOk="0">
                        <a:moveTo>
                          <a:pt x="1302" y="0"/>
                        </a:moveTo>
                        <a:cubicBezTo>
                          <a:pt x="1068" y="0"/>
                          <a:pt x="835" y="67"/>
                          <a:pt x="601" y="133"/>
                        </a:cubicBezTo>
                        <a:cubicBezTo>
                          <a:pt x="468" y="434"/>
                          <a:pt x="401" y="734"/>
                          <a:pt x="368" y="1067"/>
                        </a:cubicBezTo>
                        <a:cubicBezTo>
                          <a:pt x="334" y="1401"/>
                          <a:pt x="268" y="1701"/>
                          <a:pt x="134" y="2001"/>
                        </a:cubicBezTo>
                        <a:cubicBezTo>
                          <a:pt x="1" y="2235"/>
                          <a:pt x="234" y="2535"/>
                          <a:pt x="434" y="2802"/>
                        </a:cubicBezTo>
                        <a:cubicBezTo>
                          <a:pt x="501" y="2869"/>
                          <a:pt x="568" y="2935"/>
                          <a:pt x="635" y="3036"/>
                        </a:cubicBezTo>
                        <a:cubicBezTo>
                          <a:pt x="668" y="3069"/>
                          <a:pt x="701" y="3102"/>
                          <a:pt x="768" y="3102"/>
                        </a:cubicBezTo>
                        <a:cubicBezTo>
                          <a:pt x="935" y="3069"/>
                          <a:pt x="1068" y="3002"/>
                          <a:pt x="1168" y="2902"/>
                        </a:cubicBezTo>
                        <a:lnTo>
                          <a:pt x="1235" y="2869"/>
                        </a:lnTo>
                        <a:cubicBezTo>
                          <a:pt x="1302" y="2869"/>
                          <a:pt x="1368" y="2835"/>
                          <a:pt x="1435" y="2769"/>
                        </a:cubicBezTo>
                        <a:cubicBezTo>
                          <a:pt x="1502" y="2735"/>
                          <a:pt x="1569" y="2702"/>
                          <a:pt x="1635" y="2702"/>
                        </a:cubicBezTo>
                        <a:lnTo>
                          <a:pt x="1735" y="2702"/>
                        </a:lnTo>
                        <a:cubicBezTo>
                          <a:pt x="1835" y="3069"/>
                          <a:pt x="2002" y="3136"/>
                          <a:pt x="2102" y="3136"/>
                        </a:cubicBezTo>
                        <a:cubicBezTo>
                          <a:pt x="2269" y="3136"/>
                          <a:pt x="2436" y="3036"/>
                          <a:pt x="2536" y="2902"/>
                        </a:cubicBezTo>
                        <a:cubicBezTo>
                          <a:pt x="2936" y="2402"/>
                          <a:pt x="3236" y="1768"/>
                          <a:pt x="3303" y="1134"/>
                        </a:cubicBezTo>
                        <a:cubicBezTo>
                          <a:pt x="3303" y="1067"/>
                          <a:pt x="3270" y="1034"/>
                          <a:pt x="3270" y="1001"/>
                        </a:cubicBezTo>
                        <a:lnTo>
                          <a:pt x="3036" y="834"/>
                        </a:lnTo>
                        <a:lnTo>
                          <a:pt x="2970" y="801"/>
                        </a:lnTo>
                        <a:lnTo>
                          <a:pt x="2936" y="767"/>
                        </a:lnTo>
                        <a:cubicBezTo>
                          <a:pt x="2936" y="767"/>
                          <a:pt x="2936" y="734"/>
                          <a:pt x="2936" y="734"/>
                        </a:cubicBezTo>
                        <a:cubicBezTo>
                          <a:pt x="2903" y="567"/>
                          <a:pt x="2769" y="434"/>
                          <a:pt x="2603" y="434"/>
                        </a:cubicBezTo>
                        <a:lnTo>
                          <a:pt x="2069" y="133"/>
                        </a:lnTo>
                        <a:cubicBezTo>
                          <a:pt x="1835" y="67"/>
                          <a:pt x="1569" y="0"/>
                          <a:pt x="13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5" name="Google Shape;421;p16">
                    <a:extLst>
                      <a:ext uri="{FF2B5EF4-FFF2-40B4-BE49-F238E27FC236}">
                        <a16:creationId xmlns="" xmlns:a16="http://schemas.microsoft.com/office/drawing/2014/main" id="{8F9FBB6D-C852-4706-79C9-B51538918D25}"/>
                      </a:ext>
                    </a:extLst>
                  </p:cNvPr>
                  <p:cNvSpPr/>
                  <p:nvPr/>
                </p:nvSpPr>
                <p:spPr>
                  <a:xfrm>
                    <a:off x="3565863" y="2099600"/>
                    <a:ext cx="54225" cy="66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9" h="2669" extrusionOk="0">
                        <a:moveTo>
                          <a:pt x="1068" y="0"/>
                        </a:moveTo>
                        <a:cubicBezTo>
                          <a:pt x="934" y="0"/>
                          <a:pt x="768" y="167"/>
                          <a:pt x="634" y="334"/>
                        </a:cubicBezTo>
                        <a:lnTo>
                          <a:pt x="567" y="400"/>
                        </a:lnTo>
                        <a:cubicBezTo>
                          <a:pt x="201" y="634"/>
                          <a:pt x="34" y="801"/>
                          <a:pt x="34" y="1034"/>
                        </a:cubicBezTo>
                        <a:cubicBezTo>
                          <a:pt x="0" y="1234"/>
                          <a:pt x="134" y="1435"/>
                          <a:pt x="434" y="1701"/>
                        </a:cubicBezTo>
                        <a:cubicBezTo>
                          <a:pt x="467" y="1735"/>
                          <a:pt x="467" y="1768"/>
                          <a:pt x="501" y="1768"/>
                        </a:cubicBezTo>
                        <a:cubicBezTo>
                          <a:pt x="567" y="1801"/>
                          <a:pt x="634" y="1835"/>
                          <a:pt x="567" y="1968"/>
                        </a:cubicBezTo>
                        <a:cubicBezTo>
                          <a:pt x="401" y="2102"/>
                          <a:pt x="334" y="2268"/>
                          <a:pt x="367" y="2369"/>
                        </a:cubicBezTo>
                        <a:cubicBezTo>
                          <a:pt x="434" y="2535"/>
                          <a:pt x="668" y="2635"/>
                          <a:pt x="834" y="2669"/>
                        </a:cubicBezTo>
                        <a:lnTo>
                          <a:pt x="1001" y="2669"/>
                        </a:lnTo>
                        <a:cubicBezTo>
                          <a:pt x="1201" y="2669"/>
                          <a:pt x="1401" y="2602"/>
                          <a:pt x="1568" y="2502"/>
                        </a:cubicBezTo>
                        <a:cubicBezTo>
                          <a:pt x="1802" y="2402"/>
                          <a:pt x="1935" y="2202"/>
                          <a:pt x="2002" y="1935"/>
                        </a:cubicBezTo>
                        <a:cubicBezTo>
                          <a:pt x="2169" y="1701"/>
                          <a:pt x="2169" y="1368"/>
                          <a:pt x="2002" y="1101"/>
                        </a:cubicBezTo>
                        <a:lnTo>
                          <a:pt x="1435" y="434"/>
                        </a:lnTo>
                        <a:cubicBezTo>
                          <a:pt x="1335" y="134"/>
                          <a:pt x="1201" y="0"/>
                          <a:pt x="10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6" name="Google Shape;422;p16">
                    <a:extLst>
                      <a:ext uri="{FF2B5EF4-FFF2-40B4-BE49-F238E27FC236}">
                        <a16:creationId xmlns="" xmlns:a16="http://schemas.microsoft.com/office/drawing/2014/main" id="{832F70E9-F0FE-EF76-6A80-62D8D95597D8}"/>
                      </a:ext>
                    </a:extLst>
                  </p:cNvPr>
                  <p:cNvSpPr/>
                  <p:nvPr/>
                </p:nvSpPr>
                <p:spPr>
                  <a:xfrm>
                    <a:off x="3646763" y="2672200"/>
                    <a:ext cx="27525" cy="20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1" h="814" extrusionOk="0">
                        <a:moveTo>
                          <a:pt x="287" y="0"/>
                        </a:moveTo>
                        <a:cubicBezTo>
                          <a:pt x="204" y="0"/>
                          <a:pt x="117" y="38"/>
                          <a:pt x="67" y="113"/>
                        </a:cubicBezTo>
                        <a:cubicBezTo>
                          <a:pt x="0" y="179"/>
                          <a:pt x="0" y="279"/>
                          <a:pt x="33" y="380"/>
                        </a:cubicBezTo>
                        <a:cubicBezTo>
                          <a:pt x="33" y="646"/>
                          <a:pt x="167" y="813"/>
                          <a:pt x="334" y="813"/>
                        </a:cubicBezTo>
                        <a:lnTo>
                          <a:pt x="434" y="813"/>
                        </a:lnTo>
                        <a:cubicBezTo>
                          <a:pt x="667" y="746"/>
                          <a:pt x="1101" y="646"/>
                          <a:pt x="1101" y="279"/>
                        </a:cubicBezTo>
                        <a:cubicBezTo>
                          <a:pt x="1101" y="41"/>
                          <a:pt x="982" y="7"/>
                          <a:pt x="853" y="7"/>
                        </a:cubicBezTo>
                        <a:cubicBezTo>
                          <a:pt x="801" y="7"/>
                          <a:pt x="748" y="13"/>
                          <a:pt x="701" y="13"/>
                        </a:cubicBezTo>
                        <a:lnTo>
                          <a:pt x="367" y="13"/>
                        </a:lnTo>
                        <a:cubicBezTo>
                          <a:pt x="342" y="4"/>
                          <a:pt x="315" y="0"/>
                          <a:pt x="28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" name="Google Shape;423;p16">
                    <a:extLst>
                      <a:ext uri="{FF2B5EF4-FFF2-40B4-BE49-F238E27FC236}">
                        <a16:creationId xmlns="" xmlns:a16="http://schemas.microsoft.com/office/drawing/2014/main" id="{64DAA834-4209-4F47-1180-DDEAE89B3344}"/>
                      </a:ext>
                    </a:extLst>
                  </p:cNvPr>
                  <p:cNvSpPr/>
                  <p:nvPr/>
                </p:nvSpPr>
                <p:spPr>
                  <a:xfrm>
                    <a:off x="3647588" y="2220500"/>
                    <a:ext cx="20875" cy="2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5" h="802" extrusionOk="0">
                        <a:moveTo>
                          <a:pt x="467" y="1"/>
                        </a:moveTo>
                        <a:cubicBezTo>
                          <a:pt x="234" y="34"/>
                          <a:pt x="34" y="234"/>
                          <a:pt x="0" y="468"/>
                        </a:cubicBezTo>
                        <a:cubicBezTo>
                          <a:pt x="0" y="568"/>
                          <a:pt x="34" y="635"/>
                          <a:pt x="100" y="701"/>
                        </a:cubicBezTo>
                        <a:cubicBezTo>
                          <a:pt x="134" y="768"/>
                          <a:pt x="234" y="802"/>
                          <a:pt x="334" y="802"/>
                        </a:cubicBezTo>
                        <a:lnTo>
                          <a:pt x="401" y="802"/>
                        </a:lnTo>
                        <a:cubicBezTo>
                          <a:pt x="668" y="768"/>
                          <a:pt x="768" y="535"/>
                          <a:pt x="834" y="335"/>
                        </a:cubicBezTo>
                        <a:cubicBezTo>
                          <a:pt x="768" y="168"/>
                          <a:pt x="668" y="1"/>
                          <a:pt x="53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3" name="Google Shape;424;p16">
                  <a:extLst>
                    <a:ext uri="{FF2B5EF4-FFF2-40B4-BE49-F238E27FC236}">
                      <a16:creationId xmlns="" xmlns:a16="http://schemas.microsoft.com/office/drawing/2014/main" id="{1A9582BF-A08A-98A2-BC37-EB7358F23907}"/>
                    </a:ext>
                  </a:extLst>
                </p:cNvPr>
                <p:cNvGrpSpPr/>
                <p:nvPr/>
              </p:nvGrpSpPr>
              <p:grpSpPr>
                <a:xfrm>
                  <a:off x="3283163" y="3071125"/>
                  <a:ext cx="1163375" cy="337075"/>
                  <a:chOff x="3279813" y="3071125"/>
                  <a:chExt cx="1163375" cy="337075"/>
                </a:xfrm>
                <a:grpFill/>
              </p:grpSpPr>
              <p:sp>
                <p:nvSpPr>
                  <p:cNvPr id="57" name="Google Shape;425;p16">
                    <a:extLst>
                      <a:ext uri="{FF2B5EF4-FFF2-40B4-BE49-F238E27FC236}">
                        <a16:creationId xmlns="" xmlns:a16="http://schemas.microsoft.com/office/drawing/2014/main" id="{74CDF86B-2E83-EEC3-46C0-D9B4F2CB5F2F}"/>
                      </a:ext>
                    </a:extLst>
                  </p:cNvPr>
                  <p:cNvSpPr/>
                  <p:nvPr/>
                </p:nvSpPr>
                <p:spPr>
                  <a:xfrm>
                    <a:off x="3279813" y="3098650"/>
                    <a:ext cx="1067475" cy="30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699" h="12343" extrusionOk="0">
                        <a:moveTo>
                          <a:pt x="6739" y="834"/>
                        </a:moveTo>
                        <a:cubicBezTo>
                          <a:pt x="6772" y="834"/>
                          <a:pt x="6806" y="867"/>
                          <a:pt x="6806" y="901"/>
                        </a:cubicBezTo>
                        <a:cubicBezTo>
                          <a:pt x="6772" y="867"/>
                          <a:pt x="6772" y="834"/>
                          <a:pt x="6739" y="834"/>
                        </a:cubicBezTo>
                        <a:close/>
                        <a:moveTo>
                          <a:pt x="4137" y="0"/>
                        </a:moveTo>
                        <a:cubicBezTo>
                          <a:pt x="4037" y="0"/>
                          <a:pt x="3970" y="33"/>
                          <a:pt x="3937" y="100"/>
                        </a:cubicBezTo>
                        <a:lnTo>
                          <a:pt x="3837" y="100"/>
                        </a:lnTo>
                        <a:cubicBezTo>
                          <a:pt x="3337" y="434"/>
                          <a:pt x="3036" y="1001"/>
                          <a:pt x="3003" y="1601"/>
                        </a:cubicBezTo>
                        <a:cubicBezTo>
                          <a:pt x="2936" y="1668"/>
                          <a:pt x="3003" y="1735"/>
                          <a:pt x="3036" y="1835"/>
                        </a:cubicBezTo>
                        <a:cubicBezTo>
                          <a:pt x="3036" y="1901"/>
                          <a:pt x="3036" y="1968"/>
                          <a:pt x="3036" y="2035"/>
                        </a:cubicBezTo>
                        <a:cubicBezTo>
                          <a:pt x="3003" y="2068"/>
                          <a:pt x="2970" y="2068"/>
                          <a:pt x="2936" y="2102"/>
                        </a:cubicBezTo>
                        <a:cubicBezTo>
                          <a:pt x="2836" y="2035"/>
                          <a:pt x="2736" y="2002"/>
                          <a:pt x="2603" y="2002"/>
                        </a:cubicBezTo>
                        <a:cubicBezTo>
                          <a:pt x="2503" y="2002"/>
                          <a:pt x="2436" y="2035"/>
                          <a:pt x="2336" y="2102"/>
                        </a:cubicBezTo>
                        <a:cubicBezTo>
                          <a:pt x="2136" y="2235"/>
                          <a:pt x="1969" y="2469"/>
                          <a:pt x="1969" y="2735"/>
                        </a:cubicBezTo>
                        <a:cubicBezTo>
                          <a:pt x="1869" y="3002"/>
                          <a:pt x="1802" y="3269"/>
                          <a:pt x="1769" y="3569"/>
                        </a:cubicBezTo>
                        <a:lnTo>
                          <a:pt x="1769" y="3703"/>
                        </a:lnTo>
                        <a:lnTo>
                          <a:pt x="1735" y="3703"/>
                        </a:lnTo>
                        <a:cubicBezTo>
                          <a:pt x="1669" y="3703"/>
                          <a:pt x="1602" y="3603"/>
                          <a:pt x="1569" y="3536"/>
                        </a:cubicBezTo>
                        <a:cubicBezTo>
                          <a:pt x="1502" y="3436"/>
                          <a:pt x="1469" y="3336"/>
                          <a:pt x="1369" y="3336"/>
                        </a:cubicBezTo>
                        <a:lnTo>
                          <a:pt x="1268" y="3336"/>
                        </a:lnTo>
                        <a:cubicBezTo>
                          <a:pt x="1202" y="3336"/>
                          <a:pt x="1135" y="3336"/>
                          <a:pt x="1102" y="3302"/>
                        </a:cubicBezTo>
                        <a:cubicBezTo>
                          <a:pt x="1102" y="3236"/>
                          <a:pt x="1102" y="3169"/>
                          <a:pt x="1135" y="3069"/>
                        </a:cubicBezTo>
                        <a:cubicBezTo>
                          <a:pt x="1202" y="2936"/>
                          <a:pt x="1168" y="2835"/>
                          <a:pt x="1102" y="2735"/>
                        </a:cubicBezTo>
                        <a:cubicBezTo>
                          <a:pt x="1035" y="2635"/>
                          <a:pt x="935" y="2569"/>
                          <a:pt x="801" y="2535"/>
                        </a:cubicBezTo>
                        <a:cubicBezTo>
                          <a:pt x="601" y="2535"/>
                          <a:pt x="468" y="2702"/>
                          <a:pt x="368" y="2835"/>
                        </a:cubicBezTo>
                        <a:cubicBezTo>
                          <a:pt x="301" y="2902"/>
                          <a:pt x="234" y="2969"/>
                          <a:pt x="168" y="3036"/>
                        </a:cubicBezTo>
                        <a:cubicBezTo>
                          <a:pt x="1" y="3202"/>
                          <a:pt x="68" y="3269"/>
                          <a:pt x="168" y="3369"/>
                        </a:cubicBezTo>
                        <a:cubicBezTo>
                          <a:pt x="201" y="3403"/>
                          <a:pt x="234" y="3436"/>
                          <a:pt x="234" y="3503"/>
                        </a:cubicBezTo>
                        <a:cubicBezTo>
                          <a:pt x="521" y="4012"/>
                          <a:pt x="1080" y="4339"/>
                          <a:pt x="1682" y="4339"/>
                        </a:cubicBezTo>
                        <a:cubicBezTo>
                          <a:pt x="1711" y="4339"/>
                          <a:pt x="1740" y="4338"/>
                          <a:pt x="1769" y="4337"/>
                        </a:cubicBezTo>
                        <a:lnTo>
                          <a:pt x="2269" y="4337"/>
                        </a:lnTo>
                        <a:cubicBezTo>
                          <a:pt x="2503" y="4337"/>
                          <a:pt x="2736" y="4337"/>
                          <a:pt x="2936" y="4270"/>
                        </a:cubicBezTo>
                        <a:lnTo>
                          <a:pt x="3237" y="4270"/>
                        </a:lnTo>
                        <a:cubicBezTo>
                          <a:pt x="3804" y="4303"/>
                          <a:pt x="4371" y="4437"/>
                          <a:pt x="4871" y="4737"/>
                        </a:cubicBezTo>
                        <a:cubicBezTo>
                          <a:pt x="5071" y="4837"/>
                          <a:pt x="5305" y="4970"/>
                          <a:pt x="5338" y="5171"/>
                        </a:cubicBezTo>
                        <a:cubicBezTo>
                          <a:pt x="5338" y="5304"/>
                          <a:pt x="5271" y="5471"/>
                          <a:pt x="5171" y="5571"/>
                        </a:cubicBezTo>
                        <a:cubicBezTo>
                          <a:pt x="4971" y="5804"/>
                          <a:pt x="5171" y="6004"/>
                          <a:pt x="5305" y="6138"/>
                        </a:cubicBezTo>
                        <a:cubicBezTo>
                          <a:pt x="5572" y="6438"/>
                          <a:pt x="5972" y="6605"/>
                          <a:pt x="6372" y="6605"/>
                        </a:cubicBezTo>
                        <a:lnTo>
                          <a:pt x="9808" y="7005"/>
                        </a:lnTo>
                        <a:lnTo>
                          <a:pt x="9941" y="7139"/>
                        </a:lnTo>
                        <a:cubicBezTo>
                          <a:pt x="10041" y="7172"/>
                          <a:pt x="10141" y="7239"/>
                          <a:pt x="10242" y="7339"/>
                        </a:cubicBezTo>
                        <a:cubicBezTo>
                          <a:pt x="10342" y="7405"/>
                          <a:pt x="10442" y="7472"/>
                          <a:pt x="10542" y="7506"/>
                        </a:cubicBezTo>
                        <a:cubicBezTo>
                          <a:pt x="10608" y="7539"/>
                          <a:pt x="10709" y="7572"/>
                          <a:pt x="10775" y="7606"/>
                        </a:cubicBezTo>
                        <a:cubicBezTo>
                          <a:pt x="10775" y="7639"/>
                          <a:pt x="10775" y="7672"/>
                          <a:pt x="10809" y="7706"/>
                        </a:cubicBezTo>
                        <a:cubicBezTo>
                          <a:pt x="10809" y="7706"/>
                          <a:pt x="10842" y="7739"/>
                          <a:pt x="10875" y="7772"/>
                        </a:cubicBezTo>
                        <a:lnTo>
                          <a:pt x="10942" y="7772"/>
                        </a:lnTo>
                        <a:cubicBezTo>
                          <a:pt x="11009" y="7739"/>
                          <a:pt x="11109" y="7706"/>
                          <a:pt x="11176" y="7672"/>
                        </a:cubicBezTo>
                        <a:lnTo>
                          <a:pt x="11309" y="7672"/>
                        </a:lnTo>
                        <a:cubicBezTo>
                          <a:pt x="11442" y="7672"/>
                          <a:pt x="11542" y="7706"/>
                          <a:pt x="11643" y="7739"/>
                        </a:cubicBezTo>
                        <a:cubicBezTo>
                          <a:pt x="11709" y="7772"/>
                          <a:pt x="11809" y="7806"/>
                          <a:pt x="11876" y="7806"/>
                        </a:cubicBezTo>
                        <a:lnTo>
                          <a:pt x="12009" y="7973"/>
                        </a:lnTo>
                        <a:cubicBezTo>
                          <a:pt x="12176" y="8006"/>
                          <a:pt x="12310" y="8073"/>
                          <a:pt x="12476" y="8173"/>
                        </a:cubicBezTo>
                        <a:cubicBezTo>
                          <a:pt x="12677" y="8306"/>
                          <a:pt x="12877" y="8373"/>
                          <a:pt x="13144" y="8406"/>
                        </a:cubicBezTo>
                        <a:cubicBezTo>
                          <a:pt x="13277" y="8373"/>
                          <a:pt x="13410" y="8339"/>
                          <a:pt x="13544" y="8273"/>
                        </a:cubicBezTo>
                        <a:cubicBezTo>
                          <a:pt x="13577" y="8173"/>
                          <a:pt x="13611" y="8106"/>
                          <a:pt x="13611" y="8039"/>
                        </a:cubicBezTo>
                        <a:lnTo>
                          <a:pt x="14111" y="7672"/>
                        </a:lnTo>
                        <a:lnTo>
                          <a:pt x="14445" y="7672"/>
                        </a:lnTo>
                        <a:cubicBezTo>
                          <a:pt x="14511" y="7672"/>
                          <a:pt x="14578" y="7672"/>
                          <a:pt x="14645" y="7639"/>
                        </a:cubicBezTo>
                        <a:cubicBezTo>
                          <a:pt x="14711" y="7672"/>
                          <a:pt x="14745" y="7706"/>
                          <a:pt x="14811" y="7706"/>
                        </a:cubicBezTo>
                        <a:lnTo>
                          <a:pt x="15045" y="7706"/>
                        </a:lnTo>
                        <a:cubicBezTo>
                          <a:pt x="15145" y="7706"/>
                          <a:pt x="15245" y="7672"/>
                          <a:pt x="15312" y="7672"/>
                        </a:cubicBezTo>
                        <a:lnTo>
                          <a:pt x="15445" y="7639"/>
                        </a:lnTo>
                        <a:lnTo>
                          <a:pt x="15512" y="7672"/>
                        </a:lnTo>
                        <a:cubicBezTo>
                          <a:pt x="15679" y="7639"/>
                          <a:pt x="15879" y="7606"/>
                          <a:pt x="16079" y="7606"/>
                        </a:cubicBezTo>
                        <a:cubicBezTo>
                          <a:pt x="16646" y="7639"/>
                          <a:pt x="17213" y="7706"/>
                          <a:pt x="17747" y="7872"/>
                        </a:cubicBezTo>
                        <a:cubicBezTo>
                          <a:pt x="18147" y="7973"/>
                          <a:pt x="18547" y="8039"/>
                          <a:pt x="18981" y="8106"/>
                        </a:cubicBezTo>
                        <a:cubicBezTo>
                          <a:pt x="19315" y="8239"/>
                          <a:pt x="19648" y="8406"/>
                          <a:pt x="19948" y="8606"/>
                        </a:cubicBezTo>
                        <a:cubicBezTo>
                          <a:pt x="20449" y="8873"/>
                          <a:pt x="20949" y="9107"/>
                          <a:pt x="21483" y="9273"/>
                        </a:cubicBezTo>
                        <a:lnTo>
                          <a:pt x="21583" y="9273"/>
                        </a:lnTo>
                        <a:cubicBezTo>
                          <a:pt x="21683" y="9307"/>
                          <a:pt x="21783" y="9307"/>
                          <a:pt x="21917" y="9340"/>
                        </a:cubicBezTo>
                        <a:cubicBezTo>
                          <a:pt x="21950" y="9474"/>
                          <a:pt x="22083" y="9574"/>
                          <a:pt x="22250" y="9574"/>
                        </a:cubicBezTo>
                        <a:lnTo>
                          <a:pt x="22417" y="9574"/>
                        </a:lnTo>
                        <a:cubicBezTo>
                          <a:pt x="22617" y="9774"/>
                          <a:pt x="22917" y="9874"/>
                          <a:pt x="23217" y="9874"/>
                        </a:cubicBezTo>
                        <a:lnTo>
                          <a:pt x="23451" y="9874"/>
                        </a:lnTo>
                        <a:cubicBezTo>
                          <a:pt x="23618" y="9841"/>
                          <a:pt x="23818" y="9841"/>
                          <a:pt x="23985" y="9841"/>
                        </a:cubicBezTo>
                        <a:cubicBezTo>
                          <a:pt x="24185" y="9841"/>
                          <a:pt x="24385" y="9841"/>
                          <a:pt x="24585" y="9907"/>
                        </a:cubicBezTo>
                        <a:lnTo>
                          <a:pt x="24785" y="9941"/>
                        </a:lnTo>
                        <a:cubicBezTo>
                          <a:pt x="24919" y="10041"/>
                          <a:pt x="25119" y="10074"/>
                          <a:pt x="25286" y="10074"/>
                        </a:cubicBezTo>
                        <a:cubicBezTo>
                          <a:pt x="25311" y="10070"/>
                          <a:pt x="25337" y="10068"/>
                          <a:pt x="25363" y="10068"/>
                        </a:cubicBezTo>
                        <a:cubicBezTo>
                          <a:pt x="25536" y="10068"/>
                          <a:pt x="25703" y="10162"/>
                          <a:pt x="25819" y="10308"/>
                        </a:cubicBezTo>
                        <a:cubicBezTo>
                          <a:pt x="25886" y="10374"/>
                          <a:pt x="25953" y="10408"/>
                          <a:pt x="26019" y="10441"/>
                        </a:cubicBezTo>
                        <a:lnTo>
                          <a:pt x="26086" y="10441"/>
                        </a:lnTo>
                        <a:cubicBezTo>
                          <a:pt x="26186" y="10408"/>
                          <a:pt x="26286" y="10374"/>
                          <a:pt x="26386" y="10308"/>
                        </a:cubicBezTo>
                        <a:cubicBezTo>
                          <a:pt x="26446" y="10128"/>
                          <a:pt x="26613" y="10002"/>
                          <a:pt x="26792" y="10002"/>
                        </a:cubicBezTo>
                        <a:cubicBezTo>
                          <a:pt x="26812" y="10002"/>
                          <a:pt x="26833" y="10004"/>
                          <a:pt x="26853" y="10007"/>
                        </a:cubicBezTo>
                        <a:lnTo>
                          <a:pt x="27754" y="10007"/>
                        </a:lnTo>
                        <a:cubicBezTo>
                          <a:pt x="27921" y="10041"/>
                          <a:pt x="28054" y="10074"/>
                          <a:pt x="28188" y="10107"/>
                        </a:cubicBezTo>
                        <a:cubicBezTo>
                          <a:pt x="28421" y="10207"/>
                          <a:pt x="28655" y="10274"/>
                          <a:pt x="28922" y="10274"/>
                        </a:cubicBezTo>
                        <a:lnTo>
                          <a:pt x="29055" y="10274"/>
                        </a:lnTo>
                        <a:lnTo>
                          <a:pt x="29755" y="10441"/>
                        </a:lnTo>
                        <a:cubicBezTo>
                          <a:pt x="29789" y="10441"/>
                          <a:pt x="29822" y="10474"/>
                          <a:pt x="29856" y="10474"/>
                        </a:cubicBezTo>
                        <a:lnTo>
                          <a:pt x="29956" y="10541"/>
                        </a:lnTo>
                        <a:cubicBezTo>
                          <a:pt x="30022" y="10541"/>
                          <a:pt x="30089" y="10574"/>
                          <a:pt x="30156" y="10608"/>
                        </a:cubicBezTo>
                        <a:lnTo>
                          <a:pt x="30423" y="10608"/>
                        </a:lnTo>
                        <a:lnTo>
                          <a:pt x="30523" y="10574"/>
                        </a:lnTo>
                        <a:lnTo>
                          <a:pt x="30723" y="10574"/>
                        </a:lnTo>
                        <a:cubicBezTo>
                          <a:pt x="31023" y="10574"/>
                          <a:pt x="31323" y="10474"/>
                          <a:pt x="31590" y="10308"/>
                        </a:cubicBezTo>
                        <a:cubicBezTo>
                          <a:pt x="31623" y="10308"/>
                          <a:pt x="31657" y="10308"/>
                          <a:pt x="31690" y="10274"/>
                        </a:cubicBezTo>
                        <a:lnTo>
                          <a:pt x="31857" y="10274"/>
                        </a:lnTo>
                        <a:cubicBezTo>
                          <a:pt x="31890" y="10291"/>
                          <a:pt x="31924" y="10299"/>
                          <a:pt x="31957" y="10299"/>
                        </a:cubicBezTo>
                        <a:cubicBezTo>
                          <a:pt x="31990" y="10299"/>
                          <a:pt x="32024" y="10291"/>
                          <a:pt x="32057" y="10274"/>
                        </a:cubicBezTo>
                        <a:cubicBezTo>
                          <a:pt x="32124" y="10274"/>
                          <a:pt x="32191" y="10274"/>
                          <a:pt x="32257" y="10241"/>
                        </a:cubicBezTo>
                        <a:cubicBezTo>
                          <a:pt x="32391" y="10207"/>
                          <a:pt x="32524" y="10174"/>
                          <a:pt x="32691" y="10174"/>
                        </a:cubicBezTo>
                        <a:cubicBezTo>
                          <a:pt x="32758" y="10174"/>
                          <a:pt x="32858" y="10207"/>
                          <a:pt x="32958" y="10241"/>
                        </a:cubicBezTo>
                        <a:lnTo>
                          <a:pt x="33091" y="10308"/>
                        </a:lnTo>
                        <a:lnTo>
                          <a:pt x="33191" y="10374"/>
                        </a:lnTo>
                        <a:cubicBezTo>
                          <a:pt x="33325" y="10508"/>
                          <a:pt x="33458" y="10574"/>
                          <a:pt x="33592" y="10674"/>
                        </a:cubicBezTo>
                        <a:lnTo>
                          <a:pt x="33625" y="10708"/>
                        </a:lnTo>
                        <a:cubicBezTo>
                          <a:pt x="33692" y="10741"/>
                          <a:pt x="33725" y="10775"/>
                          <a:pt x="33792" y="10775"/>
                        </a:cubicBezTo>
                        <a:cubicBezTo>
                          <a:pt x="33858" y="10808"/>
                          <a:pt x="33925" y="10808"/>
                          <a:pt x="33992" y="10841"/>
                        </a:cubicBezTo>
                        <a:lnTo>
                          <a:pt x="34025" y="10841"/>
                        </a:lnTo>
                        <a:lnTo>
                          <a:pt x="34092" y="10875"/>
                        </a:lnTo>
                        <a:lnTo>
                          <a:pt x="34292" y="10941"/>
                        </a:lnTo>
                        <a:cubicBezTo>
                          <a:pt x="34325" y="10975"/>
                          <a:pt x="34359" y="11041"/>
                          <a:pt x="34392" y="11108"/>
                        </a:cubicBezTo>
                        <a:cubicBezTo>
                          <a:pt x="34526" y="11208"/>
                          <a:pt x="34692" y="11308"/>
                          <a:pt x="34859" y="11375"/>
                        </a:cubicBezTo>
                        <a:lnTo>
                          <a:pt x="34993" y="11408"/>
                        </a:lnTo>
                        <a:cubicBezTo>
                          <a:pt x="35359" y="11542"/>
                          <a:pt x="35726" y="11608"/>
                          <a:pt x="36060" y="11608"/>
                        </a:cubicBezTo>
                        <a:lnTo>
                          <a:pt x="36193" y="11608"/>
                        </a:lnTo>
                        <a:cubicBezTo>
                          <a:pt x="36233" y="11603"/>
                          <a:pt x="36273" y="11600"/>
                          <a:pt x="36311" y="11600"/>
                        </a:cubicBezTo>
                        <a:cubicBezTo>
                          <a:pt x="36496" y="11600"/>
                          <a:pt x="36661" y="11665"/>
                          <a:pt x="36827" y="11775"/>
                        </a:cubicBezTo>
                        <a:cubicBezTo>
                          <a:pt x="37027" y="11942"/>
                          <a:pt x="37261" y="12009"/>
                          <a:pt x="37494" y="12009"/>
                        </a:cubicBezTo>
                        <a:lnTo>
                          <a:pt x="37594" y="12009"/>
                        </a:lnTo>
                        <a:cubicBezTo>
                          <a:pt x="37694" y="12009"/>
                          <a:pt x="37795" y="11975"/>
                          <a:pt x="37861" y="11975"/>
                        </a:cubicBezTo>
                        <a:cubicBezTo>
                          <a:pt x="37928" y="11942"/>
                          <a:pt x="37995" y="11909"/>
                          <a:pt x="38061" y="11842"/>
                        </a:cubicBezTo>
                        <a:cubicBezTo>
                          <a:pt x="38161" y="11608"/>
                          <a:pt x="38161" y="11342"/>
                          <a:pt x="37995" y="11141"/>
                        </a:cubicBezTo>
                        <a:cubicBezTo>
                          <a:pt x="37961" y="11075"/>
                          <a:pt x="37895" y="11041"/>
                          <a:pt x="37861" y="11008"/>
                        </a:cubicBezTo>
                        <a:cubicBezTo>
                          <a:pt x="37694" y="10875"/>
                          <a:pt x="37528" y="10775"/>
                          <a:pt x="37361" y="10741"/>
                        </a:cubicBezTo>
                        <a:lnTo>
                          <a:pt x="37227" y="10708"/>
                        </a:lnTo>
                        <a:lnTo>
                          <a:pt x="37094" y="10408"/>
                        </a:lnTo>
                        <a:lnTo>
                          <a:pt x="37161" y="10374"/>
                        </a:lnTo>
                        <a:cubicBezTo>
                          <a:pt x="37194" y="10308"/>
                          <a:pt x="37261" y="10274"/>
                          <a:pt x="37361" y="10274"/>
                        </a:cubicBezTo>
                        <a:cubicBezTo>
                          <a:pt x="37461" y="10274"/>
                          <a:pt x="37528" y="10341"/>
                          <a:pt x="37594" y="10441"/>
                        </a:cubicBezTo>
                        <a:cubicBezTo>
                          <a:pt x="37761" y="10608"/>
                          <a:pt x="37961" y="10708"/>
                          <a:pt x="38195" y="10741"/>
                        </a:cubicBezTo>
                        <a:cubicBezTo>
                          <a:pt x="38695" y="10808"/>
                          <a:pt x="39196" y="10975"/>
                          <a:pt x="39596" y="11275"/>
                        </a:cubicBezTo>
                        <a:cubicBezTo>
                          <a:pt x="39629" y="11275"/>
                          <a:pt x="39663" y="11275"/>
                          <a:pt x="39696" y="11308"/>
                        </a:cubicBezTo>
                        <a:cubicBezTo>
                          <a:pt x="39696" y="11375"/>
                          <a:pt x="39729" y="11442"/>
                          <a:pt x="39729" y="11508"/>
                        </a:cubicBezTo>
                        <a:cubicBezTo>
                          <a:pt x="39596" y="11608"/>
                          <a:pt x="39496" y="11742"/>
                          <a:pt x="39462" y="11909"/>
                        </a:cubicBezTo>
                        <a:cubicBezTo>
                          <a:pt x="39596" y="12276"/>
                          <a:pt x="39796" y="12342"/>
                          <a:pt x="39963" y="12342"/>
                        </a:cubicBezTo>
                        <a:cubicBezTo>
                          <a:pt x="40063" y="12342"/>
                          <a:pt x="40163" y="12309"/>
                          <a:pt x="40263" y="12309"/>
                        </a:cubicBezTo>
                        <a:cubicBezTo>
                          <a:pt x="40330" y="12276"/>
                          <a:pt x="40430" y="12276"/>
                          <a:pt x="40496" y="12276"/>
                        </a:cubicBezTo>
                        <a:cubicBezTo>
                          <a:pt x="40763" y="12176"/>
                          <a:pt x="40797" y="11942"/>
                          <a:pt x="40830" y="11742"/>
                        </a:cubicBezTo>
                        <a:lnTo>
                          <a:pt x="40830" y="11675"/>
                        </a:lnTo>
                        <a:cubicBezTo>
                          <a:pt x="40897" y="11575"/>
                          <a:pt x="40930" y="11508"/>
                          <a:pt x="40963" y="11508"/>
                        </a:cubicBezTo>
                        <a:cubicBezTo>
                          <a:pt x="41030" y="11508"/>
                          <a:pt x="41030" y="11575"/>
                          <a:pt x="41064" y="11642"/>
                        </a:cubicBezTo>
                        <a:cubicBezTo>
                          <a:pt x="41097" y="11675"/>
                          <a:pt x="41130" y="11709"/>
                          <a:pt x="41164" y="11742"/>
                        </a:cubicBezTo>
                        <a:cubicBezTo>
                          <a:pt x="41164" y="11742"/>
                          <a:pt x="41197" y="11775"/>
                          <a:pt x="41197" y="11775"/>
                        </a:cubicBezTo>
                        <a:cubicBezTo>
                          <a:pt x="41264" y="11975"/>
                          <a:pt x="41464" y="12142"/>
                          <a:pt x="41697" y="12142"/>
                        </a:cubicBezTo>
                        <a:lnTo>
                          <a:pt x="41764" y="12142"/>
                        </a:lnTo>
                        <a:cubicBezTo>
                          <a:pt x="41964" y="12142"/>
                          <a:pt x="41998" y="11942"/>
                          <a:pt x="42031" y="11742"/>
                        </a:cubicBezTo>
                        <a:cubicBezTo>
                          <a:pt x="42031" y="11709"/>
                          <a:pt x="42031" y="11642"/>
                          <a:pt x="42064" y="11575"/>
                        </a:cubicBezTo>
                        <a:lnTo>
                          <a:pt x="42031" y="11508"/>
                        </a:lnTo>
                        <a:cubicBezTo>
                          <a:pt x="41998" y="11408"/>
                          <a:pt x="41964" y="11308"/>
                          <a:pt x="41831" y="11308"/>
                        </a:cubicBezTo>
                        <a:cubicBezTo>
                          <a:pt x="41731" y="11108"/>
                          <a:pt x="41864" y="11041"/>
                          <a:pt x="41998" y="10941"/>
                        </a:cubicBezTo>
                        <a:cubicBezTo>
                          <a:pt x="42064" y="10941"/>
                          <a:pt x="42098" y="10908"/>
                          <a:pt x="42131" y="10875"/>
                        </a:cubicBezTo>
                        <a:lnTo>
                          <a:pt x="42198" y="10808"/>
                        </a:lnTo>
                        <a:cubicBezTo>
                          <a:pt x="42465" y="10641"/>
                          <a:pt x="42698" y="10441"/>
                          <a:pt x="42465" y="10041"/>
                        </a:cubicBezTo>
                        <a:lnTo>
                          <a:pt x="42331" y="9774"/>
                        </a:lnTo>
                        <a:cubicBezTo>
                          <a:pt x="41831" y="9207"/>
                          <a:pt x="41330" y="8673"/>
                          <a:pt x="40496" y="8640"/>
                        </a:cubicBezTo>
                        <a:lnTo>
                          <a:pt x="40430" y="8640"/>
                        </a:lnTo>
                        <a:cubicBezTo>
                          <a:pt x="40430" y="8640"/>
                          <a:pt x="40396" y="8606"/>
                          <a:pt x="40396" y="8606"/>
                        </a:cubicBezTo>
                        <a:cubicBezTo>
                          <a:pt x="40330" y="8573"/>
                          <a:pt x="40263" y="8540"/>
                          <a:pt x="40230" y="8540"/>
                        </a:cubicBezTo>
                        <a:lnTo>
                          <a:pt x="40163" y="8540"/>
                        </a:lnTo>
                        <a:cubicBezTo>
                          <a:pt x="40130" y="8540"/>
                          <a:pt x="40096" y="8540"/>
                          <a:pt x="40096" y="8573"/>
                        </a:cubicBezTo>
                        <a:lnTo>
                          <a:pt x="39929" y="8673"/>
                        </a:lnTo>
                        <a:cubicBezTo>
                          <a:pt x="39829" y="8740"/>
                          <a:pt x="39729" y="8806"/>
                          <a:pt x="39629" y="8873"/>
                        </a:cubicBezTo>
                        <a:cubicBezTo>
                          <a:pt x="39373" y="9022"/>
                          <a:pt x="39089" y="9094"/>
                          <a:pt x="38807" y="9094"/>
                        </a:cubicBezTo>
                        <a:cubicBezTo>
                          <a:pt x="38391" y="9094"/>
                          <a:pt x="37979" y="8938"/>
                          <a:pt x="37661" y="8640"/>
                        </a:cubicBezTo>
                        <a:cubicBezTo>
                          <a:pt x="37628" y="8606"/>
                          <a:pt x="37594" y="8540"/>
                          <a:pt x="37561" y="8506"/>
                        </a:cubicBezTo>
                        <a:cubicBezTo>
                          <a:pt x="37561" y="8406"/>
                          <a:pt x="37561" y="8339"/>
                          <a:pt x="37561" y="8239"/>
                        </a:cubicBezTo>
                        <a:cubicBezTo>
                          <a:pt x="37561" y="7973"/>
                          <a:pt x="37628" y="7672"/>
                          <a:pt x="37294" y="7472"/>
                        </a:cubicBezTo>
                        <a:lnTo>
                          <a:pt x="36861" y="7472"/>
                        </a:lnTo>
                        <a:cubicBezTo>
                          <a:pt x="36727" y="7439"/>
                          <a:pt x="36594" y="7405"/>
                          <a:pt x="36494" y="7339"/>
                        </a:cubicBezTo>
                        <a:cubicBezTo>
                          <a:pt x="36327" y="7239"/>
                          <a:pt x="36160" y="7172"/>
                          <a:pt x="35960" y="7172"/>
                        </a:cubicBezTo>
                        <a:lnTo>
                          <a:pt x="35927" y="7172"/>
                        </a:lnTo>
                        <a:lnTo>
                          <a:pt x="35793" y="7039"/>
                        </a:lnTo>
                        <a:cubicBezTo>
                          <a:pt x="35693" y="6972"/>
                          <a:pt x="35560" y="6905"/>
                          <a:pt x="35460" y="6905"/>
                        </a:cubicBezTo>
                        <a:cubicBezTo>
                          <a:pt x="35226" y="6938"/>
                          <a:pt x="35026" y="7039"/>
                          <a:pt x="34859" y="7172"/>
                        </a:cubicBezTo>
                        <a:lnTo>
                          <a:pt x="33758" y="7205"/>
                        </a:lnTo>
                        <a:lnTo>
                          <a:pt x="33525" y="7205"/>
                        </a:lnTo>
                        <a:cubicBezTo>
                          <a:pt x="33425" y="7205"/>
                          <a:pt x="33291" y="7272"/>
                          <a:pt x="33258" y="7372"/>
                        </a:cubicBezTo>
                        <a:lnTo>
                          <a:pt x="33191" y="7372"/>
                        </a:lnTo>
                        <a:cubicBezTo>
                          <a:pt x="32624" y="7305"/>
                          <a:pt x="32057" y="7105"/>
                          <a:pt x="31590" y="6805"/>
                        </a:cubicBezTo>
                        <a:cubicBezTo>
                          <a:pt x="31257" y="6572"/>
                          <a:pt x="31090" y="6371"/>
                          <a:pt x="31090" y="6171"/>
                        </a:cubicBezTo>
                        <a:cubicBezTo>
                          <a:pt x="31123" y="6038"/>
                          <a:pt x="31190" y="5904"/>
                          <a:pt x="31290" y="5804"/>
                        </a:cubicBezTo>
                        <a:cubicBezTo>
                          <a:pt x="31390" y="5704"/>
                          <a:pt x="31490" y="5604"/>
                          <a:pt x="31590" y="5537"/>
                        </a:cubicBezTo>
                        <a:cubicBezTo>
                          <a:pt x="31590" y="5537"/>
                          <a:pt x="31590" y="5537"/>
                          <a:pt x="31590" y="5504"/>
                        </a:cubicBezTo>
                        <a:lnTo>
                          <a:pt x="31790" y="5504"/>
                        </a:lnTo>
                        <a:cubicBezTo>
                          <a:pt x="31857" y="5571"/>
                          <a:pt x="31924" y="5671"/>
                          <a:pt x="31990" y="5738"/>
                        </a:cubicBezTo>
                        <a:cubicBezTo>
                          <a:pt x="32191" y="5904"/>
                          <a:pt x="32424" y="5971"/>
                          <a:pt x="32691" y="5971"/>
                        </a:cubicBezTo>
                        <a:cubicBezTo>
                          <a:pt x="32991" y="5971"/>
                          <a:pt x="33258" y="5904"/>
                          <a:pt x="33525" y="5804"/>
                        </a:cubicBezTo>
                        <a:lnTo>
                          <a:pt x="33758" y="5638"/>
                        </a:lnTo>
                        <a:cubicBezTo>
                          <a:pt x="33925" y="5604"/>
                          <a:pt x="33958" y="5471"/>
                          <a:pt x="33992" y="5304"/>
                        </a:cubicBezTo>
                        <a:lnTo>
                          <a:pt x="33992" y="5237"/>
                        </a:lnTo>
                        <a:lnTo>
                          <a:pt x="34359" y="5237"/>
                        </a:lnTo>
                        <a:lnTo>
                          <a:pt x="34592" y="5137"/>
                        </a:lnTo>
                        <a:lnTo>
                          <a:pt x="34659" y="5104"/>
                        </a:lnTo>
                        <a:cubicBezTo>
                          <a:pt x="34959" y="5004"/>
                          <a:pt x="35259" y="4937"/>
                          <a:pt x="35560" y="4937"/>
                        </a:cubicBezTo>
                        <a:lnTo>
                          <a:pt x="35760" y="4937"/>
                        </a:lnTo>
                        <a:cubicBezTo>
                          <a:pt x="36027" y="4837"/>
                          <a:pt x="36193" y="4704"/>
                          <a:pt x="36227" y="4537"/>
                        </a:cubicBezTo>
                        <a:cubicBezTo>
                          <a:pt x="36260" y="4337"/>
                          <a:pt x="36160" y="4203"/>
                          <a:pt x="35927" y="4036"/>
                        </a:cubicBezTo>
                        <a:cubicBezTo>
                          <a:pt x="35860" y="3970"/>
                          <a:pt x="35793" y="3970"/>
                          <a:pt x="35726" y="3970"/>
                        </a:cubicBezTo>
                        <a:lnTo>
                          <a:pt x="35626" y="3970"/>
                        </a:lnTo>
                        <a:cubicBezTo>
                          <a:pt x="35526" y="3970"/>
                          <a:pt x="35426" y="3936"/>
                          <a:pt x="35359" y="3836"/>
                        </a:cubicBezTo>
                        <a:cubicBezTo>
                          <a:pt x="35326" y="3769"/>
                          <a:pt x="35259" y="3736"/>
                          <a:pt x="35193" y="3736"/>
                        </a:cubicBezTo>
                        <a:cubicBezTo>
                          <a:pt x="35059" y="3769"/>
                          <a:pt x="34959" y="3803"/>
                          <a:pt x="34892" y="3903"/>
                        </a:cubicBezTo>
                        <a:cubicBezTo>
                          <a:pt x="34526" y="3970"/>
                          <a:pt x="34159" y="4003"/>
                          <a:pt x="33758" y="4003"/>
                        </a:cubicBezTo>
                        <a:lnTo>
                          <a:pt x="31857" y="4003"/>
                        </a:lnTo>
                        <a:cubicBezTo>
                          <a:pt x="31457" y="4003"/>
                          <a:pt x="31090" y="4036"/>
                          <a:pt x="30723" y="4203"/>
                        </a:cubicBezTo>
                        <a:lnTo>
                          <a:pt x="30556" y="4337"/>
                        </a:lnTo>
                        <a:cubicBezTo>
                          <a:pt x="30423" y="4437"/>
                          <a:pt x="30256" y="4470"/>
                          <a:pt x="30089" y="4503"/>
                        </a:cubicBezTo>
                        <a:cubicBezTo>
                          <a:pt x="29989" y="4503"/>
                          <a:pt x="29856" y="4437"/>
                          <a:pt x="29789" y="4337"/>
                        </a:cubicBezTo>
                        <a:cubicBezTo>
                          <a:pt x="29655" y="4103"/>
                          <a:pt x="29422" y="4003"/>
                          <a:pt x="29188" y="4003"/>
                        </a:cubicBezTo>
                        <a:cubicBezTo>
                          <a:pt x="29055" y="4003"/>
                          <a:pt x="28955" y="4036"/>
                          <a:pt x="28821" y="4036"/>
                        </a:cubicBezTo>
                        <a:cubicBezTo>
                          <a:pt x="28721" y="4003"/>
                          <a:pt x="28621" y="4003"/>
                          <a:pt x="28555" y="4003"/>
                        </a:cubicBezTo>
                        <a:lnTo>
                          <a:pt x="27954" y="3903"/>
                        </a:lnTo>
                        <a:cubicBezTo>
                          <a:pt x="27771" y="3628"/>
                          <a:pt x="27476" y="3465"/>
                          <a:pt x="27171" y="3465"/>
                        </a:cubicBezTo>
                        <a:cubicBezTo>
                          <a:pt x="27143" y="3465"/>
                          <a:pt x="27115" y="3466"/>
                          <a:pt x="27087" y="3469"/>
                        </a:cubicBezTo>
                        <a:lnTo>
                          <a:pt x="26853" y="3469"/>
                        </a:lnTo>
                        <a:cubicBezTo>
                          <a:pt x="26803" y="3486"/>
                          <a:pt x="26762" y="3494"/>
                          <a:pt x="26720" y="3494"/>
                        </a:cubicBezTo>
                        <a:cubicBezTo>
                          <a:pt x="26678" y="3494"/>
                          <a:pt x="26637" y="3486"/>
                          <a:pt x="26587" y="3469"/>
                        </a:cubicBezTo>
                        <a:cubicBezTo>
                          <a:pt x="26486" y="3436"/>
                          <a:pt x="26420" y="3336"/>
                          <a:pt x="26320" y="3269"/>
                        </a:cubicBezTo>
                        <a:cubicBezTo>
                          <a:pt x="26153" y="3069"/>
                          <a:pt x="25919" y="2969"/>
                          <a:pt x="25686" y="2936"/>
                        </a:cubicBezTo>
                        <a:cubicBezTo>
                          <a:pt x="25519" y="2936"/>
                          <a:pt x="25386" y="2969"/>
                          <a:pt x="25252" y="3069"/>
                        </a:cubicBezTo>
                        <a:lnTo>
                          <a:pt x="25019" y="3069"/>
                        </a:lnTo>
                        <a:cubicBezTo>
                          <a:pt x="24919" y="3102"/>
                          <a:pt x="24852" y="3136"/>
                          <a:pt x="24785" y="3136"/>
                        </a:cubicBezTo>
                        <a:cubicBezTo>
                          <a:pt x="24552" y="3136"/>
                          <a:pt x="24452" y="2902"/>
                          <a:pt x="24385" y="2702"/>
                        </a:cubicBezTo>
                        <a:cubicBezTo>
                          <a:pt x="24252" y="2402"/>
                          <a:pt x="23951" y="2168"/>
                          <a:pt x="23618" y="2102"/>
                        </a:cubicBezTo>
                        <a:lnTo>
                          <a:pt x="22784" y="2102"/>
                        </a:lnTo>
                        <a:cubicBezTo>
                          <a:pt x="22083" y="2168"/>
                          <a:pt x="21983" y="2669"/>
                          <a:pt x="21917" y="3169"/>
                        </a:cubicBezTo>
                        <a:cubicBezTo>
                          <a:pt x="21883" y="3302"/>
                          <a:pt x="21850" y="3436"/>
                          <a:pt x="21816" y="3536"/>
                        </a:cubicBezTo>
                        <a:cubicBezTo>
                          <a:pt x="21683" y="4036"/>
                          <a:pt x="21516" y="4203"/>
                          <a:pt x="21216" y="4203"/>
                        </a:cubicBezTo>
                        <a:cubicBezTo>
                          <a:pt x="20983" y="4170"/>
                          <a:pt x="20782" y="4136"/>
                          <a:pt x="20582" y="4070"/>
                        </a:cubicBezTo>
                        <a:cubicBezTo>
                          <a:pt x="20415" y="4036"/>
                          <a:pt x="20282" y="4003"/>
                          <a:pt x="20115" y="4003"/>
                        </a:cubicBezTo>
                        <a:cubicBezTo>
                          <a:pt x="20015" y="4003"/>
                          <a:pt x="19948" y="4003"/>
                          <a:pt x="19848" y="4036"/>
                        </a:cubicBezTo>
                        <a:lnTo>
                          <a:pt x="19815" y="4003"/>
                        </a:lnTo>
                        <a:cubicBezTo>
                          <a:pt x="19715" y="4003"/>
                          <a:pt x="19615" y="3970"/>
                          <a:pt x="19481" y="3970"/>
                        </a:cubicBezTo>
                        <a:cubicBezTo>
                          <a:pt x="19381" y="3936"/>
                          <a:pt x="19248" y="3903"/>
                          <a:pt x="19115" y="3903"/>
                        </a:cubicBezTo>
                        <a:lnTo>
                          <a:pt x="18981" y="3870"/>
                        </a:lnTo>
                        <a:cubicBezTo>
                          <a:pt x="18714" y="3803"/>
                          <a:pt x="18447" y="3769"/>
                          <a:pt x="18147" y="3736"/>
                        </a:cubicBezTo>
                        <a:lnTo>
                          <a:pt x="17780" y="3736"/>
                        </a:lnTo>
                        <a:cubicBezTo>
                          <a:pt x="17714" y="3736"/>
                          <a:pt x="17647" y="3703"/>
                          <a:pt x="17580" y="3703"/>
                        </a:cubicBezTo>
                        <a:cubicBezTo>
                          <a:pt x="17413" y="3736"/>
                          <a:pt x="17213" y="3769"/>
                          <a:pt x="17080" y="3803"/>
                        </a:cubicBezTo>
                        <a:cubicBezTo>
                          <a:pt x="16913" y="3870"/>
                          <a:pt x="16746" y="3903"/>
                          <a:pt x="16579" y="3903"/>
                        </a:cubicBezTo>
                        <a:cubicBezTo>
                          <a:pt x="16413" y="3903"/>
                          <a:pt x="16246" y="3870"/>
                          <a:pt x="16112" y="3736"/>
                        </a:cubicBezTo>
                        <a:lnTo>
                          <a:pt x="15979" y="3736"/>
                        </a:lnTo>
                        <a:cubicBezTo>
                          <a:pt x="15879" y="3736"/>
                          <a:pt x="15812" y="3736"/>
                          <a:pt x="15712" y="3703"/>
                        </a:cubicBezTo>
                        <a:lnTo>
                          <a:pt x="15412" y="3669"/>
                        </a:lnTo>
                        <a:cubicBezTo>
                          <a:pt x="14778" y="3569"/>
                          <a:pt x="14178" y="3503"/>
                          <a:pt x="14044" y="2535"/>
                        </a:cubicBezTo>
                        <a:cubicBezTo>
                          <a:pt x="13944" y="1935"/>
                          <a:pt x="13477" y="1468"/>
                          <a:pt x="12877" y="1401"/>
                        </a:cubicBezTo>
                        <a:lnTo>
                          <a:pt x="12710" y="1401"/>
                        </a:lnTo>
                        <a:cubicBezTo>
                          <a:pt x="12510" y="1434"/>
                          <a:pt x="12310" y="1468"/>
                          <a:pt x="12110" y="1468"/>
                        </a:cubicBezTo>
                        <a:cubicBezTo>
                          <a:pt x="11643" y="1468"/>
                          <a:pt x="11142" y="1368"/>
                          <a:pt x="10675" y="1234"/>
                        </a:cubicBezTo>
                        <a:cubicBezTo>
                          <a:pt x="10508" y="1168"/>
                          <a:pt x="10308" y="1134"/>
                          <a:pt x="10141" y="1068"/>
                        </a:cubicBezTo>
                        <a:cubicBezTo>
                          <a:pt x="10041" y="1001"/>
                          <a:pt x="9975" y="901"/>
                          <a:pt x="9908" y="834"/>
                        </a:cubicBezTo>
                        <a:cubicBezTo>
                          <a:pt x="9741" y="567"/>
                          <a:pt x="9474" y="400"/>
                          <a:pt x="9207" y="300"/>
                        </a:cubicBezTo>
                        <a:lnTo>
                          <a:pt x="9141" y="300"/>
                        </a:lnTo>
                        <a:cubicBezTo>
                          <a:pt x="9107" y="267"/>
                          <a:pt x="9041" y="267"/>
                          <a:pt x="9007" y="267"/>
                        </a:cubicBezTo>
                        <a:cubicBezTo>
                          <a:pt x="8874" y="234"/>
                          <a:pt x="8774" y="200"/>
                          <a:pt x="8674" y="167"/>
                        </a:cubicBezTo>
                        <a:cubicBezTo>
                          <a:pt x="8507" y="100"/>
                          <a:pt x="8340" y="33"/>
                          <a:pt x="8173" y="33"/>
                        </a:cubicBezTo>
                        <a:cubicBezTo>
                          <a:pt x="7940" y="33"/>
                          <a:pt x="7773" y="234"/>
                          <a:pt x="7706" y="634"/>
                        </a:cubicBezTo>
                        <a:cubicBezTo>
                          <a:pt x="7573" y="734"/>
                          <a:pt x="7406" y="767"/>
                          <a:pt x="7239" y="801"/>
                        </a:cubicBezTo>
                        <a:cubicBezTo>
                          <a:pt x="7139" y="767"/>
                          <a:pt x="7006" y="767"/>
                          <a:pt x="6906" y="734"/>
                        </a:cubicBezTo>
                        <a:lnTo>
                          <a:pt x="6772" y="667"/>
                        </a:lnTo>
                        <a:lnTo>
                          <a:pt x="6405" y="567"/>
                        </a:lnTo>
                        <a:cubicBezTo>
                          <a:pt x="6039" y="434"/>
                          <a:pt x="5638" y="334"/>
                          <a:pt x="5205" y="300"/>
                        </a:cubicBezTo>
                        <a:cubicBezTo>
                          <a:pt x="5071" y="300"/>
                          <a:pt x="4938" y="334"/>
                          <a:pt x="4804" y="367"/>
                        </a:cubicBezTo>
                        <a:cubicBezTo>
                          <a:pt x="4738" y="367"/>
                          <a:pt x="4704" y="400"/>
                          <a:pt x="4671" y="400"/>
                        </a:cubicBezTo>
                        <a:cubicBezTo>
                          <a:pt x="4604" y="400"/>
                          <a:pt x="4537" y="367"/>
                          <a:pt x="4437" y="267"/>
                        </a:cubicBezTo>
                        <a:lnTo>
                          <a:pt x="4371" y="33"/>
                        </a:lnTo>
                        <a:lnTo>
                          <a:pt x="4271" y="33"/>
                        </a:lnTo>
                        <a:cubicBezTo>
                          <a:pt x="4237" y="0"/>
                          <a:pt x="4171" y="0"/>
                          <a:pt x="413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" name="Google Shape;426;p16">
                    <a:extLst>
                      <a:ext uri="{FF2B5EF4-FFF2-40B4-BE49-F238E27FC236}">
                        <a16:creationId xmlns="" xmlns:a16="http://schemas.microsoft.com/office/drawing/2014/main" id="{F6E74E86-47D0-F1F0-AAE1-1454E1EEF858}"/>
                      </a:ext>
                    </a:extLst>
                  </p:cNvPr>
                  <p:cNvSpPr/>
                  <p:nvPr/>
                </p:nvSpPr>
                <p:spPr>
                  <a:xfrm>
                    <a:off x="4283038" y="3195225"/>
                    <a:ext cx="40900" cy="26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36" h="1074" extrusionOk="0">
                        <a:moveTo>
                          <a:pt x="869" y="0"/>
                        </a:moveTo>
                        <a:cubicBezTo>
                          <a:pt x="835" y="0"/>
                          <a:pt x="801" y="2"/>
                          <a:pt x="768" y="7"/>
                        </a:cubicBezTo>
                        <a:lnTo>
                          <a:pt x="568" y="7"/>
                        </a:lnTo>
                        <a:cubicBezTo>
                          <a:pt x="334" y="40"/>
                          <a:pt x="34" y="73"/>
                          <a:pt x="1" y="407"/>
                        </a:cubicBezTo>
                        <a:cubicBezTo>
                          <a:pt x="1" y="640"/>
                          <a:pt x="67" y="841"/>
                          <a:pt x="201" y="974"/>
                        </a:cubicBezTo>
                        <a:cubicBezTo>
                          <a:pt x="234" y="1041"/>
                          <a:pt x="267" y="1074"/>
                          <a:pt x="334" y="1074"/>
                        </a:cubicBezTo>
                        <a:lnTo>
                          <a:pt x="367" y="1074"/>
                        </a:lnTo>
                        <a:cubicBezTo>
                          <a:pt x="534" y="1007"/>
                          <a:pt x="734" y="941"/>
                          <a:pt x="901" y="941"/>
                        </a:cubicBezTo>
                        <a:cubicBezTo>
                          <a:pt x="929" y="944"/>
                          <a:pt x="956" y="946"/>
                          <a:pt x="984" y="946"/>
                        </a:cubicBezTo>
                        <a:cubicBezTo>
                          <a:pt x="1222" y="946"/>
                          <a:pt x="1452" y="820"/>
                          <a:pt x="1602" y="640"/>
                        </a:cubicBezTo>
                        <a:cubicBezTo>
                          <a:pt x="1635" y="540"/>
                          <a:pt x="1535" y="374"/>
                          <a:pt x="1502" y="307"/>
                        </a:cubicBezTo>
                        <a:cubicBezTo>
                          <a:pt x="1356" y="102"/>
                          <a:pt x="1108" y="0"/>
                          <a:pt x="86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" name="Google Shape;427;p16">
                    <a:extLst>
                      <a:ext uri="{FF2B5EF4-FFF2-40B4-BE49-F238E27FC236}">
                        <a16:creationId xmlns="" xmlns:a16="http://schemas.microsoft.com/office/drawing/2014/main" id="{CA705C6C-819E-F069-8177-832CB377BBF5}"/>
                      </a:ext>
                    </a:extLst>
                  </p:cNvPr>
                  <p:cNvSpPr/>
                  <p:nvPr/>
                </p:nvSpPr>
                <p:spPr>
                  <a:xfrm>
                    <a:off x="4017013" y="3071125"/>
                    <a:ext cx="28375" cy="3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5" h="1335" extrusionOk="0">
                        <a:moveTo>
                          <a:pt x="434" y="0"/>
                        </a:moveTo>
                        <a:cubicBezTo>
                          <a:pt x="301" y="0"/>
                          <a:pt x="134" y="34"/>
                          <a:pt x="1" y="134"/>
                        </a:cubicBezTo>
                        <a:cubicBezTo>
                          <a:pt x="34" y="234"/>
                          <a:pt x="67" y="334"/>
                          <a:pt x="134" y="401"/>
                        </a:cubicBezTo>
                        <a:cubicBezTo>
                          <a:pt x="301" y="567"/>
                          <a:pt x="334" y="801"/>
                          <a:pt x="267" y="1001"/>
                        </a:cubicBezTo>
                        <a:cubicBezTo>
                          <a:pt x="234" y="1068"/>
                          <a:pt x="234" y="1134"/>
                          <a:pt x="267" y="1201"/>
                        </a:cubicBezTo>
                        <a:cubicBezTo>
                          <a:pt x="334" y="1301"/>
                          <a:pt x="568" y="1335"/>
                          <a:pt x="734" y="1335"/>
                        </a:cubicBezTo>
                        <a:lnTo>
                          <a:pt x="801" y="1335"/>
                        </a:lnTo>
                        <a:cubicBezTo>
                          <a:pt x="868" y="1335"/>
                          <a:pt x="968" y="1301"/>
                          <a:pt x="1035" y="1235"/>
                        </a:cubicBezTo>
                        <a:lnTo>
                          <a:pt x="1068" y="1235"/>
                        </a:lnTo>
                        <a:cubicBezTo>
                          <a:pt x="1101" y="1134"/>
                          <a:pt x="1101" y="1034"/>
                          <a:pt x="1068" y="968"/>
                        </a:cubicBezTo>
                        <a:cubicBezTo>
                          <a:pt x="1035" y="868"/>
                          <a:pt x="1035" y="734"/>
                          <a:pt x="1068" y="634"/>
                        </a:cubicBezTo>
                        <a:cubicBezTo>
                          <a:pt x="1101" y="534"/>
                          <a:pt x="1135" y="434"/>
                          <a:pt x="1135" y="334"/>
                        </a:cubicBezTo>
                        <a:cubicBezTo>
                          <a:pt x="968" y="134"/>
                          <a:pt x="701" y="0"/>
                          <a:pt x="43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" name="Google Shape;428;p16">
                    <a:extLst>
                      <a:ext uri="{FF2B5EF4-FFF2-40B4-BE49-F238E27FC236}">
                        <a16:creationId xmlns="" xmlns:a16="http://schemas.microsoft.com/office/drawing/2014/main" id="{C2A2C776-D853-55F9-1ACD-CCD35113CBD1}"/>
                      </a:ext>
                    </a:extLst>
                  </p:cNvPr>
                  <p:cNvSpPr/>
                  <p:nvPr/>
                </p:nvSpPr>
                <p:spPr>
                  <a:xfrm>
                    <a:off x="4191313" y="3214550"/>
                    <a:ext cx="20875" cy="20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5" h="835" extrusionOk="0">
                        <a:moveTo>
                          <a:pt x="534" y="1"/>
                        </a:moveTo>
                        <a:cubicBezTo>
                          <a:pt x="434" y="1"/>
                          <a:pt x="367" y="34"/>
                          <a:pt x="300" y="68"/>
                        </a:cubicBezTo>
                        <a:cubicBezTo>
                          <a:pt x="167" y="134"/>
                          <a:pt x="34" y="268"/>
                          <a:pt x="0" y="434"/>
                        </a:cubicBezTo>
                        <a:cubicBezTo>
                          <a:pt x="0" y="568"/>
                          <a:pt x="34" y="701"/>
                          <a:pt x="167" y="801"/>
                        </a:cubicBezTo>
                        <a:lnTo>
                          <a:pt x="300" y="801"/>
                        </a:lnTo>
                        <a:cubicBezTo>
                          <a:pt x="367" y="835"/>
                          <a:pt x="401" y="835"/>
                          <a:pt x="434" y="835"/>
                        </a:cubicBezTo>
                        <a:cubicBezTo>
                          <a:pt x="567" y="835"/>
                          <a:pt x="667" y="768"/>
                          <a:pt x="734" y="668"/>
                        </a:cubicBezTo>
                        <a:cubicBezTo>
                          <a:pt x="767" y="635"/>
                          <a:pt x="767" y="601"/>
                          <a:pt x="801" y="601"/>
                        </a:cubicBezTo>
                        <a:lnTo>
                          <a:pt x="801" y="568"/>
                        </a:lnTo>
                        <a:cubicBezTo>
                          <a:pt x="801" y="501"/>
                          <a:pt x="834" y="434"/>
                          <a:pt x="834" y="368"/>
                        </a:cubicBezTo>
                        <a:lnTo>
                          <a:pt x="834" y="334"/>
                        </a:lnTo>
                        <a:cubicBezTo>
                          <a:pt x="734" y="168"/>
                          <a:pt x="667" y="1"/>
                          <a:pt x="53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" name="Google Shape;429;p16">
                    <a:extLst>
                      <a:ext uri="{FF2B5EF4-FFF2-40B4-BE49-F238E27FC236}">
                        <a16:creationId xmlns="" xmlns:a16="http://schemas.microsoft.com/office/drawing/2014/main" id="{02152E8B-5125-BEB5-0E8D-5B11104E4826}"/>
                      </a:ext>
                    </a:extLst>
                  </p:cNvPr>
                  <p:cNvSpPr/>
                  <p:nvPr/>
                </p:nvSpPr>
                <p:spPr>
                  <a:xfrm>
                    <a:off x="4348088" y="3332150"/>
                    <a:ext cx="95100" cy="76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4" h="3042" extrusionOk="0">
                        <a:moveTo>
                          <a:pt x="2235" y="0"/>
                        </a:moveTo>
                        <a:cubicBezTo>
                          <a:pt x="2035" y="0"/>
                          <a:pt x="1802" y="67"/>
                          <a:pt x="1602" y="134"/>
                        </a:cubicBezTo>
                        <a:cubicBezTo>
                          <a:pt x="1301" y="167"/>
                          <a:pt x="1068" y="400"/>
                          <a:pt x="1001" y="701"/>
                        </a:cubicBezTo>
                        <a:lnTo>
                          <a:pt x="868" y="901"/>
                        </a:lnTo>
                        <a:lnTo>
                          <a:pt x="834" y="968"/>
                        </a:lnTo>
                        <a:lnTo>
                          <a:pt x="868" y="968"/>
                        </a:lnTo>
                        <a:cubicBezTo>
                          <a:pt x="801" y="1068"/>
                          <a:pt x="801" y="1201"/>
                          <a:pt x="834" y="1301"/>
                        </a:cubicBezTo>
                        <a:lnTo>
                          <a:pt x="834" y="1368"/>
                        </a:lnTo>
                        <a:cubicBezTo>
                          <a:pt x="834" y="1501"/>
                          <a:pt x="801" y="1601"/>
                          <a:pt x="801" y="1735"/>
                        </a:cubicBezTo>
                        <a:cubicBezTo>
                          <a:pt x="634" y="2035"/>
                          <a:pt x="334" y="2268"/>
                          <a:pt x="0" y="2335"/>
                        </a:cubicBezTo>
                        <a:cubicBezTo>
                          <a:pt x="0" y="2535"/>
                          <a:pt x="100" y="2702"/>
                          <a:pt x="301" y="2769"/>
                        </a:cubicBezTo>
                        <a:cubicBezTo>
                          <a:pt x="475" y="2944"/>
                          <a:pt x="701" y="3042"/>
                          <a:pt x="955" y="3042"/>
                        </a:cubicBezTo>
                        <a:cubicBezTo>
                          <a:pt x="992" y="3042"/>
                          <a:pt x="1030" y="3040"/>
                          <a:pt x="1068" y="3036"/>
                        </a:cubicBezTo>
                        <a:lnTo>
                          <a:pt x="3203" y="3036"/>
                        </a:lnTo>
                        <a:cubicBezTo>
                          <a:pt x="3003" y="2669"/>
                          <a:pt x="3103" y="2235"/>
                          <a:pt x="3403" y="1968"/>
                        </a:cubicBezTo>
                        <a:cubicBezTo>
                          <a:pt x="3503" y="1835"/>
                          <a:pt x="3570" y="1635"/>
                          <a:pt x="3536" y="1468"/>
                        </a:cubicBezTo>
                        <a:cubicBezTo>
                          <a:pt x="3570" y="1435"/>
                          <a:pt x="3603" y="1401"/>
                          <a:pt x="3636" y="1368"/>
                        </a:cubicBezTo>
                        <a:cubicBezTo>
                          <a:pt x="3770" y="1201"/>
                          <a:pt x="3803" y="1001"/>
                          <a:pt x="3770" y="767"/>
                        </a:cubicBezTo>
                        <a:cubicBezTo>
                          <a:pt x="3670" y="534"/>
                          <a:pt x="3470" y="367"/>
                          <a:pt x="3236" y="267"/>
                        </a:cubicBezTo>
                        <a:cubicBezTo>
                          <a:pt x="2936" y="100"/>
                          <a:pt x="2602" y="34"/>
                          <a:pt x="22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" name="Google Shape;430;p16">
                  <a:extLst>
                    <a:ext uri="{FF2B5EF4-FFF2-40B4-BE49-F238E27FC236}">
                      <a16:creationId xmlns="" xmlns:a16="http://schemas.microsoft.com/office/drawing/2014/main" id="{BE08D431-4005-7512-6048-1136DF47E051}"/>
                    </a:ext>
                  </a:extLst>
                </p:cNvPr>
                <p:cNvGrpSpPr/>
                <p:nvPr/>
              </p:nvGrpSpPr>
              <p:grpSpPr>
                <a:xfrm>
                  <a:off x="4633313" y="2067900"/>
                  <a:ext cx="823100" cy="1189200"/>
                  <a:chOff x="4629963" y="2067900"/>
                  <a:chExt cx="823100" cy="1189200"/>
                </a:xfrm>
                <a:grpFill/>
              </p:grpSpPr>
              <p:sp>
                <p:nvSpPr>
                  <p:cNvPr id="46" name="Google Shape;431;p16">
                    <a:extLst>
                      <a:ext uri="{FF2B5EF4-FFF2-40B4-BE49-F238E27FC236}">
                        <a16:creationId xmlns="" xmlns:a16="http://schemas.microsoft.com/office/drawing/2014/main" id="{4035286A-79D3-5B90-8747-EFEDBAD8460B}"/>
                      </a:ext>
                    </a:extLst>
                  </p:cNvPr>
                  <p:cNvSpPr/>
                  <p:nvPr/>
                </p:nvSpPr>
                <p:spPr>
                  <a:xfrm>
                    <a:off x="5406338" y="2067900"/>
                    <a:ext cx="46725" cy="8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9" h="3270" extrusionOk="0">
                        <a:moveTo>
                          <a:pt x="701" y="1"/>
                        </a:moveTo>
                        <a:cubicBezTo>
                          <a:pt x="601" y="67"/>
                          <a:pt x="501" y="101"/>
                          <a:pt x="468" y="201"/>
                        </a:cubicBezTo>
                        <a:cubicBezTo>
                          <a:pt x="468" y="267"/>
                          <a:pt x="468" y="368"/>
                          <a:pt x="501" y="434"/>
                        </a:cubicBezTo>
                        <a:lnTo>
                          <a:pt x="568" y="1268"/>
                        </a:lnTo>
                        <a:cubicBezTo>
                          <a:pt x="568" y="1302"/>
                          <a:pt x="568" y="1368"/>
                          <a:pt x="634" y="1402"/>
                        </a:cubicBezTo>
                        <a:cubicBezTo>
                          <a:pt x="668" y="1535"/>
                          <a:pt x="668" y="1668"/>
                          <a:pt x="634" y="1769"/>
                        </a:cubicBezTo>
                        <a:cubicBezTo>
                          <a:pt x="568" y="1869"/>
                          <a:pt x="501" y="1902"/>
                          <a:pt x="401" y="1935"/>
                        </a:cubicBezTo>
                        <a:cubicBezTo>
                          <a:pt x="234" y="1935"/>
                          <a:pt x="101" y="2035"/>
                          <a:pt x="34" y="2169"/>
                        </a:cubicBezTo>
                        <a:cubicBezTo>
                          <a:pt x="34" y="2202"/>
                          <a:pt x="34" y="2236"/>
                          <a:pt x="34" y="2236"/>
                        </a:cubicBezTo>
                        <a:cubicBezTo>
                          <a:pt x="34" y="2236"/>
                          <a:pt x="34" y="2269"/>
                          <a:pt x="34" y="2269"/>
                        </a:cubicBezTo>
                        <a:cubicBezTo>
                          <a:pt x="1" y="2336"/>
                          <a:pt x="1" y="2369"/>
                          <a:pt x="34" y="2436"/>
                        </a:cubicBezTo>
                        <a:cubicBezTo>
                          <a:pt x="34" y="2436"/>
                          <a:pt x="34" y="2436"/>
                          <a:pt x="34" y="2469"/>
                        </a:cubicBezTo>
                        <a:cubicBezTo>
                          <a:pt x="34" y="2469"/>
                          <a:pt x="34" y="2502"/>
                          <a:pt x="67" y="2536"/>
                        </a:cubicBezTo>
                        <a:cubicBezTo>
                          <a:pt x="101" y="2636"/>
                          <a:pt x="134" y="2736"/>
                          <a:pt x="167" y="2836"/>
                        </a:cubicBezTo>
                        <a:cubicBezTo>
                          <a:pt x="201" y="3003"/>
                          <a:pt x="267" y="3203"/>
                          <a:pt x="434" y="3236"/>
                        </a:cubicBezTo>
                        <a:cubicBezTo>
                          <a:pt x="468" y="3270"/>
                          <a:pt x="501" y="3270"/>
                          <a:pt x="568" y="3270"/>
                        </a:cubicBezTo>
                        <a:cubicBezTo>
                          <a:pt x="634" y="3270"/>
                          <a:pt x="734" y="3236"/>
                          <a:pt x="801" y="3203"/>
                        </a:cubicBezTo>
                        <a:cubicBezTo>
                          <a:pt x="868" y="3170"/>
                          <a:pt x="901" y="3103"/>
                          <a:pt x="935" y="3036"/>
                        </a:cubicBezTo>
                        <a:cubicBezTo>
                          <a:pt x="1135" y="2869"/>
                          <a:pt x="1235" y="2602"/>
                          <a:pt x="1201" y="2369"/>
                        </a:cubicBezTo>
                        <a:cubicBezTo>
                          <a:pt x="1201" y="2135"/>
                          <a:pt x="1268" y="1935"/>
                          <a:pt x="1402" y="1769"/>
                        </a:cubicBezTo>
                        <a:cubicBezTo>
                          <a:pt x="1435" y="1702"/>
                          <a:pt x="1468" y="1635"/>
                          <a:pt x="1502" y="1568"/>
                        </a:cubicBezTo>
                        <a:cubicBezTo>
                          <a:pt x="1869" y="901"/>
                          <a:pt x="1435" y="101"/>
                          <a:pt x="70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" name="Google Shape;432;p16">
                    <a:extLst>
                      <a:ext uri="{FF2B5EF4-FFF2-40B4-BE49-F238E27FC236}">
                        <a16:creationId xmlns="" xmlns:a16="http://schemas.microsoft.com/office/drawing/2014/main" id="{01043641-2B50-D3D6-48E4-8FD6C6166407}"/>
                      </a:ext>
                    </a:extLst>
                  </p:cNvPr>
                  <p:cNvSpPr/>
                  <p:nvPr/>
                </p:nvSpPr>
                <p:spPr>
                  <a:xfrm>
                    <a:off x="5028563" y="2626625"/>
                    <a:ext cx="87600" cy="59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04" h="2370" extrusionOk="0">
                        <a:moveTo>
                          <a:pt x="1435" y="1"/>
                        </a:moveTo>
                        <a:cubicBezTo>
                          <a:pt x="1202" y="1"/>
                          <a:pt x="968" y="34"/>
                          <a:pt x="768" y="134"/>
                        </a:cubicBezTo>
                        <a:cubicBezTo>
                          <a:pt x="735" y="201"/>
                          <a:pt x="701" y="234"/>
                          <a:pt x="701" y="301"/>
                        </a:cubicBezTo>
                        <a:cubicBezTo>
                          <a:pt x="568" y="335"/>
                          <a:pt x="468" y="401"/>
                          <a:pt x="401" y="535"/>
                        </a:cubicBezTo>
                        <a:cubicBezTo>
                          <a:pt x="368" y="668"/>
                          <a:pt x="301" y="768"/>
                          <a:pt x="234" y="868"/>
                        </a:cubicBezTo>
                        <a:cubicBezTo>
                          <a:pt x="34" y="1102"/>
                          <a:pt x="1" y="1435"/>
                          <a:pt x="134" y="1669"/>
                        </a:cubicBezTo>
                        <a:cubicBezTo>
                          <a:pt x="334" y="2036"/>
                          <a:pt x="535" y="2169"/>
                          <a:pt x="768" y="2169"/>
                        </a:cubicBezTo>
                        <a:cubicBezTo>
                          <a:pt x="901" y="2169"/>
                          <a:pt x="1002" y="2136"/>
                          <a:pt x="1102" y="2069"/>
                        </a:cubicBezTo>
                        <a:cubicBezTo>
                          <a:pt x="1168" y="2036"/>
                          <a:pt x="1235" y="2036"/>
                          <a:pt x="1302" y="2002"/>
                        </a:cubicBezTo>
                        <a:cubicBezTo>
                          <a:pt x="1368" y="2002"/>
                          <a:pt x="1402" y="2036"/>
                          <a:pt x="1502" y="2136"/>
                        </a:cubicBezTo>
                        <a:cubicBezTo>
                          <a:pt x="1569" y="2236"/>
                          <a:pt x="1735" y="2369"/>
                          <a:pt x="1835" y="2369"/>
                        </a:cubicBezTo>
                        <a:cubicBezTo>
                          <a:pt x="1936" y="2369"/>
                          <a:pt x="2069" y="2236"/>
                          <a:pt x="2169" y="1969"/>
                        </a:cubicBezTo>
                        <a:lnTo>
                          <a:pt x="2302" y="1836"/>
                        </a:lnTo>
                        <a:lnTo>
                          <a:pt x="2436" y="1836"/>
                        </a:lnTo>
                        <a:cubicBezTo>
                          <a:pt x="2636" y="1836"/>
                          <a:pt x="2836" y="1769"/>
                          <a:pt x="3003" y="1669"/>
                        </a:cubicBezTo>
                        <a:cubicBezTo>
                          <a:pt x="3337" y="1502"/>
                          <a:pt x="3503" y="1335"/>
                          <a:pt x="3503" y="1135"/>
                        </a:cubicBezTo>
                        <a:cubicBezTo>
                          <a:pt x="3503" y="935"/>
                          <a:pt x="3370" y="735"/>
                          <a:pt x="3103" y="535"/>
                        </a:cubicBezTo>
                        <a:cubicBezTo>
                          <a:pt x="2970" y="468"/>
                          <a:pt x="2836" y="435"/>
                          <a:pt x="2703" y="368"/>
                        </a:cubicBezTo>
                        <a:cubicBezTo>
                          <a:pt x="2302" y="168"/>
                          <a:pt x="1869" y="34"/>
                          <a:pt x="143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" name="Google Shape;433;p16">
                    <a:extLst>
                      <a:ext uri="{FF2B5EF4-FFF2-40B4-BE49-F238E27FC236}">
                        <a16:creationId xmlns="" xmlns:a16="http://schemas.microsoft.com/office/drawing/2014/main" id="{AE33C83F-54FE-A9B1-F359-B13038B73688}"/>
                      </a:ext>
                    </a:extLst>
                  </p:cNvPr>
                  <p:cNvSpPr/>
                  <p:nvPr/>
                </p:nvSpPr>
                <p:spPr>
                  <a:xfrm>
                    <a:off x="5312113" y="2146300"/>
                    <a:ext cx="42550" cy="4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02" h="1902" extrusionOk="0">
                        <a:moveTo>
                          <a:pt x="601" y="0"/>
                        </a:moveTo>
                        <a:cubicBezTo>
                          <a:pt x="401" y="34"/>
                          <a:pt x="234" y="100"/>
                          <a:pt x="100" y="200"/>
                        </a:cubicBezTo>
                        <a:cubicBezTo>
                          <a:pt x="0" y="434"/>
                          <a:pt x="0" y="701"/>
                          <a:pt x="134" y="901"/>
                        </a:cubicBezTo>
                        <a:lnTo>
                          <a:pt x="701" y="1735"/>
                        </a:lnTo>
                        <a:cubicBezTo>
                          <a:pt x="701" y="1768"/>
                          <a:pt x="734" y="1768"/>
                          <a:pt x="767" y="1801"/>
                        </a:cubicBezTo>
                        <a:lnTo>
                          <a:pt x="801" y="1835"/>
                        </a:lnTo>
                        <a:cubicBezTo>
                          <a:pt x="834" y="1868"/>
                          <a:pt x="901" y="1868"/>
                          <a:pt x="934" y="1902"/>
                        </a:cubicBezTo>
                        <a:lnTo>
                          <a:pt x="1068" y="1902"/>
                        </a:lnTo>
                        <a:cubicBezTo>
                          <a:pt x="1201" y="1902"/>
                          <a:pt x="1335" y="1835"/>
                          <a:pt x="1435" y="1768"/>
                        </a:cubicBezTo>
                        <a:cubicBezTo>
                          <a:pt x="1668" y="1601"/>
                          <a:pt x="1701" y="1368"/>
                          <a:pt x="1535" y="1034"/>
                        </a:cubicBezTo>
                        <a:cubicBezTo>
                          <a:pt x="1468" y="968"/>
                          <a:pt x="1401" y="901"/>
                          <a:pt x="1368" y="834"/>
                        </a:cubicBezTo>
                        <a:cubicBezTo>
                          <a:pt x="1234" y="734"/>
                          <a:pt x="1101" y="567"/>
                          <a:pt x="1034" y="434"/>
                        </a:cubicBezTo>
                        <a:cubicBezTo>
                          <a:pt x="901" y="167"/>
                          <a:pt x="767" y="0"/>
                          <a:pt x="6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" name="Google Shape;434;p16">
                    <a:extLst>
                      <a:ext uri="{FF2B5EF4-FFF2-40B4-BE49-F238E27FC236}">
                        <a16:creationId xmlns="" xmlns:a16="http://schemas.microsoft.com/office/drawing/2014/main" id="{0111EEF4-506E-EC8C-CBF4-D72CCBD302D1}"/>
                      </a:ext>
                    </a:extLst>
                  </p:cNvPr>
                  <p:cNvSpPr/>
                  <p:nvPr/>
                </p:nvSpPr>
                <p:spPr>
                  <a:xfrm>
                    <a:off x="4915988" y="2544900"/>
                    <a:ext cx="50900" cy="35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36" h="1436" extrusionOk="0">
                        <a:moveTo>
                          <a:pt x="1568" y="1"/>
                        </a:moveTo>
                        <a:lnTo>
                          <a:pt x="1502" y="34"/>
                        </a:lnTo>
                        <a:cubicBezTo>
                          <a:pt x="1335" y="34"/>
                          <a:pt x="1168" y="101"/>
                          <a:pt x="1035" y="168"/>
                        </a:cubicBezTo>
                        <a:lnTo>
                          <a:pt x="935" y="168"/>
                        </a:lnTo>
                        <a:cubicBezTo>
                          <a:pt x="568" y="368"/>
                          <a:pt x="267" y="668"/>
                          <a:pt x="34" y="1002"/>
                        </a:cubicBezTo>
                        <a:cubicBezTo>
                          <a:pt x="1" y="1068"/>
                          <a:pt x="1" y="1135"/>
                          <a:pt x="1" y="1202"/>
                        </a:cubicBezTo>
                        <a:lnTo>
                          <a:pt x="34" y="1302"/>
                        </a:lnTo>
                        <a:lnTo>
                          <a:pt x="201" y="1435"/>
                        </a:lnTo>
                        <a:lnTo>
                          <a:pt x="568" y="1302"/>
                        </a:lnTo>
                        <a:cubicBezTo>
                          <a:pt x="868" y="1235"/>
                          <a:pt x="1135" y="1135"/>
                          <a:pt x="1402" y="1035"/>
                        </a:cubicBezTo>
                        <a:cubicBezTo>
                          <a:pt x="1668" y="935"/>
                          <a:pt x="1969" y="802"/>
                          <a:pt x="2002" y="635"/>
                        </a:cubicBezTo>
                        <a:cubicBezTo>
                          <a:pt x="2035" y="501"/>
                          <a:pt x="1869" y="301"/>
                          <a:pt x="156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" name="Google Shape;435;p16">
                    <a:extLst>
                      <a:ext uri="{FF2B5EF4-FFF2-40B4-BE49-F238E27FC236}">
                        <a16:creationId xmlns="" xmlns:a16="http://schemas.microsoft.com/office/drawing/2014/main" id="{01E8FE18-1D03-C42B-EB8F-C435986CD15A}"/>
                      </a:ext>
                    </a:extLst>
                  </p:cNvPr>
                  <p:cNvSpPr/>
                  <p:nvPr/>
                </p:nvSpPr>
                <p:spPr>
                  <a:xfrm>
                    <a:off x="4831763" y="3237075"/>
                    <a:ext cx="32550" cy="20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2" h="801" extrusionOk="0">
                        <a:moveTo>
                          <a:pt x="201" y="0"/>
                        </a:moveTo>
                        <a:lnTo>
                          <a:pt x="167" y="67"/>
                        </a:lnTo>
                        <a:cubicBezTo>
                          <a:pt x="101" y="201"/>
                          <a:pt x="1" y="301"/>
                          <a:pt x="34" y="401"/>
                        </a:cubicBezTo>
                        <a:lnTo>
                          <a:pt x="67" y="401"/>
                        </a:lnTo>
                        <a:cubicBezTo>
                          <a:pt x="67" y="434"/>
                          <a:pt x="101" y="434"/>
                          <a:pt x="101" y="434"/>
                        </a:cubicBezTo>
                        <a:cubicBezTo>
                          <a:pt x="101" y="434"/>
                          <a:pt x="101" y="467"/>
                          <a:pt x="134" y="467"/>
                        </a:cubicBezTo>
                        <a:cubicBezTo>
                          <a:pt x="234" y="501"/>
                          <a:pt x="367" y="568"/>
                          <a:pt x="468" y="601"/>
                        </a:cubicBezTo>
                        <a:cubicBezTo>
                          <a:pt x="634" y="701"/>
                          <a:pt x="801" y="768"/>
                          <a:pt x="1001" y="801"/>
                        </a:cubicBezTo>
                        <a:cubicBezTo>
                          <a:pt x="1101" y="801"/>
                          <a:pt x="1201" y="768"/>
                          <a:pt x="1301" y="701"/>
                        </a:cubicBezTo>
                        <a:lnTo>
                          <a:pt x="1301" y="568"/>
                        </a:lnTo>
                        <a:cubicBezTo>
                          <a:pt x="1301" y="568"/>
                          <a:pt x="1301" y="534"/>
                          <a:pt x="1301" y="534"/>
                        </a:cubicBezTo>
                        <a:cubicBezTo>
                          <a:pt x="1301" y="467"/>
                          <a:pt x="1301" y="401"/>
                          <a:pt x="1268" y="367"/>
                        </a:cubicBezTo>
                        <a:cubicBezTo>
                          <a:pt x="1268" y="301"/>
                          <a:pt x="1235" y="267"/>
                          <a:pt x="1201" y="234"/>
                        </a:cubicBezTo>
                        <a:cubicBezTo>
                          <a:pt x="1201" y="234"/>
                          <a:pt x="1201" y="234"/>
                          <a:pt x="1201" y="201"/>
                        </a:cubicBezTo>
                        <a:cubicBezTo>
                          <a:pt x="1035" y="67"/>
                          <a:pt x="834" y="34"/>
                          <a:pt x="634" y="34"/>
                        </a:cubicBezTo>
                        <a:cubicBezTo>
                          <a:pt x="468" y="34"/>
                          <a:pt x="334" y="34"/>
                          <a:pt x="2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" name="Google Shape;436;p16">
                    <a:extLst>
                      <a:ext uri="{FF2B5EF4-FFF2-40B4-BE49-F238E27FC236}">
                        <a16:creationId xmlns="" xmlns:a16="http://schemas.microsoft.com/office/drawing/2014/main" id="{938377D7-4C7E-6920-4B9D-4D6B8F410B94}"/>
                      </a:ext>
                    </a:extLst>
                  </p:cNvPr>
                  <p:cNvSpPr/>
                  <p:nvPr/>
                </p:nvSpPr>
                <p:spPr>
                  <a:xfrm>
                    <a:off x="5098613" y="3035050"/>
                    <a:ext cx="26725" cy="21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9" h="843" extrusionOk="0">
                        <a:moveTo>
                          <a:pt x="635" y="1"/>
                        </a:moveTo>
                        <a:cubicBezTo>
                          <a:pt x="476" y="1"/>
                          <a:pt x="318" y="59"/>
                          <a:pt x="201" y="176"/>
                        </a:cubicBezTo>
                        <a:cubicBezTo>
                          <a:pt x="1" y="309"/>
                          <a:pt x="101" y="476"/>
                          <a:pt x="201" y="576"/>
                        </a:cubicBezTo>
                        <a:lnTo>
                          <a:pt x="301" y="709"/>
                        </a:lnTo>
                        <a:cubicBezTo>
                          <a:pt x="434" y="776"/>
                          <a:pt x="601" y="810"/>
                          <a:pt x="768" y="843"/>
                        </a:cubicBezTo>
                        <a:cubicBezTo>
                          <a:pt x="868" y="843"/>
                          <a:pt x="935" y="810"/>
                          <a:pt x="968" y="743"/>
                        </a:cubicBezTo>
                        <a:cubicBezTo>
                          <a:pt x="1035" y="543"/>
                          <a:pt x="1068" y="343"/>
                          <a:pt x="1068" y="176"/>
                        </a:cubicBezTo>
                        <a:cubicBezTo>
                          <a:pt x="952" y="59"/>
                          <a:pt x="793" y="1"/>
                          <a:pt x="63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2" name="Google Shape;437;p16">
                    <a:extLst>
                      <a:ext uri="{FF2B5EF4-FFF2-40B4-BE49-F238E27FC236}">
                        <a16:creationId xmlns="" xmlns:a16="http://schemas.microsoft.com/office/drawing/2014/main" id="{1B84E423-CA7A-3CC2-154F-A214C7310E1D}"/>
                      </a:ext>
                    </a:extLst>
                  </p:cNvPr>
                  <p:cNvSpPr/>
                  <p:nvPr/>
                </p:nvSpPr>
                <p:spPr>
                  <a:xfrm>
                    <a:off x="4629963" y="2350600"/>
                    <a:ext cx="655475" cy="740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219" h="29622" extrusionOk="0">
                        <a:moveTo>
                          <a:pt x="18613" y="9774"/>
                        </a:moveTo>
                        <a:lnTo>
                          <a:pt x="18560" y="9801"/>
                        </a:lnTo>
                        <a:lnTo>
                          <a:pt x="18560" y="9801"/>
                        </a:lnTo>
                        <a:cubicBezTo>
                          <a:pt x="18569" y="9785"/>
                          <a:pt x="18580" y="9774"/>
                          <a:pt x="18580" y="9774"/>
                        </a:cubicBezTo>
                        <a:close/>
                        <a:moveTo>
                          <a:pt x="16045" y="10742"/>
                        </a:moveTo>
                        <a:cubicBezTo>
                          <a:pt x="16078" y="10742"/>
                          <a:pt x="16112" y="10775"/>
                          <a:pt x="16145" y="10775"/>
                        </a:cubicBezTo>
                        <a:cubicBezTo>
                          <a:pt x="16112" y="10775"/>
                          <a:pt x="16078" y="10775"/>
                          <a:pt x="16045" y="10742"/>
                        </a:cubicBezTo>
                        <a:close/>
                        <a:moveTo>
                          <a:pt x="25051" y="1"/>
                        </a:moveTo>
                        <a:cubicBezTo>
                          <a:pt x="24951" y="1"/>
                          <a:pt x="24885" y="1"/>
                          <a:pt x="24784" y="34"/>
                        </a:cubicBezTo>
                        <a:lnTo>
                          <a:pt x="24618" y="268"/>
                        </a:lnTo>
                        <a:cubicBezTo>
                          <a:pt x="24518" y="368"/>
                          <a:pt x="24451" y="501"/>
                          <a:pt x="24351" y="601"/>
                        </a:cubicBezTo>
                        <a:cubicBezTo>
                          <a:pt x="24151" y="968"/>
                          <a:pt x="23784" y="1235"/>
                          <a:pt x="23350" y="1302"/>
                        </a:cubicBezTo>
                        <a:cubicBezTo>
                          <a:pt x="23283" y="1302"/>
                          <a:pt x="23183" y="1402"/>
                          <a:pt x="23150" y="1502"/>
                        </a:cubicBezTo>
                        <a:cubicBezTo>
                          <a:pt x="22983" y="1769"/>
                          <a:pt x="22750" y="2002"/>
                          <a:pt x="22483" y="2202"/>
                        </a:cubicBezTo>
                        <a:cubicBezTo>
                          <a:pt x="22383" y="2269"/>
                          <a:pt x="22283" y="2369"/>
                          <a:pt x="22183" y="2436"/>
                        </a:cubicBezTo>
                        <a:cubicBezTo>
                          <a:pt x="21749" y="2869"/>
                          <a:pt x="21215" y="3203"/>
                          <a:pt x="20615" y="3336"/>
                        </a:cubicBezTo>
                        <a:lnTo>
                          <a:pt x="20581" y="3336"/>
                        </a:lnTo>
                        <a:cubicBezTo>
                          <a:pt x="20415" y="3370"/>
                          <a:pt x="20248" y="3403"/>
                          <a:pt x="20081" y="3403"/>
                        </a:cubicBezTo>
                        <a:cubicBezTo>
                          <a:pt x="19948" y="3403"/>
                          <a:pt x="19814" y="3403"/>
                          <a:pt x="19681" y="3370"/>
                        </a:cubicBezTo>
                        <a:cubicBezTo>
                          <a:pt x="19214" y="3303"/>
                          <a:pt x="18780" y="3170"/>
                          <a:pt x="18380" y="2970"/>
                        </a:cubicBezTo>
                        <a:cubicBezTo>
                          <a:pt x="18280" y="2869"/>
                          <a:pt x="18113" y="2803"/>
                          <a:pt x="17980" y="2803"/>
                        </a:cubicBezTo>
                        <a:cubicBezTo>
                          <a:pt x="17846" y="2803"/>
                          <a:pt x="17746" y="2836"/>
                          <a:pt x="17646" y="2869"/>
                        </a:cubicBezTo>
                        <a:cubicBezTo>
                          <a:pt x="17579" y="2903"/>
                          <a:pt x="17513" y="2970"/>
                          <a:pt x="17479" y="3036"/>
                        </a:cubicBezTo>
                        <a:lnTo>
                          <a:pt x="16712" y="3403"/>
                        </a:lnTo>
                        <a:lnTo>
                          <a:pt x="15311" y="3103"/>
                        </a:lnTo>
                        <a:cubicBezTo>
                          <a:pt x="15178" y="3003"/>
                          <a:pt x="15011" y="2936"/>
                          <a:pt x="14811" y="2936"/>
                        </a:cubicBezTo>
                        <a:lnTo>
                          <a:pt x="14510" y="2936"/>
                        </a:lnTo>
                        <a:cubicBezTo>
                          <a:pt x="14444" y="2869"/>
                          <a:pt x="14377" y="2869"/>
                          <a:pt x="14277" y="2836"/>
                        </a:cubicBezTo>
                        <a:cubicBezTo>
                          <a:pt x="14177" y="2836"/>
                          <a:pt x="14077" y="2803"/>
                          <a:pt x="14010" y="2703"/>
                        </a:cubicBezTo>
                        <a:lnTo>
                          <a:pt x="14010" y="2669"/>
                        </a:lnTo>
                        <a:lnTo>
                          <a:pt x="14010" y="2636"/>
                        </a:lnTo>
                        <a:lnTo>
                          <a:pt x="13977" y="2669"/>
                        </a:lnTo>
                        <a:lnTo>
                          <a:pt x="13777" y="2669"/>
                        </a:lnTo>
                        <a:cubicBezTo>
                          <a:pt x="13777" y="2636"/>
                          <a:pt x="13777" y="2636"/>
                          <a:pt x="13743" y="2603"/>
                        </a:cubicBezTo>
                        <a:cubicBezTo>
                          <a:pt x="13510" y="2436"/>
                          <a:pt x="13243" y="2302"/>
                          <a:pt x="12943" y="2236"/>
                        </a:cubicBezTo>
                        <a:cubicBezTo>
                          <a:pt x="12809" y="2236"/>
                          <a:pt x="12676" y="2269"/>
                          <a:pt x="12542" y="2302"/>
                        </a:cubicBezTo>
                        <a:cubicBezTo>
                          <a:pt x="12376" y="2336"/>
                          <a:pt x="12175" y="2336"/>
                          <a:pt x="11975" y="2336"/>
                        </a:cubicBezTo>
                        <a:cubicBezTo>
                          <a:pt x="11941" y="2340"/>
                          <a:pt x="11906" y="2342"/>
                          <a:pt x="11872" y="2342"/>
                        </a:cubicBezTo>
                        <a:cubicBezTo>
                          <a:pt x="11641" y="2342"/>
                          <a:pt x="11416" y="2247"/>
                          <a:pt x="11241" y="2102"/>
                        </a:cubicBezTo>
                        <a:cubicBezTo>
                          <a:pt x="11175" y="2036"/>
                          <a:pt x="11108" y="1969"/>
                          <a:pt x="11041" y="1902"/>
                        </a:cubicBezTo>
                        <a:lnTo>
                          <a:pt x="11008" y="1902"/>
                        </a:lnTo>
                        <a:cubicBezTo>
                          <a:pt x="11008" y="1869"/>
                          <a:pt x="11008" y="1869"/>
                          <a:pt x="11008" y="1835"/>
                        </a:cubicBezTo>
                        <a:lnTo>
                          <a:pt x="10441" y="1835"/>
                        </a:lnTo>
                        <a:cubicBezTo>
                          <a:pt x="10441" y="1802"/>
                          <a:pt x="10408" y="1802"/>
                          <a:pt x="10374" y="1802"/>
                        </a:cubicBezTo>
                        <a:lnTo>
                          <a:pt x="10341" y="1802"/>
                        </a:lnTo>
                        <a:cubicBezTo>
                          <a:pt x="10007" y="1602"/>
                          <a:pt x="9607" y="1535"/>
                          <a:pt x="9207" y="1535"/>
                        </a:cubicBezTo>
                        <a:lnTo>
                          <a:pt x="8640" y="1535"/>
                        </a:lnTo>
                        <a:cubicBezTo>
                          <a:pt x="8439" y="1602"/>
                          <a:pt x="8406" y="1735"/>
                          <a:pt x="8373" y="1869"/>
                        </a:cubicBezTo>
                        <a:cubicBezTo>
                          <a:pt x="8373" y="1902"/>
                          <a:pt x="8373" y="1969"/>
                          <a:pt x="8339" y="2002"/>
                        </a:cubicBezTo>
                        <a:lnTo>
                          <a:pt x="8306" y="2503"/>
                        </a:lnTo>
                        <a:lnTo>
                          <a:pt x="8206" y="2669"/>
                        </a:lnTo>
                        <a:lnTo>
                          <a:pt x="7906" y="2936"/>
                        </a:lnTo>
                        <a:lnTo>
                          <a:pt x="7839" y="2936"/>
                        </a:lnTo>
                        <a:cubicBezTo>
                          <a:pt x="7706" y="2936"/>
                          <a:pt x="7639" y="3036"/>
                          <a:pt x="7606" y="3170"/>
                        </a:cubicBezTo>
                        <a:cubicBezTo>
                          <a:pt x="7472" y="3403"/>
                          <a:pt x="7339" y="3637"/>
                          <a:pt x="7105" y="3637"/>
                        </a:cubicBezTo>
                        <a:lnTo>
                          <a:pt x="7005" y="3637"/>
                        </a:lnTo>
                        <a:cubicBezTo>
                          <a:pt x="6805" y="3570"/>
                          <a:pt x="6805" y="3370"/>
                          <a:pt x="6805" y="3170"/>
                        </a:cubicBezTo>
                        <a:cubicBezTo>
                          <a:pt x="6805" y="3103"/>
                          <a:pt x="6805" y="3036"/>
                          <a:pt x="6805" y="2970"/>
                        </a:cubicBezTo>
                        <a:cubicBezTo>
                          <a:pt x="6705" y="2869"/>
                          <a:pt x="6571" y="2836"/>
                          <a:pt x="6438" y="2836"/>
                        </a:cubicBezTo>
                        <a:cubicBezTo>
                          <a:pt x="6338" y="2836"/>
                          <a:pt x="6205" y="2869"/>
                          <a:pt x="6104" y="2936"/>
                        </a:cubicBezTo>
                        <a:cubicBezTo>
                          <a:pt x="6104" y="2970"/>
                          <a:pt x="6104" y="2970"/>
                          <a:pt x="6038" y="2970"/>
                        </a:cubicBezTo>
                        <a:cubicBezTo>
                          <a:pt x="5838" y="3070"/>
                          <a:pt x="5838" y="3236"/>
                          <a:pt x="5838" y="3437"/>
                        </a:cubicBezTo>
                        <a:lnTo>
                          <a:pt x="5904" y="3537"/>
                        </a:lnTo>
                        <a:lnTo>
                          <a:pt x="5804" y="3603"/>
                        </a:lnTo>
                        <a:cubicBezTo>
                          <a:pt x="5604" y="3737"/>
                          <a:pt x="5471" y="3870"/>
                          <a:pt x="5337" y="4037"/>
                        </a:cubicBezTo>
                        <a:cubicBezTo>
                          <a:pt x="5237" y="4037"/>
                          <a:pt x="5204" y="4104"/>
                          <a:pt x="5170" y="4170"/>
                        </a:cubicBezTo>
                        <a:lnTo>
                          <a:pt x="5137" y="4237"/>
                        </a:lnTo>
                        <a:cubicBezTo>
                          <a:pt x="5170" y="4437"/>
                          <a:pt x="5070" y="4637"/>
                          <a:pt x="4904" y="4737"/>
                        </a:cubicBezTo>
                        <a:cubicBezTo>
                          <a:pt x="4837" y="4804"/>
                          <a:pt x="4737" y="4938"/>
                          <a:pt x="4703" y="5038"/>
                        </a:cubicBezTo>
                        <a:cubicBezTo>
                          <a:pt x="4670" y="5104"/>
                          <a:pt x="4603" y="5204"/>
                          <a:pt x="4537" y="5271"/>
                        </a:cubicBezTo>
                        <a:cubicBezTo>
                          <a:pt x="4303" y="5638"/>
                          <a:pt x="4036" y="6005"/>
                          <a:pt x="4270" y="6405"/>
                        </a:cubicBezTo>
                        <a:cubicBezTo>
                          <a:pt x="4270" y="6439"/>
                          <a:pt x="4303" y="6472"/>
                          <a:pt x="4337" y="6505"/>
                        </a:cubicBezTo>
                        <a:lnTo>
                          <a:pt x="4370" y="6572"/>
                        </a:lnTo>
                        <a:cubicBezTo>
                          <a:pt x="4437" y="6639"/>
                          <a:pt x="4503" y="6706"/>
                          <a:pt x="4570" y="6739"/>
                        </a:cubicBezTo>
                        <a:cubicBezTo>
                          <a:pt x="4503" y="6772"/>
                          <a:pt x="4470" y="6806"/>
                          <a:pt x="4403" y="6806"/>
                        </a:cubicBezTo>
                        <a:cubicBezTo>
                          <a:pt x="4337" y="6806"/>
                          <a:pt x="4270" y="6772"/>
                          <a:pt x="4203" y="6772"/>
                        </a:cubicBezTo>
                        <a:cubicBezTo>
                          <a:pt x="4136" y="6739"/>
                          <a:pt x="4070" y="6706"/>
                          <a:pt x="4003" y="6706"/>
                        </a:cubicBezTo>
                        <a:cubicBezTo>
                          <a:pt x="3870" y="6706"/>
                          <a:pt x="3736" y="6806"/>
                          <a:pt x="3703" y="6939"/>
                        </a:cubicBezTo>
                        <a:cubicBezTo>
                          <a:pt x="3603" y="7139"/>
                          <a:pt x="3636" y="7373"/>
                          <a:pt x="3769" y="7539"/>
                        </a:cubicBezTo>
                        <a:cubicBezTo>
                          <a:pt x="3803" y="7606"/>
                          <a:pt x="3836" y="7673"/>
                          <a:pt x="3870" y="7740"/>
                        </a:cubicBezTo>
                        <a:cubicBezTo>
                          <a:pt x="4003" y="8540"/>
                          <a:pt x="4070" y="9307"/>
                          <a:pt x="3369" y="9941"/>
                        </a:cubicBezTo>
                        <a:cubicBezTo>
                          <a:pt x="3302" y="9975"/>
                          <a:pt x="3269" y="10075"/>
                          <a:pt x="3269" y="10141"/>
                        </a:cubicBezTo>
                        <a:cubicBezTo>
                          <a:pt x="3269" y="10241"/>
                          <a:pt x="3236" y="10308"/>
                          <a:pt x="3169" y="10375"/>
                        </a:cubicBezTo>
                        <a:lnTo>
                          <a:pt x="3169" y="10642"/>
                        </a:lnTo>
                        <a:lnTo>
                          <a:pt x="2869" y="11209"/>
                        </a:lnTo>
                        <a:cubicBezTo>
                          <a:pt x="2168" y="11909"/>
                          <a:pt x="2002" y="12977"/>
                          <a:pt x="2435" y="13877"/>
                        </a:cubicBezTo>
                        <a:lnTo>
                          <a:pt x="2435" y="14178"/>
                        </a:lnTo>
                        <a:lnTo>
                          <a:pt x="2469" y="14511"/>
                        </a:lnTo>
                        <a:cubicBezTo>
                          <a:pt x="1768" y="14911"/>
                          <a:pt x="1768" y="15612"/>
                          <a:pt x="1768" y="16179"/>
                        </a:cubicBezTo>
                        <a:cubicBezTo>
                          <a:pt x="1701" y="16246"/>
                          <a:pt x="1701" y="16279"/>
                          <a:pt x="1701" y="16346"/>
                        </a:cubicBezTo>
                        <a:cubicBezTo>
                          <a:pt x="1535" y="16746"/>
                          <a:pt x="1168" y="17046"/>
                          <a:pt x="767" y="17180"/>
                        </a:cubicBezTo>
                        <a:lnTo>
                          <a:pt x="601" y="17046"/>
                        </a:lnTo>
                        <a:cubicBezTo>
                          <a:pt x="534" y="17113"/>
                          <a:pt x="467" y="17180"/>
                          <a:pt x="367" y="17246"/>
                        </a:cubicBezTo>
                        <a:cubicBezTo>
                          <a:pt x="200" y="17413"/>
                          <a:pt x="0" y="17547"/>
                          <a:pt x="67" y="17880"/>
                        </a:cubicBezTo>
                        <a:cubicBezTo>
                          <a:pt x="67" y="17980"/>
                          <a:pt x="100" y="18080"/>
                          <a:pt x="200" y="18147"/>
                        </a:cubicBezTo>
                        <a:cubicBezTo>
                          <a:pt x="267" y="18180"/>
                          <a:pt x="300" y="18247"/>
                          <a:pt x="334" y="18314"/>
                        </a:cubicBezTo>
                        <a:lnTo>
                          <a:pt x="467" y="18314"/>
                        </a:lnTo>
                        <a:cubicBezTo>
                          <a:pt x="534" y="18514"/>
                          <a:pt x="500" y="18747"/>
                          <a:pt x="400" y="18948"/>
                        </a:cubicBezTo>
                        <a:cubicBezTo>
                          <a:pt x="300" y="19114"/>
                          <a:pt x="267" y="19348"/>
                          <a:pt x="334" y="19581"/>
                        </a:cubicBezTo>
                        <a:lnTo>
                          <a:pt x="334" y="19715"/>
                        </a:lnTo>
                        <a:cubicBezTo>
                          <a:pt x="300" y="19948"/>
                          <a:pt x="334" y="20148"/>
                          <a:pt x="467" y="20315"/>
                        </a:cubicBezTo>
                        <a:cubicBezTo>
                          <a:pt x="467" y="20415"/>
                          <a:pt x="467" y="20515"/>
                          <a:pt x="567" y="20549"/>
                        </a:cubicBezTo>
                        <a:cubicBezTo>
                          <a:pt x="701" y="20849"/>
                          <a:pt x="867" y="21016"/>
                          <a:pt x="1168" y="21016"/>
                        </a:cubicBezTo>
                        <a:cubicBezTo>
                          <a:pt x="1268" y="21016"/>
                          <a:pt x="1401" y="20982"/>
                          <a:pt x="1535" y="20949"/>
                        </a:cubicBezTo>
                        <a:lnTo>
                          <a:pt x="1768" y="20882"/>
                        </a:lnTo>
                        <a:cubicBezTo>
                          <a:pt x="2035" y="20749"/>
                          <a:pt x="2335" y="20649"/>
                          <a:pt x="2635" y="20649"/>
                        </a:cubicBezTo>
                        <a:lnTo>
                          <a:pt x="2835" y="20649"/>
                        </a:lnTo>
                        <a:cubicBezTo>
                          <a:pt x="2869" y="20682"/>
                          <a:pt x="2869" y="20716"/>
                          <a:pt x="2902" y="20749"/>
                        </a:cubicBezTo>
                        <a:cubicBezTo>
                          <a:pt x="2936" y="20816"/>
                          <a:pt x="2969" y="20882"/>
                          <a:pt x="2969" y="20949"/>
                        </a:cubicBezTo>
                        <a:cubicBezTo>
                          <a:pt x="2735" y="21583"/>
                          <a:pt x="3036" y="22050"/>
                          <a:pt x="3369" y="22483"/>
                        </a:cubicBezTo>
                        <a:cubicBezTo>
                          <a:pt x="3469" y="22584"/>
                          <a:pt x="3503" y="22717"/>
                          <a:pt x="3503" y="22850"/>
                        </a:cubicBezTo>
                        <a:cubicBezTo>
                          <a:pt x="3503" y="22917"/>
                          <a:pt x="3503" y="22984"/>
                          <a:pt x="3536" y="23051"/>
                        </a:cubicBezTo>
                        <a:cubicBezTo>
                          <a:pt x="3603" y="23718"/>
                          <a:pt x="3536" y="24418"/>
                          <a:pt x="3269" y="25019"/>
                        </a:cubicBezTo>
                        <a:cubicBezTo>
                          <a:pt x="3069" y="25486"/>
                          <a:pt x="2969" y="25953"/>
                          <a:pt x="2936" y="26453"/>
                        </a:cubicBezTo>
                        <a:cubicBezTo>
                          <a:pt x="2936" y="26520"/>
                          <a:pt x="2936" y="26586"/>
                          <a:pt x="2936" y="26686"/>
                        </a:cubicBezTo>
                        <a:cubicBezTo>
                          <a:pt x="2936" y="26753"/>
                          <a:pt x="2835" y="26820"/>
                          <a:pt x="2802" y="26887"/>
                        </a:cubicBezTo>
                        <a:cubicBezTo>
                          <a:pt x="2435" y="27220"/>
                          <a:pt x="2302" y="27687"/>
                          <a:pt x="2435" y="28154"/>
                        </a:cubicBezTo>
                        <a:cubicBezTo>
                          <a:pt x="2435" y="28488"/>
                          <a:pt x="2635" y="28788"/>
                          <a:pt x="2969" y="28888"/>
                        </a:cubicBezTo>
                        <a:cubicBezTo>
                          <a:pt x="3036" y="28921"/>
                          <a:pt x="3102" y="28955"/>
                          <a:pt x="3136" y="28988"/>
                        </a:cubicBezTo>
                        <a:cubicBezTo>
                          <a:pt x="3302" y="29055"/>
                          <a:pt x="3436" y="29188"/>
                          <a:pt x="3536" y="29322"/>
                        </a:cubicBezTo>
                        <a:cubicBezTo>
                          <a:pt x="3636" y="29522"/>
                          <a:pt x="3836" y="29622"/>
                          <a:pt x="4036" y="29622"/>
                        </a:cubicBezTo>
                        <a:cubicBezTo>
                          <a:pt x="4303" y="29622"/>
                          <a:pt x="4537" y="29455"/>
                          <a:pt x="4670" y="29222"/>
                        </a:cubicBezTo>
                        <a:cubicBezTo>
                          <a:pt x="4904" y="29222"/>
                          <a:pt x="5137" y="29188"/>
                          <a:pt x="5337" y="29122"/>
                        </a:cubicBezTo>
                        <a:cubicBezTo>
                          <a:pt x="5604" y="29088"/>
                          <a:pt x="5838" y="29055"/>
                          <a:pt x="6104" y="29021"/>
                        </a:cubicBezTo>
                        <a:cubicBezTo>
                          <a:pt x="6371" y="29021"/>
                          <a:pt x="6672" y="29122"/>
                          <a:pt x="6938" y="29288"/>
                        </a:cubicBezTo>
                        <a:cubicBezTo>
                          <a:pt x="6972" y="29322"/>
                          <a:pt x="7005" y="29322"/>
                          <a:pt x="7038" y="29322"/>
                        </a:cubicBezTo>
                        <a:cubicBezTo>
                          <a:pt x="7139" y="29322"/>
                          <a:pt x="7239" y="29255"/>
                          <a:pt x="7272" y="29155"/>
                        </a:cubicBezTo>
                        <a:cubicBezTo>
                          <a:pt x="7339" y="29021"/>
                          <a:pt x="7205" y="28955"/>
                          <a:pt x="7105" y="28888"/>
                        </a:cubicBezTo>
                        <a:lnTo>
                          <a:pt x="7072" y="28855"/>
                        </a:lnTo>
                        <a:cubicBezTo>
                          <a:pt x="7105" y="28755"/>
                          <a:pt x="7072" y="28621"/>
                          <a:pt x="6972" y="28554"/>
                        </a:cubicBezTo>
                        <a:cubicBezTo>
                          <a:pt x="6938" y="28521"/>
                          <a:pt x="6905" y="28488"/>
                          <a:pt x="6905" y="28454"/>
                        </a:cubicBezTo>
                        <a:cubicBezTo>
                          <a:pt x="6872" y="28154"/>
                          <a:pt x="6838" y="27854"/>
                          <a:pt x="6738" y="27554"/>
                        </a:cubicBezTo>
                        <a:cubicBezTo>
                          <a:pt x="6571" y="27087"/>
                          <a:pt x="6571" y="26620"/>
                          <a:pt x="6672" y="26153"/>
                        </a:cubicBezTo>
                        <a:cubicBezTo>
                          <a:pt x="6705" y="26086"/>
                          <a:pt x="6705" y="26019"/>
                          <a:pt x="6738" y="25986"/>
                        </a:cubicBezTo>
                        <a:cubicBezTo>
                          <a:pt x="7005" y="25486"/>
                          <a:pt x="7239" y="24985"/>
                          <a:pt x="6872" y="24418"/>
                        </a:cubicBezTo>
                        <a:lnTo>
                          <a:pt x="6872" y="24318"/>
                        </a:lnTo>
                        <a:cubicBezTo>
                          <a:pt x="6905" y="24118"/>
                          <a:pt x="6838" y="23884"/>
                          <a:pt x="6772" y="23718"/>
                        </a:cubicBezTo>
                        <a:cubicBezTo>
                          <a:pt x="6772" y="23484"/>
                          <a:pt x="6805" y="23251"/>
                          <a:pt x="6805" y="23051"/>
                        </a:cubicBezTo>
                        <a:cubicBezTo>
                          <a:pt x="6772" y="22550"/>
                          <a:pt x="6872" y="22083"/>
                          <a:pt x="7038" y="21650"/>
                        </a:cubicBezTo>
                        <a:cubicBezTo>
                          <a:pt x="7072" y="21549"/>
                          <a:pt x="7072" y="21483"/>
                          <a:pt x="7038" y="21383"/>
                        </a:cubicBezTo>
                        <a:lnTo>
                          <a:pt x="7038" y="21349"/>
                        </a:lnTo>
                        <a:lnTo>
                          <a:pt x="7005" y="21349"/>
                        </a:lnTo>
                        <a:lnTo>
                          <a:pt x="7005" y="20015"/>
                        </a:lnTo>
                        <a:cubicBezTo>
                          <a:pt x="7072" y="19982"/>
                          <a:pt x="7105" y="19915"/>
                          <a:pt x="7105" y="19848"/>
                        </a:cubicBezTo>
                        <a:cubicBezTo>
                          <a:pt x="7105" y="19815"/>
                          <a:pt x="7105" y="19782"/>
                          <a:pt x="7105" y="19748"/>
                        </a:cubicBezTo>
                        <a:cubicBezTo>
                          <a:pt x="7105" y="19648"/>
                          <a:pt x="7105" y="19548"/>
                          <a:pt x="6972" y="19548"/>
                        </a:cubicBezTo>
                        <a:cubicBezTo>
                          <a:pt x="6972" y="19381"/>
                          <a:pt x="6905" y="19248"/>
                          <a:pt x="6838" y="19181"/>
                        </a:cubicBezTo>
                        <a:cubicBezTo>
                          <a:pt x="6672" y="19014"/>
                          <a:pt x="6605" y="18814"/>
                          <a:pt x="6638" y="18614"/>
                        </a:cubicBezTo>
                        <a:cubicBezTo>
                          <a:pt x="6672" y="18414"/>
                          <a:pt x="6838" y="18247"/>
                          <a:pt x="7005" y="18147"/>
                        </a:cubicBezTo>
                        <a:cubicBezTo>
                          <a:pt x="7139" y="18080"/>
                          <a:pt x="7239" y="17980"/>
                          <a:pt x="7339" y="17880"/>
                        </a:cubicBezTo>
                        <a:cubicBezTo>
                          <a:pt x="7339" y="17847"/>
                          <a:pt x="7372" y="17813"/>
                          <a:pt x="7405" y="17780"/>
                        </a:cubicBezTo>
                        <a:cubicBezTo>
                          <a:pt x="7505" y="17680"/>
                          <a:pt x="7606" y="17613"/>
                          <a:pt x="7739" y="17580"/>
                        </a:cubicBezTo>
                        <a:cubicBezTo>
                          <a:pt x="7839" y="17580"/>
                          <a:pt x="7906" y="17513"/>
                          <a:pt x="8006" y="17480"/>
                        </a:cubicBezTo>
                        <a:lnTo>
                          <a:pt x="8506" y="17480"/>
                        </a:lnTo>
                        <a:cubicBezTo>
                          <a:pt x="8552" y="17474"/>
                          <a:pt x="8597" y="17471"/>
                          <a:pt x="8641" y="17471"/>
                        </a:cubicBezTo>
                        <a:cubicBezTo>
                          <a:pt x="8853" y="17471"/>
                          <a:pt x="9047" y="17536"/>
                          <a:pt x="9240" y="17647"/>
                        </a:cubicBezTo>
                        <a:lnTo>
                          <a:pt x="9273" y="18547"/>
                        </a:lnTo>
                        <a:cubicBezTo>
                          <a:pt x="9307" y="18781"/>
                          <a:pt x="9207" y="19048"/>
                          <a:pt x="9040" y="19214"/>
                        </a:cubicBezTo>
                        <a:cubicBezTo>
                          <a:pt x="8840" y="19381"/>
                          <a:pt x="8740" y="19615"/>
                          <a:pt x="8706" y="19882"/>
                        </a:cubicBezTo>
                        <a:cubicBezTo>
                          <a:pt x="8573" y="20115"/>
                          <a:pt x="8506" y="20349"/>
                          <a:pt x="8540" y="20615"/>
                        </a:cubicBezTo>
                        <a:cubicBezTo>
                          <a:pt x="8540" y="20649"/>
                          <a:pt x="8540" y="20649"/>
                          <a:pt x="8540" y="20682"/>
                        </a:cubicBezTo>
                        <a:cubicBezTo>
                          <a:pt x="8540" y="20749"/>
                          <a:pt x="8573" y="20816"/>
                          <a:pt x="8606" y="20882"/>
                        </a:cubicBezTo>
                        <a:cubicBezTo>
                          <a:pt x="8606" y="20916"/>
                          <a:pt x="8606" y="20916"/>
                          <a:pt x="8640" y="20949"/>
                        </a:cubicBezTo>
                        <a:cubicBezTo>
                          <a:pt x="8640" y="20982"/>
                          <a:pt x="8673" y="21016"/>
                          <a:pt x="8706" y="21049"/>
                        </a:cubicBezTo>
                        <a:cubicBezTo>
                          <a:pt x="9340" y="21750"/>
                          <a:pt x="10107" y="22383"/>
                          <a:pt x="10941" y="22917"/>
                        </a:cubicBezTo>
                        <a:cubicBezTo>
                          <a:pt x="10975" y="22984"/>
                          <a:pt x="11041" y="23017"/>
                          <a:pt x="11108" y="23017"/>
                        </a:cubicBezTo>
                        <a:lnTo>
                          <a:pt x="11241" y="23017"/>
                        </a:lnTo>
                        <a:cubicBezTo>
                          <a:pt x="11342" y="23084"/>
                          <a:pt x="11408" y="23117"/>
                          <a:pt x="11408" y="23184"/>
                        </a:cubicBezTo>
                        <a:cubicBezTo>
                          <a:pt x="11442" y="23284"/>
                          <a:pt x="11408" y="23384"/>
                          <a:pt x="11342" y="23451"/>
                        </a:cubicBezTo>
                        <a:cubicBezTo>
                          <a:pt x="11208" y="23584"/>
                          <a:pt x="11141" y="23818"/>
                          <a:pt x="11208" y="24018"/>
                        </a:cubicBezTo>
                        <a:cubicBezTo>
                          <a:pt x="10875" y="24385"/>
                          <a:pt x="10808" y="24885"/>
                          <a:pt x="11008" y="25319"/>
                        </a:cubicBezTo>
                        <a:cubicBezTo>
                          <a:pt x="11008" y="25352"/>
                          <a:pt x="11041" y="25386"/>
                          <a:pt x="11041" y="25419"/>
                        </a:cubicBezTo>
                        <a:cubicBezTo>
                          <a:pt x="11442" y="26153"/>
                          <a:pt x="12109" y="26253"/>
                          <a:pt x="12709" y="26253"/>
                        </a:cubicBezTo>
                        <a:cubicBezTo>
                          <a:pt x="12843" y="26320"/>
                          <a:pt x="12943" y="26353"/>
                          <a:pt x="13076" y="26353"/>
                        </a:cubicBezTo>
                        <a:cubicBezTo>
                          <a:pt x="13310" y="26353"/>
                          <a:pt x="13543" y="26219"/>
                          <a:pt x="13710" y="26053"/>
                        </a:cubicBezTo>
                        <a:cubicBezTo>
                          <a:pt x="13810" y="25886"/>
                          <a:pt x="13777" y="25686"/>
                          <a:pt x="13643" y="25552"/>
                        </a:cubicBezTo>
                        <a:cubicBezTo>
                          <a:pt x="13610" y="25552"/>
                          <a:pt x="13576" y="25519"/>
                          <a:pt x="13543" y="25486"/>
                        </a:cubicBezTo>
                        <a:cubicBezTo>
                          <a:pt x="13510" y="25386"/>
                          <a:pt x="13510" y="25252"/>
                          <a:pt x="13543" y="25119"/>
                        </a:cubicBezTo>
                        <a:cubicBezTo>
                          <a:pt x="13576" y="25085"/>
                          <a:pt x="13610" y="25019"/>
                          <a:pt x="13643" y="24985"/>
                        </a:cubicBezTo>
                        <a:cubicBezTo>
                          <a:pt x="13643" y="24952"/>
                          <a:pt x="13677" y="24952"/>
                          <a:pt x="13677" y="24919"/>
                        </a:cubicBezTo>
                        <a:cubicBezTo>
                          <a:pt x="13743" y="24919"/>
                          <a:pt x="13777" y="24885"/>
                          <a:pt x="13843" y="24885"/>
                        </a:cubicBezTo>
                        <a:cubicBezTo>
                          <a:pt x="13943" y="24885"/>
                          <a:pt x="14010" y="24852"/>
                          <a:pt x="14077" y="24818"/>
                        </a:cubicBezTo>
                        <a:lnTo>
                          <a:pt x="14110" y="24818"/>
                        </a:lnTo>
                        <a:cubicBezTo>
                          <a:pt x="14177" y="24818"/>
                          <a:pt x="14244" y="24818"/>
                          <a:pt x="14310" y="24785"/>
                        </a:cubicBezTo>
                        <a:cubicBezTo>
                          <a:pt x="14444" y="24752"/>
                          <a:pt x="14577" y="24718"/>
                          <a:pt x="14677" y="24652"/>
                        </a:cubicBezTo>
                        <a:lnTo>
                          <a:pt x="14744" y="24618"/>
                        </a:lnTo>
                        <a:cubicBezTo>
                          <a:pt x="14777" y="24652"/>
                          <a:pt x="14844" y="24652"/>
                          <a:pt x="14877" y="24652"/>
                        </a:cubicBezTo>
                        <a:cubicBezTo>
                          <a:pt x="14944" y="24652"/>
                          <a:pt x="15011" y="24652"/>
                          <a:pt x="15044" y="24585"/>
                        </a:cubicBezTo>
                        <a:cubicBezTo>
                          <a:pt x="15144" y="24685"/>
                          <a:pt x="15244" y="24785"/>
                          <a:pt x="15344" y="24818"/>
                        </a:cubicBezTo>
                        <a:cubicBezTo>
                          <a:pt x="15411" y="24852"/>
                          <a:pt x="15478" y="24885"/>
                          <a:pt x="15545" y="24919"/>
                        </a:cubicBezTo>
                        <a:lnTo>
                          <a:pt x="15678" y="24952"/>
                        </a:lnTo>
                        <a:lnTo>
                          <a:pt x="15745" y="25019"/>
                        </a:lnTo>
                        <a:lnTo>
                          <a:pt x="15645" y="25019"/>
                        </a:lnTo>
                        <a:cubicBezTo>
                          <a:pt x="15311" y="25052"/>
                          <a:pt x="15011" y="25185"/>
                          <a:pt x="14811" y="25419"/>
                        </a:cubicBezTo>
                        <a:lnTo>
                          <a:pt x="14577" y="25586"/>
                        </a:lnTo>
                        <a:cubicBezTo>
                          <a:pt x="14544" y="25586"/>
                          <a:pt x="14510" y="25619"/>
                          <a:pt x="14444" y="25652"/>
                        </a:cubicBezTo>
                        <a:cubicBezTo>
                          <a:pt x="14410" y="25652"/>
                          <a:pt x="14410" y="25686"/>
                          <a:pt x="14377" y="25719"/>
                        </a:cubicBezTo>
                        <a:lnTo>
                          <a:pt x="14244" y="25853"/>
                        </a:lnTo>
                        <a:lnTo>
                          <a:pt x="14110" y="25986"/>
                        </a:lnTo>
                        <a:cubicBezTo>
                          <a:pt x="14310" y="26353"/>
                          <a:pt x="14344" y="26753"/>
                          <a:pt x="14210" y="27153"/>
                        </a:cubicBezTo>
                        <a:cubicBezTo>
                          <a:pt x="14144" y="27254"/>
                          <a:pt x="14077" y="27320"/>
                          <a:pt x="13977" y="27420"/>
                        </a:cubicBezTo>
                        <a:cubicBezTo>
                          <a:pt x="13843" y="28121"/>
                          <a:pt x="13977" y="28288"/>
                          <a:pt x="14644" y="28421"/>
                        </a:cubicBezTo>
                        <a:lnTo>
                          <a:pt x="14744" y="28421"/>
                        </a:lnTo>
                        <a:cubicBezTo>
                          <a:pt x="14877" y="28421"/>
                          <a:pt x="15044" y="28454"/>
                          <a:pt x="15111" y="28621"/>
                        </a:cubicBezTo>
                        <a:lnTo>
                          <a:pt x="15144" y="28721"/>
                        </a:lnTo>
                        <a:cubicBezTo>
                          <a:pt x="15178" y="28788"/>
                          <a:pt x="15178" y="28888"/>
                          <a:pt x="15211" y="28955"/>
                        </a:cubicBezTo>
                        <a:cubicBezTo>
                          <a:pt x="15211" y="28988"/>
                          <a:pt x="15244" y="29021"/>
                          <a:pt x="15244" y="29088"/>
                        </a:cubicBezTo>
                        <a:lnTo>
                          <a:pt x="15244" y="29155"/>
                        </a:lnTo>
                        <a:cubicBezTo>
                          <a:pt x="15278" y="29188"/>
                          <a:pt x="15311" y="29255"/>
                          <a:pt x="15344" y="29322"/>
                        </a:cubicBezTo>
                        <a:cubicBezTo>
                          <a:pt x="15344" y="29355"/>
                          <a:pt x="15378" y="29388"/>
                          <a:pt x="15411" y="29388"/>
                        </a:cubicBezTo>
                        <a:cubicBezTo>
                          <a:pt x="15444" y="29422"/>
                          <a:pt x="15478" y="29455"/>
                          <a:pt x="15511" y="29488"/>
                        </a:cubicBezTo>
                        <a:cubicBezTo>
                          <a:pt x="15545" y="29522"/>
                          <a:pt x="15578" y="29522"/>
                          <a:pt x="15611" y="29555"/>
                        </a:cubicBezTo>
                        <a:cubicBezTo>
                          <a:pt x="15678" y="29589"/>
                          <a:pt x="15745" y="29589"/>
                          <a:pt x="15811" y="29589"/>
                        </a:cubicBezTo>
                        <a:lnTo>
                          <a:pt x="15911" y="29589"/>
                        </a:lnTo>
                        <a:cubicBezTo>
                          <a:pt x="15928" y="29605"/>
                          <a:pt x="15945" y="29614"/>
                          <a:pt x="15962" y="29614"/>
                        </a:cubicBezTo>
                        <a:cubicBezTo>
                          <a:pt x="15978" y="29614"/>
                          <a:pt x="15995" y="29605"/>
                          <a:pt x="16012" y="29589"/>
                        </a:cubicBezTo>
                        <a:lnTo>
                          <a:pt x="16078" y="29589"/>
                        </a:lnTo>
                        <a:cubicBezTo>
                          <a:pt x="16579" y="29589"/>
                          <a:pt x="16779" y="29355"/>
                          <a:pt x="16845" y="28821"/>
                        </a:cubicBezTo>
                        <a:cubicBezTo>
                          <a:pt x="16845" y="28721"/>
                          <a:pt x="16879" y="28621"/>
                          <a:pt x="16912" y="28521"/>
                        </a:cubicBezTo>
                        <a:cubicBezTo>
                          <a:pt x="16946" y="28454"/>
                          <a:pt x="16946" y="28421"/>
                          <a:pt x="16946" y="28388"/>
                        </a:cubicBezTo>
                        <a:lnTo>
                          <a:pt x="17012" y="28388"/>
                        </a:lnTo>
                        <a:lnTo>
                          <a:pt x="17079" y="28321"/>
                        </a:lnTo>
                        <a:cubicBezTo>
                          <a:pt x="17112" y="28354"/>
                          <a:pt x="17179" y="28388"/>
                          <a:pt x="17246" y="28388"/>
                        </a:cubicBezTo>
                        <a:cubicBezTo>
                          <a:pt x="17379" y="28354"/>
                          <a:pt x="17546" y="28288"/>
                          <a:pt x="17646" y="28154"/>
                        </a:cubicBezTo>
                        <a:cubicBezTo>
                          <a:pt x="17880" y="28087"/>
                          <a:pt x="18280" y="27987"/>
                          <a:pt x="18180" y="27620"/>
                        </a:cubicBezTo>
                        <a:cubicBezTo>
                          <a:pt x="18146" y="27420"/>
                          <a:pt x="18046" y="27254"/>
                          <a:pt x="17880" y="27153"/>
                        </a:cubicBezTo>
                        <a:cubicBezTo>
                          <a:pt x="17779" y="27087"/>
                          <a:pt x="17679" y="27087"/>
                          <a:pt x="17579" y="27053"/>
                        </a:cubicBezTo>
                        <a:lnTo>
                          <a:pt x="17513" y="27053"/>
                        </a:lnTo>
                        <a:cubicBezTo>
                          <a:pt x="17212" y="26887"/>
                          <a:pt x="17146" y="26686"/>
                          <a:pt x="17346" y="26320"/>
                        </a:cubicBezTo>
                        <a:cubicBezTo>
                          <a:pt x="17346" y="26286"/>
                          <a:pt x="17379" y="26253"/>
                          <a:pt x="17413" y="26219"/>
                        </a:cubicBezTo>
                        <a:cubicBezTo>
                          <a:pt x="17479" y="26086"/>
                          <a:pt x="17513" y="25986"/>
                          <a:pt x="17646" y="25986"/>
                        </a:cubicBezTo>
                        <a:cubicBezTo>
                          <a:pt x="17746" y="25986"/>
                          <a:pt x="17813" y="26019"/>
                          <a:pt x="17880" y="26053"/>
                        </a:cubicBezTo>
                        <a:cubicBezTo>
                          <a:pt x="17946" y="26086"/>
                          <a:pt x="17980" y="26086"/>
                          <a:pt x="18013" y="26086"/>
                        </a:cubicBezTo>
                        <a:cubicBezTo>
                          <a:pt x="18046" y="26086"/>
                          <a:pt x="18046" y="26086"/>
                          <a:pt x="18080" y="26053"/>
                        </a:cubicBezTo>
                        <a:cubicBezTo>
                          <a:pt x="18146" y="26053"/>
                          <a:pt x="18180" y="25986"/>
                          <a:pt x="18213" y="25919"/>
                        </a:cubicBezTo>
                        <a:cubicBezTo>
                          <a:pt x="18213" y="25919"/>
                          <a:pt x="18213" y="25886"/>
                          <a:pt x="18213" y="25886"/>
                        </a:cubicBezTo>
                        <a:lnTo>
                          <a:pt x="18213" y="25853"/>
                        </a:lnTo>
                        <a:cubicBezTo>
                          <a:pt x="18246" y="25786"/>
                          <a:pt x="18246" y="25752"/>
                          <a:pt x="18213" y="25719"/>
                        </a:cubicBezTo>
                        <a:lnTo>
                          <a:pt x="18213" y="25652"/>
                        </a:lnTo>
                        <a:cubicBezTo>
                          <a:pt x="18213" y="25652"/>
                          <a:pt x="18213" y="25619"/>
                          <a:pt x="18213" y="25619"/>
                        </a:cubicBezTo>
                        <a:cubicBezTo>
                          <a:pt x="18080" y="25419"/>
                          <a:pt x="17980" y="25185"/>
                          <a:pt x="17946" y="24952"/>
                        </a:cubicBezTo>
                        <a:cubicBezTo>
                          <a:pt x="17846" y="24485"/>
                          <a:pt x="17746" y="23985"/>
                          <a:pt x="17012" y="23951"/>
                        </a:cubicBezTo>
                        <a:cubicBezTo>
                          <a:pt x="16996" y="23968"/>
                          <a:pt x="16987" y="23976"/>
                          <a:pt x="16979" y="23976"/>
                        </a:cubicBezTo>
                        <a:cubicBezTo>
                          <a:pt x="16971" y="23976"/>
                          <a:pt x="16962" y="23968"/>
                          <a:pt x="16946" y="23951"/>
                        </a:cubicBezTo>
                        <a:lnTo>
                          <a:pt x="16912" y="23951"/>
                        </a:lnTo>
                        <a:cubicBezTo>
                          <a:pt x="16879" y="23918"/>
                          <a:pt x="16879" y="23851"/>
                          <a:pt x="16879" y="23784"/>
                        </a:cubicBezTo>
                        <a:cubicBezTo>
                          <a:pt x="16879" y="23718"/>
                          <a:pt x="16845" y="23651"/>
                          <a:pt x="16812" y="23584"/>
                        </a:cubicBezTo>
                        <a:cubicBezTo>
                          <a:pt x="16879" y="23551"/>
                          <a:pt x="16912" y="23518"/>
                          <a:pt x="16946" y="23518"/>
                        </a:cubicBezTo>
                        <a:cubicBezTo>
                          <a:pt x="17012" y="23518"/>
                          <a:pt x="17046" y="23551"/>
                          <a:pt x="17079" y="23618"/>
                        </a:cubicBezTo>
                        <a:cubicBezTo>
                          <a:pt x="17212" y="23751"/>
                          <a:pt x="17413" y="23818"/>
                          <a:pt x="17613" y="23851"/>
                        </a:cubicBezTo>
                        <a:cubicBezTo>
                          <a:pt x="17779" y="23818"/>
                          <a:pt x="17946" y="23718"/>
                          <a:pt x="18080" y="23584"/>
                        </a:cubicBezTo>
                        <a:cubicBezTo>
                          <a:pt x="18180" y="23351"/>
                          <a:pt x="18246" y="23084"/>
                          <a:pt x="18213" y="22850"/>
                        </a:cubicBezTo>
                        <a:cubicBezTo>
                          <a:pt x="18180" y="22617"/>
                          <a:pt x="18146" y="22350"/>
                          <a:pt x="17980" y="22350"/>
                        </a:cubicBezTo>
                        <a:lnTo>
                          <a:pt x="17913" y="22350"/>
                        </a:lnTo>
                        <a:cubicBezTo>
                          <a:pt x="17779" y="22383"/>
                          <a:pt x="17646" y="22417"/>
                          <a:pt x="17479" y="22417"/>
                        </a:cubicBezTo>
                        <a:cubicBezTo>
                          <a:pt x="17445" y="22411"/>
                          <a:pt x="17411" y="22408"/>
                          <a:pt x="17376" y="22408"/>
                        </a:cubicBezTo>
                        <a:cubicBezTo>
                          <a:pt x="17211" y="22408"/>
                          <a:pt x="17050" y="22473"/>
                          <a:pt x="16912" y="22584"/>
                        </a:cubicBezTo>
                        <a:lnTo>
                          <a:pt x="16879" y="22617"/>
                        </a:lnTo>
                        <a:cubicBezTo>
                          <a:pt x="16845" y="22650"/>
                          <a:pt x="16812" y="22684"/>
                          <a:pt x="16812" y="22717"/>
                        </a:cubicBezTo>
                        <a:lnTo>
                          <a:pt x="16378" y="22617"/>
                        </a:lnTo>
                        <a:cubicBezTo>
                          <a:pt x="16345" y="22584"/>
                          <a:pt x="16312" y="22584"/>
                          <a:pt x="16278" y="22584"/>
                        </a:cubicBezTo>
                        <a:cubicBezTo>
                          <a:pt x="16212" y="22584"/>
                          <a:pt x="16112" y="22617"/>
                          <a:pt x="16045" y="22650"/>
                        </a:cubicBezTo>
                        <a:cubicBezTo>
                          <a:pt x="16012" y="22684"/>
                          <a:pt x="15978" y="22717"/>
                          <a:pt x="15911" y="22717"/>
                        </a:cubicBezTo>
                        <a:cubicBezTo>
                          <a:pt x="15911" y="22717"/>
                          <a:pt x="15878" y="22717"/>
                          <a:pt x="15845" y="22650"/>
                        </a:cubicBezTo>
                        <a:cubicBezTo>
                          <a:pt x="15845" y="22584"/>
                          <a:pt x="15811" y="22550"/>
                          <a:pt x="15778" y="22483"/>
                        </a:cubicBezTo>
                        <a:cubicBezTo>
                          <a:pt x="15611" y="22150"/>
                          <a:pt x="15378" y="21883"/>
                          <a:pt x="15111" y="21650"/>
                        </a:cubicBezTo>
                        <a:cubicBezTo>
                          <a:pt x="14644" y="21249"/>
                          <a:pt x="14210" y="20849"/>
                          <a:pt x="14310" y="20115"/>
                        </a:cubicBezTo>
                        <a:cubicBezTo>
                          <a:pt x="14410" y="20048"/>
                          <a:pt x="14510" y="19982"/>
                          <a:pt x="14611" y="19948"/>
                        </a:cubicBezTo>
                        <a:cubicBezTo>
                          <a:pt x="14777" y="19848"/>
                          <a:pt x="14911" y="19748"/>
                          <a:pt x="15011" y="19581"/>
                        </a:cubicBezTo>
                        <a:cubicBezTo>
                          <a:pt x="15044" y="19548"/>
                          <a:pt x="15078" y="19515"/>
                          <a:pt x="15078" y="19448"/>
                        </a:cubicBezTo>
                        <a:cubicBezTo>
                          <a:pt x="15111" y="19381"/>
                          <a:pt x="15111" y="19315"/>
                          <a:pt x="15111" y="19281"/>
                        </a:cubicBezTo>
                        <a:cubicBezTo>
                          <a:pt x="15111" y="19081"/>
                          <a:pt x="15011" y="19014"/>
                          <a:pt x="14844" y="18981"/>
                        </a:cubicBezTo>
                        <a:lnTo>
                          <a:pt x="14444" y="18681"/>
                        </a:lnTo>
                        <a:cubicBezTo>
                          <a:pt x="14444" y="18614"/>
                          <a:pt x="14444" y="18547"/>
                          <a:pt x="14444" y="18514"/>
                        </a:cubicBezTo>
                        <a:cubicBezTo>
                          <a:pt x="14377" y="18247"/>
                          <a:pt x="14244" y="18014"/>
                          <a:pt x="14043" y="17813"/>
                        </a:cubicBezTo>
                        <a:cubicBezTo>
                          <a:pt x="13977" y="17747"/>
                          <a:pt x="13910" y="17680"/>
                          <a:pt x="13877" y="17613"/>
                        </a:cubicBezTo>
                        <a:cubicBezTo>
                          <a:pt x="13810" y="17547"/>
                          <a:pt x="13743" y="17513"/>
                          <a:pt x="13710" y="17480"/>
                        </a:cubicBezTo>
                        <a:lnTo>
                          <a:pt x="13677" y="17447"/>
                        </a:lnTo>
                        <a:cubicBezTo>
                          <a:pt x="13543" y="17280"/>
                          <a:pt x="13410" y="17113"/>
                          <a:pt x="13310" y="16946"/>
                        </a:cubicBezTo>
                        <a:cubicBezTo>
                          <a:pt x="13210" y="16779"/>
                          <a:pt x="13109" y="16646"/>
                          <a:pt x="13009" y="16513"/>
                        </a:cubicBezTo>
                        <a:lnTo>
                          <a:pt x="12175" y="15378"/>
                        </a:lnTo>
                        <a:cubicBezTo>
                          <a:pt x="12142" y="15345"/>
                          <a:pt x="12109" y="15312"/>
                          <a:pt x="12042" y="15278"/>
                        </a:cubicBezTo>
                        <a:cubicBezTo>
                          <a:pt x="11942" y="15212"/>
                          <a:pt x="11875" y="15145"/>
                          <a:pt x="11809" y="15045"/>
                        </a:cubicBezTo>
                        <a:cubicBezTo>
                          <a:pt x="11775" y="15011"/>
                          <a:pt x="11742" y="14978"/>
                          <a:pt x="11742" y="14911"/>
                        </a:cubicBezTo>
                        <a:cubicBezTo>
                          <a:pt x="12075" y="14811"/>
                          <a:pt x="12342" y="14578"/>
                          <a:pt x="12476" y="14244"/>
                        </a:cubicBezTo>
                        <a:cubicBezTo>
                          <a:pt x="12576" y="14044"/>
                          <a:pt x="12709" y="13877"/>
                          <a:pt x="12876" y="13744"/>
                        </a:cubicBezTo>
                        <a:lnTo>
                          <a:pt x="13009" y="13711"/>
                        </a:lnTo>
                        <a:lnTo>
                          <a:pt x="13109" y="13711"/>
                        </a:lnTo>
                        <a:cubicBezTo>
                          <a:pt x="13376" y="13711"/>
                          <a:pt x="13643" y="13610"/>
                          <a:pt x="13877" y="13444"/>
                        </a:cubicBezTo>
                        <a:cubicBezTo>
                          <a:pt x="13910" y="13377"/>
                          <a:pt x="13943" y="13344"/>
                          <a:pt x="14010" y="13277"/>
                        </a:cubicBezTo>
                        <a:lnTo>
                          <a:pt x="14043" y="13244"/>
                        </a:lnTo>
                        <a:cubicBezTo>
                          <a:pt x="14210" y="13110"/>
                          <a:pt x="14410" y="12977"/>
                          <a:pt x="14611" y="12877"/>
                        </a:cubicBezTo>
                        <a:cubicBezTo>
                          <a:pt x="14777" y="12777"/>
                          <a:pt x="14944" y="12643"/>
                          <a:pt x="15111" y="12543"/>
                        </a:cubicBezTo>
                        <a:cubicBezTo>
                          <a:pt x="15344" y="12543"/>
                          <a:pt x="15444" y="12343"/>
                          <a:pt x="15511" y="12176"/>
                        </a:cubicBezTo>
                        <a:cubicBezTo>
                          <a:pt x="15511" y="12143"/>
                          <a:pt x="15511" y="12076"/>
                          <a:pt x="15511" y="12043"/>
                        </a:cubicBezTo>
                        <a:cubicBezTo>
                          <a:pt x="15811" y="11843"/>
                          <a:pt x="16012" y="11542"/>
                          <a:pt x="16078" y="11209"/>
                        </a:cubicBezTo>
                        <a:cubicBezTo>
                          <a:pt x="16212" y="11142"/>
                          <a:pt x="16312" y="11009"/>
                          <a:pt x="16378" y="10875"/>
                        </a:cubicBezTo>
                        <a:lnTo>
                          <a:pt x="16445" y="10875"/>
                        </a:lnTo>
                        <a:cubicBezTo>
                          <a:pt x="16579" y="10808"/>
                          <a:pt x="16712" y="10775"/>
                          <a:pt x="16845" y="10708"/>
                        </a:cubicBezTo>
                        <a:lnTo>
                          <a:pt x="17079" y="10642"/>
                        </a:lnTo>
                        <a:lnTo>
                          <a:pt x="17212" y="10642"/>
                        </a:lnTo>
                        <a:lnTo>
                          <a:pt x="17312" y="10675"/>
                        </a:lnTo>
                        <a:cubicBezTo>
                          <a:pt x="17513" y="10708"/>
                          <a:pt x="17679" y="10808"/>
                          <a:pt x="17813" y="10942"/>
                        </a:cubicBezTo>
                        <a:cubicBezTo>
                          <a:pt x="17946" y="11075"/>
                          <a:pt x="18080" y="11142"/>
                          <a:pt x="18280" y="11142"/>
                        </a:cubicBezTo>
                        <a:lnTo>
                          <a:pt x="18413" y="11142"/>
                        </a:lnTo>
                        <a:cubicBezTo>
                          <a:pt x="18480" y="11109"/>
                          <a:pt x="18547" y="11075"/>
                          <a:pt x="18580" y="11075"/>
                        </a:cubicBezTo>
                        <a:cubicBezTo>
                          <a:pt x="18613" y="11042"/>
                          <a:pt x="18647" y="11009"/>
                          <a:pt x="18680" y="11009"/>
                        </a:cubicBezTo>
                        <a:lnTo>
                          <a:pt x="18747" y="10975"/>
                        </a:lnTo>
                        <a:cubicBezTo>
                          <a:pt x="18747" y="10808"/>
                          <a:pt x="18780" y="10675"/>
                          <a:pt x="18847" y="10542"/>
                        </a:cubicBezTo>
                        <a:cubicBezTo>
                          <a:pt x="18947" y="10375"/>
                          <a:pt x="18980" y="10175"/>
                          <a:pt x="18914" y="9975"/>
                        </a:cubicBezTo>
                        <a:cubicBezTo>
                          <a:pt x="19014" y="9474"/>
                          <a:pt x="18847" y="9207"/>
                          <a:pt x="18313" y="9007"/>
                        </a:cubicBezTo>
                        <a:cubicBezTo>
                          <a:pt x="18113" y="8940"/>
                          <a:pt x="17880" y="8907"/>
                          <a:pt x="17646" y="8907"/>
                        </a:cubicBezTo>
                        <a:cubicBezTo>
                          <a:pt x="17279" y="8907"/>
                          <a:pt x="16946" y="8974"/>
                          <a:pt x="16579" y="9107"/>
                        </a:cubicBezTo>
                        <a:cubicBezTo>
                          <a:pt x="16345" y="9174"/>
                          <a:pt x="16078" y="9241"/>
                          <a:pt x="15811" y="9307"/>
                        </a:cubicBezTo>
                        <a:lnTo>
                          <a:pt x="15478" y="9674"/>
                        </a:lnTo>
                        <a:cubicBezTo>
                          <a:pt x="15444" y="9674"/>
                          <a:pt x="15411" y="9708"/>
                          <a:pt x="15411" y="9708"/>
                        </a:cubicBezTo>
                        <a:lnTo>
                          <a:pt x="13877" y="9708"/>
                        </a:lnTo>
                        <a:cubicBezTo>
                          <a:pt x="13810" y="9708"/>
                          <a:pt x="13710" y="9741"/>
                          <a:pt x="13643" y="9774"/>
                        </a:cubicBezTo>
                        <a:cubicBezTo>
                          <a:pt x="13610" y="9841"/>
                          <a:pt x="13576" y="9908"/>
                          <a:pt x="13576" y="10008"/>
                        </a:cubicBezTo>
                        <a:lnTo>
                          <a:pt x="13576" y="10075"/>
                        </a:lnTo>
                        <a:lnTo>
                          <a:pt x="13576" y="10141"/>
                        </a:lnTo>
                        <a:cubicBezTo>
                          <a:pt x="13310" y="10375"/>
                          <a:pt x="12976" y="10508"/>
                          <a:pt x="12642" y="10508"/>
                        </a:cubicBezTo>
                        <a:cubicBezTo>
                          <a:pt x="12242" y="10508"/>
                          <a:pt x="11875" y="10308"/>
                          <a:pt x="11642" y="9975"/>
                        </a:cubicBezTo>
                        <a:lnTo>
                          <a:pt x="11508" y="9975"/>
                        </a:lnTo>
                        <a:cubicBezTo>
                          <a:pt x="11442" y="9941"/>
                          <a:pt x="11375" y="9941"/>
                          <a:pt x="11342" y="9941"/>
                        </a:cubicBezTo>
                        <a:cubicBezTo>
                          <a:pt x="11208" y="9941"/>
                          <a:pt x="11141" y="10008"/>
                          <a:pt x="11108" y="10175"/>
                        </a:cubicBezTo>
                        <a:lnTo>
                          <a:pt x="10908" y="10308"/>
                        </a:lnTo>
                        <a:lnTo>
                          <a:pt x="10741" y="10308"/>
                        </a:lnTo>
                        <a:cubicBezTo>
                          <a:pt x="10374" y="10442"/>
                          <a:pt x="10141" y="10808"/>
                          <a:pt x="10141" y="11209"/>
                        </a:cubicBezTo>
                        <a:cubicBezTo>
                          <a:pt x="10141" y="11242"/>
                          <a:pt x="10141" y="11275"/>
                          <a:pt x="10174" y="11342"/>
                        </a:cubicBezTo>
                        <a:cubicBezTo>
                          <a:pt x="10107" y="11409"/>
                          <a:pt x="10041" y="11476"/>
                          <a:pt x="9941" y="11509"/>
                        </a:cubicBezTo>
                        <a:cubicBezTo>
                          <a:pt x="9740" y="11642"/>
                          <a:pt x="9607" y="11843"/>
                          <a:pt x="9574" y="12076"/>
                        </a:cubicBezTo>
                        <a:cubicBezTo>
                          <a:pt x="9540" y="12109"/>
                          <a:pt x="9507" y="12143"/>
                          <a:pt x="9474" y="12209"/>
                        </a:cubicBezTo>
                        <a:cubicBezTo>
                          <a:pt x="9440" y="12243"/>
                          <a:pt x="9440" y="12310"/>
                          <a:pt x="9440" y="12343"/>
                        </a:cubicBezTo>
                        <a:cubicBezTo>
                          <a:pt x="9340" y="12376"/>
                          <a:pt x="9240" y="12376"/>
                          <a:pt x="9140" y="12376"/>
                        </a:cubicBezTo>
                        <a:cubicBezTo>
                          <a:pt x="9007" y="12376"/>
                          <a:pt x="8906" y="12343"/>
                          <a:pt x="8806" y="12343"/>
                        </a:cubicBezTo>
                        <a:cubicBezTo>
                          <a:pt x="8773" y="12276"/>
                          <a:pt x="8740" y="12243"/>
                          <a:pt x="8706" y="12209"/>
                        </a:cubicBezTo>
                        <a:lnTo>
                          <a:pt x="8573" y="12209"/>
                        </a:lnTo>
                        <a:lnTo>
                          <a:pt x="8506" y="12176"/>
                        </a:lnTo>
                        <a:cubicBezTo>
                          <a:pt x="8139" y="12076"/>
                          <a:pt x="7839" y="11976"/>
                          <a:pt x="7739" y="11576"/>
                        </a:cubicBezTo>
                        <a:cubicBezTo>
                          <a:pt x="7706" y="11509"/>
                          <a:pt x="7672" y="11442"/>
                          <a:pt x="7639" y="11376"/>
                        </a:cubicBezTo>
                        <a:cubicBezTo>
                          <a:pt x="7539" y="11275"/>
                          <a:pt x="7472" y="11142"/>
                          <a:pt x="7472" y="11009"/>
                        </a:cubicBezTo>
                        <a:cubicBezTo>
                          <a:pt x="7439" y="10942"/>
                          <a:pt x="7439" y="10909"/>
                          <a:pt x="7439" y="10842"/>
                        </a:cubicBezTo>
                        <a:cubicBezTo>
                          <a:pt x="7439" y="10808"/>
                          <a:pt x="7405" y="10742"/>
                          <a:pt x="7372" y="10708"/>
                        </a:cubicBezTo>
                        <a:cubicBezTo>
                          <a:pt x="7339" y="10675"/>
                          <a:pt x="7305" y="10675"/>
                          <a:pt x="7305" y="10675"/>
                        </a:cubicBezTo>
                        <a:lnTo>
                          <a:pt x="7239" y="10675"/>
                        </a:lnTo>
                        <a:lnTo>
                          <a:pt x="7272" y="10642"/>
                        </a:lnTo>
                        <a:cubicBezTo>
                          <a:pt x="7305" y="10542"/>
                          <a:pt x="7272" y="10442"/>
                          <a:pt x="7205" y="10341"/>
                        </a:cubicBezTo>
                        <a:cubicBezTo>
                          <a:pt x="7072" y="10208"/>
                          <a:pt x="6905" y="10141"/>
                          <a:pt x="6738" y="10108"/>
                        </a:cubicBezTo>
                        <a:cubicBezTo>
                          <a:pt x="6471" y="10075"/>
                          <a:pt x="6205" y="9874"/>
                          <a:pt x="6138" y="9608"/>
                        </a:cubicBezTo>
                        <a:cubicBezTo>
                          <a:pt x="5738" y="8340"/>
                          <a:pt x="5537" y="6906"/>
                          <a:pt x="6705" y="5638"/>
                        </a:cubicBezTo>
                        <a:cubicBezTo>
                          <a:pt x="6885" y="5428"/>
                          <a:pt x="7145" y="5299"/>
                          <a:pt x="7438" y="5299"/>
                        </a:cubicBezTo>
                        <a:cubicBezTo>
                          <a:pt x="7471" y="5299"/>
                          <a:pt x="7505" y="5301"/>
                          <a:pt x="7539" y="5305"/>
                        </a:cubicBezTo>
                        <a:cubicBezTo>
                          <a:pt x="7672" y="5305"/>
                          <a:pt x="7806" y="5305"/>
                          <a:pt x="7939" y="5338"/>
                        </a:cubicBezTo>
                        <a:lnTo>
                          <a:pt x="8439" y="5338"/>
                        </a:lnTo>
                        <a:lnTo>
                          <a:pt x="8473" y="5305"/>
                        </a:lnTo>
                        <a:cubicBezTo>
                          <a:pt x="8560" y="5450"/>
                          <a:pt x="8698" y="5544"/>
                          <a:pt x="8864" y="5544"/>
                        </a:cubicBezTo>
                        <a:cubicBezTo>
                          <a:pt x="8889" y="5544"/>
                          <a:pt x="8914" y="5542"/>
                          <a:pt x="8940" y="5538"/>
                        </a:cubicBezTo>
                        <a:lnTo>
                          <a:pt x="9040" y="5538"/>
                        </a:lnTo>
                        <a:cubicBezTo>
                          <a:pt x="9107" y="5538"/>
                          <a:pt x="9140" y="5505"/>
                          <a:pt x="9173" y="5505"/>
                        </a:cubicBezTo>
                        <a:cubicBezTo>
                          <a:pt x="9240" y="5571"/>
                          <a:pt x="9307" y="5605"/>
                          <a:pt x="9407" y="5605"/>
                        </a:cubicBezTo>
                        <a:cubicBezTo>
                          <a:pt x="9540" y="5605"/>
                          <a:pt x="9674" y="5538"/>
                          <a:pt x="9740" y="5438"/>
                        </a:cubicBezTo>
                        <a:cubicBezTo>
                          <a:pt x="9840" y="5371"/>
                          <a:pt x="9907" y="5305"/>
                          <a:pt x="10007" y="5271"/>
                        </a:cubicBezTo>
                        <a:cubicBezTo>
                          <a:pt x="10007" y="5238"/>
                          <a:pt x="10041" y="5204"/>
                          <a:pt x="10041" y="5204"/>
                        </a:cubicBezTo>
                        <a:lnTo>
                          <a:pt x="10307" y="5271"/>
                        </a:lnTo>
                        <a:cubicBezTo>
                          <a:pt x="10474" y="5338"/>
                          <a:pt x="10674" y="5405"/>
                          <a:pt x="10875" y="5405"/>
                        </a:cubicBezTo>
                        <a:lnTo>
                          <a:pt x="10975" y="5405"/>
                        </a:lnTo>
                        <a:cubicBezTo>
                          <a:pt x="11075" y="5405"/>
                          <a:pt x="11175" y="5338"/>
                          <a:pt x="11275" y="5271"/>
                        </a:cubicBezTo>
                        <a:lnTo>
                          <a:pt x="11442" y="5305"/>
                        </a:lnTo>
                        <a:cubicBezTo>
                          <a:pt x="11542" y="5338"/>
                          <a:pt x="11642" y="5338"/>
                          <a:pt x="11708" y="5338"/>
                        </a:cubicBezTo>
                        <a:lnTo>
                          <a:pt x="11942" y="5338"/>
                        </a:lnTo>
                        <a:cubicBezTo>
                          <a:pt x="12009" y="5338"/>
                          <a:pt x="12042" y="5305"/>
                          <a:pt x="12109" y="5305"/>
                        </a:cubicBezTo>
                        <a:cubicBezTo>
                          <a:pt x="12242" y="5371"/>
                          <a:pt x="12409" y="5405"/>
                          <a:pt x="12576" y="5438"/>
                        </a:cubicBezTo>
                        <a:cubicBezTo>
                          <a:pt x="12676" y="5438"/>
                          <a:pt x="12743" y="5405"/>
                          <a:pt x="12843" y="5371"/>
                        </a:cubicBezTo>
                        <a:cubicBezTo>
                          <a:pt x="12843" y="5371"/>
                          <a:pt x="12876" y="5371"/>
                          <a:pt x="12876" y="5405"/>
                        </a:cubicBezTo>
                        <a:lnTo>
                          <a:pt x="12943" y="5438"/>
                        </a:lnTo>
                        <a:cubicBezTo>
                          <a:pt x="12976" y="5438"/>
                          <a:pt x="12976" y="5438"/>
                          <a:pt x="13009" y="5471"/>
                        </a:cubicBezTo>
                        <a:cubicBezTo>
                          <a:pt x="13076" y="5471"/>
                          <a:pt x="13128" y="5486"/>
                          <a:pt x="13185" y="5486"/>
                        </a:cubicBezTo>
                        <a:cubicBezTo>
                          <a:pt x="13213" y="5486"/>
                          <a:pt x="13243" y="5482"/>
                          <a:pt x="13276" y="5471"/>
                        </a:cubicBezTo>
                        <a:cubicBezTo>
                          <a:pt x="13410" y="5471"/>
                          <a:pt x="13543" y="5471"/>
                          <a:pt x="13677" y="5438"/>
                        </a:cubicBezTo>
                        <a:lnTo>
                          <a:pt x="13810" y="5438"/>
                        </a:lnTo>
                        <a:cubicBezTo>
                          <a:pt x="13910" y="5405"/>
                          <a:pt x="13943" y="5338"/>
                          <a:pt x="14010" y="5271"/>
                        </a:cubicBezTo>
                        <a:lnTo>
                          <a:pt x="15278" y="5171"/>
                        </a:lnTo>
                        <a:lnTo>
                          <a:pt x="16245" y="5171"/>
                        </a:lnTo>
                        <a:lnTo>
                          <a:pt x="16345" y="5271"/>
                        </a:lnTo>
                        <a:lnTo>
                          <a:pt x="16979" y="5271"/>
                        </a:lnTo>
                        <a:cubicBezTo>
                          <a:pt x="17112" y="5271"/>
                          <a:pt x="17246" y="5305"/>
                          <a:pt x="17379" y="5338"/>
                        </a:cubicBezTo>
                        <a:cubicBezTo>
                          <a:pt x="17513" y="5405"/>
                          <a:pt x="17613" y="5505"/>
                          <a:pt x="17713" y="5605"/>
                        </a:cubicBezTo>
                        <a:cubicBezTo>
                          <a:pt x="17813" y="5805"/>
                          <a:pt x="18013" y="5905"/>
                          <a:pt x="18213" y="5938"/>
                        </a:cubicBezTo>
                        <a:cubicBezTo>
                          <a:pt x="18246" y="5938"/>
                          <a:pt x="18313" y="5905"/>
                          <a:pt x="18380" y="5905"/>
                        </a:cubicBezTo>
                        <a:lnTo>
                          <a:pt x="19147" y="5905"/>
                        </a:lnTo>
                        <a:cubicBezTo>
                          <a:pt x="19381" y="5938"/>
                          <a:pt x="19647" y="5938"/>
                          <a:pt x="19881" y="5938"/>
                        </a:cubicBezTo>
                        <a:cubicBezTo>
                          <a:pt x="19953" y="5944"/>
                          <a:pt x="20026" y="5947"/>
                          <a:pt x="20098" y="5947"/>
                        </a:cubicBezTo>
                        <a:cubicBezTo>
                          <a:pt x="20458" y="5947"/>
                          <a:pt x="20815" y="5877"/>
                          <a:pt x="21149" y="5738"/>
                        </a:cubicBezTo>
                        <a:lnTo>
                          <a:pt x="21549" y="5738"/>
                        </a:lnTo>
                        <a:cubicBezTo>
                          <a:pt x="21716" y="5738"/>
                          <a:pt x="21882" y="5705"/>
                          <a:pt x="22016" y="5638"/>
                        </a:cubicBezTo>
                        <a:lnTo>
                          <a:pt x="22316" y="5638"/>
                        </a:lnTo>
                        <a:cubicBezTo>
                          <a:pt x="22349" y="5605"/>
                          <a:pt x="22383" y="5605"/>
                          <a:pt x="22449" y="5571"/>
                        </a:cubicBezTo>
                        <a:lnTo>
                          <a:pt x="22483" y="5571"/>
                        </a:lnTo>
                        <a:cubicBezTo>
                          <a:pt x="22516" y="5538"/>
                          <a:pt x="22550" y="5505"/>
                          <a:pt x="22550" y="5471"/>
                        </a:cubicBezTo>
                        <a:cubicBezTo>
                          <a:pt x="23050" y="5271"/>
                          <a:pt x="23450" y="4871"/>
                          <a:pt x="23650" y="4371"/>
                        </a:cubicBezTo>
                        <a:lnTo>
                          <a:pt x="23717" y="4270"/>
                        </a:lnTo>
                        <a:cubicBezTo>
                          <a:pt x="23817" y="4004"/>
                          <a:pt x="24017" y="3803"/>
                          <a:pt x="24251" y="3637"/>
                        </a:cubicBezTo>
                        <a:cubicBezTo>
                          <a:pt x="25018" y="3203"/>
                          <a:pt x="25285" y="2503"/>
                          <a:pt x="25552" y="1769"/>
                        </a:cubicBezTo>
                        <a:lnTo>
                          <a:pt x="25618" y="1569"/>
                        </a:lnTo>
                        <a:cubicBezTo>
                          <a:pt x="25819" y="1569"/>
                          <a:pt x="25985" y="1468"/>
                          <a:pt x="26119" y="1302"/>
                        </a:cubicBezTo>
                        <a:cubicBezTo>
                          <a:pt x="26219" y="1135"/>
                          <a:pt x="26119" y="901"/>
                          <a:pt x="26019" y="701"/>
                        </a:cubicBezTo>
                        <a:cubicBezTo>
                          <a:pt x="25985" y="601"/>
                          <a:pt x="25952" y="534"/>
                          <a:pt x="25919" y="434"/>
                        </a:cubicBezTo>
                        <a:cubicBezTo>
                          <a:pt x="25852" y="401"/>
                          <a:pt x="25785" y="368"/>
                          <a:pt x="25718" y="301"/>
                        </a:cubicBezTo>
                        <a:cubicBezTo>
                          <a:pt x="25552" y="134"/>
                          <a:pt x="25285" y="34"/>
                          <a:pt x="2505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3" name="Google Shape;438;p16">
                    <a:extLst>
                      <a:ext uri="{FF2B5EF4-FFF2-40B4-BE49-F238E27FC236}">
                        <a16:creationId xmlns="" xmlns:a16="http://schemas.microsoft.com/office/drawing/2014/main" id="{DDCB655A-F130-393D-8428-746BB87EA961}"/>
                      </a:ext>
                    </a:extLst>
                  </p:cNvPr>
                  <p:cNvSpPr/>
                  <p:nvPr/>
                </p:nvSpPr>
                <p:spPr>
                  <a:xfrm>
                    <a:off x="4819263" y="3212900"/>
                    <a:ext cx="21700" cy="22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8" h="901" extrusionOk="0">
                        <a:moveTo>
                          <a:pt x="467" y="0"/>
                        </a:moveTo>
                        <a:cubicBezTo>
                          <a:pt x="334" y="33"/>
                          <a:pt x="234" y="67"/>
                          <a:pt x="134" y="134"/>
                        </a:cubicBezTo>
                        <a:cubicBezTo>
                          <a:pt x="134" y="134"/>
                          <a:pt x="100" y="134"/>
                          <a:pt x="100" y="167"/>
                        </a:cubicBezTo>
                        <a:cubicBezTo>
                          <a:pt x="34" y="234"/>
                          <a:pt x="0" y="334"/>
                          <a:pt x="0" y="434"/>
                        </a:cubicBezTo>
                        <a:cubicBezTo>
                          <a:pt x="0" y="734"/>
                          <a:pt x="167" y="901"/>
                          <a:pt x="367" y="901"/>
                        </a:cubicBezTo>
                        <a:cubicBezTo>
                          <a:pt x="434" y="901"/>
                          <a:pt x="501" y="867"/>
                          <a:pt x="567" y="867"/>
                        </a:cubicBezTo>
                        <a:lnTo>
                          <a:pt x="834" y="534"/>
                        </a:lnTo>
                        <a:cubicBezTo>
                          <a:pt x="867" y="400"/>
                          <a:pt x="867" y="234"/>
                          <a:pt x="767" y="134"/>
                        </a:cubicBezTo>
                        <a:cubicBezTo>
                          <a:pt x="701" y="33"/>
                          <a:pt x="567" y="0"/>
                          <a:pt x="4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4" name="Google Shape;439;p16">
                    <a:extLst>
                      <a:ext uri="{FF2B5EF4-FFF2-40B4-BE49-F238E27FC236}">
                        <a16:creationId xmlns="" xmlns:a16="http://schemas.microsoft.com/office/drawing/2014/main" id="{CAB9AF91-13A1-A27C-265B-2053A2069FB5}"/>
                      </a:ext>
                    </a:extLst>
                  </p:cNvPr>
                  <p:cNvSpPr/>
                  <p:nvPr/>
                </p:nvSpPr>
                <p:spPr>
                  <a:xfrm>
                    <a:off x="5286263" y="2241350"/>
                    <a:ext cx="18375" cy="22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5" h="902" extrusionOk="0">
                        <a:moveTo>
                          <a:pt x="334" y="1"/>
                        </a:moveTo>
                        <a:cubicBezTo>
                          <a:pt x="234" y="1"/>
                          <a:pt x="134" y="34"/>
                          <a:pt x="67" y="101"/>
                        </a:cubicBezTo>
                        <a:cubicBezTo>
                          <a:pt x="34" y="168"/>
                          <a:pt x="34" y="268"/>
                          <a:pt x="67" y="368"/>
                        </a:cubicBezTo>
                        <a:cubicBezTo>
                          <a:pt x="100" y="435"/>
                          <a:pt x="100" y="535"/>
                          <a:pt x="67" y="635"/>
                        </a:cubicBezTo>
                        <a:cubicBezTo>
                          <a:pt x="34" y="668"/>
                          <a:pt x="0" y="735"/>
                          <a:pt x="34" y="801"/>
                        </a:cubicBezTo>
                        <a:cubicBezTo>
                          <a:pt x="34" y="835"/>
                          <a:pt x="67" y="835"/>
                          <a:pt x="67" y="835"/>
                        </a:cubicBezTo>
                        <a:cubicBezTo>
                          <a:pt x="134" y="868"/>
                          <a:pt x="200" y="902"/>
                          <a:pt x="267" y="902"/>
                        </a:cubicBezTo>
                        <a:lnTo>
                          <a:pt x="334" y="902"/>
                        </a:lnTo>
                        <a:cubicBezTo>
                          <a:pt x="667" y="868"/>
                          <a:pt x="734" y="601"/>
                          <a:pt x="734" y="334"/>
                        </a:cubicBezTo>
                        <a:cubicBezTo>
                          <a:pt x="734" y="68"/>
                          <a:pt x="601" y="1"/>
                          <a:pt x="33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5" name="Google Shape;440;p16">
                    <a:extLst>
                      <a:ext uri="{FF2B5EF4-FFF2-40B4-BE49-F238E27FC236}">
                        <a16:creationId xmlns="" xmlns:a16="http://schemas.microsoft.com/office/drawing/2014/main" id="{189F83E4-F9BB-AEAE-A816-57620C6568C8}"/>
                      </a:ext>
                    </a:extLst>
                  </p:cNvPr>
                  <p:cNvSpPr/>
                  <p:nvPr/>
                </p:nvSpPr>
                <p:spPr>
                  <a:xfrm>
                    <a:off x="4794238" y="3089475"/>
                    <a:ext cx="29200" cy="80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3203" extrusionOk="0">
                        <a:moveTo>
                          <a:pt x="601" y="0"/>
                        </a:moveTo>
                        <a:cubicBezTo>
                          <a:pt x="267" y="100"/>
                          <a:pt x="67" y="434"/>
                          <a:pt x="134" y="767"/>
                        </a:cubicBezTo>
                        <a:cubicBezTo>
                          <a:pt x="101" y="1334"/>
                          <a:pt x="134" y="1868"/>
                          <a:pt x="267" y="2402"/>
                        </a:cubicBezTo>
                        <a:cubicBezTo>
                          <a:pt x="101" y="2435"/>
                          <a:pt x="34" y="2502"/>
                          <a:pt x="0" y="2569"/>
                        </a:cubicBezTo>
                        <a:cubicBezTo>
                          <a:pt x="0" y="2669"/>
                          <a:pt x="34" y="2769"/>
                          <a:pt x="167" y="2902"/>
                        </a:cubicBezTo>
                        <a:cubicBezTo>
                          <a:pt x="201" y="2936"/>
                          <a:pt x="267" y="2969"/>
                          <a:pt x="301" y="3036"/>
                        </a:cubicBezTo>
                        <a:cubicBezTo>
                          <a:pt x="334" y="3102"/>
                          <a:pt x="434" y="3169"/>
                          <a:pt x="568" y="3202"/>
                        </a:cubicBezTo>
                        <a:cubicBezTo>
                          <a:pt x="634" y="3202"/>
                          <a:pt x="701" y="3169"/>
                          <a:pt x="734" y="3136"/>
                        </a:cubicBezTo>
                        <a:lnTo>
                          <a:pt x="801" y="2469"/>
                        </a:lnTo>
                        <a:cubicBezTo>
                          <a:pt x="1168" y="1768"/>
                          <a:pt x="1135" y="1501"/>
                          <a:pt x="6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" name="Google Shape;441;p16">
                    <a:extLst>
                      <a:ext uri="{FF2B5EF4-FFF2-40B4-BE49-F238E27FC236}">
                        <a16:creationId xmlns="" xmlns:a16="http://schemas.microsoft.com/office/drawing/2014/main" id="{2819450A-62E4-91BE-8478-E3373CA2C5F1}"/>
                      </a:ext>
                    </a:extLst>
                  </p:cNvPr>
                  <p:cNvSpPr/>
                  <p:nvPr/>
                </p:nvSpPr>
                <p:spPr>
                  <a:xfrm>
                    <a:off x="4933513" y="3017750"/>
                    <a:ext cx="33375" cy="55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35" h="2236" extrusionOk="0">
                        <a:moveTo>
                          <a:pt x="667" y="0"/>
                        </a:moveTo>
                        <a:cubicBezTo>
                          <a:pt x="534" y="0"/>
                          <a:pt x="434" y="67"/>
                          <a:pt x="367" y="167"/>
                        </a:cubicBezTo>
                        <a:cubicBezTo>
                          <a:pt x="300" y="234"/>
                          <a:pt x="234" y="267"/>
                          <a:pt x="200" y="301"/>
                        </a:cubicBezTo>
                        <a:lnTo>
                          <a:pt x="167" y="534"/>
                        </a:lnTo>
                        <a:cubicBezTo>
                          <a:pt x="0" y="768"/>
                          <a:pt x="0" y="1068"/>
                          <a:pt x="167" y="1268"/>
                        </a:cubicBezTo>
                        <a:lnTo>
                          <a:pt x="567" y="1835"/>
                        </a:lnTo>
                        <a:cubicBezTo>
                          <a:pt x="634" y="2002"/>
                          <a:pt x="801" y="2169"/>
                          <a:pt x="967" y="2235"/>
                        </a:cubicBezTo>
                        <a:cubicBezTo>
                          <a:pt x="1001" y="2202"/>
                          <a:pt x="1034" y="2169"/>
                          <a:pt x="1068" y="2135"/>
                        </a:cubicBezTo>
                        <a:cubicBezTo>
                          <a:pt x="1134" y="2102"/>
                          <a:pt x="1168" y="2069"/>
                          <a:pt x="1168" y="1969"/>
                        </a:cubicBezTo>
                        <a:cubicBezTo>
                          <a:pt x="1134" y="1768"/>
                          <a:pt x="1168" y="1568"/>
                          <a:pt x="1268" y="1401"/>
                        </a:cubicBezTo>
                        <a:cubicBezTo>
                          <a:pt x="1334" y="1168"/>
                          <a:pt x="1301" y="901"/>
                          <a:pt x="1168" y="668"/>
                        </a:cubicBezTo>
                        <a:cubicBezTo>
                          <a:pt x="1168" y="367"/>
                          <a:pt x="1101" y="67"/>
                          <a:pt x="7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5" name="Google Shape;442;p16">
                  <a:extLst>
                    <a:ext uri="{FF2B5EF4-FFF2-40B4-BE49-F238E27FC236}">
                      <a16:creationId xmlns="" xmlns:a16="http://schemas.microsoft.com/office/drawing/2014/main" id="{EDBA8A66-9478-B957-D16C-41BD410A87CC}"/>
                    </a:ext>
                  </a:extLst>
                </p:cNvPr>
                <p:cNvGrpSpPr/>
                <p:nvPr/>
              </p:nvGrpSpPr>
              <p:grpSpPr>
                <a:xfrm>
                  <a:off x="4431488" y="3213725"/>
                  <a:ext cx="1315125" cy="397800"/>
                  <a:chOff x="4428138" y="3213725"/>
                  <a:chExt cx="1315125" cy="397800"/>
                </a:xfrm>
                <a:grpFill/>
              </p:grpSpPr>
              <p:sp>
                <p:nvSpPr>
                  <p:cNvPr id="34" name="Google Shape;443;p16">
                    <a:extLst>
                      <a:ext uri="{FF2B5EF4-FFF2-40B4-BE49-F238E27FC236}">
                        <a16:creationId xmlns="" xmlns:a16="http://schemas.microsoft.com/office/drawing/2014/main" id="{8B56D8A2-5C19-367C-856C-8B8757442302}"/>
                      </a:ext>
                    </a:extLst>
                  </p:cNvPr>
                  <p:cNvSpPr/>
                  <p:nvPr/>
                </p:nvSpPr>
                <p:spPr>
                  <a:xfrm>
                    <a:off x="5033563" y="3342975"/>
                    <a:ext cx="457875" cy="268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315" h="10742" extrusionOk="0">
                        <a:moveTo>
                          <a:pt x="16813" y="1"/>
                        </a:moveTo>
                        <a:cubicBezTo>
                          <a:pt x="16413" y="1"/>
                          <a:pt x="15979" y="134"/>
                          <a:pt x="15679" y="401"/>
                        </a:cubicBezTo>
                        <a:cubicBezTo>
                          <a:pt x="15512" y="535"/>
                          <a:pt x="15345" y="601"/>
                          <a:pt x="15178" y="635"/>
                        </a:cubicBezTo>
                        <a:cubicBezTo>
                          <a:pt x="15045" y="635"/>
                          <a:pt x="14945" y="601"/>
                          <a:pt x="14878" y="535"/>
                        </a:cubicBezTo>
                        <a:cubicBezTo>
                          <a:pt x="14878" y="434"/>
                          <a:pt x="14778" y="401"/>
                          <a:pt x="14711" y="401"/>
                        </a:cubicBezTo>
                        <a:cubicBezTo>
                          <a:pt x="14678" y="368"/>
                          <a:pt x="14645" y="368"/>
                          <a:pt x="14611" y="368"/>
                        </a:cubicBezTo>
                        <a:lnTo>
                          <a:pt x="14111" y="368"/>
                        </a:lnTo>
                        <a:cubicBezTo>
                          <a:pt x="13944" y="401"/>
                          <a:pt x="13811" y="434"/>
                          <a:pt x="13677" y="501"/>
                        </a:cubicBezTo>
                        <a:cubicBezTo>
                          <a:pt x="13511" y="601"/>
                          <a:pt x="13310" y="635"/>
                          <a:pt x="13110" y="635"/>
                        </a:cubicBezTo>
                        <a:cubicBezTo>
                          <a:pt x="12944" y="635"/>
                          <a:pt x="12777" y="668"/>
                          <a:pt x="12643" y="701"/>
                        </a:cubicBezTo>
                        <a:cubicBezTo>
                          <a:pt x="12543" y="701"/>
                          <a:pt x="12410" y="701"/>
                          <a:pt x="12310" y="735"/>
                        </a:cubicBezTo>
                        <a:cubicBezTo>
                          <a:pt x="12176" y="668"/>
                          <a:pt x="12043" y="635"/>
                          <a:pt x="11909" y="635"/>
                        </a:cubicBezTo>
                        <a:cubicBezTo>
                          <a:pt x="11442" y="668"/>
                          <a:pt x="10975" y="701"/>
                          <a:pt x="10542" y="835"/>
                        </a:cubicBezTo>
                        <a:cubicBezTo>
                          <a:pt x="10442" y="835"/>
                          <a:pt x="10308" y="868"/>
                          <a:pt x="10175" y="868"/>
                        </a:cubicBezTo>
                        <a:cubicBezTo>
                          <a:pt x="9708" y="935"/>
                          <a:pt x="9241" y="1002"/>
                          <a:pt x="9041" y="1469"/>
                        </a:cubicBezTo>
                        <a:cubicBezTo>
                          <a:pt x="8674" y="2302"/>
                          <a:pt x="7973" y="2603"/>
                          <a:pt x="7239" y="2903"/>
                        </a:cubicBezTo>
                        <a:cubicBezTo>
                          <a:pt x="7106" y="3003"/>
                          <a:pt x="6939" y="3070"/>
                          <a:pt x="6772" y="3136"/>
                        </a:cubicBezTo>
                        <a:cubicBezTo>
                          <a:pt x="5672" y="3470"/>
                          <a:pt x="4604" y="4004"/>
                          <a:pt x="3704" y="4738"/>
                        </a:cubicBezTo>
                        <a:cubicBezTo>
                          <a:pt x="3437" y="4904"/>
                          <a:pt x="3237" y="5205"/>
                          <a:pt x="3170" y="5505"/>
                        </a:cubicBezTo>
                        <a:cubicBezTo>
                          <a:pt x="3103" y="5872"/>
                          <a:pt x="3036" y="6205"/>
                          <a:pt x="2903" y="6539"/>
                        </a:cubicBezTo>
                        <a:cubicBezTo>
                          <a:pt x="2836" y="6706"/>
                          <a:pt x="2770" y="6872"/>
                          <a:pt x="2736" y="7073"/>
                        </a:cubicBezTo>
                        <a:cubicBezTo>
                          <a:pt x="2736" y="7073"/>
                          <a:pt x="2736" y="7106"/>
                          <a:pt x="2703" y="7106"/>
                        </a:cubicBezTo>
                        <a:lnTo>
                          <a:pt x="2703" y="7139"/>
                        </a:lnTo>
                        <a:lnTo>
                          <a:pt x="2636" y="7139"/>
                        </a:lnTo>
                        <a:cubicBezTo>
                          <a:pt x="2436" y="7139"/>
                          <a:pt x="2236" y="7273"/>
                          <a:pt x="2136" y="7439"/>
                        </a:cubicBezTo>
                        <a:lnTo>
                          <a:pt x="2036" y="7540"/>
                        </a:lnTo>
                        <a:cubicBezTo>
                          <a:pt x="1902" y="7673"/>
                          <a:pt x="1836" y="7840"/>
                          <a:pt x="1836" y="8040"/>
                        </a:cubicBezTo>
                        <a:cubicBezTo>
                          <a:pt x="1936" y="8740"/>
                          <a:pt x="1469" y="9007"/>
                          <a:pt x="1035" y="9274"/>
                        </a:cubicBezTo>
                        <a:lnTo>
                          <a:pt x="935" y="9341"/>
                        </a:lnTo>
                        <a:cubicBezTo>
                          <a:pt x="835" y="9374"/>
                          <a:pt x="768" y="9441"/>
                          <a:pt x="668" y="9508"/>
                        </a:cubicBezTo>
                        <a:cubicBezTo>
                          <a:pt x="535" y="9674"/>
                          <a:pt x="368" y="9774"/>
                          <a:pt x="134" y="9841"/>
                        </a:cubicBezTo>
                        <a:cubicBezTo>
                          <a:pt x="134" y="9841"/>
                          <a:pt x="101" y="9875"/>
                          <a:pt x="101" y="9875"/>
                        </a:cubicBezTo>
                        <a:cubicBezTo>
                          <a:pt x="168" y="9975"/>
                          <a:pt x="101" y="10108"/>
                          <a:pt x="101" y="10241"/>
                        </a:cubicBezTo>
                        <a:cubicBezTo>
                          <a:pt x="68" y="10375"/>
                          <a:pt x="1" y="10542"/>
                          <a:pt x="101" y="10642"/>
                        </a:cubicBezTo>
                        <a:lnTo>
                          <a:pt x="134" y="10675"/>
                        </a:lnTo>
                        <a:cubicBezTo>
                          <a:pt x="201" y="10742"/>
                          <a:pt x="301" y="10742"/>
                          <a:pt x="401" y="10742"/>
                        </a:cubicBezTo>
                        <a:lnTo>
                          <a:pt x="535" y="10742"/>
                        </a:lnTo>
                        <a:lnTo>
                          <a:pt x="701" y="10642"/>
                        </a:lnTo>
                        <a:lnTo>
                          <a:pt x="802" y="10675"/>
                        </a:lnTo>
                        <a:cubicBezTo>
                          <a:pt x="902" y="10675"/>
                          <a:pt x="1035" y="10642"/>
                          <a:pt x="1168" y="10642"/>
                        </a:cubicBezTo>
                        <a:cubicBezTo>
                          <a:pt x="1669" y="10608"/>
                          <a:pt x="2169" y="10542"/>
                          <a:pt x="2336" y="9841"/>
                        </a:cubicBezTo>
                        <a:cubicBezTo>
                          <a:pt x="2603" y="9608"/>
                          <a:pt x="2703" y="9241"/>
                          <a:pt x="2603" y="8907"/>
                        </a:cubicBezTo>
                        <a:lnTo>
                          <a:pt x="2603" y="8674"/>
                        </a:lnTo>
                        <a:cubicBezTo>
                          <a:pt x="2603" y="8574"/>
                          <a:pt x="2636" y="8474"/>
                          <a:pt x="2670" y="8407"/>
                        </a:cubicBezTo>
                        <a:cubicBezTo>
                          <a:pt x="2703" y="8373"/>
                          <a:pt x="2736" y="8373"/>
                          <a:pt x="2803" y="8373"/>
                        </a:cubicBezTo>
                        <a:cubicBezTo>
                          <a:pt x="2870" y="8373"/>
                          <a:pt x="2970" y="8407"/>
                          <a:pt x="3036" y="8440"/>
                        </a:cubicBezTo>
                        <a:cubicBezTo>
                          <a:pt x="3303" y="8507"/>
                          <a:pt x="3570" y="8507"/>
                          <a:pt x="3837" y="8507"/>
                        </a:cubicBezTo>
                        <a:cubicBezTo>
                          <a:pt x="3881" y="8510"/>
                          <a:pt x="3925" y="8512"/>
                          <a:pt x="3968" y="8512"/>
                        </a:cubicBezTo>
                        <a:cubicBezTo>
                          <a:pt x="4358" y="8512"/>
                          <a:pt x="4741" y="8380"/>
                          <a:pt x="5071" y="8140"/>
                        </a:cubicBezTo>
                        <a:cubicBezTo>
                          <a:pt x="5371" y="7873"/>
                          <a:pt x="5772" y="7706"/>
                          <a:pt x="6205" y="7706"/>
                        </a:cubicBezTo>
                        <a:cubicBezTo>
                          <a:pt x="6305" y="7740"/>
                          <a:pt x="6406" y="7740"/>
                          <a:pt x="6539" y="7740"/>
                        </a:cubicBezTo>
                        <a:lnTo>
                          <a:pt x="6672" y="7740"/>
                        </a:lnTo>
                        <a:cubicBezTo>
                          <a:pt x="6772" y="7740"/>
                          <a:pt x="6873" y="7706"/>
                          <a:pt x="6973" y="7640"/>
                        </a:cubicBezTo>
                        <a:cubicBezTo>
                          <a:pt x="7106" y="7540"/>
                          <a:pt x="7173" y="7406"/>
                          <a:pt x="7173" y="7239"/>
                        </a:cubicBezTo>
                        <a:lnTo>
                          <a:pt x="7239" y="7239"/>
                        </a:lnTo>
                        <a:lnTo>
                          <a:pt x="7373" y="7073"/>
                        </a:lnTo>
                        <a:lnTo>
                          <a:pt x="7540" y="6906"/>
                        </a:lnTo>
                        <a:cubicBezTo>
                          <a:pt x="7673" y="6839"/>
                          <a:pt x="7840" y="6772"/>
                          <a:pt x="7807" y="6606"/>
                        </a:cubicBezTo>
                        <a:cubicBezTo>
                          <a:pt x="7940" y="6572"/>
                          <a:pt x="8040" y="6472"/>
                          <a:pt x="8073" y="6339"/>
                        </a:cubicBezTo>
                        <a:lnTo>
                          <a:pt x="8107" y="6305"/>
                        </a:lnTo>
                        <a:cubicBezTo>
                          <a:pt x="8207" y="6105"/>
                          <a:pt x="8407" y="5972"/>
                          <a:pt x="8607" y="5972"/>
                        </a:cubicBezTo>
                        <a:cubicBezTo>
                          <a:pt x="8674" y="5938"/>
                          <a:pt x="8707" y="5905"/>
                          <a:pt x="8774" y="5872"/>
                        </a:cubicBezTo>
                        <a:cubicBezTo>
                          <a:pt x="8874" y="5738"/>
                          <a:pt x="8974" y="5571"/>
                          <a:pt x="9007" y="5405"/>
                        </a:cubicBezTo>
                        <a:cubicBezTo>
                          <a:pt x="9074" y="5138"/>
                          <a:pt x="9141" y="4938"/>
                          <a:pt x="9408" y="4838"/>
                        </a:cubicBezTo>
                        <a:cubicBezTo>
                          <a:pt x="9708" y="4738"/>
                          <a:pt x="10008" y="4571"/>
                          <a:pt x="10275" y="4437"/>
                        </a:cubicBezTo>
                        <a:cubicBezTo>
                          <a:pt x="10709" y="4170"/>
                          <a:pt x="11176" y="3970"/>
                          <a:pt x="11643" y="3870"/>
                        </a:cubicBezTo>
                        <a:cubicBezTo>
                          <a:pt x="11709" y="3837"/>
                          <a:pt x="11776" y="3837"/>
                          <a:pt x="11843" y="3837"/>
                        </a:cubicBezTo>
                        <a:lnTo>
                          <a:pt x="12110" y="3837"/>
                        </a:lnTo>
                        <a:cubicBezTo>
                          <a:pt x="12210" y="3837"/>
                          <a:pt x="12310" y="3804"/>
                          <a:pt x="12376" y="3737"/>
                        </a:cubicBezTo>
                        <a:lnTo>
                          <a:pt x="12543" y="3670"/>
                        </a:lnTo>
                        <a:cubicBezTo>
                          <a:pt x="12643" y="3603"/>
                          <a:pt x="12743" y="3537"/>
                          <a:pt x="12843" y="3470"/>
                        </a:cubicBezTo>
                        <a:cubicBezTo>
                          <a:pt x="13177" y="3236"/>
                          <a:pt x="13577" y="3070"/>
                          <a:pt x="14011" y="3036"/>
                        </a:cubicBezTo>
                        <a:cubicBezTo>
                          <a:pt x="14545" y="2936"/>
                          <a:pt x="15145" y="2836"/>
                          <a:pt x="15445" y="2202"/>
                        </a:cubicBezTo>
                        <a:cubicBezTo>
                          <a:pt x="15479" y="2169"/>
                          <a:pt x="15545" y="2169"/>
                          <a:pt x="15579" y="2169"/>
                        </a:cubicBezTo>
                        <a:cubicBezTo>
                          <a:pt x="16012" y="2102"/>
                          <a:pt x="16446" y="1969"/>
                          <a:pt x="16813" y="1735"/>
                        </a:cubicBezTo>
                        <a:cubicBezTo>
                          <a:pt x="16980" y="1635"/>
                          <a:pt x="17180" y="1569"/>
                          <a:pt x="17380" y="1469"/>
                        </a:cubicBezTo>
                        <a:cubicBezTo>
                          <a:pt x="17413" y="1469"/>
                          <a:pt x="17480" y="1435"/>
                          <a:pt x="17513" y="1435"/>
                        </a:cubicBezTo>
                        <a:cubicBezTo>
                          <a:pt x="17747" y="1302"/>
                          <a:pt x="17980" y="1102"/>
                          <a:pt x="18114" y="868"/>
                        </a:cubicBezTo>
                        <a:lnTo>
                          <a:pt x="18247" y="701"/>
                        </a:lnTo>
                        <a:cubicBezTo>
                          <a:pt x="18314" y="468"/>
                          <a:pt x="18181" y="401"/>
                          <a:pt x="18081" y="334"/>
                        </a:cubicBezTo>
                        <a:cubicBezTo>
                          <a:pt x="18014" y="301"/>
                          <a:pt x="17980" y="268"/>
                          <a:pt x="17947" y="234"/>
                        </a:cubicBezTo>
                        <a:cubicBezTo>
                          <a:pt x="17580" y="101"/>
                          <a:pt x="17213" y="34"/>
                          <a:pt x="1681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5" name="Google Shape;444;p16">
                    <a:extLst>
                      <a:ext uri="{FF2B5EF4-FFF2-40B4-BE49-F238E27FC236}">
                        <a16:creationId xmlns="" xmlns:a16="http://schemas.microsoft.com/office/drawing/2014/main" id="{6A0EB387-FFE9-51FB-6D7F-A735F7B16A8B}"/>
                      </a:ext>
                    </a:extLst>
                  </p:cNvPr>
                  <p:cNvSpPr/>
                  <p:nvPr/>
                </p:nvSpPr>
                <p:spPr>
                  <a:xfrm>
                    <a:off x="4684988" y="3318800"/>
                    <a:ext cx="586275" cy="100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51" h="4004" extrusionOk="0">
                        <a:moveTo>
                          <a:pt x="14544" y="0"/>
                        </a:moveTo>
                        <a:cubicBezTo>
                          <a:pt x="14478" y="0"/>
                          <a:pt x="14378" y="34"/>
                          <a:pt x="14311" y="101"/>
                        </a:cubicBezTo>
                        <a:cubicBezTo>
                          <a:pt x="14044" y="134"/>
                          <a:pt x="13877" y="201"/>
                          <a:pt x="13811" y="301"/>
                        </a:cubicBezTo>
                        <a:cubicBezTo>
                          <a:pt x="13710" y="434"/>
                          <a:pt x="13811" y="801"/>
                          <a:pt x="13911" y="1101"/>
                        </a:cubicBezTo>
                        <a:lnTo>
                          <a:pt x="13610" y="1101"/>
                        </a:lnTo>
                        <a:cubicBezTo>
                          <a:pt x="13477" y="1101"/>
                          <a:pt x="13377" y="1101"/>
                          <a:pt x="13243" y="1168"/>
                        </a:cubicBezTo>
                        <a:cubicBezTo>
                          <a:pt x="13243" y="1151"/>
                          <a:pt x="13243" y="1143"/>
                          <a:pt x="13239" y="1143"/>
                        </a:cubicBezTo>
                        <a:cubicBezTo>
                          <a:pt x="13235" y="1143"/>
                          <a:pt x="13227" y="1151"/>
                          <a:pt x="13210" y="1168"/>
                        </a:cubicBezTo>
                        <a:cubicBezTo>
                          <a:pt x="13143" y="1201"/>
                          <a:pt x="13077" y="1235"/>
                          <a:pt x="13010" y="1301"/>
                        </a:cubicBezTo>
                        <a:lnTo>
                          <a:pt x="13010" y="1335"/>
                        </a:lnTo>
                        <a:cubicBezTo>
                          <a:pt x="12910" y="1401"/>
                          <a:pt x="12877" y="1535"/>
                          <a:pt x="12810" y="1635"/>
                        </a:cubicBezTo>
                        <a:cubicBezTo>
                          <a:pt x="12710" y="2002"/>
                          <a:pt x="12510" y="2202"/>
                          <a:pt x="12209" y="2202"/>
                        </a:cubicBezTo>
                        <a:cubicBezTo>
                          <a:pt x="12009" y="2169"/>
                          <a:pt x="11809" y="2135"/>
                          <a:pt x="11642" y="2002"/>
                        </a:cubicBezTo>
                        <a:cubicBezTo>
                          <a:pt x="11609" y="1935"/>
                          <a:pt x="11542" y="1902"/>
                          <a:pt x="11476" y="1902"/>
                        </a:cubicBezTo>
                        <a:lnTo>
                          <a:pt x="11342" y="1902"/>
                        </a:lnTo>
                        <a:cubicBezTo>
                          <a:pt x="11309" y="1868"/>
                          <a:pt x="11275" y="1802"/>
                          <a:pt x="11242" y="1768"/>
                        </a:cubicBezTo>
                        <a:cubicBezTo>
                          <a:pt x="11142" y="1602"/>
                          <a:pt x="11042" y="1435"/>
                          <a:pt x="10808" y="1435"/>
                        </a:cubicBezTo>
                        <a:lnTo>
                          <a:pt x="10675" y="1435"/>
                        </a:lnTo>
                        <a:cubicBezTo>
                          <a:pt x="10475" y="1502"/>
                          <a:pt x="10275" y="1568"/>
                          <a:pt x="10041" y="1602"/>
                        </a:cubicBezTo>
                        <a:cubicBezTo>
                          <a:pt x="9641" y="1735"/>
                          <a:pt x="9241" y="1835"/>
                          <a:pt x="8807" y="1868"/>
                        </a:cubicBezTo>
                        <a:cubicBezTo>
                          <a:pt x="8340" y="1868"/>
                          <a:pt x="7906" y="1668"/>
                          <a:pt x="7573" y="1368"/>
                        </a:cubicBezTo>
                        <a:cubicBezTo>
                          <a:pt x="7539" y="1335"/>
                          <a:pt x="7473" y="1335"/>
                          <a:pt x="7406" y="1335"/>
                        </a:cubicBezTo>
                        <a:lnTo>
                          <a:pt x="7306" y="1335"/>
                        </a:lnTo>
                        <a:cubicBezTo>
                          <a:pt x="7160" y="1130"/>
                          <a:pt x="6937" y="1028"/>
                          <a:pt x="6705" y="1028"/>
                        </a:cubicBezTo>
                        <a:cubicBezTo>
                          <a:pt x="6672" y="1028"/>
                          <a:pt x="6639" y="1030"/>
                          <a:pt x="6605" y="1035"/>
                        </a:cubicBezTo>
                        <a:cubicBezTo>
                          <a:pt x="6569" y="1041"/>
                          <a:pt x="6532" y="1043"/>
                          <a:pt x="6495" y="1043"/>
                        </a:cubicBezTo>
                        <a:cubicBezTo>
                          <a:pt x="6333" y="1043"/>
                          <a:pt x="6175" y="989"/>
                          <a:pt x="6038" y="934"/>
                        </a:cubicBezTo>
                        <a:cubicBezTo>
                          <a:pt x="6005" y="834"/>
                          <a:pt x="5938" y="834"/>
                          <a:pt x="5905" y="834"/>
                        </a:cubicBezTo>
                        <a:cubicBezTo>
                          <a:pt x="5838" y="801"/>
                          <a:pt x="5805" y="801"/>
                          <a:pt x="5771" y="768"/>
                        </a:cubicBezTo>
                        <a:lnTo>
                          <a:pt x="5338" y="734"/>
                        </a:lnTo>
                        <a:cubicBezTo>
                          <a:pt x="5204" y="601"/>
                          <a:pt x="5038" y="568"/>
                          <a:pt x="4871" y="568"/>
                        </a:cubicBezTo>
                        <a:cubicBezTo>
                          <a:pt x="4637" y="568"/>
                          <a:pt x="4437" y="634"/>
                          <a:pt x="4237" y="734"/>
                        </a:cubicBezTo>
                        <a:cubicBezTo>
                          <a:pt x="4070" y="801"/>
                          <a:pt x="3903" y="868"/>
                          <a:pt x="3737" y="901"/>
                        </a:cubicBezTo>
                        <a:cubicBezTo>
                          <a:pt x="3703" y="868"/>
                          <a:pt x="3703" y="868"/>
                          <a:pt x="3670" y="868"/>
                        </a:cubicBezTo>
                        <a:cubicBezTo>
                          <a:pt x="3670" y="868"/>
                          <a:pt x="3637" y="868"/>
                          <a:pt x="3637" y="901"/>
                        </a:cubicBezTo>
                        <a:cubicBezTo>
                          <a:pt x="3470" y="1001"/>
                          <a:pt x="3303" y="1101"/>
                          <a:pt x="3103" y="1201"/>
                        </a:cubicBezTo>
                        <a:cubicBezTo>
                          <a:pt x="2669" y="1435"/>
                          <a:pt x="2236" y="1668"/>
                          <a:pt x="2102" y="2269"/>
                        </a:cubicBezTo>
                        <a:cubicBezTo>
                          <a:pt x="2069" y="2302"/>
                          <a:pt x="2002" y="2335"/>
                          <a:pt x="1935" y="2335"/>
                        </a:cubicBezTo>
                        <a:cubicBezTo>
                          <a:pt x="1869" y="2335"/>
                          <a:pt x="1802" y="2269"/>
                          <a:pt x="1735" y="2235"/>
                        </a:cubicBezTo>
                        <a:cubicBezTo>
                          <a:pt x="1669" y="2169"/>
                          <a:pt x="1602" y="2102"/>
                          <a:pt x="1502" y="2102"/>
                        </a:cubicBezTo>
                        <a:cubicBezTo>
                          <a:pt x="1502" y="2102"/>
                          <a:pt x="1468" y="2102"/>
                          <a:pt x="1435" y="2135"/>
                        </a:cubicBezTo>
                        <a:cubicBezTo>
                          <a:pt x="1402" y="1802"/>
                          <a:pt x="1202" y="1535"/>
                          <a:pt x="935" y="1368"/>
                        </a:cubicBezTo>
                        <a:lnTo>
                          <a:pt x="868" y="1335"/>
                        </a:lnTo>
                        <a:lnTo>
                          <a:pt x="568" y="1468"/>
                        </a:lnTo>
                        <a:cubicBezTo>
                          <a:pt x="434" y="1602"/>
                          <a:pt x="368" y="1802"/>
                          <a:pt x="368" y="2002"/>
                        </a:cubicBezTo>
                        <a:cubicBezTo>
                          <a:pt x="334" y="2102"/>
                          <a:pt x="334" y="2169"/>
                          <a:pt x="301" y="2269"/>
                        </a:cubicBezTo>
                        <a:cubicBezTo>
                          <a:pt x="277" y="2292"/>
                          <a:pt x="254" y="2316"/>
                          <a:pt x="230" y="2316"/>
                        </a:cubicBezTo>
                        <a:cubicBezTo>
                          <a:pt x="220" y="2316"/>
                          <a:pt x="211" y="2312"/>
                          <a:pt x="201" y="2302"/>
                        </a:cubicBezTo>
                        <a:cubicBezTo>
                          <a:pt x="1" y="2502"/>
                          <a:pt x="1" y="2836"/>
                          <a:pt x="201" y="3036"/>
                        </a:cubicBezTo>
                        <a:cubicBezTo>
                          <a:pt x="334" y="3136"/>
                          <a:pt x="468" y="3169"/>
                          <a:pt x="634" y="3169"/>
                        </a:cubicBezTo>
                        <a:cubicBezTo>
                          <a:pt x="835" y="3169"/>
                          <a:pt x="1001" y="3069"/>
                          <a:pt x="1068" y="2903"/>
                        </a:cubicBezTo>
                        <a:lnTo>
                          <a:pt x="1168" y="2769"/>
                        </a:lnTo>
                        <a:cubicBezTo>
                          <a:pt x="1202" y="2969"/>
                          <a:pt x="1335" y="3136"/>
                          <a:pt x="1502" y="3269"/>
                        </a:cubicBezTo>
                        <a:cubicBezTo>
                          <a:pt x="1568" y="3303"/>
                          <a:pt x="1635" y="3336"/>
                          <a:pt x="1702" y="3370"/>
                        </a:cubicBezTo>
                        <a:lnTo>
                          <a:pt x="1835" y="3370"/>
                        </a:lnTo>
                        <a:cubicBezTo>
                          <a:pt x="1902" y="3370"/>
                          <a:pt x="1935" y="3336"/>
                          <a:pt x="1969" y="3303"/>
                        </a:cubicBezTo>
                        <a:cubicBezTo>
                          <a:pt x="2002" y="3303"/>
                          <a:pt x="2035" y="3269"/>
                          <a:pt x="2069" y="3236"/>
                        </a:cubicBezTo>
                        <a:cubicBezTo>
                          <a:pt x="2136" y="3303"/>
                          <a:pt x="2202" y="3370"/>
                          <a:pt x="2269" y="3403"/>
                        </a:cubicBezTo>
                        <a:cubicBezTo>
                          <a:pt x="2336" y="3436"/>
                          <a:pt x="2436" y="3470"/>
                          <a:pt x="2502" y="3470"/>
                        </a:cubicBezTo>
                        <a:cubicBezTo>
                          <a:pt x="2769" y="3503"/>
                          <a:pt x="3003" y="3503"/>
                          <a:pt x="3203" y="3503"/>
                        </a:cubicBezTo>
                        <a:lnTo>
                          <a:pt x="4170" y="3503"/>
                        </a:lnTo>
                        <a:cubicBezTo>
                          <a:pt x="4265" y="3479"/>
                          <a:pt x="4359" y="3456"/>
                          <a:pt x="4453" y="3456"/>
                        </a:cubicBezTo>
                        <a:cubicBezTo>
                          <a:pt x="4492" y="3456"/>
                          <a:pt x="4532" y="3460"/>
                          <a:pt x="4571" y="3470"/>
                        </a:cubicBezTo>
                        <a:lnTo>
                          <a:pt x="5038" y="3470"/>
                        </a:lnTo>
                        <a:cubicBezTo>
                          <a:pt x="5171" y="3503"/>
                          <a:pt x="5304" y="3503"/>
                          <a:pt x="5471" y="3503"/>
                        </a:cubicBezTo>
                        <a:cubicBezTo>
                          <a:pt x="5605" y="3503"/>
                          <a:pt x="5738" y="3503"/>
                          <a:pt x="5872" y="3470"/>
                        </a:cubicBezTo>
                        <a:lnTo>
                          <a:pt x="5872" y="3470"/>
                        </a:lnTo>
                        <a:lnTo>
                          <a:pt x="5838" y="3503"/>
                        </a:lnTo>
                        <a:cubicBezTo>
                          <a:pt x="5938" y="3670"/>
                          <a:pt x="6105" y="3770"/>
                          <a:pt x="6272" y="3770"/>
                        </a:cubicBezTo>
                        <a:lnTo>
                          <a:pt x="6572" y="3770"/>
                        </a:lnTo>
                        <a:cubicBezTo>
                          <a:pt x="6639" y="3736"/>
                          <a:pt x="6672" y="3703"/>
                          <a:pt x="6739" y="3703"/>
                        </a:cubicBezTo>
                        <a:cubicBezTo>
                          <a:pt x="6772" y="3703"/>
                          <a:pt x="6772" y="3703"/>
                          <a:pt x="6806" y="3736"/>
                        </a:cubicBezTo>
                        <a:cubicBezTo>
                          <a:pt x="6872" y="3770"/>
                          <a:pt x="6872" y="3837"/>
                          <a:pt x="6872" y="3937"/>
                        </a:cubicBezTo>
                        <a:cubicBezTo>
                          <a:pt x="6972" y="3970"/>
                          <a:pt x="7039" y="4003"/>
                          <a:pt x="7139" y="4003"/>
                        </a:cubicBezTo>
                        <a:lnTo>
                          <a:pt x="7206" y="4003"/>
                        </a:lnTo>
                        <a:lnTo>
                          <a:pt x="7573" y="3903"/>
                        </a:lnTo>
                        <a:cubicBezTo>
                          <a:pt x="8140" y="3736"/>
                          <a:pt x="8740" y="3636"/>
                          <a:pt x="9341" y="3603"/>
                        </a:cubicBezTo>
                        <a:cubicBezTo>
                          <a:pt x="9574" y="3603"/>
                          <a:pt x="9841" y="3636"/>
                          <a:pt x="10108" y="3703"/>
                        </a:cubicBezTo>
                        <a:cubicBezTo>
                          <a:pt x="10141" y="3703"/>
                          <a:pt x="10175" y="3670"/>
                          <a:pt x="10208" y="3636"/>
                        </a:cubicBezTo>
                        <a:cubicBezTo>
                          <a:pt x="10508" y="3536"/>
                          <a:pt x="10808" y="3436"/>
                          <a:pt x="11109" y="3403"/>
                        </a:cubicBezTo>
                        <a:cubicBezTo>
                          <a:pt x="11209" y="3370"/>
                          <a:pt x="11309" y="3336"/>
                          <a:pt x="11409" y="3336"/>
                        </a:cubicBezTo>
                        <a:cubicBezTo>
                          <a:pt x="11555" y="3287"/>
                          <a:pt x="11720" y="3256"/>
                          <a:pt x="11876" y="3256"/>
                        </a:cubicBezTo>
                        <a:cubicBezTo>
                          <a:pt x="11933" y="3256"/>
                          <a:pt x="11989" y="3261"/>
                          <a:pt x="12043" y="3269"/>
                        </a:cubicBezTo>
                        <a:lnTo>
                          <a:pt x="12476" y="3269"/>
                        </a:lnTo>
                        <a:cubicBezTo>
                          <a:pt x="12576" y="3236"/>
                          <a:pt x="12710" y="3203"/>
                          <a:pt x="12810" y="3169"/>
                        </a:cubicBezTo>
                        <a:cubicBezTo>
                          <a:pt x="12910" y="3103"/>
                          <a:pt x="13010" y="3069"/>
                          <a:pt x="13143" y="3069"/>
                        </a:cubicBezTo>
                        <a:cubicBezTo>
                          <a:pt x="13510" y="3003"/>
                          <a:pt x="13844" y="2903"/>
                          <a:pt x="14177" y="2736"/>
                        </a:cubicBezTo>
                        <a:cubicBezTo>
                          <a:pt x="14578" y="2536"/>
                          <a:pt x="15011" y="2402"/>
                          <a:pt x="15478" y="2369"/>
                        </a:cubicBezTo>
                        <a:cubicBezTo>
                          <a:pt x="15679" y="2369"/>
                          <a:pt x="15879" y="2402"/>
                          <a:pt x="16079" y="2469"/>
                        </a:cubicBezTo>
                        <a:cubicBezTo>
                          <a:pt x="16112" y="2469"/>
                          <a:pt x="16146" y="2469"/>
                          <a:pt x="16179" y="2436"/>
                        </a:cubicBezTo>
                        <a:cubicBezTo>
                          <a:pt x="16212" y="2502"/>
                          <a:pt x="16279" y="2536"/>
                          <a:pt x="16346" y="2536"/>
                        </a:cubicBezTo>
                        <a:lnTo>
                          <a:pt x="16446" y="2536"/>
                        </a:lnTo>
                        <a:cubicBezTo>
                          <a:pt x="16446" y="2502"/>
                          <a:pt x="16479" y="2502"/>
                          <a:pt x="16512" y="2502"/>
                        </a:cubicBezTo>
                        <a:cubicBezTo>
                          <a:pt x="16579" y="2502"/>
                          <a:pt x="16613" y="2436"/>
                          <a:pt x="16579" y="2436"/>
                        </a:cubicBezTo>
                        <a:cubicBezTo>
                          <a:pt x="17213" y="2169"/>
                          <a:pt x="17747" y="1802"/>
                          <a:pt x="18214" y="1335"/>
                        </a:cubicBezTo>
                        <a:lnTo>
                          <a:pt x="18247" y="1335"/>
                        </a:lnTo>
                        <a:cubicBezTo>
                          <a:pt x="18147" y="1468"/>
                          <a:pt x="18114" y="1668"/>
                          <a:pt x="18147" y="1835"/>
                        </a:cubicBezTo>
                        <a:cubicBezTo>
                          <a:pt x="18247" y="2035"/>
                          <a:pt x="18414" y="2169"/>
                          <a:pt x="18614" y="2235"/>
                        </a:cubicBezTo>
                        <a:cubicBezTo>
                          <a:pt x="18781" y="2369"/>
                          <a:pt x="18981" y="2469"/>
                          <a:pt x="19214" y="2502"/>
                        </a:cubicBezTo>
                        <a:lnTo>
                          <a:pt x="19314" y="2502"/>
                        </a:lnTo>
                        <a:cubicBezTo>
                          <a:pt x="19381" y="2469"/>
                          <a:pt x="19481" y="2469"/>
                          <a:pt x="19548" y="2402"/>
                        </a:cubicBezTo>
                        <a:lnTo>
                          <a:pt x="19581" y="2402"/>
                        </a:lnTo>
                        <a:cubicBezTo>
                          <a:pt x="19615" y="2402"/>
                          <a:pt x="19648" y="2369"/>
                          <a:pt x="19681" y="2335"/>
                        </a:cubicBezTo>
                        <a:cubicBezTo>
                          <a:pt x="19820" y="2225"/>
                          <a:pt x="20004" y="2160"/>
                          <a:pt x="20176" y="2160"/>
                        </a:cubicBezTo>
                        <a:cubicBezTo>
                          <a:pt x="20212" y="2160"/>
                          <a:pt x="20247" y="2163"/>
                          <a:pt x="20282" y="2169"/>
                        </a:cubicBezTo>
                        <a:cubicBezTo>
                          <a:pt x="20382" y="2169"/>
                          <a:pt x="20482" y="2135"/>
                          <a:pt x="20582" y="2135"/>
                        </a:cubicBezTo>
                        <a:cubicBezTo>
                          <a:pt x="20814" y="1990"/>
                          <a:pt x="21072" y="1895"/>
                          <a:pt x="21355" y="1895"/>
                        </a:cubicBezTo>
                        <a:cubicBezTo>
                          <a:pt x="21397" y="1895"/>
                          <a:pt x="21440" y="1897"/>
                          <a:pt x="21483" y="1902"/>
                        </a:cubicBezTo>
                        <a:lnTo>
                          <a:pt x="21716" y="1902"/>
                        </a:lnTo>
                        <a:cubicBezTo>
                          <a:pt x="21916" y="1902"/>
                          <a:pt x="22116" y="1902"/>
                          <a:pt x="22317" y="1835"/>
                        </a:cubicBezTo>
                        <a:cubicBezTo>
                          <a:pt x="22483" y="1835"/>
                          <a:pt x="22650" y="1735"/>
                          <a:pt x="22750" y="1568"/>
                        </a:cubicBezTo>
                        <a:cubicBezTo>
                          <a:pt x="22798" y="1576"/>
                          <a:pt x="22843" y="1580"/>
                          <a:pt x="22887" y="1580"/>
                        </a:cubicBezTo>
                        <a:cubicBezTo>
                          <a:pt x="23029" y="1580"/>
                          <a:pt x="23157" y="1537"/>
                          <a:pt x="23284" y="1435"/>
                        </a:cubicBezTo>
                        <a:cubicBezTo>
                          <a:pt x="23384" y="1301"/>
                          <a:pt x="23451" y="1101"/>
                          <a:pt x="23417" y="934"/>
                        </a:cubicBezTo>
                        <a:cubicBezTo>
                          <a:pt x="23417" y="501"/>
                          <a:pt x="23217" y="401"/>
                          <a:pt x="22950" y="401"/>
                        </a:cubicBezTo>
                        <a:lnTo>
                          <a:pt x="20215" y="401"/>
                        </a:lnTo>
                        <a:cubicBezTo>
                          <a:pt x="20082" y="401"/>
                          <a:pt x="19915" y="401"/>
                          <a:pt x="19748" y="334"/>
                        </a:cubicBezTo>
                        <a:lnTo>
                          <a:pt x="19448" y="634"/>
                        </a:lnTo>
                        <a:cubicBezTo>
                          <a:pt x="19314" y="801"/>
                          <a:pt x="19148" y="901"/>
                          <a:pt x="18948" y="901"/>
                        </a:cubicBezTo>
                        <a:cubicBezTo>
                          <a:pt x="18747" y="901"/>
                          <a:pt x="18547" y="768"/>
                          <a:pt x="18347" y="501"/>
                        </a:cubicBezTo>
                        <a:cubicBezTo>
                          <a:pt x="18314" y="401"/>
                          <a:pt x="18180" y="301"/>
                          <a:pt x="18047" y="301"/>
                        </a:cubicBezTo>
                        <a:cubicBezTo>
                          <a:pt x="17947" y="301"/>
                          <a:pt x="17847" y="334"/>
                          <a:pt x="17780" y="434"/>
                        </a:cubicBezTo>
                        <a:cubicBezTo>
                          <a:pt x="17547" y="601"/>
                          <a:pt x="17246" y="701"/>
                          <a:pt x="16946" y="701"/>
                        </a:cubicBezTo>
                        <a:lnTo>
                          <a:pt x="16112" y="701"/>
                        </a:lnTo>
                        <a:lnTo>
                          <a:pt x="15979" y="668"/>
                        </a:lnTo>
                        <a:cubicBezTo>
                          <a:pt x="15945" y="601"/>
                          <a:pt x="15879" y="568"/>
                          <a:pt x="15779" y="568"/>
                        </a:cubicBezTo>
                        <a:cubicBezTo>
                          <a:pt x="15712" y="568"/>
                          <a:pt x="15612" y="601"/>
                          <a:pt x="15512" y="668"/>
                        </a:cubicBezTo>
                        <a:cubicBezTo>
                          <a:pt x="15412" y="734"/>
                          <a:pt x="15312" y="768"/>
                          <a:pt x="15178" y="801"/>
                        </a:cubicBezTo>
                        <a:cubicBezTo>
                          <a:pt x="14978" y="801"/>
                          <a:pt x="14945" y="568"/>
                          <a:pt x="14911" y="367"/>
                        </a:cubicBezTo>
                        <a:cubicBezTo>
                          <a:pt x="14911" y="301"/>
                          <a:pt x="14878" y="234"/>
                          <a:pt x="14845" y="167"/>
                        </a:cubicBezTo>
                        <a:cubicBezTo>
                          <a:pt x="14778" y="67"/>
                          <a:pt x="14678" y="0"/>
                          <a:pt x="1454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6" name="Google Shape;445;p16">
                    <a:extLst>
                      <a:ext uri="{FF2B5EF4-FFF2-40B4-BE49-F238E27FC236}">
                        <a16:creationId xmlns="" xmlns:a16="http://schemas.microsoft.com/office/drawing/2014/main" id="{424CFB51-F8A4-3DA1-09AD-F851E8C8D8E4}"/>
                      </a:ext>
                    </a:extLst>
                  </p:cNvPr>
                  <p:cNvSpPr/>
                  <p:nvPr/>
                </p:nvSpPr>
                <p:spPr>
                  <a:xfrm>
                    <a:off x="4428138" y="3317125"/>
                    <a:ext cx="256050" cy="117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42" h="4705" extrusionOk="0">
                        <a:moveTo>
                          <a:pt x="5104" y="1"/>
                        </a:moveTo>
                        <a:cubicBezTo>
                          <a:pt x="4737" y="1"/>
                          <a:pt x="4370" y="134"/>
                          <a:pt x="4070" y="334"/>
                        </a:cubicBezTo>
                        <a:cubicBezTo>
                          <a:pt x="3970" y="401"/>
                          <a:pt x="3870" y="434"/>
                          <a:pt x="3737" y="434"/>
                        </a:cubicBezTo>
                        <a:lnTo>
                          <a:pt x="3436" y="434"/>
                        </a:lnTo>
                        <a:cubicBezTo>
                          <a:pt x="3303" y="434"/>
                          <a:pt x="3203" y="434"/>
                          <a:pt x="3203" y="568"/>
                        </a:cubicBezTo>
                        <a:cubicBezTo>
                          <a:pt x="3136" y="1202"/>
                          <a:pt x="2936" y="1302"/>
                          <a:pt x="2502" y="1302"/>
                        </a:cubicBezTo>
                        <a:lnTo>
                          <a:pt x="2069" y="1302"/>
                        </a:lnTo>
                        <a:cubicBezTo>
                          <a:pt x="1502" y="1402"/>
                          <a:pt x="935" y="1702"/>
                          <a:pt x="568" y="2169"/>
                        </a:cubicBezTo>
                        <a:cubicBezTo>
                          <a:pt x="334" y="2436"/>
                          <a:pt x="201" y="2769"/>
                          <a:pt x="167" y="3136"/>
                        </a:cubicBezTo>
                        <a:cubicBezTo>
                          <a:pt x="167" y="3336"/>
                          <a:pt x="101" y="3570"/>
                          <a:pt x="34" y="3737"/>
                        </a:cubicBezTo>
                        <a:cubicBezTo>
                          <a:pt x="1" y="4037"/>
                          <a:pt x="167" y="4270"/>
                          <a:pt x="401" y="4371"/>
                        </a:cubicBezTo>
                        <a:lnTo>
                          <a:pt x="768" y="4471"/>
                        </a:lnTo>
                        <a:cubicBezTo>
                          <a:pt x="1168" y="4604"/>
                          <a:pt x="1535" y="4671"/>
                          <a:pt x="1935" y="4704"/>
                        </a:cubicBezTo>
                        <a:lnTo>
                          <a:pt x="2169" y="4704"/>
                        </a:lnTo>
                        <a:cubicBezTo>
                          <a:pt x="2236" y="4704"/>
                          <a:pt x="2302" y="4671"/>
                          <a:pt x="2369" y="4671"/>
                        </a:cubicBezTo>
                        <a:cubicBezTo>
                          <a:pt x="2703" y="4604"/>
                          <a:pt x="3003" y="4504"/>
                          <a:pt x="3336" y="4437"/>
                        </a:cubicBezTo>
                        <a:cubicBezTo>
                          <a:pt x="3837" y="4270"/>
                          <a:pt x="4337" y="4170"/>
                          <a:pt x="4871" y="4070"/>
                        </a:cubicBezTo>
                        <a:lnTo>
                          <a:pt x="5138" y="3803"/>
                        </a:lnTo>
                        <a:cubicBezTo>
                          <a:pt x="5271" y="3770"/>
                          <a:pt x="5438" y="3770"/>
                          <a:pt x="5571" y="3737"/>
                        </a:cubicBezTo>
                        <a:cubicBezTo>
                          <a:pt x="5805" y="3737"/>
                          <a:pt x="6038" y="3670"/>
                          <a:pt x="6238" y="3537"/>
                        </a:cubicBezTo>
                        <a:cubicBezTo>
                          <a:pt x="6272" y="3537"/>
                          <a:pt x="6305" y="3503"/>
                          <a:pt x="6305" y="3470"/>
                        </a:cubicBezTo>
                        <a:cubicBezTo>
                          <a:pt x="6339" y="3470"/>
                          <a:pt x="6372" y="3437"/>
                          <a:pt x="6372" y="3437"/>
                        </a:cubicBezTo>
                        <a:lnTo>
                          <a:pt x="6472" y="3503"/>
                        </a:lnTo>
                        <a:lnTo>
                          <a:pt x="6605" y="3603"/>
                        </a:lnTo>
                        <a:cubicBezTo>
                          <a:pt x="6739" y="3770"/>
                          <a:pt x="6939" y="3870"/>
                          <a:pt x="7172" y="3904"/>
                        </a:cubicBezTo>
                        <a:cubicBezTo>
                          <a:pt x="7206" y="3904"/>
                          <a:pt x="7273" y="3870"/>
                          <a:pt x="7339" y="3870"/>
                        </a:cubicBezTo>
                        <a:cubicBezTo>
                          <a:pt x="7673" y="3770"/>
                          <a:pt x="8040" y="3703"/>
                          <a:pt x="8407" y="3670"/>
                        </a:cubicBezTo>
                        <a:cubicBezTo>
                          <a:pt x="8607" y="3670"/>
                          <a:pt x="8807" y="3637"/>
                          <a:pt x="9040" y="3603"/>
                        </a:cubicBezTo>
                        <a:cubicBezTo>
                          <a:pt x="9574" y="3437"/>
                          <a:pt x="10141" y="3336"/>
                          <a:pt x="10241" y="2636"/>
                        </a:cubicBezTo>
                        <a:cubicBezTo>
                          <a:pt x="10241" y="2569"/>
                          <a:pt x="10208" y="2469"/>
                          <a:pt x="10175" y="2402"/>
                        </a:cubicBezTo>
                        <a:cubicBezTo>
                          <a:pt x="10108" y="2236"/>
                          <a:pt x="9974" y="2136"/>
                          <a:pt x="9808" y="2069"/>
                        </a:cubicBezTo>
                        <a:lnTo>
                          <a:pt x="9641" y="1935"/>
                        </a:lnTo>
                        <a:cubicBezTo>
                          <a:pt x="9641" y="1669"/>
                          <a:pt x="9674" y="1402"/>
                          <a:pt x="9741" y="1135"/>
                        </a:cubicBezTo>
                        <a:cubicBezTo>
                          <a:pt x="9774" y="1068"/>
                          <a:pt x="9841" y="1035"/>
                          <a:pt x="9874" y="1001"/>
                        </a:cubicBezTo>
                        <a:cubicBezTo>
                          <a:pt x="10008" y="901"/>
                          <a:pt x="10108" y="801"/>
                          <a:pt x="9941" y="568"/>
                        </a:cubicBezTo>
                        <a:cubicBezTo>
                          <a:pt x="9941" y="468"/>
                          <a:pt x="9874" y="434"/>
                          <a:pt x="9808" y="434"/>
                        </a:cubicBezTo>
                        <a:lnTo>
                          <a:pt x="9741" y="434"/>
                        </a:lnTo>
                        <a:cubicBezTo>
                          <a:pt x="9474" y="468"/>
                          <a:pt x="9241" y="568"/>
                          <a:pt x="9074" y="735"/>
                        </a:cubicBezTo>
                        <a:cubicBezTo>
                          <a:pt x="8940" y="835"/>
                          <a:pt x="8774" y="901"/>
                          <a:pt x="8607" y="968"/>
                        </a:cubicBezTo>
                        <a:lnTo>
                          <a:pt x="8373" y="1001"/>
                        </a:lnTo>
                        <a:lnTo>
                          <a:pt x="8340" y="1001"/>
                        </a:lnTo>
                        <a:cubicBezTo>
                          <a:pt x="8307" y="1001"/>
                          <a:pt x="8273" y="1001"/>
                          <a:pt x="8240" y="1035"/>
                        </a:cubicBezTo>
                        <a:lnTo>
                          <a:pt x="7673" y="901"/>
                        </a:lnTo>
                        <a:cubicBezTo>
                          <a:pt x="7606" y="801"/>
                          <a:pt x="7473" y="735"/>
                          <a:pt x="7339" y="735"/>
                        </a:cubicBezTo>
                        <a:cubicBezTo>
                          <a:pt x="7172" y="735"/>
                          <a:pt x="7006" y="835"/>
                          <a:pt x="6906" y="968"/>
                        </a:cubicBezTo>
                        <a:cubicBezTo>
                          <a:pt x="6839" y="1035"/>
                          <a:pt x="6772" y="1068"/>
                          <a:pt x="6705" y="1135"/>
                        </a:cubicBezTo>
                        <a:cubicBezTo>
                          <a:pt x="6238" y="1035"/>
                          <a:pt x="6172" y="735"/>
                          <a:pt x="6072" y="368"/>
                        </a:cubicBezTo>
                        <a:cubicBezTo>
                          <a:pt x="6072" y="301"/>
                          <a:pt x="6038" y="234"/>
                          <a:pt x="6005" y="168"/>
                        </a:cubicBezTo>
                        <a:cubicBezTo>
                          <a:pt x="5938" y="134"/>
                          <a:pt x="5838" y="134"/>
                          <a:pt x="5771" y="101"/>
                        </a:cubicBezTo>
                        <a:cubicBezTo>
                          <a:pt x="5605" y="34"/>
                          <a:pt x="5471" y="34"/>
                          <a:pt x="530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7" name="Google Shape;446;p16">
                    <a:extLst>
                      <a:ext uri="{FF2B5EF4-FFF2-40B4-BE49-F238E27FC236}">
                        <a16:creationId xmlns="" xmlns:a16="http://schemas.microsoft.com/office/drawing/2014/main" id="{AE870CA4-344A-212B-3628-C27804C2096E}"/>
                      </a:ext>
                    </a:extLst>
                  </p:cNvPr>
                  <p:cNvSpPr/>
                  <p:nvPr/>
                </p:nvSpPr>
                <p:spPr>
                  <a:xfrm>
                    <a:off x="5324613" y="3265425"/>
                    <a:ext cx="111775" cy="5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71" h="2169" extrusionOk="0">
                        <a:moveTo>
                          <a:pt x="3403" y="1"/>
                        </a:moveTo>
                        <a:cubicBezTo>
                          <a:pt x="3136" y="34"/>
                          <a:pt x="2869" y="134"/>
                          <a:pt x="2669" y="267"/>
                        </a:cubicBezTo>
                        <a:cubicBezTo>
                          <a:pt x="2402" y="434"/>
                          <a:pt x="2102" y="534"/>
                          <a:pt x="1769" y="568"/>
                        </a:cubicBezTo>
                        <a:cubicBezTo>
                          <a:pt x="1502" y="568"/>
                          <a:pt x="1268" y="468"/>
                          <a:pt x="1068" y="301"/>
                        </a:cubicBezTo>
                        <a:cubicBezTo>
                          <a:pt x="935" y="534"/>
                          <a:pt x="768" y="768"/>
                          <a:pt x="501" y="901"/>
                        </a:cubicBezTo>
                        <a:cubicBezTo>
                          <a:pt x="167" y="1101"/>
                          <a:pt x="1" y="1502"/>
                          <a:pt x="101" y="1869"/>
                        </a:cubicBezTo>
                        <a:cubicBezTo>
                          <a:pt x="101" y="2069"/>
                          <a:pt x="167" y="2169"/>
                          <a:pt x="301" y="2169"/>
                        </a:cubicBezTo>
                        <a:cubicBezTo>
                          <a:pt x="368" y="2169"/>
                          <a:pt x="434" y="2135"/>
                          <a:pt x="501" y="2102"/>
                        </a:cubicBezTo>
                        <a:cubicBezTo>
                          <a:pt x="950" y="1892"/>
                          <a:pt x="1426" y="1763"/>
                          <a:pt x="1905" y="1763"/>
                        </a:cubicBezTo>
                        <a:cubicBezTo>
                          <a:pt x="1960" y="1763"/>
                          <a:pt x="2014" y="1765"/>
                          <a:pt x="2069" y="1769"/>
                        </a:cubicBezTo>
                        <a:lnTo>
                          <a:pt x="2869" y="1769"/>
                        </a:lnTo>
                        <a:cubicBezTo>
                          <a:pt x="2903" y="1802"/>
                          <a:pt x="2969" y="1835"/>
                          <a:pt x="3036" y="1835"/>
                        </a:cubicBezTo>
                        <a:cubicBezTo>
                          <a:pt x="3203" y="1802"/>
                          <a:pt x="3336" y="1735"/>
                          <a:pt x="3403" y="1602"/>
                        </a:cubicBezTo>
                        <a:cubicBezTo>
                          <a:pt x="3570" y="1368"/>
                          <a:pt x="3837" y="1201"/>
                          <a:pt x="4104" y="1201"/>
                        </a:cubicBezTo>
                        <a:lnTo>
                          <a:pt x="4370" y="1035"/>
                        </a:lnTo>
                        <a:cubicBezTo>
                          <a:pt x="4437" y="968"/>
                          <a:pt x="4470" y="901"/>
                          <a:pt x="4470" y="801"/>
                        </a:cubicBezTo>
                        <a:lnTo>
                          <a:pt x="4470" y="734"/>
                        </a:lnTo>
                        <a:cubicBezTo>
                          <a:pt x="4437" y="634"/>
                          <a:pt x="4304" y="568"/>
                          <a:pt x="4170" y="501"/>
                        </a:cubicBezTo>
                        <a:lnTo>
                          <a:pt x="4070" y="434"/>
                        </a:lnTo>
                        <a:cubicBezTo>
                          <a:pt x="3903" y="201"/>
                          <a:pt x="3670" y="34"/>
                          <a:pt x="340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8" name="Google Shape;447;p16">
                    <a:extLst>
                      <a:ext uri="{FF2B5EF4-FFF2-40B4-BE49-F238E27FC236}">
                        <a16:creationId xmlns="" xmlns:a16="http://schemas.microsoft.com/office/drawing/2014/main" id="{D2E43817-B084-B0DB-93A8-3B73BA5E3693}"/>
                      </a:ext>
                    </a:extLst>
                  </p:cNvPr>
                  <p:cNvSpPr/>
                  <p:nvPr/>
                </p:nvSpPr>
                <p:spPr>
                  <a:xfrm>
                    <a:off x="5523913" y="3320475"/>
                    <a:ext cx="44225" cy="27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9" h="1101" extrusionOk="0">
                        <a:moveTo>
                          <a:pt x="301" y="0"/>
                        </a:moveTo>
                        <a:cubicBezTo>
                          <a:pt x="201" y="0"/>
                          <a:pt x="101" y="67"/>
                          <a:pt x="34" y="167"/>
                        </a:cubicBezTo>
                        <a:cubicBezTo>
                          <a:pt x="1" y="267"/>
                          <a:pt x="1" y="367"/>
                          <a:pt x="68" y="467"/>
                        </a:cubicBezTo>
                        <a:cubicBezTo>
                          <a:pt x="268" y="734"/>
                          <a:pt x="535" y="901"/>
                          <a:pt x="835" y="968"/>
                        </a:cubicBezTo>
                        <a:cubicBezTo>
                          <a:pt x="935" y="1001"/>
                          <a:pt x="1035" y="1068"/>
                          <a:pt x="1135" y="1101"/>
                        </a:cubicBezTo>
                        <a:lnTo>
                          <a:pt x="1202" y="1101"/>
                        </a:lnTo>
                        <a:cubicBezTo>
                          <a:pt x="1402" y="1068"/>
                          <a:pt x="1569" y="934"/>
                          <a:pt x="1669" y="734"/>
                        </a:cubicBezTo>
                        <a:cubicBezTo>
                          <a:pt x="1702" y="734"/>
                          <a:pt x="1702" y="701"/>
                          <a:pt x="1702" y="667"/>
                        </a:cubicBezTo>
                        <a:cubicBezTo>
                          <a:pt x="1736" y="667"/>
                          <a:pt x="1736" y="634"/>
                          <a:pt x="1769" y="634"/>
                        </a:cubicBezTo>
                        <a:lnTo>
                          <a:pt x="1736" y="534"/>
                        </a:lnTo>
                        <a:cubicBezTo>
                          <a:pt x="1702" y="467"/>
                          <a:pt x="1669" y="400"/>
                          <a:pt x="1635" y="400"/>
                        </a:cubicBezTo>
                        <a:cubicBezTo>
                          <a:pt x="1469" y="367"/>
                          <a:pt x="1335" y="300"/>
                          <a:pt x="1202" y="234"/>
                        </a:cubicBezTo>
                        <a:cubicBezTo>
                          <a:pt x="968" y="100"/>
                          <a:pt x="701" y="34"/>
                          <a:pt x="4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9" name="Google Shape;448;p16">
                    <a:extLst>
                      <a:ext uri="{FF2B5EF4-FFF2-40B4-BE49-F238E27FC236}">
                        <a16:creationId xmlns="" xmlns:a16="http://schemas.microsoft.com/office/drawing/2014/main" id="{708AB969-F74A-5DD4-7666-BAB54C8766B0}"/>
                      </a:ext>
                    </a:extLst>
                  </p:cNvPr>
                  <p:cNvSpPr/>
                  <p:nvPr/>
                </p:nvSpPr>
                <p:spPr>
                  <a:xfrm>
                    <a:off x="5598988" y="3213725"/>
                    <a:ext cx="29200" cy="3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202" extrusionOk="0">
                        <a:moveTo>
                          <a:pt x="567" y="0"/>
                        </a:moveTo>
                        <a:cubicBezTo>
                          <a:pt x="467" y="0"/>
                          <a:pt x="367" y="34"/>
                          <a:pt x="300" y="101"/>
                        </a:cubicBezTo>
                        <a:cubicBezTo>
                          <a:pt x="100" y="267"/>
                          <a:pt x="0" y="534"/>
                          <a:pt x="67" y="768"/>
                        </a:cubicBezTo>
                        <a:cubicBezTo>
                          <a:pt x="134" y="1001"/>
                          <a:pt x="300" y="1168"/>
                          <a:pt x="534" y="1201"/>
                        </a:cubicBezTo>
                        <a:lnTo>
                          <a:pt x="601" y="1201"/>
                        </a:lnTo>
                        <a:cubicBezTo>
                          <a:pt x="801" y="1201"/>
                          <a:pt x="867" y="1035"/>
                          <a:pt x="934" y="901"/>
                        </a:cubicBezTo>
                        <a:cubicBezTo>
                          <a:pt x="934" y="801"/>
                          <a:pt x="1001" y="701"/>
                          <a:pt x="1068" y="634"/>
                        </a:cubicBezTo>
                        <a:cubicBezTo>
                          <a:pt x="1134" y="601"/>
                          <a:pt x="1168" y="501"/>
                          <a:pt x="1168" y="434"/>
                        </a:cubicBezTo>
                        <a:cubicBezTo>
                          <a:pt x="1134" y="367"/>
                          <a:pt x="1101" y="301"/>
                          <a:pt x="1034" y="267"/>
                        </a:cubicBezTo>
                        <a:cubicBezTo>
                          <a:pt x="967" y="234"/>
                          <a:pt x="934" y="201"/>
                          <a:pt x="867" y="167"/>
                        </a:cubicBezTo>
                        <a:cubicBezTo>
                          <a:pt x="801" y="67"/>
                          <a:pt x="667" y="34"/>
                          <a:pt x="5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Google Shape;449;p16">
                    <a:extLst>
                      <a:ext uri="{FF2B5EF4-FFF2-40B4-BE49-F238E27FC236}">
                        <a16:creationId xmlns="" xmlns:a16="http://schemas.microsoft.com/office/drawing/2014/main" id="{DA42E533-BAD4-51C5-D5AA-92F6DC28BD4B}"/>
                      </a:ext>
                    </a:extLst>
                  </p:cNvPr>
                  <p:cNvSpPr/>
                  <p:nvPr/>
                </p:nvSpPr>
                <p:spPr>
                  <a:xfrm>
                    <a:off x="5625663" y="3327150"/>
                    <a:ext cx="34225" cy="21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9" h="868" extrusionOk="0">
                        <a:moveTo>
                          <a:pt x="668" y="0"/>
                        </a:moveTo>
                        <a:cubicBezTo>
                          <a:pt x="434" y="0"/>
                          <a:pt x="201" y="100"/>
                          <a:pt x="67" y="334"/>
                        </a:cubicBezTo>
                        <a:cubicBezTo>
                          <a:pt x="34" y="367"/>
                          <a:pt x="1" y="434"/>
                          <a:pt x="34" y="500"/>
                        </a:cubicBezTo>
                        <a:cubicBezTo>
                          <a:pt x="34" y="500"/>
                          <a:pt x="67" y="534"/>
                          <a:pt x="67" y="534"/>
                        </a:cubicBezTo>
                        <a:cubicBezTo>
                          <a:pt x="101" y="567"/>
                          <a:pt x="167" y="600"/>
                          <a:pt x="234" y="634"/>
                        </a:cubicBezTo>
                        <a:lnTo>
                          <a:pt x="267" y="634"/>
                        </a:lnTo>
                        <a:cubicBezTo>
                          <a:pt x="434" y="767"/>
                          <a:pt x="634" y="867"/>
                          <a:pt x="834" y="867"/>
                        </a:cubicBezTo>
                        <a:cubicBezTo>
                          <a:pt x="1168" y="801"/>
                          <a:pt x="1368" y="634"/>
                          <a:pt x="1335" y="400"/>
                        </a:cubicBezTo>
                        <a:cubicBezTo>
                          <a:pt x="1335" y="167"/>
                          <a:pt x="1101" y="33"/>
                          <a:pt x="8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" name="Google Shape;450;p16">
                    <a:extLst>
                      <a:ext uri="{FF2B5EF4-FFF2-40B4-BE49-F238E27FC236}">
                        <a16:creationId xmlns="" xmlns:a16="http://schemas.microsoft.com/office/drawing/2014/main" id="{6B8FC5BC-2308-E932-4F1B-A0C47C342113}"/>
                      </a:ext>
                    </a:extLst>
                  </p:cNvPr>
                  <p:cNvSpPr/>
                  <p:nvPr/>
                </p:nvSpPr>
                <p:spPr>
                  <a:xfrm>
                    <a:off x="5704888" y="3286800"/>
                    <a:ext cx="38375" cy="37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5" h="1481" extrusionOk="0">
                        <a:moveTo>
                          <a:pt x="354" y="0"/>
                        </a:moveTo>
                        <a:cubicBezTo>
                          <a:pt x="272" y="0"/>
                          <a:pt x="184" y="38"/>
                          <a:pt x="134" y="113"/>
                        </a:cubicBezTo>
                        <a:cubicBezTo>
                          <a:pt x="34" y="246"/>
                          <a:pt x="0" y="447"/>
                          <a:pt x="34" y="613"/>
                        </a:cubicBezTo>
                        <a:cubicBezTo>
                          <a:pt x="34" y="680"/>
                          <a:pt x="34" y="747"/>
                          <a:pt x="34" y="847"/>
                        </a:cubicBezTo>
                        <a:cubicBezTo>
                          <a:pt x="167" y="1280"/>
                          <a:pt x="301" y="1481"/>
                          <a:pt x="534" y="1481"/>
                        </a:cubicBezTo>
                        <a:cubicBezTo>
                          <a:pt x="701" y="1481"/>
                          <a:pt x="901" y="1381"/>
                          <a:pt x="1035" y="1280"/>
                        </a:cubicBezTo>
                        <a:lnTo>
                          <a:pt x="1101" y="1280"/>
                        </a:lnTo>
                        <a:cubicBezTo>
                          <a:pt x="1168" y="1280"/>
                          <a:pt x="1268" y="1280"/>
                          <a:pt x="1268" y="1114"/>
                        </a:cubicBezTo>
                        <a:lnTo>
                          <a:pt x="1435" y="980"/>
                        </a:lnTo>
                        <a:cubicBezTo>
                          <a:pt x="1502" y="914"/>
                          <a:pt x="1535" y="780"/>
                          <a:pt x="1468" y="680"/>
                        </a:cubicBezTo>
                        <a:cubicBezTo>
                          <a:pt x="1435" y="647"/>
                          <a:pt x="1435" y="613"/>
                          <a:pt x="1401" y="580"/>
                        </a:cubicBezTo>
                        <a:cubicBezTo>
                          <a:pt x="1368" y="447"/>
                          <a:pt x="1301" y="313"/>
                          <a:pt x="1135" y="280"/>
                        </a:cubicBezTo>
                        <a:cubicBezTo>
                          <a:pt x="1001" y="113"/>
                          <a:pt x="801" y="13"/>
                          <a:pt x="601" y="13"/>
                        </a:cubicBezTo>
                        <a:lnTo>
                          <a:pt x="434" y="13"/>
                        </a:lnTo>
                        <a:cubicBezTo>
                          <a:pt x="409" y="5"/>
                          <a:pt x="382" y="0"/>
                          <a:pt x="35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" name="Google Shape;451;p16">
                    <a:extLst>
                      <a:ext uri="{FF2B5EF4-FFF2-40B4-BE49-F238E27FC236}">
                        <a16:creationId xmlns="" xmlns:a16="http://schemas.microsoft.com/office/drawing/2014/main" id="{85DED9C1-D39A-8CAA-AAD3-339512E3BFE9}"/>
                      </a:ext>
                    </a:extLst>
                  </p:cNvPr>
                  <p:cNvSpPr/>
                  <p:nvPr/>
                </p:nvSpPr>
                <p:spPr>
                  <a:xfrm>
                    <a:off x="5481388" y="3262100"/>
                    <a:ext cx="22550" cy="22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901" extrusionOk="0">
                        <a:moveTo>
                          <a:pt x="434" y="0"/>
                        </a:moveTo>
                        <a:cubicBezTo>
                          <a:pt x="301" y="0"/>
                          <a:pt x="201" y="67"/>
                          <a:pt x="168" y="167"/>
                        </a:cubicBezTo>
                        <a:cubicBezTo>
                          <a:pt x="234" y="267"/>
                          <a:pt x="168" y="367"/>
                          <a:pt x="101" y="467"/>
                        </a:cubicBezTo>
                        <a:cubicBezTo>
                          <a:pt x="34" y="567"/>
                          <a:pt x="1" y="601"/>
                          <a:pt x="34" y="701"/>
                        </a:cubicBezTo>
                        <a:cubicBezTo>
                          <a:pt x="34" y="734"/>
                          <a:pt x="67" y="801"/>
                          <a:pt x="134" y="801"/>
                        </a:cubicBezTo>
                        <a:cubicBezTo>
                          <a:pt x="201" y="867"/>
                          <a:pt x="301" y="901"/>
                          <a:pt x="401" y="901"/>
                        </a:cubicBezTo>
                        <a:cubicBezTo>
                          <a:pt x="501" y="901"/>
                          <a:pt x="568" y="867"/>
                          <a:pt x="668" y="834"/>
                        </a:cubicBezTo>
                        <a:cubicBezTo>
                          <a:pt x="901" y="701"/>
                          <a:pt x="835" y="501"/>
                          <a:pt x="768" y="300"/>
                        </a:cubicBezTo>
                        <a:cubicBezTo>
                          <a:pt x="735" y="200"/>
                          <a:pt x="735" y="100"/>
                          <a:pt x="7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" name="Google Shape;452;p16">
                    <a:extLst>
                      <a:ext uri="{FF2B5EF4-FFF2-40B4-BE49-F238E27FC236}">
                        <a16:creationId xmlns="" xmlns:a16="http://schemas.microsoft.com/office/drawing/2014/main" id="{F3284AC6-5A3C-B2F7-41E2-39C0B07F0BA0}"/>
                      </a:ext>
                    </a:extLst>
                  </p:cNvPr>
                  <p:cNvSpPr/>
                  <p:nvPr/>
                </p:nvSpPr>
                <p:spPr>
                  <a:xfrm>
                    <a:off x="5301263" y="3327150"/>
                    <a:ext cx="21700" cy="21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8" h="868" extrusionOk="0">
                        <a:moveTo>
                          <a:pt x="601" y="0"/>
                        </a:moveTo>
                        <a:cubicBezTo>
                          <a:pt x="301" y="0"/>
                          <a:pt x="34" y="234"/>
                          <a:pt x="1" y="500"/>
                        </a:cubicBezTo>
                        <a:cubicBezTo>
                          <a:pt x="1" y="600"/>
                          <a:pt x="1" y="667"/>
                          <a:pt x="34" y="767"/>
                        </a:cubicBezTo>
                        <a:cubicBezTo>
                          <a:pt x="34" y="767"/>
                          <a:pt x="34" y="801"/>
                          <a:pt x="67" y="801"/>
                        </a:cubicBezTo>
                        <a:cubicBezTo>
                          <a:pt x="101" y="867"/>
                          <a:pt x="134" y="867"/>
                          <a:pt x="201" y="867"/>
                        </a:cubicBezTo>
                        <a:lnTo>
                          <a:pt x="234" y="867"/>
                        </a:lnTo>
                        <a:cubicBezTo>
                          <a:pt x="534" y="834"/>
                          <a:pt x="768" y="634"/>
                          <a:pt x="868" y="367"/>
                        </a:cubicBezTo>
                        <a:cubicBezTo>
                          <a:pt x="868" y="267"/>
                          <a:pt x="868" y="167"/>
                          <a:pt x="801" y="67"/>
                        </a:cubicBezTo>
                        <a:cubicBezTo>
                          <a:pt x="734" y="33"/>
                          <a:pt x="668" y="0"/>
                          <a:pt x="6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" name="Google Shape;453;p16">
                    <a:extLst>
                      <a:ext uri="{FF2B5EF4-FFF2-40B4-BE49-F238E27FC236}">
                        <a16:creationId xmlns="" xmlns:a16="http://schemas.microsoft.com/office/drawing/2014/main" id="{1F61C3EA-8950-4F63-D315-F69D0F7D69E2}"/>
                      </a:ext>
                    </a:extLst>
                  </p:cNvPr>
                  <p:cNvSpPr/>
                  <p:nvPr/>
                </p:nvSpPr>
                <p:spPr>
                  <a:xfrm>
                    <a:off x="4651638" y="3440750"/>
                    <a:ext cx="192650" cy="110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06" h="4430" extrusionOk="0">
                        <a:moveTo>
                          <a:pt x="4024" y="1"/>
                        </a:moveTo>
                        <a:cubicBezTo>
                          <a:pt x="4003" y="1"/>
                          <a:pt x="3987" y="9"/>
                          <a:pt x="3970" y="26"/>
                        </a:cubicBezTo>
                        <a:cubicBezTo>
                          <a:pt x="3503" y="93"/>
                          <a:pt x="3036" y="159"/>
                          <a:pt x="2569" y="159"/>
                        </a:cubicBezTo>
                        <a:cubicBezTo>
                          <a:pt x="2449" y="148"/>
                          <a:pt x="2330" y="142"/>
                          <a:pt x="2211" y="142"/>
                        </a:cubicBezTo>
                        <a:cubicBezTo>
                          <a:pt x="1640" y="142"/>
                          <a:pt x="1093" y="272"/>
                          <a:pt x="567" y="493"/>
                        </a:cubicBezTo>
                        <a:cubicBezTo>
                          <a:pt x="201" y="726"/>
                          <a:pt x="34" y="927"/>
                          <a:pt x="0" y="1127"/>
                        </a:cubicBezTo>
                        <a:cubicBezTo>
                          <a:pt x="0" y="1327"/>
                          <a:pt x="134" y="1594"/>
                          <a:pt x="534" y="1961"/>
                        </a:cubicBezTo>
                        <a:cubicBezTo>
                          <a:pt x="734" y="2127"/>
                          <a:pt x="1001" y="2228"/>
                          <a:pt x="1268" y="2228"/>
                        </a:cubicBezTo>
                        <a:lnTo>
                          <a:pt x="1902" y="2228"/>
                        </a:lnTo>
                        <a:cubicBezTo>
                          <a:pt x="1935" y="2216"/>
                          <a:pt x="1968" y="2213"/>
                          <a:pt x="2001" y="2213"/>
                        </a:cubicBezTo>
                        <a:cubicBezTo>
                          <a:pt x="2065" y="2213"/>
                          <a:pt x="2124" y="2228"/>
                          <a:pt x="2169" y="2228"/>
                        </a:cubicBezTo>
                        <a:lnTo>
                          <a:pt x="2502" y="2228"/>
                        </a:lnTo>
                        <a:cubicBezTo>
                          <a:pt x="2702" y="2228"/>
                          <a:pt x="2902" y="2261"/>
                          <a:pt x="2969" y="2561"/>
                        </a:cubicBezTo>
                        <a:cubicBezTo>
                          <a:pt x="3269" y="2895"/>
                          <a:pt x="3670" y="3162"/>
                          <a:pt x="4103" y="3295"/>
                        </a:cubicBezTo>
                        <a:cubicBezTo>
                          <a:pt x="4103" y="3395"/>
                          <a:pt x="4170" y="3495"/>
                          <a:pt x="4270" y="3562"/>
                        </a:cubicBezTo>
                        <a:cubicBezTo>
                          <a:pt x="4337" y="3962"/>
                          <a:pt x="4670" y="4096"/>
                          <a:pt x="4971" y="4196"/>
                        </a:cubicBezTo>
                        <a:cubicBezTo>
                          <a:pt x="5071" y="4229"/>
                          <a:pt x="5137" y="4262"/>
                          <a:pt x="5237" y="4296"/>
                        </a:cubicBezTo>
                        <a:lnTo>
                          <a:pt x="5271" y="4296"/>
                        </a:lnTo>
                        <a:lnTo>
                          <a:pt x="5304" y="4329"/>
                        </a:lnTo>
                        <a:cubicBezTo>
                          <a:pt x="5371" y="4362"/>
                          <a:pt x="5471" y="4396"/>
                          <a:pt x="5538" y="4396"/>
                        </a:cubicBezTo>
                        <a:cubicBezTo>
                          <a:pt x="5604" y="4396"/>
                          <a:pt x="5671" y="4362"/>
                          <a:pt x="5704" y="4329"/>
                        </a:cubicBezTo>
                        <a:cubicBezTo>
                          <a:pt x="5771" y="4396"/>
                          <a:pt x="5838" y="4429"/>
                          <a:pt x="5905" y="4429"/>
                        </a:cubicBezTo>
                        <a:lnTo>
                          <a:pt x="6372" y="4296"/>
                        </a:lnTo>
                        <a:lnTo>
                          <a:pt x="6472" y="4229"/>
                        </a:lnTo>
                        <a:cubicBezTo>
                          <a:pt x="6505" y="4196"/>
                          <a:pt x="6538" y="4162"/>
                          <a:pt x="6605" y="4129"/>
                        </a:cubicBezTo>
                        <a:cubicBezTo>
                          <a:pt x="7306" y="3929"/>
                          <a:pt x="7639" y="3729"/>
                          <a:pt x="7706" y="3462"/>
                        </a:cubicBezTo>
                        <a:cubicBezTo>
                          <a:pt x="7706" y="3428"/>
                          <a:pt x="7706" y="3395"/>
                          <a:pt x="7706" y="3395"/>
                        </a:cubicBezTo>
                        <a:cubicBezTo>
                          <a:pt x="7706" y="3362"/>
                          <a:pt x="7706" y="3362"/>
                          <a:pt x="7706" y="3362"/>
                        </a:cubicBezTo>
                        <a:cubicBezTo>
                          <a:pt x="7673" y="2961"/>
                          <a:pt x="7506" y="2628"/>
                          <a:pt x="7239" y="2361"/>
                        </a:cubicBezTo>
                        <a:lnTo>
                          <a:pt x="6872" y="2061"/>
                        </a:lnTo>
                        <a:lnTo>
                          <a:pt x="6772" y="1994"/>
                        </a:lnTo>
                        <a:cubicBezTo>
                          <a:pt x="6672" y="1827"/>
                          <a:pt x="6505" y="1694"/>
                          <a:pt x="6305" y="1627"/>
                        </a:cubicBezTo>
                        <a:cubicBezTo>
                          <a:pt x="6138" y="1427"/>
                          <a:pt x="5905" y="1294"/>
                          <a:pt x="5638" y="1227"/>
                        </a:cubicBezTo>
                        <a:lnTo>
                          <a:pt x="5504" y="1160"/>
                        </a:lnTo>
                        <a:lnTo>
                          <a:pt x="5338" y="993"/>
                        </a:lnTo>
                        <a:cubicBezTo>
                          <a:pt x="4971" y="526"/>
                          <a:pt x="4537" y="26"/>
                          <a:pt x="4103" y="26"/>
                        </a:cubicBezTo>
                        <a:cubicBezTo>
                          <a:pt x="4070" y="9"/>
                          <a:pt x="4045" y="1"/>
                          <a:pt x="402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" name="Google Shape;454;p16">
                    <a:extLst>
                      <a:ext uri="{FF2B5EF4-FFF2-40B4-BE49-F238E27FC236}">
                        <a16:creationId xmlns="" xmlns:a16="http://schemas.microsoft.com/office/drawing/2014/main" id="{C4995A00-0268-2E8B-DCE1-13273637A13A}"/>
                      </a:ext>
                    </a:extLst>
                  </p:cNvPr>
                  <p:cNvSpPr/>
                  <p:nvPr/>
                </p:nvSpPr>
                <p:spPr>
                  <a:xfrm>
                    <a:off x="4923488" y="3552300"/>
                    <a:ext cx="41725" cy="2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1135" extrusionOk="0">
                        <a:moveTo>
                          <a:pt x="868" y="0"/>
                        </a:moveTo>
                        <a:lnTo>
                          <a:pt x="801" y="67"/>
                        </a:lnTo>
                        <a:cubicBezTo>
                          <a:pt x="735" y="101"/>
                          <a:pt x="668" y="167"/>
                          <a:pt x="635" y="234"/>
                        </a:cubicBezTo>
                        <a:cubicBezTo>
                          <a:pt x="568" y="334"/>
                          <a:pt x="434" y="401"/>
                          <a:pt x="334" y="434"/>
                        </a:cubicBezTo>
                        <a:cubicBezTo>
                          <a:pt x="201" y="501"/>
                          <a:pt x="68" y="568"/>
                          <a:pt x="34" y="701"/>
                        </a:cubicBezTo>
                        <a:cubicBezTo>
                          <a:pt x="1" y="768"/>
                          <a:pt x="1" y="868"/>
                          <a:pt x="68" y="934"/>
                        </a:cubicBezTo>
                        <a:cubicBezTo>
                          <a:pt x="134" y="1068"/>
                          <a:pt x="301" y="1135"/>
                          <a:pt x="468" y="1135"/>
                        </a:cubicBezTo>
                        <a:cubicBezTo>
                          <a:pt x="601" y="1135"/>
                          <a:pt x="735" y="1101"/>
                          <a:pt x="868" y="1068"/>
                        </a:cubicBezTo>
                        <a:lnTo>
                          <a:pt x="1035" y="1035"/>
                        </a:lnTo>
                        <a:lnTo>
                          <a:pt x="1135" y="1035"/>
                        </a:lnTo>
                        <a:lnTo>
                          <a:pt x="1268" y="934"/>
                        </a:lnTo>
                        <a:cubicBezTo>
                          <a:pt x="1469" y="868"/>
                          <a:pt x="1669" y="768"/>
                          <a:pt x="1635" y="501"/>
                        </a:cubicBezTo>
                        <a:cubicBezTo>
                          <a:pt x="1569" y="201"/>
                          <a:pt x="1302" y="0"/>
                          <a:pt x="10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6" name="Google Shape;455;p16">
                  <a:extLst>
                    <a:ext uri="{FF2B5EF4-FFF2-40B4-BE49-F238E27FC236}">
                      <a16:creationId xmlns="" xmlns:a16="http://schemas.microsoft.com/office/drawing/2014/main" id="{5685C672-FDA0-0AF6-E773-31B7E583104F}"/>
                    </a:ext>
                  </a:extLst>
                </p:cNvPr>
                <p:cNvGrpSpPr/>
                <p:nvPr/>
              </p:nvGrpSpPr>
              <p:grpSpPr>
                <a:xfrm>
                  <a:off x="5185363" y="2253875"/>
                  <a:ext cx="1658700" cy="1175025"/>
                  <a:chOff x="5182013" y="2253875"/>
                  <a:chExt cx="1658700" cy="1175025"/>
                </a:xfrm>
                <a:grpFill/>
              </p:grpSpPr>
              <p:sp>
                <p:nvSpPr>
                  <p:cNvPr id="17" name="Google Shape;456;p16">
                    <a:extLst>
                      <a:ext uri="{FF2B5EF4-FFF2-40B4-BE49-F238E27FC236}">
                        <a16:creationId xmlns="" xmlns:a16="http://schemas.microsoft.com/office/drawing/2014/main" id="{CA766FEA-3FA2-381C-07B0-7AE1FD91B48B}"/>
                      </a:ext>
                    </a:extLst>
                  </p:cNvPr>
                  <p:cNvSpPr/>
                  <p:nvPr/>
                </p:nvSpPr>
                <p:spPr>
                  <a:xfrm>
                    <a:off x="5787438" y="2549075"/>
                    <a:ext cx="1053275" cy="879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31" h="35193" extrusionOk="0">
                        <a:moveTo>
                          <a:pt x="8740" y="11709"/>
                        </a:moveTo>
                        <a:cubicBezTo>
                          <a:pt x="8740" y="11742"/>
                          <a:pt x="8740" y="11776"/>
                          <a:pt x="8740" y="11776"/>
                        </a:cubicBezTo>
                        <a:lnTo>
                          <a:pt x="8774" y="11709"/>
                        </a:lnTo>
                        <a:close/>
                        <a:moveTo>
                          <a:pt x="8607" y="1"/>
                        </a:moveTo>
                        <a:cubicBezTo>
                          <a:pt x="8474" y="1"/>
                          <a:pt x="8373" y="1"/>
                          <a:pt x="8240" y="34"/>
                        </a:cubicBezTo>
                        <a:lnTo>
                          <a:pt x="7406" y="34"/>
                        </a:lnTo>
                        <a:lnTo>
                          <a:pt x="6939" y="301"/>
                        </a:lnTo>
                        <a:lnTo>
                          <a:pt x="6606" y="468"/>
                        </a:lnTo>
                        <a:lnTo>
                          <a:pt x="6472" y="635"/>
                        </a:lnTo>
                        <a:lnTo>
                          <a:pt x="6405" y="635"/>
                        </a:lnTo>
                        <a:cubicBezTo>
                          <a:pt x="6239" y="668"/>
                          <a:pt x="6072" y="801"/>
                          <a:pt x="6005" y="968"/>
                        </a:cubicBezTo>
                        <a:cubicBezTo>
                          <a:pt x="5950" y="1079"/>
                          <a:pt x="5826" y="1143"/>
                          <a:pt x="5709" y="1143"/>
                        </a:cubicBezTo>
                        <a:cubicBezTo>
                          <a:pt x="5685" y="1143"/>
                          <a:pt x="5661" y="1141"/>
                          <a:pt x="5638" y="1135"/>
                        </a:cubicBezTo>
                        <a:cubicBezTo>
                          <a:pt x="5605" y="1135"/>
                          <a:pt x="5605" y="1168"/>
                          <a:pt x="5571" y="1168"/>
                        </a:cubicBezTo>
                        <a:cubicBezTo>
                          <a:pt x="5471" y="1135"/>
                          <a:pt x="5371" y="1135"/>
                          <a:pt x="5271" y="1135"/>
                        </a:cubicBezTo>
                        <a:cubicBezTo>
                          <a:pt x="5249" y="1130"/>
                          <a:pt x="5227" y="1128"/>
                          <a:pt x="5206" y="1128"/>
                        </a:cubicBezTo>
                        <a:cubicBezTo>
                          <a:pt x="5069" y="1128"/>
                          <a:pt x="4958" y="1215"/>
                          <a:pt x="4871" y="1302"/>
                        </a:cubicBezTo>
                        <a:cubicBezTo>
                          <a:pt x="4838" y="1335"/>
                          <a:pt x="4804" y="1368"/>
                          <a:pt x="4804" y="1402"/>
                        </a:cubicBezTo>
                        <a:lnTo>
                          <a:pt x="4804" y="1435"/>
                        </a:lnTo>
                        <a:lnTo>
                          <a:pt x="4738" y="1302"/>
                        </a:lnTo>
                        <a:cubicBezTo>
                          <a:pt x="4671" y="1302"/>
                          <a:pt x="4571" y="1268"/>
                          <a:pt x="4471" y="1268"/>
                        </a:cubicBezTo>
                        <a:cubicBezTo>
                          <a:pt x="4271" y="1268"/>
                          <a:pt x="4104" y="1335"/>
                          <a:pt x="3904" y="1402"/>
                        </a:cubicBezTo>
                        <a:lnTo>
                          <a:pt x="3770" y="1435"/>
                        </a:lnTo>
                        <a:cubicBezTo>
                          <a:pt x="3437" y="1702"/>
                          <a:pt x="3203" y="2069"/>
                          <a:pt x="3170" y="2469"/>
                        </a:cubicBezTo>
                        <a:cubicBezTo>
                          <a:pt x="3170" y="2569"/>
                          <a:pt x="3170" y="2669"/>
                          <a:pt x="3170" y="2769"/>
                        </a:cubicBezTo>
                        <a:cubicBezTo>
                          <a:pt x="3136" y="2703"/>
                          <a:pt x="3103" y="2603"/>
                          <a:pt x="3070" y="2536"/>
                        </a:cubicBezTo>
                        <a:cubicBezTo>
                          <a:pt x="3003" y="2369"/>
                          <a:pt x="2936" y="2169"/>
                          <a:pt x="2703" y="2102"/>
                        </a:cubicBezTo>
                        <a:lnTo>
                          <a:pt x="2636" y="2102"/>
                        </a:lnTo>
                        <a:cubicBezTo>
                          <a:pt x="2569" y="2102"/>
                          <a:pt x="2503" y="2102"/>
                          <a:pt x="2436" y="2069"/>
                        </a:cubicBezTo>
                        <a:cubicBezTo>
                          <a:pt x="2403" y="1969"/>
                          <a:pt x="2403" y="1835"/>
                          <a:pt x="2403" y="1735"/>
                        </a:cubicBezTo>
                        <a:cubicBezTo>
                          <a:pt x="2436" y="1669"/>
                          <a:pt x="2436" y="1602"/>
                          <a:pt x="2403" y="1535"/>
                        </a:cubicBezTo>
                        <a:lnTo>
                          <a:pt x="2302" y="1502"/>
                        </a:lnTo>
                        <a:cubicBezTo>
                          <a:pt x="2236" y="1468"/>
                          <a:pt x="2169" y="1435"/>
                          <a:pt x="2102" y="1435"/>
                        </a:cubicBezTo>
                        <a:cubicBezTo>
                          <a:pt x="2036" y="1435"/>
                          <a:pt x="1969" y="1502"/>
                          <a:pt x="1902" y="1569"/>
                        </a:cubicBezTo>
                        <a:lnTo>
                          <a:pt x="1869" y="1569"/>
                        </a:lnTo>
                        <a:cubicBezTo>
                          <a:pt x="1635" y="1569"/>
                          <a:pt x="1402" y="1635"/>
                          <a:pt x="1202" y="1702"/>
                        </a:cubicBezTo>
                        <a:cubicBezTo>
                          <a:pt x="1135" y="1769"/>
                          <a:pt x="1068" y="1802"/>
                          <a:pt x="968" y="1802"/>
                        </a:cubicBezTo>
                        <a:lnTo>
                          <a:pt x="468" y="1802"/>
                        </a:lnTo>
                        <a:lnTo>
                          <a:pt x="401" y="1869"/>
                        </a:lnTo>
                        <a:lnTo>
                          <a:pt x="301" y="1869"/>
                        </a:lnTo>
                        <a:cubicBezTo>
                          <a:pt x="234" y="1902"/>
                          <a:pt x="168" y="1969"/>
                          <a:pt x="134" y="2036"/>
                        </a:cubicBezTo>
                        <a:cubicBezTo>
                          <a:pt x="134" y="2069"/>
                          <a:pt x="134" y="2069"/>
                          <a:pt x="101" y="2102"/>
                        </a:cubicBezTo>
                        <a:cubicBezTo>
                          <a:pt x="1" y="2269"/>
                          <a:pt x="1" y="2469"/>
                          <a:pt x="34" y="2636"/>
                        </a:cubicBezTo>
                        <a:cubicBezTo>
                          <a:pt x="134" y="2636"/>
                          <a:pt x="234" y="2603"/>
                          <a:pt x="334" y="2536"/>
                        </a:cubicBezTo>
                        <a:cubicBezTo>
                          <a:pt x="434" y="2503"/>
                          <a:pt x="568" y="2469"/>
                          <a:pt x="701" y="2469"/>
                        </a:cubicBezTo>
                        <a:lnTo>
                          <a:pt x="868" y="2469"/>
                        </a:lnTo>
                        <a:cubicBezTo>
                          <a:pt x="935" y="2603"/>
                          <a:pt x="968" y="2703"/>
                          <a:pt x="968" y="2836"/>
                        </a:cubicBezTo>
                        <a:cubicBezTo>
                          <a:pt x="968" y="3036"/>
                          <a:pt x="1035" y="3203"/>
                          <a:pt x="1168" y="3336"/>
                        </a:cubicBezTo>
                        <a:cubicBezTo>
                          <a:pt x="1368" y="3737"/>
                          <a:pt x="1702" y="4104"/>
                          <a:pt x="2136" y="4304"/>
                        </a:cubicBezTo>
                        <a:cubicBezTo>
                          <a:pt x="2169" y="4404"/>
                          <a:pt x="2269" y="4471"/>
                          <a:pt x="2369" y="4471"/>
                        </a:cubicBezTo>
                        <a:cubicBezTo>
                          <a:pt x="2469" y="4571"/>
                          <a:pt x="2603" y="4637"/>
                          <a:pt x="2736" y="4637"/>
                        </a:cubicBezTo>
                        <a:cubicBezTo>
                          <a:pt x="2836" y="4637"/>
                          <a:pt x="2903" y="4671"/>
                          <a:pt x="2970" y="4704"/>
                        </a:cubicBezTo>
                        <a:lnTo>
                          <a:pt x="3036" y="4737"/>
                        </a:lnTo>
                        <a:lnTo>
                          <a:pt x="3103" y="4737"/>
                        </a:lnTo>
                        <a:cubicBezTo>
                          <a:pt x="3170" y="4838"/>
                          <a:pt x="3270" y="4871"/>
                          <a:pt x="3403" y="4871"/>
                        </a:cubicBezTo>
                        <a:cubicBezTo>
                          <a:pt x="3503" y="4871"/>
                          <a:pt x="3603" y="4838"/>
                          <a:pt x="3703" y="4771"/>
                        </a:cubicBezTo>
                        <a:lnTo>
                          <a:pt x="3804" y="4771"/>
                        </a:lnTo>
                        <a:cubicBezTo>
                          <a:pt x="3904" y="4771"/>
                          <a:pt x="4037" y="4771"/>
                          <a:pt x="4104" y="4637"/>
                        </a:cubicBezTo>
                        <a:lnTo>
                          <a:pt x="5772" y="5271"/>
                        </a:lnTo>
                        <a:cubicBezTo>
                          <a:pt x="5938" y="5438"/>
                          <a:pt x="6005" y="5671"/>
                          <a:pt x="5938" y="5905"/>
                        </a:cubicBezTo>
                        <a:cubicBezTo>
                          <a:pt x="5938" y="6072"/>
                          <a:pt x="5938" y="6272"/>
                          <a:pt x="6038" y="6405"/>
                        </a:cubicBezTo>
                        <a:cubicBezTo>
                          <a:pt x="6038" y="6906"/>
                          <a:pt x="6339" y="7139"/>
                          <a:pt x="6739" y="7373"/>
                        </a:cubicBezTo>
                        <a:cubicBezTo>
                          <a:pt x="6839" y="7406"/>
                          <a:pt x="6906" y="7439"/>
                          <a:pt x="7006" y="7473"/>
                        </a:cubicBezTo>
                        <a:cubicBezTo>
                          <a:pt x="7206" y="7506"/>
                          <a:pt x="7373" y="7573"/>
                          <a:pt x="7406" y="7840"/>
                        </a:cubicBezTo>
                        <a:cubicBezTo>
                          <a:pt x="7506" y="7940"/>
                          <a:pt x="7606" y="8006"/>
                          <a:pt x="7740" y="8040"/>
                        </a:cubicBezTo>
                        <a:cubicBezTo>
                          <a:pt x="7840" y="8040"/>
                          <a:pt x="7940" y="8006"/>
                          <a:pt x="7973" y="7906"/>
                        </a:cubicBezTo>
                        <a:cubicBezTo>
                          <a:pt x="8007" y="7840"/>
                          <a:pt x="8073" y="7740"/>
                          <a:pt x="8173" y="7740"/>
                        </a:cubicBezTo>
                        <a:lnTo>
                          <a:pt x="8207" y="7740"/>
                        </a:lnTo>
                        <a:cubicBezTo>
                          <a:pt x="8307" y="7740"/>
                          <a:pt x="8407" y="7773"/>
                          <a:pt x="8507" y="7773"/>
                        </a:cubicBezTo>
                        <a:lnTo>
                          <a:pt x="8574" y="7773"/>
                        </a:lnTo>
                        <a:cubicBezTo>
                          <a:pt x="8874" y="7840"/>
                          <a:pt x="9141" y="7873"/>
                          <a:pt x="9408" y="7873"/>
                        </a:cubicBezTo>
                        <a:cubicBezTo>
                          <a:pt x="9808" y="7873"/>
                          <a:pt x="10208" y="7840"/>
                          <a:pt x="10575" y="7806"/>
                        </a:cubicBezTo>
                        <a:lnTo>
                          <a:pt x="10909" y="7773"/>
                        </a:lnTo>
                        <a:cubicBezTo>
                          <a:pt x="11175" y="7840"/>
                          <a:pt x="11476" y="7840"/>
                          <a:pt x="11776" y="7840"/>
                        </a:cubicBezTo>
                        <a:cubicBezTo>
                          <a:pt x="11838" y="7849"/>
                          <a:pt x="11901" y="7853"/>
                          <a:pt x="11964" y="7853"/>
                        </a:cubicBezTo>
                        <a:cubicBezTo>
                          <a:pt x="12135" y="7853"/>
                          <a:pt x="12305" y="7822"/>
                          <a:pt x="12476" y="7773"/>
                        </a:cubicBezTo>
                        <a:cubicBezTo>
                          <a:pt x="12543" y="7740"/>
                          <a:pt x="12610" y="7673"/>
                          <a:pt x="12677" y="7640"/>
                        </a:cubicBezTo>
                        <a:cubicBezTo>
                          <a:pt x="12777" y="7640"/>
                          <a:pt x="12843" y="7606"/>
                          <a:pt x="12943" y="7573"/>
                        </a:cubicBezTo>
                        <a:cubicBezTo>
                          <a:pt x="13043" y="7573"/>
                          <a:pt x="13110" y="7539"/>
                          <a:pt x="13210" y="7539"/>
                        </a:cubicBezTo>
                        <a:cubicBezTo>
                          <a:pt x="13277" y="7539"/>
                          <a:pt x="13344" y="7573"/>
                          <a:pt x="13410" y="7606"/>
                        </a:cubicBezTo>
                        <a:cubicBezTo>
                          <a:pt x="13410" y="7706"/>
                          <a:pt x="13410" y="7773"/>
                          <a:pt x="13377" y="7873"/>
                        </a:cubicBezTo>
                        <a:cubicBezTo>
                          <a:pt x="13110" y="8207"/>
                          <a:pt x="12943" y="8407"/>
                          <a:pt x="12743" y="8407"/>
                        </a:cubicBezTo>
                        <a:cubicBezTo>
                          <a:pt x="12510" y="8373"/>
                          <a:pt x="12310" y="8307"/>
                          <a:pt x="12143" y="8173"/>
                        </a:cubicBezTo>
                        <a:lnTo>
                          <a:pt x="12043" y="8107"/>
                        </a:lnTo>
                        <a:cubicBezTo>
                          <a:pt x="11909" y="8006"/>
                          <a:pt x="11709" y="7940"/>
                          <a:pt x="11509" y="7906"/>
                        </a:cubicBezTo>
                        <a:cubicBezTo>
                          <a:pt x="11409" y="7906"/>
                          <a:pt x="11276" y="7973"/>
                          <a:pt x="11175" y="8040"/>
                        </a:cubicBezTo>
                        <a:cubicBezTo>
                          <a:pt x="10809" y="8107"/>
                          <a:pt x="10442" y="8307"/>
                          <a:pt x="10208" y="8607"/>
                        </a:cubicBezTo>
                        <a:cubicBezTo>
                          <a:pt x="10008" y="8674"/>
                          <a:pt x="9875" y="8840"/>
                          <a:pt x="9908" y="9041"/>
                        </a:cubicBezTo>
                        <a:cubicBezTo>
                          <a:pt x="9875" y="9041"/>
                          <a:pt x="9808" y="9041"/>
                          <a:pt x="9774" y="9074"/>
                        </a:cubicBezTo>
                        <a:cubicBezTo>
                          <a:pt x="9641" y="9074"/>
                          <a:pt x="9574" y="9207"/>
                          <a:pt x="9541" y="9341"/>
                        </a:cubicBezTo>
                        <a:cubicBezTo>
                          <a:pt x="9508" y="9441"/>
                          <a:pt x="9441" y="9608"/>
                          <a:pt x="9241" y="9608"/>
                        </a:cubicBezTo>
                        <a:cubicBezTo>
                          <a:pt x="8941" y="9307"/>
                          <a:pt x="8173" y="9174"/>
                          <a:pt x="7506" y="9174"/>
                        </a:cubicBezTo>
                        <a:cubicBezTo>
                          <a:pt x="7448" y="9170"/>
                          <a:pt x="7389" y="9168"/>
                          <a:pt x="7331" y="9168"/>
                        </a:cubicBezTo>
                        <a:cubicBezTo>
                          <a:pt x="6923" y="9168"/>
                          <a:pt x="6522" y="9270"/>
                          <a:pt x="6172" y="9474"/>
                        </a:cubicBezTo>
                        <a:cubicBezTo>
                          <a:pt x="6072" y="9541"/>
                          <a:pt x="6072" y="9674"/>
                          <a:pt x="6139" y="9741"/>
                        </a:cubicBezTo>
                        <a:cubicBezTo>
                          <a:pt x="6305" y="10175"/>
                          <a:pt x="6505" y="10575"/>
                          <a:pt x="7039" y="10575"/>
                        </a:cubicBezTo>
                        <a:lnTo>
                          <a:pt x="7439" y="10575"/>
                        </a:lnTo>
                        <a:cubicBezTo>
                          <a:pt x="7906" y="10575"/>
                          <a:pt x="8373" y="10842"/>
                          <a:pt x="8607" y="11242"/>
                        </a:cubicBezTo>
                        <a:cubicBezTo>
                          <a:pt x="8674" y="11376"/>
                          <a:pt x="8740" y="11509"/>
                          <a:pt x="8774" y="11609"/>
                        </a:cubicBezTo>
                        <a:cubicBezTo>
                          <a:pt x="8907" y="12009"/>
                          <a:pt x="9207" y="12310"/>
                          <a:pt x="9608" y="12410"/>
                        </a:cubicBezTo>
                        <a:lnTo>
                          <a:pt x="9674" y="12676"/>
                        </a:lnTo>
                        <a:lnTo>
                          <a:pt x="9374" y="13244"/>
                        </a:lnTo>
                        <a:cubicBezTo>
                          <a:pt x="9207" y="13610"/>
                          <a:pt x="9207" y="14011"/>
                          <a:pt x="9374" y="14378"/>
                        </a:cubicBezTo>
                        <a:cubicBezTo>
                          <a:pt x="9474" y="14645"/>
                          <a:pt x="9674" y="14845"/>
                          <a:pt x="9908" y="14945"/>
                        </a:cubicBezTo>
                        <a:cubicBezTo>
                          <a:pt x="9975" y="15011"/>
                          <a:pt x="10041" y="15045"/>
                          <a:pt x="10108" y="15078"/>
                        </a:cubicBezTo>
                        <a:cubicBezTo>
                          <a:pt x="10141" y="15112"/>
                          <a:pt x="10175" y="15112"/>
                          <a:pt x="10175" y="15112"/>
                        </a:cubicBezTo>
                        <a:cubicBezTo>
                          <a:pt x="10308" y="15112"/>
                          <a:pt x="10442" y="15045"/>
                          <a:pt x="10542" y="14945"/>
                        </a:cubicBezTo>
                        <a:lnTo>
                          <a:pt x="10608" y="14911"/>
                        </a:lnTo>
                        <a:lnTo>
                          <a:pt x="11042" y="14945"/>
                        </a:lnTo>
                        <a:cubicBezTo>
                          <a:pt x="11142" y="15045"/>
                          <a:pt x="11276" y="15112"/>
                          <a:pt x="11409" y="15112"/>
                        </a:cubicBezTo>
                        <a:cubicBezTo>
                          <a:pt x="11476" y="15145"/>
                          <a:pt x="11542" y="15178"/>
                          <a:pt x="11609" y="15178"/>
                        </a:cubicBezTo>
                        <a:cubicBezTo>
                          <a:pt x="11743" y="15378"/>
                          <a:pt x="11909" y="15512"/>
                          <a:pt x="12109" y="15612"/>
                        </a:cubicBezTo>
                        <a:cubicBezTo>
                          <a:pt x="12210" y="15645"/>
                          <a:pt x="12276" y="15712"/>
                          <a:pt x="12376" y="15779"/>
                        </a:cubicBezTo>
                        <a:lnTo>
                          <a:pt x="12443" y="15812"/>
                        </a:lnTo>
                        <a:cubicBezTo>
                          <a:pt x="12510" y="15912"/>
                          <a:pt x="12610" y="15945"/>
                          <a:pt x="12710" y="15979"/>
                        </a:cubicBezTo>
                        <a:cubicBezTo>
                          <a:pt x="12810" y="15979"/>
                          <a:pt x="12877" y="15912"/>
                          <a:pt x="12910" y="15845"/>
                        </a:cubicBezTo>
                        <a:cubicBezTo>
                          <a:pt x="13043" y="15579"/>
                          <a:pt x="12743" y="15412"/>
                          <a:pt x="12643" y="15345"/>
                        </a:cubicBezTo>
                        <a:cubicBezTo>
                          <a:pt x="12543" y="15278"/>
                          <a:pt x="12443" y="15245"/>
                          <a:pt x="12343" y="15178"/>
                        </a:cubicBezTo>
                        <a:cubicBezTo>
                          <a:pt x="12076" y="15112"/>
                          <a:pt x="11876" y="14911"/>
                          <a:pt x="11743" y="14645"/>
                        </a:cubicBezTo>
                        <a:lnTo>
                          <a:pt x="12043" y="14311"/>
                        </a:lnTo>
                        <a:cubicBezTo>
                          <a:pt x="12410" y="14178"/>
                          <a:pt x="12376" y="13944"/>
                          <a:pt x="12310" y="13711"/>
                        </a:cubicBezTo>
                        <a:cubicBezTo>
                          <a:pt x="12310" y="13610"/>
                          <a:pt x="12310" y="13510"/>
                          <a:pt x="12310" y="13410"/>
                        </a:cubicBezTo>
                        <a:cubicBezTo>
                          <a:pt x="12476" y="13310"/>
                          <a:pt x="12643" y="13244"/>
                          <a:pt x="12843" y="13210"/>
                        </a:cubicBezTo>
                        <a:cubicBezTo>
                          <a:pt x="12977" y="13244"/>
                          <a:pt x="13144" y="13310"/>
                          <a:pt x="13244" y="13410"/>
                        </a:cubicBezTo>
                        <a:cubicBezTo>
                          <a:pt x="13327" y="13521"/>
                          <a:pt x="13432" y="13586"/>
                          <a:pt x="13561" y="13586"/>
                        </a:cubicBezTo>
                        <a:cubicBezTo>
                          <a:pt x="13588" y="13586"/>
                          <a:pt x="13615" y="13583"/>
                          <a:pt x="13644" y="13577"/>
                        </a:cubicBezTo>
                        <a:cubicBezTo>
                          <a:pt x="13711" y="13610"/>
                          <a:pt x="13777" y="13610"/>
                          <a:pt x="13844" y="13644"/>
                        </a:cubicBezTo>
                        <a:lnTo>
                          <a:pt x="14044" y="13744"/>
                        </a:lnTo>
                        <a:cubicBezTo>
                          <a:pt x="14611" y="14077"/>
                          <a:pt x="15045" y="14544"/>
                          <a:pt x="15345" y="15112"/>
                        </a:cubicBezTo>
                        <a:lnTo>
                          <a:pt x="15412" y="15112"/>
                        </a:lnTo>
                        <a:cubicBezTo>
                          <a:pt x="15512" y="15112"/>
                          <a:pt x="15579" y="15078"/>
                          <a:pt x="15612" y="14978"/>
                        </a:cubicBezTo>
                        <a:cubicBezTo>
                          <a:pt x="15645" y="14945"/>
                          <a:pt x="15679" y="14911"/>
                          <a:pt x="15712" y="14845"/>
                        </a:cubicBezTo>
                        <a:cubicBezTo>
                          <a:pt x="15745" y="14745"/>
                          <a:pt x="15779" y="14678"/>
                          <a:pt x="15845" y="14678"/>
                        </a:cubicBezTo>
                        <a:cubicBezTo>
                          <a:pt x="15912" y="14711"/>
                          <a:pt x="15979" y="14745"/>
                          <a:pt x="16012" y="14778"/>
                        </a:cubicBezTo>
                        <a:cubicBezTo>
                          <a:pt x="16413" y="15178"/>
                          <a:pt x="16880" y="15545"/>
                          <a:pt x="17380" y="15812"/>
                        </a:cubicBezTo>
                        <a:lnTo>
                          <a:pt x="17680" y="15979"/>
                        </a:lnTo>
                        <a:lnTo>
                          <a:pt x="17780" y="15945"/>
                        </a:lnTo>
                        <a:lnTo>
                          <a:pt x="17814" y="16012"/>
                        </a:lnTo>
                        <a:cubicBezTo>
                          <a:pt x="17847" y="16012"/>
                          <a:pt x="17880" y="16046"/>
                          <a:pt x="17914" y="16046"/>
                        </a:cubicBezTo>
                        <a:cubicBezTo>
                          <a:pt x="18014" y="16312"/>
                          <a:pt x="18281" y="16412"/>
                          <a:pt x="18514" y="16479"/>
                        </a:cubicBezTo>
                        <a:lnTo>
                          <a:pt x="18647" y="16513"/>
                        </a:lnTo>
                        <a:lnTo>
                          <a:pt x="19081" y="16646"/>
                        </a:lnTo>
                        <a:cubicBezTo>
                          <a:pt x="19315" y="16679"/>
                          <a:pt x="19581" y="16713"/>
                          <a:pt x="19815" y="16746"/>
                        </a:cubicBezTo>
                        <a:cubicBezTo>
                          <a:pt x="20182" y="16779"/>
                          <a:pt x="20549" y="16846"/>
                          <a:pt x="20882" y="16913"/>
                        </a:cubicBezTo>
                        <a:cubicBezTo>
                          <a:pt x="22383" y="17213"/>
                          <a:pt x="23851" y="17747"/>
                          <a:pt x="25185" y="18481"/>
                        </a:cubicBezTo>
                        <a:lnTo>
                          <a:pt x="25919" y="18714"/>
                        </a:lnTo>
                        <a:cubicBezTo>
                          <a:pt x="26153" y="18781"/>
                          <a:pt x="26386" y="18881"/>
                          <a:pt x="26620" y="18948"/>
                        </a:cubicBezTo>
                        <a:cubicBezTo>
                          <a:pt x="26953" y="19048"/>
                          <a:pt x="27320" y="19148"/>
                          <a:pt x="27621" y="19315"/>
                        </a:cubicBezTo>
                        <a:lnTo>
                          <a:pt x="27654" y="19315"/>
                        </a:lnTo>
                        <a:cubicBezTo>
                          <a:pt x="27754" y="19348"/>
                          <a:pt x="27854" y="19381"/>
                          <a:pt x="27954" y="19448"/>
                        </a:cubicBezTo>
                        <a:cubicBezTo>
                          <a:pt x="27987" y="19548"/>
                          <a:pt x="28088" y="19581"/>
                          <a:pt x="28154" y="19581"/>
                        </a:cubicBezTo>
                        <a:cubicBezTo>
                          <a:pt x="28188" y="19581"/>
                          <a:pt x="28254" y="19615"/>
                          <a:pt x="28288" y="19615"/>
                        </a:cubicBezTo>
                        <a:lnTo>
                          <a:pt x="28354" y="19648"/>
                        </a:lnTo>
                        <a:lnTo>
                          <a:pt x="28454" y="19715"/>
                        </a:lnTo>
                        <a:lnTo>
                          <a:pt x="28454" y="19748"/>
                        </a:lnTo>
                        <a:cubicBezTo>
                          <a:pt x="28655" y="19948"/>
                          <a:pt x="28888" y="20115"/>
                          <a:pt x="29122" y="20282"/>
                        </a:cubicBezTo>
                        <a:cubicBezTo>
                          <a:pt x="29622" y="20515"/>
                          <a:pt x="30022" y="20982"/>
                          <a:pt x="30189" y="21516"/>
                        </a:cubicBezTo>
                        <a:lnTo>
                          <a:pt x="30222" y="21650"/>
                        </a:lnTo>
                        <a:lnTo>
                          <a:pt x="30256" y="21783"/>
                        </a:lnTo>
                        <a:lnTo>
                          <a:pt x="30423" y="21850"/>
                        </a:lnTo>
                        <a:cubicBezTo>
                          <a:pt x="30723" y="21983"/>
                          <a:pt x="30956" y="22217"/>
                          <a:pt x="31056" y="22550"/>
                        </a:cubicBezTo>
                        <a:lnTo>
                          <a:pt x="31090" y="22717"/>
                        </a:lnTo>
                        <a:cubicBezTo>
                          <a:pt x="31290" y="23451"/>
                          <a:pt x="31523" y="24251"/>
                          <a:pt x="32190" y="24785"/>
                        </a:cubicBezTo>
                        <a:cubicBezTo>
                          <a:pt x="32391" y="24985"/>
                          <a:pt x="32491" y="25252"/>
                          <a:pt x="32424" y="25552"/>
                        </a:cubicBezTo>
                        <a:cubicBezTo>
                          <a:pt x="32357" y="25619"/>
                          <a:pt x="32324" y="25719"/>
                          <a:pt x="32291" y="25853"/>
                        </a:cubicBezTo>
                        <a:cubicBezTo>
                          <a:pt x="32257" y="25953"/>
                          <a:pt x="32224" y="26053"/>
                          <a:pt x="32157" y="26153"/>
                        </a:cubicBezTo>
                        <a:cubicBezTo>
                          <a:pt x="32157" y="26186"/>
                          <a:pt x="32124" y="26220"/>
                          <a:pt x="32124" y="26253"/>
                        </a:cubicBezTo>
                        <a:cubicBezTo>
                          <a:pt x="32090" y="26320"/>
                          <a:pt x="32090" y="26386"/>
                          <a:pt x="32090" y="26420"/>
                        </a:cubicBezTo>
                        <a:cubicBezTo>
                          <a:pt x="32090" y="26453"/>
                          <a:pt x="32090" y="26486"/>
                          <a:pt x="32090" y="26486"/>
                        </a:cubicBezTo>
                        <a:lnTo>
                          <a:pt x="32090" y="26553"/>
                        </a:lnTo>
                        <a:cubicBezTo>
                          <a:pt x="32124" y="26620"/>
                          <a:pt x="32157" y="26687"/>
                          <a:pt x="32224" y="26720"/>
                        </a:cubicBezTo>
                        <a:cubicBezTo>
                          <a:pt x="32257" y="26720"/>
                          <a:pt x="32291" y="26753"/>
                          <a:pt x="32324" y="26753"/>
                        </a:cubicBezTo>
                        <a:cubicBezTo>
                          <a:pt x="32324" y="26820"/>
                          <a:pt x="32357" y="26853"/>
                          <a:pt x="32391" y="26887"/>
                        </a:cubicBezTo>
                        <a:cubicBezTo>
                          <a:pt x="32457" y="26953"/>
                          <a:pt x="32524" y="27020"/>
                          <a:pt x="32424" y="27154"/>
                        </a:cubicBezTo>
                        <a:cubicBezTo>
                          <a:pt x="32291" y="27320"/>
                          <a:pt x="32291" y="27520"/>
                          <a:pt x="32391" y="27687"/>
                        </a:cubicBezTo>
                        <a:cubicBezTo>
                          <a:pt x="32391" y="27721"/>
                          <a:pt x="32424" y="27721"/>
                          <a:pt x="32424" y="27754"/>
                        </a:cubicBezTo>
                        <a:cubicBezTo>
                          <a:pt x="32257" y="27754"/>
                          <a:pt x="32124" y="27787"/>
                          <a:pt x="31990" y="27887"/>
                        </a:cubicBezTo>
                        <a:cubicBezTo>
                          <a:pt x="31824" y="28054"/>
                          <a:pt x="31623" y="28154"/>
                          <a:pt x="31390" y="28154"/>
                        </a:cubicBezTo>
                        <a:cubicBezTo>
                          <a:pt x="31362" y="28151"/>
                          <a:pt x="31335" y="28149"/>
                          <a:pt x="31308" y="28149"/>
                        </a:cubicBezTo>
                        <a:cubicBezTo>
                          <a:pt x="31075" y="28149"/>
                          <a:pt x="30872" y="28272"/>
                          <a:pt x="30723" y="28421"/>
                        </a:cubicBezTo>
                        <a:cubicBezTo>
                          <a:pt x="29755" y="28955"/>
                          <a:pt x="29355" y="29889"/>
                          <a:pt x="28955" y="30756"/>
                        </a:cubicBezTo>
                        <a:lnTo>
                          <a:pt x="28755" y="31223"/>
                        </a:lnTo>
                        <a:cubicBezTo>
                          <a:pt x="28755" y="31223"/>
                          <a:pt x="28721" y="31223"/>
                          <a:pt x="28721" y="31256"/>
                        </a:cubicBezTo>
                        <a:cubicBezTo>
                          <a:pt x="28688" y="31290"/>
                          <a:pt x="28688" y="31323"/>
                          <a:pt x="28688" y="31357"/>
                        </a:cubicBezTo>
                        <a:lnTo>
                          <a:pt x="28688" y="31390"/>
                        </a:lnTo>
                        <a:cubicBezTo>
                          <a:pt x="28688" y="31423"/>
                          <a:pt x="28621" y="31523"/>
                          <a:pt x="28588" y="31590"/>
                        </a:cubicBezTo>
                        <a:cubicBezTo>
                          <a:pt x="28454" y="31824"/>
                          <a:pt x="28321" y="32024"/>
                          <a:pt x="28521" y="32324"/>
                        </a:cubicBezTo>
                        <a:cubicBezTo>
                          <a:pt x="28555" y="32391"/>
                          <a:pt x="28621" y="32457"/>
                          <a:pt x="28688" y="32457"/>
                        </a:cubicBezTo>
                        <a:lnTo>
                          <a:pt x="28788" y="32457"/>
                        </a:lnTo>
                        <a:cubicBezTo>
                          <a:pt x="28888" y="32457"/>
                          <a:pt x="28955" y="32424"/>
                          <a:pt x="29055" y="32391"/>
                        </a:cubicBezTo>
                        <a:cubicBezTo>
                          <a:pt x="29122" y="32357"/>
                          <a:pt x="29222" y="32324"/>
                          <a:pt x="29322" y="32324"/>
                        </a:cubicBezTo>
                        <a:lnTo>
                          <a:pt x="29589" y="32324"/>
                        </a:lnTo>
                        <a:cubicBezTo>
                          <a:pt x="29714" y="32286"/>
                          <a:pt x="29848" y="32268"/>
                          <a:pt x="29983" y="32268"/>
                        </a:cubicBezTo>
                        <a:cubicBezTo>
                          <a:pt x="30208" y="32268"/>
                          <a:pt x="30435" y="32320"/>
                          <a:pt x="30623" y="32424"/>
                        </a:cubicBezTo>
                        <a:cubicBezTo>
                          <a:pt x="30856" y="32557"/>
                          <a:pt x="31090" y="32624"/>
                          <a:pt x="31323" y="32657"/>
                        </a:cubicBezTo>
                        <a:cubicBezTo>
                          <a:pt x="31457" y="32657"/>
                          <a:pt x="31590" y="32624"/>
                          <a:pt x="31723" y="32557"/>
                        </a:cubicBezTo>
                        <a:cubicBezTo>
                          <a:pt x="31857" y="32457"/>
                          <a:pt x="32024" y="32424"/>
                          <a:pt x="32190" y="32424"/>
                        </a:cubicBezTo>
                        <a:cubicBezTo>
                          <a:pt x="32424" y="32424"/>
                          <a:pt x="32624" y="32491"/>
                          <a:pt x="32824" y="32557"/>
                        </a:cubicBezTo>
                        <a:lnTo>
                          <a:pt x="32891" y="32557"/>
                        </a:lnTo>
                        <a:cubicBezTo>
                          <a:pt x="32958" y="32524"/>
                          <a:pt x="33058" y="32524"/>
                          <a:pt x="33125" y="32491"/>
                        </a:cubicBezTo>
                        <a:lnTo>
                          <a:pt x="33258" y="32491"/>
                        </a:lnTo>
                        <a:cubicBezTo>
                          <a:pt x="33391" y="32491"/>
                          <a:pt x="33491" y="32457"/>
                          <a:pt x="33558" y="32357"/>
                        </a:cubicBezTo>
                        <a:lnTo>
                          <a:pt x="33625" y="32357"/>
                        </a:lnTo>
                        <a:cubicBezTo>
                          <a:pt x="33758" y="32324"/>
                          <a:pt x="33858" y="32224"/>
                          <a:pt x="33958" y="32124"/>
                        </a:cubicBezTo>
                        <a:cubicBezTo>
                          <a:pt x="34292" y="31657"/>
                          <a:pt x="34425" y="31457"/>
                          <a:pt x="34659" y="31457"/>
                        </a:cubicBezTo>
                        <a:cubicBezTo>
                          <a:pt x="34926" y="31490"/>
                          <a:pt x="35193" y="31590"/>
                          <a:pt x="35426" y="31690"/>
                        </a:cubicBezTo>
                        <a:cubicBezTo>
                          <a:pt x="35469" y="31694"/>
                          <a:pt x="35510" y="31696"/>
                          <a:pt x="35552" y="31696"/>
                        </a:cubicBezTo>
                        <a:cubicBezTo>
                          <a:pt x="35835" y="31696"/>
                          <a:pt x="36090" y="31598"/>
                          <a:pt x="36293" y="31423"/>
                        </a:cubicBezTo>
                        <a:cubicBezTo>
                          <a:pt x="36327" y="31423"/>
                          <a:pt x="36327" y="31390"/>
                          <a:pt x="36360" y="31390"/>
                        </a:cubicBezTo>
                        <a:cubicBezTo>
                          <a:pt x="36394" y="31390"/>
                          <a:pt x="36460" y="31423"/>
                          <a:pt x="36527" y="31423"/>
                        </a:cubicBezTo>
                        <a:cubicBezTo>
                          <a:pt x="36627" y="31390"/>
                          <a:pt x="36727" y="31390"/>
                          <a:pt x="36794" y="31390"/>
                        </a:cubicBezTo>
                        <a:cubicBezTo>
                          <a:pt x="36894" y="31357"/>
                          <a:pt x="36994" y="31357"/>
                          <a:pt x="37061" y="31357"/>
                        </a:cubicBezTo>
                        <a:lnTo>
                          <a:pt x="37194" y="31357"/>
                        </a:lnTo>
                        <a:cubicBezTo>
                          <a:pt x="37328" y="31357"/>
                          <a:pt x="37428" y="31357"/>
                          <a:pt x="37494" y="31390"/>
                        </a:cubicBezTo>
                        <a:lnTo>
                          <a:pt x="37561" y="31390"/>
                        </a:lnTo>
                        <a:cubicBezTo>
                          <a:pt x="37628" y="31390"/>
                          <a:pt x="37694" y="31390"/>
                          <a:pt x="37728" y="31457"/>
                        </a:cubicBezTo>
                        <a:lnTo>
                          <a:pt x="37861" y="31457"/>
                        </a:lnTo>
                        <a:cubicBezTo>
                          <a:pt x="37895" y="31623"/>
                          <a:pt x="38028" y="31723"/>
                          <a:pt x="38161" y="31790"/>
                        </a:cubicBezTo>
                        <a:cubicBezTo>
                          <a:pt x="38262" y="31857"/>
                          <a:pt x="38362" y="31924"/>
                          <a:pt x="38428" y="32024"/>
                        </a:cubicBezTo>
                        <a:cubicBezTo>
                          <a:pt x="38495" y="32190"/>
                          <a:pt x="38628" y="32324"/>
                          <a:pt x="38795" y="32391"/>
                        </a:cubicBezTo>
                        <a:lnTo>
                          <a:pt x="38862" y="32424"/>
                        </a:lnTo>
                        <a:lnTo>
                          <a:pt x="39062" y="32524"/>
                        </a:lnTo>
                        <a:lnTo>
                          <a:pt x="39129" y="32557"/>
                        </a:lnTo>
                        <a:cubicBezTo>
                          <a:pt x="39162" y="32724"/>
                          <a:pt x="39296" y="32791"/>
                          <a:pt x="39429" y="32824"/>
                        </a:cubicBezTo>
                        <a:cubicBezTo>
                          <a:pt x="39629" y="33024"/>
                          <a:pt x="39829" y="33258"/>
                          <a:pt x="39996" y="33525"/>
                        </a:cubicBezTo>
                        <a:cubicBezTo>
                          <a:pt x="40196" y="33892"/>
                          <a:pt x="40463" y="34192"/>
                          <a:pt x="40797" y="34392"/>
                        </a:cubicBezTo>
                        <a:cubicBezTo>
                          <a:pt x="40930" y="34492"/>
                          <a:pt x="41064" y="34626"/>
                          <a:pt x="41130" y="34759"/>
                        </a:cubicBezTo>
                        <a:cubicBezTo>
                          <a:pt x="41264" y="34959"/>
                          <a:pt x="41464" y="35126"/>
                          <a:pt x="41697" y="35193"/>
                        </a:cubicBezTo>
                        <a:lnTo>
                          <a:pt x="42064" y="35193"/>
                        </a:lnTo>
                        <a:lnTo>
                          <a:pt x="42064" y="26286"/>
                        </a:lnTo>
                        <a:lnTo>
                          <a:pt x="41964" y="26286"/>
                        </a:lnTo>
                        <a:cubicBezTo>
                          <a:pt x="41764" y="25652"/>
                          <a:pt x="41797" y="24952"/>
                          <a:pt x="42064" y="24318"/>
                        </a:cubicBezTo>
                        <a:lnTo>
                          <a:pt x="42131" y="13310"/>
                        </a:lnTo>
                        <a:lnTo>
                          <a:pt x="42131" y="9241"/>
                        </a:lnTo>
                        <a:cubicBezTo>
                          <a:pt x="42098" y="9241"/>
                          <a:pt x="42064" y="9207"/>
                          <a:pt x="42031" y="9207"/>
                        </a:cubicBezTo>
                        <a:lnTo>
                          <a:pt x="41998" y="9207"/>
                        </a:lnTo>
                        <a:cubicBezTo>
                          <a:pt x="41864" y="9174"/>
                          <a:pt x="41764" y="9174"/>
                          <a:pt x="41631" y="9141"/>
                        </a:cubicBezTo>
                        <a:cubicBezTo>
                          <a:pt x="41596" y="9146"/>
                          <a:pt x="41563" y="9149"/>
                          <a:pt x="41531" y="9149"/>
                        </a:cubicBezTo>
                        <a:cubicBezTo>
                          <a:pt x="41374" y="9149"/>
                          <a:pt x="41241" y="9084"/>
                          <a:pt x="41130" y="8974"/>
                        </a:cubicBezTo>
                        <a:lnTo>
                          <a:pt x="40897" y="8674"/>
                        </a:lnTo>
                        <a:cubicBezTo>
                          <a:pt x="40805" y="8399"/>
                          <a:pt x="40546" y="8236"/>
                          <a:pt x="40272" y="8236"/>
                        </a:cubicBezTo>
                        <a:cubicBezTo>
                          <a:pt x="40247" y="8236"/>
                          <a:pt x="40222" y="8237"/>
                          <a:pt x="40196" y="8240"/>
                        </a:cubicBezTo>
                        <a:lnTo>
                          <a:pt x="39396" y="8240"/>
                        </a:lnTo>
                        <a:cubicBezTo>
                          <a:pt x="39262" y="8240"/>
                          <a:pt x="39129" y="8173"/>
                          <a:pt x="39029" y="8107"/>
                        </a:cubicBezTo>
                        <a:cubicBezTo>
                          <a:pt x="38929" y="7906"/>
                          <a:pt x="38729" y="7773"/>
                          <a:pt x="38528" y="7773"/>
                        </a:cubicBezTo>
                        <a:cubicBezTo>
                          <a:pt x="38328" y="7773"/>
                          <a:pt x="38128" y="7840"/>
                          <a:pt x="37928" y="7973"/>
                        </a:cubicBezTo>
                        <a:lnTo>
                          <a:pt x="37361" y="7973"/>
                        </a:lnTo>
                        <a:lnTo>
                          <a:pt x="36861" y="7806"/>
                        </a:lnTo>
                        <a:cubicBezTo>
                          <a:pt x="36394" y="7439"/>
                          <a:pt x="35860" y="7206"/>
                          <a:pt x="35293" y="7072"/>
                        </a:cubicBezTo>
                        <a:cubicBezTo>
                          <a:pt x="34959" y="6972"/>
                          <a:pt x="34626" y="6839"/>
                          <a:pt x="34292" y="6706"/>
                        </a:cubicBezTo>
                        <a:cubicBezTo>
                          <a:pt x="33958" y="6539"/>
                          <a:pt x="33658" y="6372"/>
                          <a:pt x="33358" y="6138"/>
                        </a:cubicBezTo>
                        <a:cubicBezTo>
                          <a:pt x="32858" y="5738"/>
                          <a:pt x="32291" y="5505"/>
                          <a:pt x="31690" y="5405"/>
                        </a:cubicBezTo>
                        <a:cubicBezTo>
                          <a:pt x="31190" y="5405"/>
                          <a:pt x="30689" y="5271"/>
                          <a:pt x="30289" y="4938"/>
                        </a:cubicBezTo>
                        <a:cubicBezTo>
                          <a:pt x="30122" y="4704"/>
                          <a:pt x="29822" y="4571"/>
                          <a:pt x="29522" y="4571"/>
                        </a:cubicBezTo>
                        <a:cubicBezTo>
                          <a:pt x="29322" y="4571"/>
                          <a:pt x="29122" y="4604"/>
                          <a:pt x="28921" y="4671"/>
                        </a:cubicBezTo>
                        <a:lnTo>
                          <a:pt x="28788" y="4704"/>
                        </a:lnTo>
                        <a:cubicBezTo>
                          <a:pt x="28588" y="4771"/>
                          <a:pt x="28354" y="4871"/>
                          <a:pt x="28154" y="5004"/>
                        </a:cubicBezTo>
                        <a:lnTo>
                          <a:pt x="27887" y="5138"/>
                        </a:lnTo>
                        <a:lnTo>
                          <a:pt x="27587" y="5271"/>
                        </a:lnTo>
                        <a:cubicBezTo>
                          <a:pt x="27354" y="5405"/>
                          <a:pt x="27087" y="5471"/>
                          <a:pt x="26853" y="5571"/>
                        </a:cubicBezTo>
                        <a:lnTo>
                          <a:pt x="26753" y="5605"/>
                        </a:lnTo>
                        <a:cubicBezTo>
                          <a:pt x="26586" y="5638"/>
                          <a:pt x="26420" y="5705"/>
                          <a:pt x="26386" y="5905"/>
                        </a:cubicBezTo>
                        <a:cubicBezTo>
                          <a:pt x="26386" y="5938"/>
                          <a:pt x="26386" y="5972"/>
                          <a:pt x="26386" y="6005"/>
                        </a:cubicBezTo>
                        <a:lnTo>
                          <a:pt x="26386" y="6372"/>
                        </a:lnTo>
                        <a:cubicBezTo>
                          <a:pt x="26320" y="6439"/>
                          <a:pt x="26386" y="6539"/>
                          <a:pt x="26453" y="6605"/>
                        </a:cubicBezTo>
                        <a:cubicBezTo>
                          <a:pt x="26520" y="6706"/>
                          <a:pt x="26586" y="6772"/>
                          <a:pt x="26553" y="6806"/>
                        </a:cubicBezTo>
                        <a:cubicBezTo>
                          <a:pt x="26553" y="6872"/>
                          <a:pt x="26453" y="6906"/>
                          <a:pt x="26320" y="6972"/>
                        </a:cubicBezTo>
                        <a:cubicBezTo>
                          <a:pt x="26320" y="6972"/>
                          <a:pt x="26320" y="7006"/>
                          <a:pt x="26320" y="7039"/>
                        </a:cubicBezTo>
                        <a:lnTo>
                          <a:pt x="26153" y="7106"/>
                        </a:lnTo>
                        <a:lnTo>
                          <a:pt x="26086" y="7139"/>
                        </a:lnTo>
                        <a:cubicBezTo>
                          <a:pt x="26053" y="7139"/>
                          <a:pt x="25986" y="7106"/>
                          <a:pt x="25953" y="7106"/>
                        </a:cubicBezTo>
                        <a:cubicBezTo>
                          <a:pt x="25853" y="7139"/>
                          <a:pt x="25753" y="7173"/>
                          <a:pt x="25652" y="7206"/>
                        </a:cubicBezTo>
                        <a:cubicBezTo>
                          <a:pt x="25586" y="7273"/>
                          <a:pt x="25519" y="7273"/>
                          <a:pt x="25452" y="7273"/>
                        </a:cubicBezTo>
                        <a:lnTo>
                          <a:pt x="25252" y="7273"/>
                        </a:lnTo>
                        <a:cubicBezTo>
                          <a:pt x="25152" y="7273"/>
                          <a:pt x="25052" y="7306"/>
                          <a:pt x="24985" y="7406"/>
                        </a:cubicBezTo>
                        <a:lnTo>
                          <a:pt x="24919" y="7439"/>
                        </a:lnTo>
                        <a:cubicBezTo>
                          <a:pt x="24852" y="7473"/>
                          <a:pt x="24819" y="7506"/>
                          <a:pt x="24752" y="7506"/>
                        </a:cubicBezTo>
                        <a:lnTo>
                          <a:pt x="24385" y="7506"/>
                        </a:lnTo>
                        <a:cubicBezTo>
                          <a:pt x="24333" y="7497"/>
                          <a:pt x="24281" y="7493"/>
                          <a:pt x="24230" y="7493"/>
                        </a:cubicBezTo>
                        <a:cubicBezTo>
                          <a:pt x="23725" y="7493"/>
                          <a:pt x="23287" y="7925"/>
                          <a:pt x="23317" y="8440"/>
                        </a:cubicBezTo>
                        <a:cubicBezTo>
                          <a:pt x="23317" y="8473"/>
                          <a:pt x="23317" y="8507"/>
                          <a:pt x="23284" y="8540"/>
                        </a:cubicBezTo>
                        <a:cubicBezTo>
                          <a:pt x="23184" y="8774"/>
                          <a:pt x="22984" y="8974"/>
                          <a:pt x="22750" y="9074"/>
                        </a:cubicBezTo>
                        <a:cubicBezTo>
                          <a:pt x="22183" y="9141"/>
                          <a:pt x="21750" y="9608"/>
                          <a:pt x="21716" y="10175"/>
                        </a:cubicBezTo>
                        <a:cubicBezTo>
                          <a:pt x="21683" y="10241"/>
                          <a:pt x="21650" y="10341"/>
                          <a:pt x="21616" y="10375"/>
                        </a:cubicBezTo>
                        <a:cubicBezTo>
                          <a:pt x="21583" y="10442"/>
                          <a:pt x="21550" y="10475"/>
                          <a:pt x="21516" y="10508"/>
                        </a:cubicBezTo>
                        <a:cubicBezTo>
                          <a:pt x="21483" y="10542"/>
                          <a:pt x="21416" y="10608"/>
                          <a:pt x="21383" y="10642"/>
                        </a:cubicBezTo>
                        <a:cubicBezTo>
                          <a:pt x="21216" y="10742"/>
                          <a:pt x="21116" y="10942"/>
                          <a:pt x="21083" y="11142"/>
                        </a:cubicBezTo>
                        <a:cubicBezTo>
                          <a:pt x="21016" y="11175"/>
                          <a:pt x="20949" y="11175"/>
                          <a:pt x="20882" y="11209"/>
                        </a:cubicBezTo>
                        <a:cubicBezTo>
                          <a:pt x="20749" y="11242"/>
                          <a:pt x="20616" y="11309"/>
                          <a:pt x="20515" y="11442"/>
                        </a:cubicBezTo>
                        <a:lnTo>
                          <a:pt x="20249" y="11876"/>
                        </a:lnTo>
                        <a:lnTo>
                          <a:pt x="20115" y="11876"/>
                        </a:lnTo>
                        <a:cubicBezTo>
                          <a:pt x="19782" y="11976"/>
                          <a:pt x="19481" y="12009"/>
                          <a:pt x="19114" y="12009"/>
                        </a:cubicBezTo>
                        <a:cubicBezTo>
                          <a:pt x="19081" y="12012"/>
                          <a:pt x="19047" y="12013"/>
                          <a:pt x="19014" y="12013"/>
                        </a:cubicBezTo>
                        <a:cubicBezTo>
                          <a:pt x="18581" y="12013"/>
                          <a:pt x="18159" y="11814"/>
                          <a:pt x="17880" y="11442"/>
                        </a:cubicBezTo>
                        <a:lnTo>
                          <a:pt x="17780" y="11209"/>
                        </a:lnTo>
                        <a:cubicBezTo>
                          <a:pt x="17780" y="11175"/>
                          <a:pt x="17780" y="11175"/>
                          <a:pt x="17747" y="11142"/>
                        </a:cubicBezTo>
                        <a:cubicBezTo>
                          <a:pt x="17780" y="11142"/>
                          <a:pt x="17780" y="11075"/>
                          <a:pt x="17747" y="11042"/>
                        </a:cubicBezTo>
                        <a:cubicBezTo>
                          <a:pt x="17780" y="10942"/>
                          <a:pt x="17814" y="10875"/>
                          <a:pt x="17880" y="10808"/>
                        </a:cubicBezTo>
                        <a:cubicBezTo>
                          <a:pt x="18014" y="10642"/>
                          <a:pt x="18114" y="10442"/>
                          <a:pt x="17880" y="10208"/>
                        </a:cubicBezTo>
                        <a:cubicBezTo>
                          <a:pt x="17847" y="10141"/>
                          <a:pt x="17747" y="10108"/>
                          <a:pt x="17680" y="10108"/>
                        </a:cubicBezTo>
                        <a:cubicBezTo>
                          <a:pt x="17580" y="10141"/>
                          <a:pt x="17480" y="10175"/>
                          <a:pt x="17413" y="10241"/>
                        </a:cubicBezTo>
                        <a:lnTo>
                          <a:pt x="17347" y="10308"/>
                        </a:lnTo>
                        <a:lnTo>
                          <a:pt x="17180" y="9908"/>
                        </a:lnTo>
                        <a:cubicBezTo>
                          <a:pt x="17180" y="9774"/>
                          <a:pt x="17180" y="9674"/>
                          <a:pt x="17180" y="9541"/>
                        </a:cubicBezTo>
                        <a:cubicBezTo>
                          <a:pt x="17213" y="9207"/>
                          <a:pt x="17246" y="8840"/>
                          <a:pt x="16779" y="8640"/>
                        </a:cubicBezTo>
                        <a:cubicBezTo>
                          <a:pt x="16779" y="8607"/>
                          <a:pt x="16746" y="8574"/>
                          <a:pt x="16746" y="8540"/>
                        </a:cubicBezTo>
                        <a:cubicBezTo>
                          <a:pt x="16679" y="8507"/>
                          <a:pt x="16613" y="8507"/>
                          <a:pt x="16513" y="8507"/>
                        </a:cubicBezTo>
                        <a:lnTo>
                          <a:pt x="16413" y="8507"/>
                        </a:lnTo>
                        <a:cubicBezTo>
                          <a:pt x="16346" y="8507"/>
                          <a:pt x="16312" y="8540"/>
                          <a:pt x="16246" y="8574"/>
                        </a:cubicBezTo>
                        <a:lnTo>
                          <a:pt x="16212" y="8607"/>
                        </a:lnTo>
                        <a:cubicBezTo>
                          <a:pt x="16112" y="8740"/>
                          <a:pt x="16046" y="8907"/>
                          <a:pt x="16012" y="9074"/>
                        </a:cubicBezTo>
                        <a:lnTo>
                          <a:pt x="15712" y="8707"/>
                        </a:lnTo>
                        <a:lnTo>
                          <a:pt x="15445" y="8373"/>
                        </a:lnTo>
                        <a:cubicBezTo>
                          <a:pt x="15479" y="8307"/>
                          <a:pt x="15479" y="8240"/>
                          <a:pt x="15479" y="8173"/>
                        </a:cubicBezTo>
                        <a:cubicBezTo>
                          <a:pt x="15212" y="7740"/>
                          <a:pt x="15078" y="7206"/>
                          <a:pt x="15145" y="6672"/>
                        </a:cubicBezTo>
                        <a:lnTo>
                          <a:pt x="15145" y="6339"/>
                        </a:lnTo>
                        <a:cubicBezTo>
                          <a:pt x="15112" y="6005"/>
                          <a:pt x="15178" y="5638"/>
                          <a:pt x="15312" y="5338"/>
                        </a:cubicBezTo>
                        <a:cubicBezTo>
                          <a:pt x="15412" y="5171"/>
                          <a:pt x="15445" y="5004"/>
                          <a:pt x="15479" y="4804"/>
                        </a:cubicBezTo>
                        <a:lnTo>
                          <a:pt x="15479" y="4304"/>
                        </a:lnTo>
                        <a:cubicBezTo>
                          <a:pt x="15545" y="3870"/>
                          <a:pt x="15345" y="3503"/>
                          <a:pt x="14978" y="3303"/>
                        </a:cubicBezTo>
                        <a:lnTo>
                          <a:pt x="14778" y="3036"/>
                        </a:lnTo>
                        <a:cubicBezTo>
                          <a:pt x="14745" y="3003"/>
                          <a:pt x="14745" y="2970"/>
                          <a:pt x="14711" y="2936"/>
                        </a:cubicBezTo>
                        <a:cubicBezTo>
                          <a:pt x="14645" y="2836"/>
                          <a:pt x="14645" y="2703"/>
                          <a:pt x="14678" y="2603"/>
                        </a:cubicBezTo>
                        <a:cubicBezTo>
                          <a:pt x="14778" y="2436"/>
                          <a:pt x="14811" y="2269"/>
                          <a:pt x="14778" y="2102"/>
                        </a:cubicBezTo>
                        <a:cubicBezTo>
                          <a:pt x="14745" y="1902"/>
                          <a:pt x="14545" y="1835"/>
                          <a:pt x="14344" y="1702"/>
                        </a:cubicBezTo>
                        <a:lnTo>
                          <a:pt x="14144" y="1602"/>
                        </a:lnTo>
                        <a:cubicBezTo>
                          <a:pt x="13977" y="1502"/>
                          <a:pt x="13777" y="1468"/>
                          <a:pt x="13577" y="1468"/>
                        </a:cubicBezTo>
                        <a:cubicBezTo>
                          <a:pt x="13444" y="1468"/>
                          <a:pt x="13310" y="1468"/>
                          <a:pt x="13177" y="1502"/>
                        </a:cubicBezTo>
                        <a:cubicBezTo>
                          <a:pt x="13043" y="1502"/>
                          <a:pt x="12943" y="1535"/>
                          <a:pt x="12810" y="1535"/>
                        </a:cubicBezTo>
                        <a:cubicBezTo>
                          <a:pt x="12677" y="1535"/>
                          <a:pt x="12543" y="1502"/>
                          <a:pt x="12443" y="1468"/>
                        </a:cubicBezTo>
                        <a:cubicBezTo>
                          <a:pt x="12310" y="1368"/>
                          <a:pt x="12176" y="1302"/>
                          <a:pt x="12009" y="1302"/>
                        </a:cubicBezTo>
                        <a:cubicBezTo>
                          <a:pt x="11993" y="1285"/>
                          <a:pt x="11976" y="1277"/>
                          <a:pt x="11959" y="1277"/>
                        </a:cubicBezTo>
                        <a:cubicBezTo>
                          <a:pt x="11943" y="1277"/>
                          <a:pt x="11926" y="1285"/>
                          <a:pt x="11909" y="1302"/>
                        </a:cubicBezTo>
                        <a:cubicBezTo>
                          <a:pt x="11909" y="1268"/>
                          <a:pt x="11909" y="1235"/>
                          <a:pt x="11843" y="1202"/>
                        </a:cubicBezTo>
                        <a:cubicBezTo>
                          <a:pt x="11676" y="1202"/>
                          <a:pt x="11509" y="1102"/>
                          <a:pt x="11442" y="968"/>
                        </a:cubicBezTo>
                        <a:cubicBezTo>
                          <a:pt x="11342" y="868"/>
                          <a:pt x="11276" y="801"/>
                          <a:pt x="11175" y="735"/>
                        </a:cubicBezTo>
                        <a:lnTo>
                          <a:pt x="11075" y="735"/>
                        </a:lnTo>
                        <a:cubicBezTo>
                          <a:pt x="11042" y="735"/>
                          <a:pt x="11042" y="701"/>
                          <a:pt x="11009" y="668"/>
                        </a:cubicBezTo>
                        <a:cubicBezTo>
                          <a:pt x="10942" y="635"/>
                          <a:pt x="10842" y="601"/>
                          <a:pt x="10708" y="601"/>
                        </a:cubicBezTo>
                        <a:cubicBezTo>
                          <a:pt x="10675" y="601"/>
                          <a:pt x="10642" y="601"/>
                          <a:pt x="10608" y="635"/>
                        </a:cubicBezTo>
                        <a:cubicBezTo>
                          <a:pt x="10175" y="368"/>
                          <a:pt x="9708" y="168"/>
                          <a:pt x="9207" y="34"/>
                        </a:cubicBezTo>
                        <a:lnTo>
                          <a:pt x="9007" y="34"/>
                        </a:lnTo>
                        <a:cubicBezTo>
                          <a:pt x="8874" y="1"/>
                          <a:pt x="8740" y="1"/>
                          <a:pt x="860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" name="Google Shape;457;p16">
                    <a:extLst>
                      <a:ext uri="{FF2B5EF4-FFF2-40B4-BE49-F238E27FC236}">
                        <a16:creationId xmlns="" xmlns:a16="http://schemas.microsoft.com/office/drawing/2014/main" id="{DADC488B-600E-F1F3-9DFD-156250BA54F7}"/>
                      </a:ext>
                    </a:extLst>
                  </p:cNvPr>
                  <p:cNvSpPr/>
                  <p:nvPr/>
                </p:nvSpPr>
                <p:spPr>
                  <a:xfrm>
                    <a:off x="6136038" y="3053600"/>
                    <a:ext cx="102600" cy="15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04" h="6239" extrusionOk="0">
                        <a:moveTo>
                          <a:pt x="2502" y="1"/>
                        </a:moveTo>
                        <a:cubicBezTo>
                          <a:pt x="2335" y="34"/>
                          <a:pt x="2202" y="268"/>
                          <a:pt x="2035" y="601"/>
                        </a:cubicBezTo>
                        <a:cubicBezTo>
                          <a:pt x="1935" y="868"/>
                          <a:pt x="1668" y="1068"/>
                          <a:pt x="1368" y="1102"/>
                        </a:cubicBezTo>
                        <a:cubicBezTo>
                          <a:pt x="1201" y="1135"/>
                          <a:pt x="1101" y="1235"/>
                          <a:pt x="1068" y="1402"/>
                        </a:cubicBezTo>
                        <a:cubicBezTo>
                          <a:pt x="1034" y="1502"/>
                          <a:pt x="1101" y="1635"/>
                          <a:pt x="1201" y="1702"/>
                        </a:cubicBezTo>
                        <a:cubicBezTo>
                          <a:pt x="1368" y="1769"/>
                          <a:pt x="1434" y="1869"/>
                          <a:pt x="1434" y="1969"/>
                        </a:cubicBezTo>
                        <a:cubicBezTo>
                          <a:pt x="1434" y="2036"/>
                          <a:pt x="1268" y="2169"/>
                          <a:pt x="1134" y="2269"/>
                        </a:cubicBezTo>
                        <a:cubicBezTo>
                          <a:pt x="534" y="2603"/>
                          <a:pt x="400" y="3003"/>
                          <a:pt x="634" y="3703"/>
                        </a:cubicBezTo>
                        <a:cubicBezTo>
                          <a:pt x="767" y="4237"/>
                          <a:pt x="601" y="4804"/>
                          <a:pt x="167" y="5138"/>
                        </a:cubicBezTo>
                        <a:cubicBezTo>
                          <a:pt x="0" y="5638"/>
                          <a:pt x="67" y="5705"/>
                          <a:pt x="667" y="6105"/>
                        </a:cubicBezTo>
                        <a:cubicBezTo>
                          <a:pt x="734" y="6105"/>
                          <a:pt x="767" y="6139"/>
                          <a:pt x="834" y="6172"/>
                        </a:cubicBezTo>
                        <a:cubicBezTo>
                          <a:pt x="901" y="6205"/>
                          <a:pt x="1001" y="6239"/>
                          <a:pt x="1101" y="6239"/>
                        </a:cubicBezTo>
                        <a:cubicBezTo>
                          <a:pt x="1134" y="6239"/>
                          <a:pt x="1201" y="6239"/>
                          <a:pt x="1234" y="6205"/>
                        </a:cubicBezTo>
                        <a:lnTo>
                          <a:pt x="1601" y="6005"/>
                        </a:lnTo>
                        <a:cubicBezTo>
                          <a:pt x="1635" y="6005"/>
                          <a:pt x="1635" y="5972"/>
                          <a:pt x="1668" y="5972"/>
                        </a:cubicBezTo>
                        <a:cubicBezTo>
                          <a:pt x="2102" y="5672"/>
                          <a:pt x="2402" y="5271"/>
                          <a:pt x="2602" y="4804"/>
                        </a:cubicBezTo>
                        <a:lnTo>
                          <a:pt x="2669" y="4771"/>
                        </a:lnTo>
                        <a:lnTo>
                          <a:pt x="2769" y="4738"/>
                        </a:lnTo>
                        <a:lnTo>
                          <a:pt x="2802" y="4738"/>
                        </a:lnTo>
                        <a:cubicBezTo>
                          <a:pt x="2802" y="4771"/>
                          <a:pt x="2802" y="4804"/>
                          <a:pt x="2802" y="4838"/>
                        </a:cubicBezTo>
                        <a:cubicBezTo>
                          <a:pt x="2802" y="4938"/>
                          <a:pt x="2835" y="5038"/>
                          <a:pt x="2735" y="5104"/>
                        </a:cubicBezTo>
                        <a:cubicBezTo>
                          <a:pt x="2635" y="5205"/>
                          <a:pt x="2569" y="5338"/>
                          <a:pt x="2569" y="5505"/>
                        </a:cubicBezTo>
                        <a:cubicBezTo>
                          <a:pt x="2569" y="5605"/>
                          <a:pt x="2635" y="5672"/>
                          <a:pt x="2735" y="5738"/>
                        </a:cubicBezTo>
                        <a:cubicBezTo>
                          <a:pt x="2802" y="5772"/>
                          <a:pt x="2869" y="5772"/>
                          <a:pt x="2902" y="5772"/>
                        </a:cubicBezTo>
                        <a:cubicBezTo>
                          <a:pt x="3069" y="5772"/>
                          <a:pt x="3169" y="5638"/>
                          <a:pt x="3236" y="5471"/>
                        </a:cubicBezTo>
                        <a:cubicBezTo>
                          <a:pt x="3269" y="5405"/>
                          <a:pt x="3336" y="5338"/>
                          <a:pt x="3369" y="5305"/>
                        </a:cubicBezTo>
                        <a:cubicBezTo>
                          <a:pt x="3436" y="5238"/>
                          <a:pt x="3503" y="5171"/>
                          <a:pt x="3503" y="5071"/>
                        </a:cubicBezTo>
                        <a:cubicBezTo>
                          <a:pt x="3503" y="4971"/>
                          <a:pt x="3436" y="4904"/>
                          <a:pt x="3369" y="4838"/>
                        </a:cubicBezTo>
                        <a:cubicBezTo>
                          <a:pt x="3336" y="4804"/>
                          <a:pt x="3302" y="4771"/>
                          <a:pt x="3302" y="4738"/>
                        </a:cubicBezTo>
                        <a:cubicBezTo>
                          <a:pt x="3236" y="4571"/>
                          <a:pt x="3169" y="4504"/>
                          <a:pt x="3102" y="4504"/>
                        </a:cubicBezTo>
                        <a:cubicBezTo>
                          <a:pt x="3169" y="4471"/>
                          <a:pt x="3236" y="4437"/>
                          <a:pt x="3302" y="4437"/>
                        </a:cubicBezTo>
                        <a:lnTo>
                          <a:pt x="3503" y="4437"/>
                        </a:lnTo>
                        <a:cubicBezTo>
                          <a:pt x="3529" y="4446"/>
                          <a:pt x="3554" y="4450"/>
                          <a:pt x="3577" y="4450"/>
                        </a:cubicBezTo>
                        <a:cubicBezTo>
                          <a:pt x="3638" y="4450"/>
                          <a:pt x="3687" y="4419"/>
                          <a:pt x="3736" y="4371"/>
                        </a:cubicBezTo>
                        <a:cubicBezTo>
                          <a:pt x="3769" y="4337"/>
                          <a:pt x="3803" y="4304"/>
                          <a:pt x="3836" y="4271"/>
                        </a:cubicBezTo>
                        <a:cubicBezTo>
                          <a:pt x="3970" y="4070"/>
                          <a:pt x="4103" y="3937"/>
                          <a:pt x="4070" y="3770"/>
                        </a:cubicBezTo>
                        <a:cubicBezTo>
                          <a:pt x="4003" y="3603"/>
                          <a:pt x="3903" y="3537"/>
                          <a:pt x="3703" y="3403"/>
                        </a:cubicBezTo>
                        <a:cubicBezTo>
                          <a:pt x="3503" y="3337"/>
                          <a:pt x="3503" y="3070"/>
                          <a:pt x="3503" y="2803"/>
                        </a:cubicBezTo>
                        <a:cubicBezTo>
                          <a:pt x="3503" y="2336"/>
                          <a:pt x="3436" y="1835"/>
                          <a:pt x="3302" y="1368"/>
                        </a:cubicBezTo>
                        <a:cubicBezTo>
                          <a:pt x="3269" y="1235"/>
                          <a:pt x="3236" y="1068"/>
                          <a:pt x="3269" y="935"/>
                        </a:cubicBezTo>
                        <a:cubicBezTo>
                          <a:pt x="3302" y="735"/>
                          <a:pt x="3269" y="535"/>
                          <a:pt x="3169" y="368"/>
                        </a:cubicBezTo>
                        <a:cubicBezTo>
                          <a:pt x="2936" y="168"/>
                          <a:pt x="2735" y="1"/>
                          <a:pt x="256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" name="Google Shape;458;p16">
                    <a:extLst>
                      <a:ext uri="{FF2B5EF4-FFF2-40B4-BE49-F238E27FC236}">
                        <a16:creationId xmlns="" xmlns:a16="http://schemas.microsoft.com/office/drawing/2014/main" id="{E0CE71F6-70BC-18A9-73B4-B24EE549FA6B}"/>
                      </a:ext>
                    </a:extLst>
                  </p:cNvPr>
                  <p:cNvSpPr/>
                  <p:nvPr/>
                </p:nvSpPr>
                <p:spPr>
                  <a:xfrm>
                    <a:off x="5817463" y="3218725"/>
                    <a:ext cx="135125" cy="135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5" h="5405" extrusionOk="0">
                        <a:moveTo>
                          <a:pt x="4137" y="1"/>
                        </a:moveTo>
                        <a:cubicBezTo>
                          <a:pt x="3903" y="34"/>
                          <a:pt x="3703" y="101"/>
                          <a:pt x="3503" y="234"/>
                        </a:cubicBezTo>
                        <a:lnTo>
                          <a:pt x="3470" y="267"/>
                        </a:lnTo>
                        <a:cubicBezTo>
                          <a:pt x="3403" y="334"/>
                          <a:pt x="3336" y="368"/>
                          <a:pt x="3303" y="434"/>
                        </a:cubicBezTo>
                        <a:cubicBezTo>
                          <a:pt x="3236" y="501"/>
                          <a:pt x="3203" y="534"/>
                          <a:pt x="3170" y="601"/>
                        </a:cubicBezTo>
                        <a:cubicBezTo>
                          <a:pt x="2969" y="1101"/>
                          <a:pt x="2502" y="1402"/>
                          <a:pt x="1969" y="1402"/>
                        </a:cubicBezTo>
                        <a:lnTo>
                          <a:pt x="1669" y="1402"/>
                        </a:lnTo>
                        <a:cubicBezTo>
                          <a:pt x="1568" y="1402"/>
                          <a:pt x="1468" y="1435"/>
                          <a:pt x="1368" y="1468"/>
                        </a:cubicBezTo>
                        <a:cubicBezTo>
                          <a:pt x="1168" y="1468"/>
                          <a:pt x="1068" y="1635"/>
                          <a:pt x="1101" y="1802"/>
                        </a:cubicBezTo>
                        <a:cubicBezTo>
                          <a:pt x="1135" y="1935"/>
                          <a:pt x="1235" y="2035"/>
                          <a:pt x="1368" y="2035"/>
                        </a:cubicBezTo>
                        <a:lnTo>
                          <a:pt x="1435" y="2035"/>
                        </a:lnTo>
                        <a:cubicBezTo>
                          <a:pt x="1502" y="2002"/>
                          <a:pt x="1568" y="2002"/>
                          <a:pt x="1669" y="2002"/>
                        </a:cubicBezTo>
                        <a:cubicBezTo>
                          <a:pt x="1677" y="1993"/>
                          <a:pt x="1691" y="1989"/>
                          <a:pt x="1707" y="1989"/>
                        </a:cubicBezTo>
                        <a:cubicBezTo>
                          <a:pt x="1751" y="1989"/>
                          <a:pt x="1811" y="2020"/>
                          <a:pt x="1835" y="2069"/>
                        </a:cubicBezTo>
                        <a:cubicBezTo>
                          <a:pt x="1902" y="2135"/>
                          <a:pt x="1835" y="2269"/>
                          <a:pt x="1769" y="2402"/>
                        </a:cubicBezTo>
                        <a:cubicBezTo>
                          <a:pt x="1769" y="2469"/>
                          <a:pt x="1735" y="2502"/>
                          <a:pt x="1735" y="2569"/>
                        </a:cubicBezTo>
                        <a:cubicBezTo>
                          <a:pt x="1702" y="2703"/>
                          <a:pt x="1635" y="2836"/>
                          <a:pt x="1535" y="2936"/>
                        </a:cubicBezTo>
                        <a:cubicBezTo>
                          <a:pt x="1368" y="3203"/>
                          <a:pt x="1168" y="3470"/>
                          <a:pt x="1535" y="3903"/>
                        </a:cubicBezTo>
                        <a:cubicBezTo>
                          <a:pt x="1535" y="3970"/>
                          <a:pt x="1402" y="4037"/>
                          <a:pt x="1335" y="4104"/>
                        </a:cubicBezTo>
                        <a:lnTo>
                          <a:pt x="701" y="4504"/>
                        </a:lnTo>
                        <a:lnTo>
                          <a:pt x="534" y="4604"/>
                        </a:lnTo>
                        <a:cubicBezTo>
                          <a:pt x="268" y="4771"/>
                          <a:pt x="1" y="4937"/>
                          <a:pt x="34" y="5371"/>
                        </a:cubicBezTo>
                        <a:cubicBezTo>
                          <a:pt x="101" y="5371"/>
                          <a:pt x="167" y="5404"/>
                          <a:pt x="201" y="5404"/>
                        </a:cubicBezTo>
                        <a:cubicBezTo>
                          <a:pt x="368" y="5371"/>
                          <a:pt x="501" y="5338"/>
                          <a:pt x="634" y="5238"/>
                        </a:cubicBezTo>
                        <a:cubicBezTo>
                          <a:pt x="735" y="5138"/>
                          <a:pt x="868" y="5104"/>
                          <a:pt x="1001" y="5071"/>
                        </a:cubicBezTo>
                        <a:cubicBezTo>
                          <a:pt x="1502" y="5071"/>
                          <a:pt x="2035" y="5004"/>
                          <a:pt x="2269" y="4370"/>
                        </a:cubicBezTo>
                        <a:cubicBezTo>
                          <a:pt x="2302" y="4270"/>
                          <a:pt x="2369" y="4237"/>
                          <a:pt x="2469" y="4204"/>
                        </a:cubicBezTo>
                        <a:cubicBezTo>
                          <a:pt x="2569" y="4137"/>
                          <a:pt x="2669" y="4104"/>
                          <a:pt x="2703" y="3970"/>
                        </a:cubicBezTo>
                        <a:lnTo>
                          <a:pt x="3270" y="3003"/>
                        </a:lnTo>
                        <a:cubicBezTo>
                          <a:pt x="3837" y="2502"/>
                          <a:pt x="4304" y="2002"/>
                          <a:pt x="4004" y="1201"/>
                        </a:cubicBezTo>
                        <a:cubicBezTo>
                          <a:pt x="4004" y="1168"/>
                          <a:pt x="4004" y="1101"/>
                          <a:pt x="4004" y="1101"/>
                        </a:cubicBezTo>
                        <a:cubicBezTo>
                          <a:pt x="4037" y="1035"/>
                          <a:pt x="4104" y="1035"/>
                          <a:pt x="4204" y="1001"/>
                        </a:cubicBezTo>
                        <a:lnTo>
                          <a:pt x="4404" y="1001"/>
                        </a:lnTo>
                        <a:cubicBezTo>
                          <a:pt x="4437" y="1001"/>
                          <a:pt x="4504" y="968"/>
                          <a:pt x="4571" y="968"/>
                        </a:cubicBezTo>
                        <a:cubicBezTo>
                          <a:pt x="4637" y="968"/>
                          <a:pt x="4704" y="1001"/>
                          <a:pt x="4771" y="1035"/>
                        </a:cubicBezTo>
                        <a:cubicBezTo>
                          <a:pt x="5038" y="1035"/>
                          <a:pt x="5371" y="1001"/>
                          <a:pt x="5405" y="701"/>
                        </a:cubicBezTo>
                        <a:lnTo>
                          <a:pt x="5405" y="634"/>
                        </a:lnTo>
                        <a:cubicBezTo>
                          <a:pt x="5405" y="601"/>
                          <a:pt x="5371" y="601"/>
                          <a:pt x="5371" y="601"/>
                        </a:cubicBezTo>
                        <a:cubicBezTo>
                          <a:pt x="5304" y="401"/>
                          <a:pt x="5138" y="267"/>
                          <a:pt x="4904" y="134"/>
                        </a:cubicBezTo>
                        <a:cubicBezTo>
                          <a:pt x="4737" y="34"/>
                          <a:pt x="4537" y="1"/>
                          <a:pt x="433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" name="Google Shape;459;p16">
                    <a:extLst>
                      <a:ext uri="{FF2B5EF4-FFF2-40B4-BE49-F238E27FC236}">
                        <a16:creationId xmlns="" xmlns:a16="http://schemas.microsoft.com/office/drawing/2014/main" id="{986CAD25-865F-D3DC-DB33-A4D8FBB0828A}"/>
                      </a:ext>
                    </a:extLst>
                  </p:cNvPr>
                  <p:cNvSpPr/>
                  <p:nvPr/>
                </p:nvSpPr>
                <p:spPr>
                  <a:xfrm>
                    <a:off x="5565613" y="2253875"/>
                    <a:ext cx="55900" cy="7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36" h="2970" extrusionOk="0">
                        <a:moveTo>
                          <a:pt x="1469" y="0"/>
                        </a:moveTo>
                        <a:cubicBezTo>
                          <a:pt x="868" y="267"/>
                          <a:pt x="401" y="767"/>
                          <a:pt x="168" y="1401"/>
                        </a:cubicBezTo>
                        <a:cubicBezTo>
                          <a:pt x="1" y="1868"/>
                          <a:pt x="34" y="2402"/>
                          <a:pt x="268" y="2836"/>
                        </a:cubicBezTo>
                        <a:cubicBezTo>
                          <a:pt x="301" y="2936"/>
                          <a:pt x="368" y="2969"/>
                          <a:pt x="468" y="2969"/>
                        </a:cubicBezTo>
                        <a:cubicBezTo>
                          <a:pt x="1602" y="2969"/>
                          <a:pt x="2236" y="2302"/>
                          <a:pt x="2236" y="1134"/>
                        </a:cubicBezTo>
                        <a:cubicBezTo>
                          <a:pt x="2236" y="767"/>
                          <a:pt x="2136" y="434"/>
                          <a:pt x="1869" y="167"/>
                        </a:cubicBezTo>
                        <a:cubicBezTo>
                          <a:pt x="1802" y="67"/>
                          <a:pt x="1702" y="0"/>
                          <a:pt x="156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" name="Google Shape;460;p16">
                    <a:extLst>
                      <a:ext uri="{FF2B5EF4-FFF2-40B4-BE49-F238E27FC236}">
                        <a16:creationId xmlns="" xmlns:a16="http://schemas.microsoft.com/office/drawing/2014/main" id="{065BC39C-140D-1B36-C3F9-E312CDDFA97E}"/>
                      </a:ext>
                    </a:extLst>
                  </p:cNvPr>
                  <p:cNvSpPr/>
                  <p:nvPr/>
                </p:nvSpPr>
                <p:spPr>
                  <a:xfrm>
                    <a:off x="5484738" y="2630800"/>
                    <a:ext cx="83400" cy="69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36" h="2770" extrusionOk="0">
                        <a:moveTo>
                          <a:pt x="867" y="1"/>
                        </a:moveTo>
                        <a:cubicBezTo>
                          <a:pt x="767" y="1"/>
                          <a:pt x="634" y="67"/>
                          <a:pt x="534" y="168"/>
                        </a:cubicBezTo>
                        <a:cubicBezTo>
                          <a:pt x="534" y="201"/>
                          <a:pt x="501" y="201"/>
                          <a:pt x="501" y="234"/>
                        </a:cubicBezTo>
                        <a:lnTo>
                          <a:pt x="501" y="268"/>
                        </a:lnTo>
                        <a:cubicBezTo>
                          <a:pt x="501" y="301"/>
                          <a:pt x="467" y="301"/>
                          <a:pt x="467" y="334"/>
                        </a:cubicBezTo>
                        <a:lnTo>
                          <a:pt x="367" y="468"/>
                        </a:lnTo>
                        <a:cubicBezTo>
                          <a:pt x="234" y="601"/>
                          <a:pt x="334" y="735"/>
                          <a:pt x="400" y="835"/>
                        </a:cubicBezTo>
                        <a:cubicBezTo>
                          <a:pt x="467" y="901"/>
                          <a:pt x="501" y="1001"/>
                          <a:pt x="501" y="1102"/>
                        </a:cubicBezTo>
                        <a:lnTo>
                          <a:pt x="367" y="1102"/>
                        </a:lnTo>
                        <a:cubicBezTo>
                          <a:pt x="300" y="1102"/>
                          <a:pt x="234" y="1102"/>
                          <a:pt x="167" y="1202"/>
                        </a:cubicBezTo>
                        <a:cubicBezTo>
                          <a:pt x="0" y="1468"/>
                          <a:pt x="0" y="1835"/>
                          <a:pt x="167" y="2102"/>
                        </a:cubicBezTo>
                        <a:lnTo>
                          <a:pt x="200" y="2302"/>
                        </a:lnTo>
                        <a:cubicBezTo>
                          <a:pt x="334" y="2503"/>
                          <a:pt x="434" y="2736"/>
                          <a:pt x="634" y="2769"/>
                        </a:cubicBezTo>
                        <a:lnTo>
                          <a:pt x="701" y="2769"/>
                        </a:lnTo>
                        <a:cubicBezTo>
                          <a:pt x="834" y="2769"/>
                          <a:pt x="934" y="2703"/>
                          <a:pt x="1034" y="2636"/>
                        </a:cubicBezTo>
                        <a:cubicBezTo>
                          <a:pt x="1234" y="2503"/>
                          <a:pt x="1468" y="2469"/>
                          <a:pt x="1701" y="2469"/>
                        </a:cubicBezTo>
                        <a:lnTo>
                          <a:pt x="2335" y="2469"/>
                        </a:lnTo>
                        <a:cubicBezTo>
                          <a:pt x="2435" y="2469"/>
                          <a:pt x="2535" y="2469"/>
                          <a:pt x="2669" y="2436"/>
                        </a:cubicBezTo>
                        <a:lnTo>
                          <a:pt x="2702" y="2436"/>
                        </a:lnTo>
                        <a:cubicBezTo>
                          <a:pt x="2769" y="2436"/>
                          <a:pt x="2836" y="2469"/>
                          <a:pt x="2902" y="2469"/>
                        </a:cubicBezTo>
                        <a:cubicBezTo>
                          <a:pt x="2969" y="2503"/>
                          <a:pt x="3036" y="2503"/>
                          <a:pt x="3102" y="2503"/>
                        </a:cubicBezTo>
                        <a:cubicBezTo>
                          <a:pt x="3236" y="2503"/>
                          <a:pt x="3303" y="2436"/>
                          <a:pt x="3336" y="2236"/>
                        </a:cubicBezTo>
                        <a:lnTo>
                          <a:pt x="3336" y="2136"/>
                        </a:lnTo>
                        <a:lnTo>
                          <a:pt x="3336" y="2036"/>
                        </a:lnTo>
                        <a:cubicBezTo>
                          <a:pt x="3336" y="1969"/>
                          <a:pt x="3336" y="1902"/>
                          <a:pt x="3336" y="1835"/>
                        </a:cubicBezTo>
                        <a:cubicBezTo>
                          <a:pt x="3336" y="1769"/>
                          <a:pt x="3303" y="1735"/>
                          <a:pt x="3303" y="1669"/>
                        </a:cubicBezTo>
                        <a:cubicBezTo>
                          <a:pt x="3269" y="1635"/>
                          <a:pt x="3236" y="1602"/>
                          <a:pt x="3236" y="1569"/>
                        </a:cubicBezTo>
                        <a:cubicBezTo>
                          <a:pt x="3202" y="1535"/>
                          <a:pt x="3169" y="1535"/>
                          <a:pt x="3136" y="1502"/>
                        </a:cubicBezTo>
                        <a:cubicBezTo>
                          <a:pt x="3102" y="1468"/>
                          <a:pt x="3036" y="1435"/>
                          <a:pt x="3002" y="1435"/>
                        </a:cubicBezTo>
                        <a:cubicBezTo>
                          <a:pt x="2969" y="1402"/>
                          <a:pt x="2936" y="1402"/>
                          <a:pt x="2936" y="1402"/>
                        </a:cubicBezTo>
                        <a:cubicBezTo>
                          <a:pt x="2869" y="1402"/>
                          <a:pt x="2836" y="1335"/>
                          <a:pt x="2802" y="1335"/>
                        </a:cubicBezTo>
                        <a:cubicBezTo>
                          <a:pt x="2502" y="1268"/>
                          <a:pt x="2235" y="1102"/>
                          <a:pt x="2035" y="901"/>
                        </a:cubicBezTo>
                        <a:cubicBezTo>
                          <a:pt x="1968" y="801"/>
                          <a:pt x="1868" y="701"/>
                          <a:pt x="1735" y="668"/>
                        </a:cubicBezTo>
                        <a:lnTo>
                          <a:pt x="1668" y="668"/>
                        </a:lnTo>
                        <a:lnTo>
                          <a:pt x="1601" y="534"/>
                        </a:lnTo>
                        <a:lnTo>
                          <a:pt x="1401" y="401"/>
                        </a:lnTo>
                        <a:lnTo>
                          <a:pt x="1334" y="268"/>
                        </a:lnTo>
                        <a:cubicBezTo>
                          <a:pt x="1234" y="101"/>
                          <a:pt x="1068" y="34"/>
                          <a:pt x="8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" name="Google Shape;461;p16">
                    <a:extLst>
                      <a:ext uri="{FF2B5EF4-FFF2-40B4-BE49-F238E27FC236}">
                        <a16:creationId xmlns="" xmlns:a16="http://schemas.microsoft.com/office/drawing/2014/main" id="{75F9FFE6-D8DE-46F3-3D2C-E55DB60449B1}"/>
                      </a:ext>
                    </a:extLst>
                  </p:cNvPr>
                  <p:cNvSpPr/>
                  <p:nvPr/>
                </p:nvSpPr>
                <p:spPr>
                  <a:xfrm>
                    <a:off x="5765763" y="2517400"/>
                    <a:ext cx="121775" cy="62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71" h="2502" extrusionOk="0">
                        <a:moveTo>
                          <a:pt x="2369" y="0"/>
                        </a:moveTo>
                        <a:cubicBezTo>
                          <a:pt x="1902" y="34"/>
                          <a:pt x="1468" y="100"/>
                          <a:pt x="1068" y="267"/>
                        </a:cubicBezTo>
                        <a:cubicBezTo>
                          <a:pt x="834" y="334"/>
                          <a:pt x="601" y="400"/>
                          <a:pt x="367" y="434"/>
                        </a:cubicBezTo>
                        <a:cubicBezTo>
                          <a:pt x="234" y="434"/>
                          <a:pt x="101" y="567"/>
                          <a:pt x="34" y="701"/>
                        </a:cubicBezTo>
                        <a:cubicBezTo>
                          <a:pt x="1" y="934"/>
                          <a:pt x="67" y="1134"/>
                          <a:pt x="234" y="1301"/>
                        </a:cubicBezTo>
                        <a:cubicBezTo>
                          <a:pt x="401" y="1501"/>
                          <a:pt x="668" y="1601"/>
                          <a:pt x="935" y="1601"/>
                        </a:cubicBezTo>
                        <a:lnTo>
                          <a:pt x="1068" y="1601"/>
                        </a:lnTo>
                        <a:cubicBezTo>
                          <a:pt x="1068" y="1668"/>
                          <a:pt x="1068" y="1735"/>
                          <a:pt x="1001" y="1801"/>
                        </a:cubicBezTo>
                        <a:cubicBezTo>
                          <a:pt x="968" y="1902"/>
                          <a:pt x="935" y="2002"/>
                          <a:pt x="968" y="2102"/>
                        </a:cubicBezTo>
                        <a:lnTo>
                          <a:pt x="1201" y="2302"/>
                        </a:lnTo>
                        <a:lnTo>
                          <a:pt x="1368" y="2435"/>
                        </a:lnTo>
                        <a:cubicBezTo>
                          <a:pt x="1468" y="2502"/>
                          <a:pt x="1602" y="2502"/>
                          <a:pt x="1735" y="2502"/>
                        </a:cubicBezTo>
                        <a:cubicBezTo>
                          <a:pt x="2102" y="2469"/>
                          <a:pt x="2436" y="2335"/>
                          <a:pt x="2736" y="2135"/>
                        </a:cubicBezTo>
                        <a:lnTo>
                          <a:pt x="2903" y="2002"/>
                        </a:lnTo>
                        <a:cubicBezTo>
                          <a:pt x="2936" y="2068"/>
                          <a:pt x="3003" y="2102"/>
                          <a:pt x="3069" y="2102"/>
                        </a:cubicBezTo>
                        <a:cubicBezTo>
                          <a:pt x="3236" y="2102"/>
                          <a:pt x="3403" y="2068"/>
                          <a:pt x="3536" y="2035"/>
                        </a:cubicBezTo>
                        <a:lnTo>
                          <a:pt x="3670" y="1968"/>
                        </a:lnTo>
                        <a:cubicBezTo>
                          <a:pt x="3770" y="1935"/>
                          <a:pt x="3870" y="1935"/>
                          <a:pt x="3970" y="1935"/>
                        </a:cubicBezTo>
                        <a:cubicBezTo>
                          <a:pt x="4170" y="1935"/>
                          <a:pt x="4370" y="1835"/>
                          <a:pt x="4504" y="1668"/>
                        </a:cubicBezTo>
                        <a:cubicBezTo>
                          <a:pt x="4504" y="1635"/>
                          <a:pt x="4504" y="1601"/>
                          <a:pt x="4504" y="1568"/>
                        </a:cubicBezTo>
                        <a:lnTo>
                          <a:pt x="4537" y="1535"/>
                        </a:lnTo>
                        <a:cubicBezTo>
                          <a:pt x="4704" y="1468"/>
                          <a:pt x="4837" y="1401"/>
                          <a:pt x="4871" y="1168"/>
                        </a:cubicBezTo>
                        <a:lnTo>
                          <a:pt x="4570" y="867"/>
                        </a:lnTo>
                        <a:lnTo>
                          <a:pt x="4404" y="601"/>
                        </a:lnTo>
                        <a:lnTo>
                          <a:pt x="3803" y="200"/>
                        </a:lnTo>
                        <a:cubicBezTo>
                          <a:pt x="3770" y="234"/>
                          <a:pt x="3703" y="234"/>
                          <a:pt x="3636" y="234"/>
                        </a:cubicBezTo>
                        <a:cubicBezTo>
                          <a:pt x="3503" y="234"/>
                          <a:pt x="3336" y="200"/>
                          <a:pt x="3203" y="134"/>
                        </a:cubicBezTo>
                        <a:cubicBezTo>
                          <a:pt x="3069" y="67"/>
                          <a:pt x="2936" y="34"/>
                          <a:pt x="2803" y="34"/>
                        </a:cubicBezTo>
                        <a:lnTo>
                          <a:pt x="2736" y="34"/>
                        </a:lnTo>
                        <a:cubicBezTo>
                          <a:pt x="2602" y="0"/>
                          <a:pt x="2502" y="0"/>
                          <a:pt x="236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3" name="Google Shape;462;p16">
                    <a:extLst>
                      <a:ext uri="{FF2B5EF4-FFF2-40B4-BE49-F238E27FC236}">
                        <a16:creationId xmlns="" xmlns:a16="http://schemas.microsoft.com/office/drawing/2014/main" id="{3CFFAE82-F8DF-2DA5-2CE7-3A2F36AFB601}"/>
                      </a:ext>
                    </a:extLst>
                  </p:cNvPr>
                  <p:cNvSpPr/>
                  <p:nvPr/>
                </p:nvSpPr>
                <p:spPr>
                  <a:xfrm>
                    <a:off x="5718238" y="2680850"/>
                    <a:ext cx="77575" cy="5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03" h="2069" extrusionOk="0">
                        <a:moveTo>
                          <a:pt x="2335" y="0"/>
                        </a:moveTo>
                        <a:cubicBezTo>
                          <a:pt x="2268" y="0"/>
                          <a:pt x="2202" y="34"/>
                          <a:pt x="2168" y="67"/>
                        </a:cubicBezTo>
                        <a:cubicBezTo>
                          <a:pt x="1902" y="267"/>
                          <a:pt x="1568" y="367"/>
                          <a:pt x="1234" y="367"/>
                        </a:cubicBezTo>
                        <a:lnTo>
                          <a:pt x="1068" y="367"/>
                        </a:lnTo>
                        <a:cubicBezTo>
                          <a:pt x="767" y="367"/>
                          <a:pt x="467" y="501"/>
                          <a:pt x="234" y="667"/>
                        </a:cubicBezTo>
                        <a:cubicBezTo>
                          <a:pt x="100" y="767"/>
                          <a:pt x="34" y="867"/>
                          <a:pt x="0" y="1034"/>
                        </a:cubicBezTo>
                        <a:cubicBezTo>
                          <a:pt x="0" y="1034"/>
                          <a:pt x="0" y="1068"/>
                          <a:pt x="0" y="1068"/>
                        </a:cubicBezTo>
                        <a:lnTo>
                          <a:pt x="34" y="1101"/>
                        </a:lnTo>
                        <a:cubicBezTo>
                          <a:pt x="34" y="1134"/>
                          <a:pt x="67" y="1201"/>
                          <a:pt x="100" y="1234"/>
                        </a:cubicBezTo>
                        <a:cubicBezTo>
                          <a:pt x="134" y="1268"/>
                          <a:pt x="167" y="1268"/>
                          <a:pt x="200" y="1301"/>
                        </a:cubicBezTo>
                        <a:cubicBezTo>
                          <a:pt x="534" y="1568"/>
                          <a:pt x="901" y="1801"/>
                          <a:pt x="1301" y="2002"/>
                        </a:cubicBezTo>
                        <a:cubicBezTo>
                          <a:pt x="1435" y="2068"/>
                          <a:pt x="1535" y="2068"/>
                          <a:pt x="1668" y="2068"/>
                        </a:cubicBezTo>
                        <a:cubicBezTo>
                          <a:pt x="2202" y="2068"/>
                          <a:pt x="2936" y="1768"/>
                          <a:pt x="2969" y="1468"/>
                        </a:cubicBezTo>
                        <a:cubicBezTo>
                          <a:pt x="3102" y="1034"/>
                          <a:pt x="3002" y="567"/>
                          <a:pt x="2735" y="234"/>
                        </a:cubicBezTo>
                        <a:lnTo>
                          <a:pt x="2602" y="134"/>
                        </a:lnTo>
                        <a:cubicBezTo>
                          <a:pt x="2535" y="100"/>
                          <a:pt x="2469" y="34"/>
                          <a:pt x="2402" y="34"/>
                        </a:cubicBezTo>
                        <a:cubicBezTo>
                          <a:pt x="2369" y="0"/>
                          <a:pt x="2369" y="0"/>
                          <a:pt x="23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" name="Google Shape;463;p16">
                    <a:extLst>
                      <a:ext uri="{FF2B5EF4-FFF2-40B4-BE49-F238E27FC236}">
                        <a16:creationId xmlns="" xmlns:a16="http://schemas.microsoft.com/office/drawing/2014/main" id="{37A71BEA-E42E-C9D4-AB5E-E1FF3FCE3D45}"/>
                      </a:ext>
                    </a:extLst>
                  </p:cNvPr>
                  <p:cNvSpPr/>
                  <p:nvPr/>
                </p:nvSpPr>
                <p:spPr>
                  <a:xfrm>
                    <a:off x="5456388" y="2299725"/>
                    <a:ext cx="190150" cy="316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06" h="12644" extrusionOk="0">
                        <a:moveTo>
                          <a:pt x="3469" y="4504"/>
                        </a:moveTo>
                        <a:cubicBezTo>
                          <a:pt x="3469" y="4538"/>
                          <a:pt x="3436" y="4571"/>
                          <a:pt x="3436" y="4571"/>
                        </a:cubicBezTo>
                        <a:cubicBezTo>
                          <a:pt x="3436" y="4571"/>
                          <a:pt x="3436" y="4538"/>
                          <a:pt x="3436" y="4538"/>
                        </a:cubicBezTo>
                        <a:cubicBezTo>
                          <a:pt x="3436" y="4538"/>
                          <a:pt x="3469" y="4504"/>
                          <a:pt x="3469" y="4504"/>
                        </a:cubicBezTo>
                        <a:close/>
                        <a:moveTo>
                          <a:pt x="3369" y="4704"/>
                        </a:moveTo>
                        <a:cubicBezTo>
                          <a:pt x="3336" y="4804"/>
                          <a:pt x="3302" y="4871"/>
                          <a:pt x="3302" y="4971"/>
                        </a:cubicBezTo>
                        <a:cubicBezTo>
                          <a:pt x="3236" y="4971"/>
                          <a:pt x="3202" y="5005"/>
                          <a:pt x="3136" y="5071"/>
                        </a:cubicBezTo>
                        <a:cubicBezTo>
                          <a:pt x="3102" y="5105"/>
                          <a:pt x="3036" y="5138"/>
                          <a:pt x="2969" y="5171"/>
                        </a:cubicBezTo>
                        <a:lnTo>
                          <a:pt x="2902" y="5171"/>
                        </a:lnTo>
                        <a:cubicBezTo>
                          <a:pt x="2902" y="5005"/>
                          <a:pt x="3036" y="4938"/>
                          <a:pt x="3169" y="4871"/>
                        </a:cubicBezTo>
                        <a:cubicBezTo>
                          <a:pt x="3236" y="4838"/>
                          <a:pt x="3302" y="4771"/>
                          <a:pt x="3369" y="4704"/>
                        </a:cubicBezTo>
                        <a:close/>
                        <a:moveTo>
                          <a:pt x="3736" y="1"/>
                        </a:moveTo>
                        <a:cubicBezTo>
                          <a:pt x="3603" y="1"/>
                          <a:pt x="3436" y="34"/>
                          <a:pt x="3302" y="134"/>
                        </a:cubicBezTo>
                        <a:cubicBezTo>
                          <a:pt x="2802" y="435"/>
                          <a:pt x="2368" y="902"/>
                          <a:pt x="2102" y="1435"/>
                        </a:cubicBezTo>
                        <a:cubicBezTo>
                          <a:pt x="1968" y="1602"/>
                          <a:pt x="1901" y="1769"/>
                          <a:pt x="1868" y="1969"/>
                        </a:cubicBezTo>
                        <a:cubicBezTo>
                          <a:pt x="1835" y="2136"/>
                          <a:pt x="1768" y="2269"/>
                          <a:pt x="1701" y="2436"/>
                        </a:cubicBezTo>
                        <a:lnTo>
                          <a:pt x="1534" y="3437"/>
                        </a:lnTo>
                        <a:cubicBezTo>
                          <a:pt x="967" y="4104"/>
                          <a:pt x="967" y="4404"/>
                          <a:pt x="1534" y="5005"/>
                        </a:cubicBezTo>
                        <a:cubicBezTo>
                          <a:pt x="1801" y="5271"/>
                          <a:pt x="1868" y="5705"/>
                          <a:pt x="1701" y="6039"/>
                        </a:cubicBezTo>
                        <a:cubicBezTo>
                          <a:pt x="1635" y="6272"/>
                          <a:pt x="1601" y="6539"/>
                          <a:pt x="1668" y="6772"/>
                        </a:cubicBezTo>
                        <a:lnTo>
                          <a:pt x="1668" y="6873"/>
                        </a:lnTo>
                        <a:cubicBezTo>
                          <a:pt x="1701" y="6939"/>
                          <a:pt x="1701" y="7006"/>
                          <a:pt x="1701" y="7073"/>
                        </a:cubicBezTo>
                        <a:cubicBezTo>
                          <a:pt x="1735" y="7173"/>
                          <a:pt x="1768" y="7306"/>
                          <a:pt x="1868" y="7406"/>
                        </a:cubicBezTo>
                        <a:lnTo>
                          <a:pt x="2001" y="7573"/>
                        </a:lnTo>
                        <a:lnTo>
                          <a:pt x="2135" y="8207"/>
                        </a:lnTo>
                        <a:lnTo>
                          <a:pt x="2268" y="8874"/>
                        </a:lnTo>
                        <a:cubicBezTo>
                          <a:pt x="2068" y="9007"/>
                          <a:pt x="1935" y="9208"/>
                          <a:pt x="1901" y="9474"/>
                        </a:cubicBezTo>
                        <a:cubicBezTo>
                          <a:pt x="1868" y="9574"/>
                          <a:pt x="1835" y="9675"/>
                          <a:pt x="1768" y="9775"/>
                        </a:cubicBezTo>
                        <a:cubicBezTo>
                          <a:pt x="1768" y="9808"/>
                          <a:pt x="1735" y="9841"/>
                          <a:pt x="1735" y="9841"/>
                        </a:cubicBezTo>
                        <a:lnTo>
                          <a:pt x="1635" y="9841"/>
                        </a:lnTo>
                        <a:cubicBezTo>
                          <a:pt x="1468" y="9841"/>
                          <a:pt x="1301" y="9775"/>
                          <a:pt x="1168" y="9675"/>
                        </a:cubicBezTo>
                        <a:cubicBezTo>
                          <a:pt x="1034" y="9574"/>
                          <a:pt x="867" y="9508"/>
                          <a:pt x="667" y="9508"/>
                        </a:cubicBezTo>
                        <a:lnTo>
                          <a:pt x="534" y="9508"/>
                        </a:lnTo>
                        <a:cubicBezTo>
                          <a:pt x="267" y="9574"/>
                          <a:pt x="33" y="9841"/>
                          <a:pt x="0" y="10175"/>
                        </a:cubicBezTo>
                        <a:cubicBezTo>
                          <a:pt x="33" y="10442"/>
                          <a:pt x="67" y="10675"/>
                          <a:pt x="167" y="10942"/>
                        </a:cubicBezTo>
                        <a:cubicBezTo>
                          <a:pt x="367" y="11276"/>
                          <a:pt x="434" y="11676"/>
                          <a:pt x="367" y="12043"/>
                        </a:cubicBezTo>
                        <a:lnTo>
                          <a:pt x="434" y="12076"/>
                        </a:lnTo>
                        <a:lnTo>
                          <a:pt x="500" y="12110"/>
                        </a:lnTo>
                        <a:cubicBezTo>
                          <a:pt x="667" y="12243"/>
                          <a:pt x="901" y="12343"/>
                          <a:pt x="1134" y="12410"/>
                        </a:cubicBezTo>
                        <a:cubicBezTo>
                          <a:pt x="1234" y="12410"/>
                          <a:pt x="1268" y="12310"/>
                          <a:pt x="1268" y="12110"/>
                        </a:cubicBezTo>
                        <a:lnTo>
                          <a:pt x="1268" y="11943"/>
                        </a:lnTo>
                        <a:cubicBezTo>
                          <a:pt x="1401" y="12343"/>
                          <a:pt x="1801" y="12443"/>
                          <a:pt x="2168" y="12510"/>
                        </a:cubicBezTo>
                        <a:cubicBezTo>
                          <a:pt x="2302" y="12543"/>
                          <a:pt x="2435" y="12577"/>
                          <a:pt x="2535" y="12610"/>
                        </a:cubicBezTo>
                        <a:cubicBezTo>
                          <a:pt x="2569" y="12610"/>
                          <a:pt x="2602" y="12610"/>
                          <a:pt x="2635" y="12577"/>
                        </a:cubicBezTo>
                        <a:cubicBezTo>
                          <a:pt x="2669" y="12610"/>
                          <a:pt x="2702" y="12610"/>
                          <a:pt x="2735" y="12643"/>
                        </a:cubicBezTo>
                        <a:lnTo>
                          <a:pt x="2902" y="12643"/>
                        </a:lnTo>
                        <a:cubicBezTo>
                          <a:pt x="3069" y="12643"/>
                          <a:pt x="3236" y="12510"/>
                          <a:pt x="3269" y="12343"/>
                        </a:cubicBezTo>
                        <a:lnTo>
                          <a:pt x="3436" y="12110"/>
                        </a:lnTo>
                        <a:cubicBezTo>
                          <a:pt x="3503" y="12076"/>
                          <a:pt x="3569" y="12043"/>
                          <a:pt x="3636" y="12010"/>
                        </a:cubicBezTo>
                        <a:cubicBezTo>
                          <a:pt x="3736" y="11909"/>
                          <a:pt x="3836" y="11876"/>
                          <a:pt x="3970" y="11876"/>
                        </a:cubicBezTo>
                        <a:cubicBezTo>
                          <a:pt x="4070" y="11876"/>
                          <a:pt x="4136" y="11909"/>
                          <a:pt x="4203" y="11976"/>
                        </a:cubicBezTo>
                        <a:cubicBezTo>
                          <a:pt x="4270" y="12043"/>
                          <a:pt x="4336" y="12076"/>
                          <a:pt x="4403" y="12110"/>
                        </a:cubicBezTo>
                        <a:cubicBezTo>
                          <a:pt x="4537" y="12143"/>
                          <a:pt x="4670" y="12243"/>
                          <a:pt x="4703" y="12376"/>
                        </a:cubicBezTo>
                        <a:cubicBezTo>
                          <a:pt x="4703" y="12410"/>
                          <a:pt x="4703" y="12410"/>
                          <a:pt x="4737" y="12410"/>
                        </a:cubicBezTo>
                        <a:lnTo>
                          <a:pt x="4737" y="12477"/>
                        </a:lnTo>
                        <a:cubicBezTo>
                          <a:pt x="4770" y="12477"/>
                          <a:pt x="4803" y="12510"/>
                          <a:pt x="4837" y="12510"/>
                        </a:cubicBezTo>
                        <a:lnTo>
                          <a:pt x="5137" y="12510"/>
                        </a:lnTo>
                        <a:cubicBezTo>
                          <a:pt x="5170" y="12477"/>
                          <a:pt x="5237" y="12477"/>
                          <a:pt x="5304" y="12477"/>
                        </a:cubicBezTo>
                        <a:cubicBezTo>
                          <a:pt x="5404" y="12477"/>
                          <a:pt x="5537" y="12376"/>
                          <a:pt x="5537" y="12276"/>
                        </a:cubicBezTo>
                        <a:cubicBezTo>
                          <a:pt x="5571" y="12076"/>
                          <a:pt x="5437" y="12010"/>
                          <a:pt x="5304" y="11909"/>
                        </a:cubicBezTo>
                        <a:lnTo>
                          <a:pt x="5237" y="11876"/>
                        </a:lnTo>
                        <a:lnTo>
                          <a:pt x="4837" y="11609"/>
                        </a:lnTo>
                        <a:lnTo>
                          <a:pt x="3703" y="9675"/>
                        </a:lnTo>
                        <a:cubicBezTo>
                          <a:pt x="3736" y="9508"/>
                          <a:pt x="3669" y="9341"/>
                          <a:pt x="3569" y="9208"/>
                        </a:cubicBezTo>
                        <a:cubicBezTo>
                          <a:pt x="3536" y="9141"/>
                          <a:pt x="3503" y="9074"/>
                          <a:pt x="3469" y="9007"/>
                        </a:cubicBezTo>
                        <a:cubicBezTo>
                          <a:pt x="3469" y="9007"/>
                          <a:pt x="3469" y="8974"/>
                          <a:pt x="3436" y="8941"/>
                        </a:cubicBezTo>
                        <a:lnTo>
                          <a:pt x="3436" y="8741"/>
                        </a:lnTo>
                        <a:cubicBezTo>
                          <a:pt x="3636" y="8474"/>
                          <a:pt x="3736" y="8140"/>
                          <a:pt x="3736" y="7773"/>
                        </a:cubicBezTo>
                        <a:cubicBezTo>
                          <a:pt x="3736" y="7640"/>
                          <a:pt x="3736" y="7473"/>
                          <a:pt x="3769" y="7373"/>
                        </a:cubicBezTo>
                        <a:lnTo>
                          <a:pt x="3903" y="7373"/>
                        </a:lnTo>
                        <a:cubicBezTo>
                          <a:pt x="4103" y="7373"/>
                          <a:pt x="4270" y="7406"/>
                          <a:pt x="4437" y="7440"/>
                        </a:cubicBezTo>
                        <a:cubicBezTo>
                          <a:pt x="4837" y="7540"/>
                          <a:pt x="5270" y="7640"/>
                          <a:pt x="5671" y="7706"/>
                        </a:cubicBezTo>
                        <a:lnTo>
                          <a:pt x="6171" y="7773"/>
                        </a:lnTo>
                        <a:lnTo>
                          <a:pt x="6505" y="7973"/>
                        </a:lnTo>
                        <a:cubicBezTo>
                          <a:pt x="6605" y="8040"/>
                          <a:pt x="6705" y="8073"/>
                          <a:pt x="6838" y="8073"/>
                        </a:cubicBezTo>
                        <a:cubicBezTo>
                          <a:pt x="6862" y="8067"/>
                          <a:pt x="6887" y="8065"/>
                          <a:pt x="6912" y="8065"/>
                        </a:cubicBezTo>
                        <a:cubicBezTo>
                          <a:pt x="7029" y="8065"/>
                          <a:pt x="7156" y="8124"/>
                          <a:pt x="7239" y="8207"/>
                        </a:cubicBezTo>
                        <a:cubicBezTo>
                          <a:pt x="7305" y="8274"/>
                          <a:pt x="7372" y="8307"/>
                          <a:pt x="7439" y="8307"/>
                        </a:cubicBezTo>
                        <a:cubicBezTo>
                          <a:pt x="7472" y="8307"/>
                          <a:pt x="7505" y="8307"/>
                          <a:pt x="7539" y="8274"/>
                        </a:cubicBezTo>
                        <a:cubicBezTo>
                          <a:pt x="7605" y="8173"/>
                          <a:pt x="7539" y="8107"/>
                          <a:pt x="7505" y="8040"/>
                        </a:cubicBezTo>
                        <a:cubicBezTo>
                          <a:pt x="7472" y="7973"/>
                          <a:pt x="7472" y="7940"/>
                          <a:pt x="7439" y="7907"/>
                        </a:cubicBezTo>
                        <a:lnTo>
                          <a:pt x="6605" y="7340"/>
                        </a:lnTo>
                        <a:lnTo>
                          <a:pt x="6605" y="7206"/>
                        </a:lnTo>
                        <a:cubicBezTo>
                          <a:pt x="6638" y="7039"/>
                          <a:pt x="6571" y="6906"/>
                          <a:pt x="6505" y="6772"/>
                        </a:cubicBezTo>
                        <a:cubicBezTo>
                          <a:pt x="6505" y="6672"/>
                          <a:pt x="6505" y="6572"/>
                          <a:pt x="6438" y="6506"/>
                        </a:cubicBezTo>
                        <a:cubicBezTo>
                          <a:pt x="6356" y="6423"/>
                          <a:pt x="6251" y="6363"/>
                          <a:pt x="6142" y="6363"/>
                        </a:cubicBezTo>
                        <a:cubicBezTo>
                          <a:pt x="6118" y="6363"/>
                          <a:pt x="6095" y="6366"/>
                          <a:pt x="6071" y="6372"/>
                        </a:cubicBezTo>
                        <a:lnTo>
                          <a:pt x="6004" y="6372"/>
                        </a:lnTo>
                        <a:cubicBezTo>
                          <a:pt x="5838" y="6339"/>
                          <a:pt x="5671" y="6272"/>
                          <a:pt x="5504" y="6205"/>
                        </a:cubicBezTo>
                        <a:cubicBezTo>
                          <a:pt x="5404" y="6139"/>
                          <a:pt x="5304" y="6072"/>
                          <a:pt x="5204" y="6039"/>
                        </a:cubicBezTo>
                        <a:cubicBezTo>
                          <a:pt x="5037" y="6005"/>
                          <a:pt x="4904" y="5939"/>
                          <a:pt x="4937" y="5738"/>
                        </a:cubicBezTo>
                        <a:cubicBezTo>
                          <a:pt x="4970" y="5538"/>
                          <a:pt x="5104" y="5505"/>
                          <a:pt x="5270" y="5438"/>
                        </a:cubicBezTo>
                        <a:cubicBezTo>
                          <a:pt x="6772" y="4904"/>
                          <a:pt x="6805" y="4771"/>
                          <a:pt x="6838" y="3170"/>
                        </a:cubicBezTo>
                        <a:cubicBezTo>
                          <a:pt x="6905" y="2936"/>
                          <a:pt x="6838" y="2703"/>
                          <a:pt x="6705" y="2503"/>
                        </a:cubicBezTo>
                        <a:cubicBezTo>
                          <a:pt x="6655" y="2428"/>
                          <a:pt x="6586" y="2390"/>
                          <a:pt x="6498" y="2390"/>
                        </a:cubicBezTo>
                        <a:cubicBezTo>
                          <a:pt x="6469" y="2390"/>
                          <a:pt x="6438" y="2394"/>
                          <a:pt x="6405" y="2403"/>
                        </a:cubicBezTo>
                        <a:cubicBezTo>
                          <a:pt x="6305" y="2403"/>
                          <a:pt x="6171" y="2403"/>
                          <a:pt x="6038" y="2469"/>
                        </a:cubicBezTo>
                        <a:cubicBezTo>
                          <a:pt x="5237" y="2569"/>
                          <a:pt x="4537" y="3036"/>
                          <a:pt x="4070" y="3704"/>
                        </a:cubicBezTo>
                        <a:cubicBezTo>
                          <a:pt x="4003" y="3770"/>
                          <a:pt x="3970" y="3870"/>
                          <a:pt x="4003" y="3970"/>
                        </a:cubicBezTo>
                        <a:cubicBezTo>
                          <a:pt x="4003" y="4004"/>
                          <a:pt x="4003" y="4037"/>
                          <a:pt x="4036" y="4037"/>
                        </a:cubicBezTo>
                        <a:cubicBezTo>
                          <a:pt x="3970" y="4037"/>
                          <a:pt x="3936" y="4071"/>
                          <a:pt x="3903" y="4071"/>
                        </a:cubicBezTo>
                        <a:cubicBezTo>
                          <a:pt x="3836" y="4137"/>
                          <a:pt x="3769" y="4171"/>
                          <a:pt x="3736" y="4204"/>
                        </a:cubicBezTo>
                        <a:lnTo>
                          <a:pt x="3703" y="4204"/>
                        </a:lnTo>
                        <a:lnTo>
                          <a:pt x="3769" y="4104"/>
                        </a:lnTo>
                        <a:lnTo>
                          <a:pt x="3836" y="4004"/>
                        </a:lnTo>
                        <a:cubicBezTo>
                          <a:pt x="3903" y="3904"/>
                          <a:pt x="3936" y="3804"/>
                          <a:pt x="3936" y="3670"/>
                        </a:cubicBezTo>
                        <a:cubicBezTo>
                          <a:pt x="4303" y="3103"/>
                          <a:pt x="4270" y="2369"/>
                          <a:pt x="3869" y="1802"/>
                        </a:cubicBezTo>
                        <a:cubicBezTo>
                          <a:pt x="3503" y="1335"/>
                          <a:pt x="3636" y="1102"/>
                          <a:pt x="3936" y="768"/>
                        </a:cubicBezTo>
                        <a:cubicBezTo>
                          <a:pt x="4070" y="601"/>
                          <a:pt x="4270" y="334"/>
                          <a:pt x="4036" y="134"/>
                        </a:cubicBezTo>
                        <a:cubicBezTo>
                          <a:pt x="3970" y="34"/>
                          <a:pt x="3869" y="1"/>
                          <a:pt x="373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" name="Google Shape;464;p16">
                    <a:extLst>
                      <a:ext uri="{FF2B5EF4-FFF2-40B4-BE49-F238E27FC236}">
                        <a16:creationId xmlns="" xmlns:a16="http://schemas.microsoft.com/office/drawing/2014/main" id="{C52B09A4-1FD1-D26D-637C-B1BCE5B6D108}"/>
                      </a:ext>
                    </a:extLst>
                  </p:cNvPr>
                  <p:cNvSpPr/>
                  <p:nvPr/>
                </p:nvSpPr>
                <p:spPr>
                  <a:xfrm>
                    <a:off x="6281963" y="2672500"/>
                    <a:ext cx="154300" cy="4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72" h="1736" extrusionOk="0">
                        <a:moveTo>
                          <a:pt x="267" y="1"/>
                        </a:moveTo>
                        <a:cubicBezTo>
                          <a:pt x="67" y="201"/>
                          <a:pt x="1" y="368"/>
                          <a:pt x="67" y="501"/>
                        </a:cubicBezTo>
                        <a:cubicBezTo>
                          <a:pt x="101" y="601"/>
                          <a:pt x="267" y="701"/>
                          <a:pt x="568" y="768"/>
                        </a:cubicBezTo>
                        <a:cubicBezTo>
                          <a:pt x="701" y="801"/>
                          <a:pt x="868" y="835"/>
                          <a:pt x="1035" y="835"/>
                        </a:cubicBezTo>
                        <a:cubicBezTo>
                          <a:pt x="1078" y="830"/>
                          <a:pt x="1120" y="828"/>
                          <a:pt x="1162" y="828"/>
                        </a:cubicBezTo>
                        <a:cubicBezTo>
                          <a:pt x="1445" y="828"/>
                          <a:pt x="1703" y="923"/>
                          <a:pt x="1935" y="1068"/>
                        </a:cubicBezTo>
                        <a:cubicBezTo>
                          <a:pt x="2436" y="1368"/>
                          <a:pt x="2936" y="1535"/>
                          <a:pt x="3503" y="1635"/>
                        </a:cubicBezTo>
                        <a:lnTo>
                          <a:pt x="3737" y="1668"/>
                        </a:lnTo>
                        <a:cubicBezTo>
                          <a:pt x="3870" y="1702"/>
                          <a:pt x="4003" y="1735"/>
                          <a:pt x="4137" y="1735"/>
                        </a:cubicBezTo>
                        <a:cubicBezTo>
                          <a:pt x="4437" y="1735"/>
                          <a:pt x="4704" y="1635"/>
                          <a:pt x="4904" y="1435"/>
                        </a:cubicBezTo>
                        <a:lnTo>
                          <a:pt x="5605" y="1335"/>
                        </a:lnTo>
                        <a:lnTo>
                          <a:pt x="5705" y="1335"/>
                        </a:lnTo>
                        <a:cubicBezTo>
                          <a:pt x="5805" y="1335"/>
                          <a:pt x="5938" y="1302"/>
                          <a:pt x="6038" y="1268"/>
                        </a:cubicBezTo>
                        <a:cubicBezTo>
                          <a:pt x="6138" y="1168"/>
                          <a:pt x="6172" y="1101"/>
                          <a:pt x="6172" y="1035"/>
                        </a:cubicBezTo>
                        <a:cubicBezTo>
                          <a:pt x="6172" y="1018"/>
                          <a:pt x="6172" y="1018"/>
                          <a:pt x="6168" y="1018"/>
                        </a:cubicBezTo>
                        <a:cubicBezTo>
                          <a:pt x="6163" y="1018"/>
                          <a:pt x="6155" y="1018"/>
                          <a:pt x="6138" y="1001"/>
                        </a:cubicBezTo>
                        <a:cubicBezTo>
                          <a:pt x="6105" y="968"/>
                          <a:pt x="6072" y="935"/>
                          <a:pt x="6005" y="935"/>
                        </a:cubicBezTo>
                        <a:cubicBezTo>
                          <a:pt x="5938" y="901"/>
                          <a:pt x="5871" y="868"/>
                          <a:pt x="5838" y="801"/>
                        </a:cubicBezTo>
                        <a:cubicBezTo>
                          <a:pt x="5771" y="701"/>
                          <a:pt x="5638" y="668"/>
                          <a:pt x="5505" y="668"/>
                        </a:cubicBezTo>
                        <a:lnTo>
                          <a:pt x="5171" y="668"/>
                        </a:lnTo>
                        <a:lnTo>
                          <a:pt x="4971" y="534"/>
                        </a:lnTo>
                        <a:lnTo>
                          <a:pt x="4737" y="401"/>
                        </a:lnTo>
                        <a:cubicBezTo>
                          <a:pt x="4604" y="401"/>
                          <a:pt x="4504" y="434"/>
                          <a:pt x="4370" y="434"/>
                        </a:cubicBezTo>
                        <a:cubicBezTo>
                          <a:pt x="4104" y="434"/>
                          <a:pt x="3837" y="368"/>
                          <a:pt x="3570" y="301"/>
                        </a:cubicBezTo>
                        <a:cubicBezTo>
                          <a:pt x="3303" y="234"/>
                          <a:pt x="3036" y="201"/>
                          <a:pt x="2769" y="201"/>
                        </a:cubicBezTo>
                        <a:cubicBezTo>
                          <a:pt x="2636" y="201"/>
                          <a:pt x="2502" y="234"/>
                          <a:pt x="2369" y="267"/>
                        </a:cubicBezTo>
                        <a:cubicBezTo>
                          <a:pt x="2102" y="201"/>
                          <a:pt x="1802" y="167"/>
                          <a:pt x="1535" y="167"/>
                        </a:cubicBezTo>
                        <a:cubicBezTo>
                          <a:pt x="1235" y="167"/>
                          <a:pt x="935" y="134"/>
                          <a:pt x="634" y="67"/>
                        </a:cubicBezTo>
                        <a:lnTo>
                          <a:pt x="468" y="34"/>
                        </a:lnTo>
                        <a:cubicBezTo>
                          <a:pt x="401" y="34"/>
                          <a:pt x="334" y="1"/>
                          <a:pt x="2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" name="Google Shape;465;p16">
                    <a:extLst>
                      <a:ext uri="{FF2B5EF4-FFF2-40B4-BE49-F238E27FC236}">
                        <a16:creationId xmlns="" xmlns:a16="http://schemas.microsoft.com/office/drawing/2014/main" id="{A3C059EF-906D-07BF-BA52-F21D17631077}"/>
                      </a:ext>
                    </a:extLst>
                  </p:cNvPr>
                  <p:cNvSpPr/>
                  <p:nvPr/>
                </p:nvSpPr>
                <p:spPr>
                  <a:xfrm>
                    <a:off x="5182013" y="2673325"/>
                    <a:ext cx="207675" cy="99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07" h="3971" extrusionOk="0">
                        <a:moveTo>
                          <a:pt x="1368" y="1"/>
                        </a:moveTo>
                        <a:cubicBezTo>
                          <a:pt x="1201" y="1"/>
                          <a:pt x="1068" y="1"/>
                          <a:pt x="901" y="34"/>
                        </a:cubicBezTo>
                        <a:cubicBezTo>
                          <a:pt x="668" y="34"/>
                          <a:pt x="434" y="168"/>
                          <a:pt x="334" y="368"/>
                        </a:cubicBezTo>
                        <a:cubicBezTo>
                          <a:pt x="301" y="568"/>
                          <a:pt x="267" y="768"/>
                          <a:pt x="167" y="935"/>
                        </a:cubicBezTo>
                        <a:cubicBezTo>
                          <a:pt x="34" y="1168"/>
                          <a:pt x="1" y="1469"/>
                          <a:pt x="67" y="1736"/>
                        </a:cubicBezTo>
                        <a:cubicBezTo>
                          <a:pt x="67" y="1969"/>
                          <a:pt x="267" y="2136"/>
                          <a:pt x="468" y="2169"/>
                        </a:cubicBezTo>
                        <a:cubicBezTo>
                          <a:pt x="468" y="2203"/>
                          <a:pt x="534" y="2236"/>
                          <a:pt x="534" y="2236"/>
                        </a:cubicBezTo>
                        <a:lnTo>
                          <a:pt x="568" y="2236"/>
                        </a:lnTo>
                        <a:cubicBezTo>
                          <a:pt x="568" y="2236"/>
                          <a:pt x="601" y="2236"/>
                          <a:pt x="601" y="2203"/>
                        </a:cubicBezTo>
                        <a:lnTo>
                          <a:pt x="668" y="2203"/>
                        </a:lnTo>
                        <a:cubicBezTo>
                          <a:pt x="1001" y="2169"/>
                          <a:pt x="1368" y="2069"/>
                          <a:pt x="1668" y="1902"/>
                        </a:cubicBezTo>
                        <a:cubicBezTo>
                          <a:pt x="1935" y="1769"/>
                          <a:pt x="2235" y="1702"/>
                          <a:pt x="2536" y="1635"/>
                        </a:cubicBezTo>
                        <a:lnTo>
                          <a:pt x="2836" y="1902"/>
                        </a:lnTo>
                        <a:cubicBezTo>
                          <a:pt x="2869" y="1936"/>
                          <a:pt x="2936" y="1969"/>
                          <a:pt x="2969" y="1969"/>
                        </a:cubicBezTo>
                        <a:cubicBezTo>
                          <a:pt x="3036" y="1969"/>
                          <a:pt x="3103" y="1936"/>
                          <a:pt x="3136" y="1902"/>
                        </a:cubicBezTo>
                        <a:cubicBezTo>
                          <a:pt x="3270" y="1736"/>
                          <a:pt x="3503" y="1669"/>
                          <a:pt x="3703" y="1669"/>
                        </a:cubicBezTo>
                        <a:cubicBezTo>
                          <a:pt x="3770" y="1669"/>
                          <a:pt x="3837" y="1669"/>
                          <a:pt x="3870" y="1702"/>
                        </a:cubicBezTo>
                        <a:cubicBezTo>
                          <a:pt x="4237" y="1769"/>
                          <a:pt x="4604" y="1802"/>
                          <a:pt x="5004" y="1836"/>
                        </a:cubicBezTo>
                        <a:cubicBezTo>
                          <a:pt x="5371" y="1836"/>
                          <a:pt x="5738" y="1769"/>
                          <a:pt x="6072" y="1635"/>
                        </a:cubicBezTo>
                        <a:lnTo>
                          <a:pt x="6172" y="1635"/>
                        </a:lnTo>
                        <a:cubicBezTo>
                          <a:pt x="6005" y="2136"/>
                          <a:pt x="6105" y="2670"/>
                          <a:pt x="6438" y="3103"/>
                        </a:cubicBezTo>
                        <a:lnTo>
                          <a:pt x="6472" y="3170"/>
                        </a:lnTo>
                        <a:cubicBezTo>
                          <a:pt x="6572" y="3270"/>
                          <a:pt x="6639" y="3437"/>
                          <a:pt x="6639" y="3570"/>
                        </a:cubicBezTo>
                        <a:lnTo>
                          <a:pt x="6872" y="3904"/>
                        </a:lnTo>
                        <a:cubicBezTo>
                          <a:pt x="6939" y="3937"/>
                          <a:pt x="7039" y="3970"/>
                          <a:pt x="7106" y="3970"/>
                        </a:cubicBezTo>
                        <a:cubicBezTo>
                          <a:pt x="7206" y="3970"/>
                          <a:pt x="7272" y="3904"/>
                          <a:pt x="7306" y="3837"/>
                        </a:cubicBezTo>
                        <a:cubicBezTo>
                          <a:pt x="7506" y="3637"/>
                          <a:pt x="7506" y="3303"/>
                          <a:pt x="7339" y="3070"/>
                        </a:cubicBezTo>
                        <a:cubicBezTo>
                          <a:pt x="7039" y="2603"/>
                          <a:pt x="6972" y="2336"/>
                          <a:pt x="7039" y="2136"/>
                        </a:cubicBezTo>
                        <a:cubicBezTo>
                          <a:pt x="7106" y="1936"/>
                          <a:pt x="7372" y="1769"/>
                          <a:pt x="7806" y="1602"/>
                        </a:cubicBezTo>
                        <a:cubicBezTo>
                          <a:pt x="7873" y="1569"/>
                          <a:pt x="7906" y="1535"/>
                          <a:pt x="7973" y="1502"/>
                        </a:cubicBezTo>
                        <a:lnTo>
                          <a:pt x="8106" y="1402"/>
                        </a:lnTo>
                        <a:cubicBezTo>
                          <a:pt x="8240" y="1335"/>
                          <a:pt x="8306" y="1269"/>
                          <a:pt x="8306" y="1168"/>
                        </a:cubicBezTo>
                        <a:cubicBezTo>
                          <a:pt x="8306" y="1068"/>
                          <a:pt x="8206" y="1002"/>
                          <a:pt x="8106" y="968"/>
                        </a:cubicBezTo>
                        <a:lnTo>
                          <a:pt x="7973" y="935"/>
                        </a:lnTo>
                        <a:cubicBezTo>
                          <a:pt x="7539" y="768"/>
                          <a:pt x="7106" y="668"/>
                          <a:pt x="6639" y="635"/>
                        </a:cubicBezTo>
                        <a:cubicBezTo>
                          <a:pt x="6272" y="635"/>
                          <a:pt x="5905" y="735"/>
                          <a:pt x="5605" y="935"/>
                        </a:cubicBezTo>
                        <a:lnTo>
                          <a:pt x="4904" y="768"/>
                        </a:lnTo>
                        <a:cubicBezTo>
                          <a:pt x="4704" y="735"/>
                          <a:pt x="4537" y="701"/>
                          <a:pt x="4370" y="601"/>
                        </a:cubicBezTo>
                        <a:cubicBezTo>
                          <a:pt x="4204" y="501"/>
                          <a:pt x="4003" y="435"/>
                          <a:pt x="3803" y="401"/>
                        </a:cubicBezTo>
                        <a:cubicBezTo>
                          <a:pt x="3737" y="401"/>
                          <a:pt x="3636" y="435"/>
                          <a:pt x="3570" y="468"/>
                        </a:cubicBezTo>
                        <a:cubicBezTo>
                          <a:pt x="3570" y="435"/>
                          <a:pt x="3570" y="401"/>
                          <a:pt x="3570" y="368"/>
                        </a:cubicBezTo>
                        <a:cubicBezTo>
                          <a:pt x="2836" y="134"/>
                          <a:pt x="2102" y="34"/>
                          <a:pt x="136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" name="Google Shape;466;p16">
                    <a:extLst>
                      <a:ext uri="{FF2B5EF4-FFF2-40B4-BE49-F238E27FC236}">
                        <a16:creationId xmlns="" xmlns:a16="http://schemas.microsoft.com/office/drawing/2014/main" id="{AF45B380-52B2-9D0F-2C50-F3C6F5FCE808}"/>
                      </a:ext>
                    </a:extLst>
                  </p:cNvPr>
                  <p:cNvSpPr/>
                  <p:nvPr/>
                </p:nvSpPr>
                <p:spPr>
                  <a:xfrm>
                    <a:off x="5343788" y="2813425"/>
                    <a:ext cx="141800" cy="92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2" h="3704" extrusionOk="0">
                        <a:moveTo>
                          <a:pt x="3236" y="1"/>
                        </a:moveTo>
                        <a:cubicBezTo>
                          <a:pt x="3170" y="1"/>
                          <a:pt x="3103" y="1"/>
                          <a:pt x="3036" y="34"/>
                        </a:cubicBezTo>
                        <a:cubicBezTo>
                          <a:pt x="2769" y="68"/>
                          <a:pt x="2469" y="134"/>
                          <a:pt x="2202" y="201"/>
                        </a:cubicBezTo>
                        <a:cubicBezTo>
                          <a:pt x="1735" y="368"/>
                          <a:pt x="1235" y="435"/>
                          <a:pt x="701" y="468"/>
                        </a:cubicBezTo>
                        <a:lnTo>
                          <a:pt x="568" y="501"/>
                        </a:lnTo>
                        <a:cubicBezTo>
                          <a:pt x="401" y="535"/>
                          <a:pt x="234" y="668"/>
                          <a:pt x="234" y="868"/>
                        </a:cubicBezTo>
                        <a:cubicBezTo>
                          <a:pt x="1" y="1335"/>
                          <a:pt x="34" y="1635"/>
                          <a:pt x="368" y="1902"/>
                        </a:cubicBezTo>
                        <a:cubicBezTo>
                          <a:pt x="1002" y="2836"/>
                          <a:pt x="2036" y="3303"/>
                          <a:pt x="2970" y="3637"/>
                        </a:cubicBezTo>
                        <a:cubicBezTo>
                          <a:pt x="3036" y="3670"/>
                          <a:pt x="3103" y="3704"/>
                          <a:pt x="3170" y="3704"/>
                        </a:cubicBezTo>
                        <a:cubicBezTo>
                          <a:pt x="3503" y="3637"/>
                          <a:pt x="3837" y="3503"/>
                          <a:pt x="4070" y="3270"/>
                        </a:cubicBezTo>
                        <a:cubicBezTo>
                          <a:pt x="4237" y="3170"/>
                          <a:pt x="4404" y="3070"/>
                          <a:pt x="4571" y="2970"/>
                        </a:cubicBezTo>
                        <a:cubicBezTo>
                          <a:pt x="5004" y="2970"/>
                          <a:pt x="5338" y="2936"/>
                          <a:pt x="5571" y="2569"/>
                        </a:cubicBezTo>
                        <a:cubicBezTo>
                          <a:pt x="5672" y="2236"/>
                          <a:pt x="5672" y="1902"/>
                          <a:pt x="5538" y="1569"/>
                        </a:cubicBezTo>
                        <a:cubicBezTo>
                          <a:pt x="5305" y="1402"/>
                          <a:pt x="5071" y="1235"/>
                          <a:pt x="4871" y="1035"/>
                        </a:cubicBezTo>
                        <a:cubicBezTo>
                          <a:pt x="4604" y="701"/>
                          <a:pt x="4271" y="468"/>
                          <a:pt x="3870" y="301"/>
                        </a:cubicBezTo>
                        <a:cubicBezTo>
                          <a:pt x="3870" y="268"/>
                          <a:pt x="3837" y="268"/>
                          <a:pt x="3804" y="268"/>
                        </a:cubicBezTo>
                        <a:lnTo>
                          <a:pt x="3770" y="268"/>
                        </a:lnTo>
                        <a:cubicBezTo>
                          <a:pt x="3637" y="101"/>
                          <a:pt x="3437" y="1"/>
                          <a:pt x="323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" name="Google Shape;467;p16">
                    <a:extLst>
                      <a:ext uri="{FF2B5EF4-FFF2-40B4-BE49-F238E27FC236}">
                        <a16:creationId xmlns="" xmlns:a16="http://schemas.microsoft.com/office/drawing/2014/main" id="{9CCAC7D7-439C-6F0A-287E-99B10A02FBE6}"/>
                      </a:ext>
                    </a:extLst>
                  </p:cNvPr>
                  <p:cNvSpPr/>
                  <p:nvPr/>
                </p:nvSpPr>
                <p:spPr>
                  <a:xfrm>
                    <a:off x="6003438" y="3037775"/>
                    <a:ext cx="68400" cy="80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36" h="3203" extrusionOk="0">
                        <a:moveTo>
                          <a:pt x="2202" y="0"/>
                        </a:moveTo>
                        <a:cubicBezTo>
                          <a:pt x="2035" y="0"/>
                          <a:pt x="1902" y="133"/>
                          <a:pt x="1768" y="367"/>
                        </a:cubicBezTo>
                        <a:cubicBezTo>
                          <a:pt x="1768" y="434"/>
                          <a:pt x="1735" y="500"/>
                          <a:pt x="1768" y="567"/>
                        </a:cubicBezTo>
                        <a:cubicBezTo>
                          <a:pt x="1768" y="734"/>
                          <a:pt x="1768" y="867"/>
                          <a:pt x="1535" y="901"/>
                        </a:cubicBezTo>
                        <a:lnTo>
                          <a:pt x="1468" y="901"/>
                        </a:lnTo>
                        <a:lnTo>
                          <a:pt x="1501" y="934"/>
                        </a:lnTo>
                        <a:cubicBezTo>
                          <a:pt x="1535" y="967"/>
                          <a:pt x="1501" y="1001"/>
                          <a:pt x="1501" y="1034"/>
                        </a:cubicBezTo>
                        <a:cubicBezTo>
                          <a:pt x="1468" y="1134"/>
                          <a:pt x="1435" y="1234"/>
                          <a:pt x="1401" y="1301"/>
                        </a:cubicBezTo>
                        <a:cubicBezTo>
                          <a:pt x="1368" y="1468"/>
                          <a:pt x="1301" y="1635"/>
                          <a:pt x="1201" y="1768"/>
                        </a:cubicBezTo>
                        <a:cubicBezTo>
                          <a:pt x="1101" y="1835"/>
                          <a:pt x="1001" y="1868"/>
                          <a:pt x="901" y="1935"/>
                        </a:cubicBezTo>
                        <a:lnTo>
                          <a:pt x="868" y="1835"/>
                        </a:lnTo>
                        <a:cubicBezTo>
                          <a:pt x="801" y="1668"/>
                          <a:pt x="734" y="1534"/>
                          <a:pt x="634" y="1434"/>
                        </a:cubicBezTo>
                        <a:lnTo>
                          <a:pt x="601" y="1434"/>
                        </a:lnTo>
                        <a:cubicBezTo>
                          <a:pt x="534" y="1368"/>
                          <a:pt x="501" y="1368"/>
                          <a:pt x="434" y="1334"/>
                        </a:cubicBezTo>
                        <a:lnTo>
                          <a:pt x="267" y="1334"/>
                        </a:lnTo>
                        <a:lnTo>
                          <a:pt x="267" y="1368"/>
                        </a:lnTo>
                        <a:lnTo>
                          <a:pt x="267" y="1434"/>
                        </a:lnTo>
                        <a:cubicBezTo>
                          <a:pt x="134" y="1501"/>
                          <a:pt x="34" y="1601"/>
                          <a:pt x="34" y="1768"/>
                        </a:cubicBezTo>
                        <a:cubicBezTo>
                          <a:pt x="34" y="1801"/>
                          <a:pt x="0" y="1835"/>
                          <a:pt x="0" y="1868"/>
                        </a:cubicBezTo>
                        <a:lnTo>
                          <a:pt x="267" y="2302"/>
                        </a:lnTo>
                        <a:lnTo>
                          <a:pt x="267" y="2435"/>
                        </a:lnTo>
                        <a:cubicBezTo>
                          <a:pt x="267" y="2602"/>
                          <a:pt x="301" y="2802"/>
                          <a:pt x="434" y="2935"/>
                        </a:cubicBezTo>
                        <a:lnTo>
                          <a:pt x="467" y="2935"/>
                        </a:lnTo>
                        <a:lnTo>
                          <a:pt x="534" y="3002"/>
                        </a:lnTo>
                        <a:cubicBezTo>
                          <a:pt x="501" y="3036"/>
                          <a:pt x="534" y="3102"/>
                          <a:pt x="567" y="3136"/>
                        </a:cubicBezTo>
                        <a:lnTo>
                          <a:pt x="701" y="3169"/>
                        </a:lnTo>
                        <a:lnTo>
                          <a:pt x="834" y="3136"/>
                        </a:lnTo>
                        <a:lnTo>
                          <a:pt x="1068" y="3136"/>
                        </a:lnTo>
                        <a:cubicBezTo>
                          <a:pt x="1068" y="3136"/>
                          <a:pt x="1101" y="3169"/>
                          <a:pt x="1134" y="3202"/>
                        </a:cubicBezTo>
                        <a:lnTo>
                          <a:pt x="1235" y="3202"/>
                        </a:lnTo>
                        <a:cubicBezTo>
                          <a:pt x="1268" y="3202"/>
                          <a:pt x="1301" y="3169"/>
                          <a:pt x="1335" y="3169"/>
                        </a:cubicBezTo>
                        <a:lnTo>
                          <a:pt x="1368" y="3169"/>
                        </a:lnTo>
                        <a:cubicBezTo>
                          <a:pt x="1401" y="3136"/>
                          <a:pt x="1401" y="3102"/>
                          <a:pt x="1435" y="3069"/>
                        </a:cubicBezTo>
                        <a:lnTo>
                          <a:pt x="1435" y="3036"/>
                        </a:lnTo>
                        <a:cubicBezTo>
                          <a:pt x="1468" y="3002"/>
                          <a:pt x="1501" y="3002"/>
                          <a:pt x="1501" y="2969"/>
                        </a:cubicBezTo>
                        <a:cubicBezTo>
                          <a:pt x="1601" y="2802"/>
                          <a:pt x="1668" y="2602"/>
                          <a:pt x="1635" y="2402"/>
                        </a:cubicBezTo>
                        <a:lnTo>
                          <a:pt x="1902" y="2035"/>
                        </a:lnTo>
                        <a:cubicBezTo>
                          <a:pt x="2102" y="1735"/>
                          <a:pt x="2302" y="1468"/>
                          <a:pt x="2535" y="1201"/>
                        </a:cubicBezTo>
                        <a:cubicBezTo>
                          <a:pt x="2569" y="1168"/>
                          <a:pt x="2602" y="1101"/>
                          <a:pt x="2636" y="1067"/>
                        </a:cubicBezTo>
                        <a:cubicBezTo>
                          <a:pt x="2669" y="1001"/>
                          <a:pt x="2702" y="901"/>
                          <a:pt x="2736" y="834"/>
                        </a:cubicBezTo>
                        <a:lnTo>
                          <a:pt x="2736" y="801"/>
                        </a:lnTo>
                        <a:cubicBezTo>
                          <a:pt x="2736" y="734"/>
                          <a:pt x="2736" y="667"/>
                          <a:pt x="2736" y="600"/>
                        </a:cubicBezTo>
                        <a:lnTo>
                          <a:pt x="2736" y="567"/>
                        </a:lnTo>
                        <a:cubicBezTo>
                          <a:pt x="2736" y="467"/>
                          <a:pt x="2702" y="400"/>
                          <a:pt x="2669" y="334"/>
                        </a:cubicBezTo>
                        <a:lnTo>
                          <a:pt x="2669" y="300"/>
                        </a:lnTo>
                        <a:cubicBezTo>
                          <a:pt x="2669" y="300"/>
                          <a:pt x="2636" y="234"/>
                          <a:pt x="2602" y="167"/>
                        </a:cubicBezTo>
                        <a:cubicBezTo>
                          <a:pt x="2502" y="67"/>
                          <a:pt x="2335" y="33"/>
                          <a:pt x="22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" name="Google Shape;468;p16">
                    <a:extLst>
                      <a:ext uri="{FF2B5EF4-FFF2-40B4-BE49-F238E27FC236}">
                        <a16:creationId xmlns="" xmlns:a16="http://schemas.microsoft.com/office/drawing/2014/main" id="{25246872-58A2-A474-5649-5C5128B96F85}"/>
                      </a:ext>
                    </a:extLst>
                  </p:cNvPr>
                  <p:cNvSpPr/>
                  <p:nvPr/>
                </p:nvSpPr>
                <p:spPr>
                  <a:xfrm>
                    <a:off x="6216088" y="2610800"/>
                    <a:ext cx="35050" cy="29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2" h="1168" extrusionOk="0">
                        <a:moveTo>
                          <a:pt x="601" y="0"/>
                        </a:moveTo>
                        <a:cubicBezTo>
                          <a:pt x="367" y="0"/>
                          <a:pt x="201" y="167"/>
                          <a:pt x="100" y="467"/>
                        </a:cubicBezTo>
                        <a:cubicBezTo>
                          <a:pt x="0" y="734"/>
                          <a:pt x="134" y="1001"/>
                          <a:pt x="367" y="1068"/>
                        </a:cubicBezTo>
                        <a:cubicBezTo>
                          <a:pt x="434" y="1134"/>
                          <a:pt x="534" y="1168"/>
                          <a:pt x="601" y="1168"/>
                        </a:cubicBezTo>
                        <a:lnTo>
                          <a:pt x="901" y="1168"/>
                        </a:lnTo>
                        <a:cubicBezTo>
                          <a:pt x="1001" y="1168"/>
                          <a:pt x="1101" y="1101"/>
                          <a:pt x="1168" y="1001"/>
                        </a:cubicBezTo>
                        <a:cubicBezTo>
                          <a:pt x="1168" y="968"/>
                          <a:pt x="1201" y="968"/>
                          <a:pt x="1235" y="934"/>
                        </a:cubicBezTo>
                        <a:cubicBezTo>
                          <a:pt x="1335" y="834"/>
                          <a:pt x="1401" y="667"/>
                          <a:pt x="1368" y="501"/>
                        </a:cubicBezTo>
                        <a:cubicBezTo>
                          <a:pt x="1335" y="367"/>
                          <a:pt x="1201" y="234"/>
                          <a:pt x="968" y="100"/>
                        </a:cubicBezTo>
                        <a:cubicBezTo>
                          <a:pt x="834" y="34"/>
                          <a:pt x="734" y="0"/>
                          <a:pt x="6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Google Shape;469;p16">
                    <a:extLst>
                      <a:ext uri="{FF2B5EF4-FFF2-40B4-BE49-F238E27FC236}">
                        <a16:creationId xmlns="" xmlns:a16="http://schemas.microsoft.com/office/drawing/2014/main" id="{74883AD0-594A-6EFC-F7F9-BD475AC6DB0B}"/>
                      </a:ext>
                    </a:extLst>
                  </p:cNvPr>
                  <p:cNvSpPr/>
                  <p:nvPr/>
                </p:nvSpPr>
                <p:spPr>
                  <a:xfrm>
                    <a:off x="6271113" y="2578275"/>
                    <a:ext cx="111775" cy="6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71" h="2736" extrusionOk="0">
                        <a:moveTo>
                          <a:pt x="435" y="0"/>
                        </a:moveTo>
                        <a:cubicBezTo>
                          <a:pt x="268" y="0"/>
                          <a:pt x="134" y="100"/>
                          <a:pt x="1" y="401"/>
                        </a:cubicBezTo>
                        <a:cubicBezTo>
                          <a:pt x="68" y="567"/>
                          <a:pt x="201" y="701"/>
                          <a:pt x="335" y="801"/>
                        </a:cubicBezTo>
                        <a:lnTo>
                          <a:pt x="401" y="834"/>
                        </a:lnTo>
                        <a:lnTo>
                          <a:pt x="435" y="901"/>
                        </a:lnTo>
                        <a:cubicBezTo>
                          <a:pt x="468" y="968"/>
                          <a:pt x="535" y="1001"/>
                          <a:pt x="601" y="1034"/>
                        </a:cubicBezTo>
                        <a:lnTo>
                          <a:pt x="735" y="1034"/>
                        </a:lnTo>
                        <a:cubicBezTo>
                          <a:pt x="735" y="1201"/>
                          <a:pt x="868" y="1234"/>
                          <a:pt x="968" y="1234"/>
                        </a:cubicBezTo>
                        <a:cubicBezTo>
                          <a:pt x="1035" y="1401"/>
                          <a:pt x="1135" y="1435"/>
                          <a:pt x="1269" y="1468"/>
                        </a:cubicBezTo>
                        <a:cubicBezTo>
                          <a:pt x="1402" y="1535"/>
                          <a:pt x="1502" y="1568"/>
                          <a:pt x="1535" y="1668"/>
                        </a:cubicBezTo>
                        <a:cubicBezTo>
                          <a:pt x="1569" y="1768"/>
                          <a:pt x="1635" y="1835"/>
                          <a:pt x="1702" y="1902"/>
                        </a:cubicBezTo>
                        <a:cubicBezTo>
                          <a:pt x="1902" y="2202"/>
                          <a:pt x="2236" y="2435"/>
                          <a:pt x="2636" y="2502"/>
                        </a:cubicBezTo>
                        <a:cubicBezTo>
                          <a:pt x="2736" y="2535"/>
                          <a:pt x="2870" y="2569"/>
                          <a:pt x="3003" y="2602"/>
                        </a:cubicBezTo>
                        <a:cubicBezTo>
                          <a:pt x="3170" y="2702"/>
                          <a:pt x="3370" y="2736"/>
                          <a:pt x="3570" y="2736"/>
                        </a:cubicBezTo>
                        <a:cubicBezTo>
                          <a:pt x="3937" y="2736"/>
                          <a:pt x="4304" y="2535"/>
                          <a:pt x="4471" y="2202"/>
                        </a:cubicBezTo>
                        <a:cubicBezTo>
                          <a:pt x="4471" y="1935"/>
                          <a:pt x="4271" y="1768"/>
                          <a:pt x="4071" y="1635"/>
                        </a:cubicBezTo>
                        <a:cubicBezTo>
                          <a:pt x="4037" y="1601"/>
                          <a:pt x="3970" y="1568"/>
                          <a:pt x="3937" y="1568"/>
                        </a:cubicBezTo>
                        <a:cubicBezTo>
                          <a:pt x="3870" y="1568"/>
                          <a:pt x="3837" y="1635"/>
                          <a:pt x="3804" y="1701"/>
                        </a:cubicBezTo>
                        <a:cubicBezTo>
                          <a:pt x="3770" y="1735"/>
                          <a:pt x="3704" y="1768"/>
                          <a:pt x="3637" y="1768"/>
                        </a:cubicBezTo>
                        <a:cubicBezTo>
                          <a:pt x="3570" y="1768"/>
                          <a:pt x="3503" y="1668"/>
                          <a:pt x="3503" y="1568"/>
                        </a:cubicBezTo>
                        <a:cubicBezTo>
                          <a:pt x="3437" y="1335"/>
                          <a:pt x="3337" y="1134"/>
                          <a:pt x="3203" y="968"/>
                        </a:cubicBezTo>
                        <a:lnTo>
                          <a:pt x="3103" y="801"/>
                        </a:lnTo>
                        <a:cubicBezTo>
                          <a:pt x="3070" y="767"/>
                          <a:pt x="3003" y="734"/>
                          <a:pt x="2936" y="701"/>
                        </a:cubicBezTo>
                        <a:lnTo>
                          <a:pt x="2903" y="701"/>
                        </a:lnTo>
                        <a:lnTo>
                          <a:pt x="2803" y="601"/>
                        </a:lnTo>
                        <a:lnTo>
                          <a:pt x="2670" y="401"/>
                        </a:lnTo>
                        <a:lnTo>
                          <a:pt x="1969" y="401"/>
                        </a:lnTo>
                        <a:cubicBezTo>
                          <a:pt x="1769" y="300"/>
                          <a:pt x="1569" y="234"/>
                          <a:pt x="1335" y="234"/>
                        </a:cubicBezTo>
                        <a:cubicBezTo>
                          <a:pt x="1135" y="234"/>
                          <a:pt x="968" y="200"/>
                          <a:pt x="768" y="100"/>
                        </a:cubicBezTo>
                        <a:cubicBezTo>
                          <a:pt x="668" y="34"/>
                          <a:pt x="568" y="0"/>
                          <a:pt x="4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1" name="Google Shape;470;p16">
                    <a:extLst>
                      <a:ext uri="{FF2B5EF4-FFF2-40B4-BE49-F238E27FC236}">
                        <a16:creationId xmlns="" xmlns:a16="http://schemas.microsoft.com/office/drawing/2014/main" id="{13A47A72-9D4F-AF04-5D06-AFFF9FB3CBF8}"/>
                      </a:ext>
                    </a:extLst>
                  </p:cNvPr>
                  <p:cNvSpPr/>
                  <p:nvPr/>
                </p:nvSpPr>
                <p:spPr>
                  <a:xfrm>
                    <a:off x="5674038" y="2511550"/>
                    <a:ext cx="39225" cy="3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9" h="1502" extrusionOk="0">
                        <a:moveTo>
                          <a:pt x="0" y="1"/>
                        </a:moveTo>
                        <a:cubicBezTo>
                          <a:pt x="134" y="501"/>
                          <a:pt x="434" y="901"/>
                          <a:pt x="868" y="1135"/>
                        </a:cubicBezTo>
                        <a:cubicBezTo>
                          <a:pt x="968" y="1235"/>
                          <a:pt x="1101" y="1335"/>
                          <a:pt x="1201" y="1435"/>
                        </a:cubicBezTo>
                        <a:cubicBezTo>
                          <a:pt x="1234" y="1468"/>
                          <a:pt x="1301" y="1502"/>
                          <a:pt x="1335" y="1502"/>
                        </a:cubicBezTo>
                        <a:cubicBezTo>
                          <a:pt x="1401" y="1502"/>
                          <a:pt x="1435" y="1468"/>
                          <a:pt x="1468" y="1435"/>
                        </a:cubicBezTo>
                        <a:cubicBezTo>
                          <a:pt x="1568" y="1335"/>
                          <a:pt x="1501" y="1235"/>
                          <a:pt x="1435" y="1135"/>
                        </a:cubicBezTo>
                        <a:cubicBezTo>
                          <a:pt x="1101" y="701"/>
                          <a:pt x="734" y="334"/>
                          <a:pt x="30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2" name="Google Shape;471;p16">
                    <a:extLst>
                      <a:ext uri="{FF2B5EF4-FFF2-40B4-BE49-F238E27FC236}">
                        <a16:creationId xmlns="" xmlns:a16="http://schemas.microsoft.com/office/drawing/2014/main" id="{A20A0457-825A-C1DE-8ED9-2BBCFC77CD67}"/>
                      </a:ext>
                    </a:extLst>
                  </p:cNvPr>
                  <p:cNvSpPr/>
                  <p:nvPr/>
                </p:nvSpPr>
                <p:spPr>
                  <a:xfrm>
                    <a:off x="5719063" y="2631525"/>
                    <a:ext cx="30875" cy="15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5" h="606" extrusionOk="0">
                        <a:moveTo>
                          <a:pt x="694" y="1"/>
                        </a:moveTo>
                        <a:cubicBezTo>
                          <a:pt x="674" y="1"/>
                          <a:pt x="654" y="2"/>
                          <a:pt x="634" y="5"/>
                        </a:cubicBezTo>
                        <a:lnTo>
                          <a:pt x="301" y="5"/>
                        </a:lnTo>
                        <a:cubicBezTo>
                          <a:pt x="101" y="5"/>
                          <a:pt x="1" y="105"/>
                          <a:pt x="1" y="305"/>
                        </a:cubicBezTo>
                        <a:cubicBezTo>
                          <a:pt x="1" y="505"/>
                          <a:pt x="167" y="606"/>
                          <a:pt x="334" y="606"/>
                        </a:cubicBezTo>
                        <a:lnTo>
                          <a:pt x="601" y="606"/>
                        </a:lnTo>
                        <a:cubicBezTo>
                          <a:pt x="801" y="606"/>
                          <a:pt x="968" y="572"/>
                          <a:pt x="1135" y="472"/>
                        </a:cubicBezTo>
                        <a:lnTo>
                          <a:pt x="1201" y="439"/>
                        </a:lnTo>
                        <a:lnTo>
                          <a:pt x="1235" y="439"/>
                        </a:lnTo>
                        <a:lnTo>
                          <a:pt x="1135" y="372"/>
                        </a:lnTo>
                        <a:cubicBezTo>
                          <a:pt x="1104" y="159"/>
                          <a:pt x="906" y="1"/>
                          <a:pt x="69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3" name="Google Shape;472;p16">
                    <a:extLst>
                      <a:ext uri="{FF2B5EF4-FFF2-40B4-BE49-F238E27FC236}">
                        <a16:creationId xmlns="" xmlns:a16="http://schemas.microsoft.com/office/drawing/2014/main" id="{47654392-B57A-B33C-419B-53BFD81376C8}"/>
                      </a:ext>
                    </a:extLst>
                  </p:cNvPr>
                  <p:cNvSpPr/>
                  <p:nvPr/>
                </p:nvSpPr>
                <p:spPr>
                  <a:xfrm>
                    <a:off x="5494738" y="2787575"/>
                    <a:ext cx="346950" cy="120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78" h="4805" extrusionOk="0">
                        <a:moveTo>
                          <a:pt x="8006" y="1"/>
                        </a:moveTo>
                        <a:cubicBezTo>
                          <a:pt x="7839" y="1"/>
                          <a:pt x="7673" y="101"/>
                          <a:pt x="7606" y="234"/>
                        </a:cubicBezTo>
                        <a:lnTo>
                          <a:pt x="7306" y="601"/>
                        </a:lnTo>
                        <a:cubicBezTo>
                          <a:pt x="7239" y="635"/>
                          <a:pt x="7172" y="668"/>
                          <a:pt x="7139" y="701"/>
                        </a:cubicBezTo>
                        <a:cubicBezTo>
                          <a:pt x="7072" y="768"/>
                          <a:pt x="6972" y="801"/>
                          <a:pt x="6905" y="835"/>
                        </a:cubicBezTo>
                        <a:cubicBezTo>
                          <a:pt x="6839" y="835"/>
                          <a:pt x="6805" y="801"/>
                          <a:pt x="6772" y="768"/>
                        </a:cubicBezTo>
                        <a:cubicBezTo>
                          <a:pt x="6436" y="493"/>
                          <a:pt x="5988" y="330"/>
                          <a:pt x="5531" y="330"/>
                        </a:cubicBezTo>
                        <a:cubicBezTo>
                          <a:pt x="5489" y="330"/>
                          <a:pt x="5447" y="332"/>
                          <a:pt x="5404" y="334"/>
                        </a:cubicBezTo>
                        <a:lnTo>
                          <a:pt x="4337" y="334"/>
                        </a:lnTo>
                        <a:cubicBezTo>
                          <a:pt x="4170" y="334"/>
                          <a:pt x="4003" y="301"/>
                          <a:pt x="3837" y="301"/>
                        </a:cubicBezTo>
                        <a:cubicBezTo>
                          <a:pt x="3786" y="296"/>
                          <a:pt x="3735" y="294"/>
                          <a:pt x="3684" y="294"/>
                        </a:cubicBezTo>
                        <a:cubicBezTo>
                          <a:pt x="3041" y="294"/>
                          <a:pt x="2449" y="681"/>
                          <a:pt x="2202" y="1268"/>
                        </a:cubicBezTo>
                        <a:cubicBezTo>
                          <a:pt x="2169" y="1335"/>
                          <a:pt x="2102" y="1402"/>
                          <a:pt x="2002" y="1435"/>
                        </a:cubicBezTo>
                        <a:lnTo>
                          <a:pt x="1902" y="1502"/>
                        </a:lnTo>
                        <a:lnTo>
                          <a:pt x="634" y="1936"/>
                        </a:lnTo>
                        <a:cubicBezTo>
                          <a:pt x="301" y="1969"/>
                          <a:pt x="101" y="2036"/>
                          <a:pt x="67" y="2136"/>
                        </a:cubicBezTo>
                        <a:cubicBezTo>
                          <a:pt x="0" y="2236"/>
                          <a:pt x="67" y="2403"/>
                          <a:pt x="201" y="2636"/>
                        </a:cubicBezTo>
                        <a:cubicBezTo>
                          <a:pt x="301" y="2669"/>
                          <a:pt x="401" y="2703"/>
                          <a:pt x="501" y="2736"/>
                        </a:cubicBezTo>
                        <a:cubicBezTo>
                          <a:pt x="601" y="2803"/>
                          <a:pt x="701" y="2836"/>
                          <a:pt x="801" y="2870"/>
                        </a:cubicBezTo>
                        <a:cubicBezTo>
                          <a:pt x="968" y="2870"/>
                          <a:pt x="1068" y="2703"/>
                          <a:pt x="1101" y="2403"/>
                        </a:cubicBezTo>
                        <a:cubicBezTo>
                          <a:pt x="1235" y="2369"/>
                          <a:pt x="1335" y="2369"/>
                          <a:pt x="1435" y="2369"/>
                        </a:cubicBezTo>
                        <a:lnTo>
                          <a:pt x="1635" y="2369"/>
                        </a:lnTo>
                        <a:cubicBezTo>
                          <a:pt x="1802" y="2403"/>
                          <a:pt x="1802" y="2503"/>
                          <a:pt x="1768" y="2636"/>
                        </a:cubicBezTo>
                        <a:cubicBezTo>
                          <a:pt x="1768" y="2669"/>
                          <a:pt x="1768" y="2703"/>
                          <a:pt x="1768" y="2736"/>
                        </a:cubicBezTo>
                        <a:cubicBezTo>
                          <a:pt x="1802" y="2903"/>
                          <a:pt x="1802" y="3036"/>
                          <a:pt x="1768" y="3170"/>
                        </a:cubicBezTo>
                        <a:cubicBezTo>
                          <a:pt x="1735" y="3470"/>
                          <a:pt x="1802" y="3737"/>
                          <a:pt x="1868" y="4037"/>
                        </a:cubicBezTo>
                        <a:cubicBezTo>
                          <a:pt x="1868" y="4137"/>
                          <a:pt x="1868" y="4271"/>
                          <a:pt x="1935" y="4371"/>
                        </a:cubicBezTo>
                        <a:cubicBezTo>
                          <a:pt x="1969" y="4437"/>
                          <a:pt x="2035" y="4437"/>
                          <a:pt x="2102" y="4437"/>
                        </a:cubicBezTo>
                        <a:cubicBezTo>
                          <a:pt x="2135" y="4437"/>
                          <a:pt x="2202" y="4437"/>
                          <a:pt x="2269" y="4404"/>
                        </a:cubicBezTo>
                        <a:cubicBezTo>
                          <a:pt x="2335" y="4371"/>
                          <a:pt x="2436" y="4337"/>
                          <a:pt x="2536" y="4337"/>
                        </a:cubicBezTo>
                        <a:cubicBezTo>
                          <a:pt x="2636" y="4337"/>
                          <a:pt x="2736" y="4371"/>
                          <a:pt x="2836" y="4404"/>
                        </a:cubicBezTo>
                        <a:lnTo>
                          <a:pt x="2903" y="4404"/>
                        </a:lnTo>
                        <a:cubicBezTo>
                          <a:pt x="3169" y="4371"/>
                          <a:pt x="3436" y="4304"/>
                          <a:pt x="3670" y="4171"/>
                        </a:cubicBezTo>
                        <a:cubicBezTo>
                          <a:pt x="3837" y="4070"/>
                          <a:pt x="4037" y="3970"/>
                          <a:pt x="4203" y="3937"/>
                        </a:cubicBezTo>
                        <a:cubicBezTo>
                          <a:pt x="4270" y="3904"/>
                          <a:pt x="4304" y="3904"/>
                          <a:pt x="4337" y="3870"/>
                        </a:cubicBezTo>
                        <a:lnTo>
                          <a:pt x="4971" y="3870"/>
                        </a:lnTo>
                        <a:cubicBezTo>
                          <a:pt x="5137" y="3870"/>
                          <a:pt x="5304" y="3770"/>
                          <a:pt x="5338" y="3603"/>
                        </a:cubicBezTo>
                        <a:cubicBezTo>
                          <a:pt x="5404" y="3337"/>
                          <a:pt x="5271" y="3036"/>
                          <a:pt x="5004" y="2903"/>
                        </a:cubicBezTo>
                        <a:cubicBezTo>
                          <a:pt x="5004" y="2903"/>
                          <a:pt x="5004" y="2836"/>
                          <a:pt x="5004" y="2803"/>
                        </a:cubicBezTo>
                        <a:cubicBezTo>
                          <a:pt x="5004" y="2770"/>
                          <a:pt x="5004" y="2770"/>
                          <a:pt x="5004" y="2736"/>
                        </a:cubicBezTo>
                        <a:lnTo>
                          <a:pt x="5471" y="2536"/>
                        </a:lnTo>
                        <a:lnTo>
                          <a:pt x="5971" y="2303"/>
                        </a:lnTo>
                        <a:lnTo>
                          <a:pt x="6071" y="2469"/>
                        </a:lnTo>
                        <a:cubicBezTo>
                          <a:pt x="6071" y="2603"/>
                          <a:pt x="6071" y="2736"/>
                          <a:pt x="6272" y="2803"/>
                        </a:cubicBezTo>
                        <a:lnTo>
                          <a:pt x="6672" y="2870"/>
                        </a:lnTo>
                        <a:cubicBezTo>
                          <a:pt x="7005" y="2936"/>
                          <a:pt x="7339" y="3036"/>
                          <a:pt x="7673" y="3070"/>
                        </a:cubicBezTo>
                        <a:lnTo>
                          <a:pt x="7873" y="3070"/>
                        </a:lnTo>
                        <a:cubicBezTo>
                          <a:pt x="8173" y="3070"/>
                          <a:pt x="8440" y="2970"/>
                          <a:pt x="8607" y="2770"/>
                        </a:cubicBezTo>
                        <a:cubicBezTo>
                          <a:pt x="8773" y="2603"/>
                          <a:pt x="8940" y="2536"/>
                          <a:pt x="9140" y="2536"/>
                        </a:cubicBezTo>
                        <a:cubicBezTo>
                          <a:pt x="9407" y="2536"/>
                          <a:pt x="9641" y="2669"/>
                          <a:pt x="9807" y="2903"/>
                        </a:cubicBezTo>
                        <a:cubicBezTo>
                          <a:pt x="10141" y="3337"/>
                          <a:pt x="10641" y="3570"/>
                          <a:pt x="11175" y="3570"/>
                        </a:cubicBezTo>
                        <a:lnTo>
                          <a:pt x="11242" y="3570"/>
                        </a:lnTo>
                        <a:lnTo>
                          <a:pt x="13210" y="4738"/>
                        </a:lnTo>
                        <a:lnTo>
                          <a:pt x="13310" y="4804"/>
                        </a:lnTo>
                        <a:cubicBezTo>
                          <a:pt x="13443" y="4804"/>
                          <a:pt x="13510" y="4804"/>
                          <a:pt x="13543" y="4738"/>
                        </a:cubicBezTo>
                        <a:cubicBezTo>
                          <a:pt x="13610" y="4704"/>
                          <a:pt x="13610" y="4471"/>
                          <a:pt x="13610" y="4037"/>
                        </a:cubicBezTo>
                        <a:cubicBezTo>
                          <a:pt x="13810" y="3870"/>
                          <a:pt x="13877" y="3637"/>
                          <a:pt x="13810" y="3370"/>
                        </a:cubicBezTo>
                        <a:cubicBezTo>
                          <a:pt x="13710" y="3170"/>
                          <a:pt x="13577" y="3003"/>
                          <a:pt x="13377" y="2870"/>
                        </a:cubicBezTo>
                        <a:lnTo>
                          <a:pt x="13277" y="2770"/>
                        </a:lnTo>
                        <a:cubicBezTo>
                          <a:pt x="13243" y="2736"/>
                          <a:pt x="13177" y="2669"/>
                          <a:pt x="13110" y="2636"/>
                        </a:cubicBezTo>
                        <a:cubicBezTo>
                          <a:pt x="12943" y="2503"/>
                          <a:pt x="12843" y="2369"/>
                          <a:pt x="12743" y="2169"/>
                        </a:cubicBezTo>
                        <a:cubicBezTo>
                          <a:pt x="12343" y="1168"/>
                          <a:pt x="11842" y="835"/>
                          <a:pt x="10775" y="835"/>
                        </a:cubicBezTo>
                        <a:lnTo>
                          <a:pt x="10708" y="835"/>
                        </a:lnTo>
                        <a:cubicBezTo>
                          <a:pt x="10308" y="835"/>
                          <a:pt x="9908" y="801"/>
                          <a:pt x="9541" y="668"/>
                        </a:cubicBezTo>
                        <a:lnTo>
                          <a:pt x="9007" y="535"/>
                        </a:lnTo>
                        <a:cubicBezTo>
                          <a:pt x="8940" y="435"/>
                          <a:pt x="8840" y="368"/>
                          <a:pt x="8707" y="368"/>
                        </a:cubicBezTo>
                        <a:cubicBezTo>
                          <a:pt x="8607" y="368"/>
                          <a:pt x="8507" y="334"/>
                          <a:pt x="8440" y="268"/>
                        </a:cubicBezTo>
                        <a:cubicBezTo>
                          <a:pt x="8473" y="234"/>
                          <a:pt x="8473" y="168"/>
                          <a:pt x="8440" y="134"/>
                        </a:cubicBezTo>
                        <a:cubicBezTo>
                          <a:pt x="8306" y="68"/>
                          <a:pt x="8173" y="1"/>
                          <a:pt x="800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9" name="Google Shape;2245;p41">
                <a:extLst>
                  <a:ext uri="{FF2B5EF4-FFF2-40B4-BE49-F238E27FC236}">
                    <a16:creationId xmlns="" xmlns:a16="http://schemas.microsoft.com/office/drawing/2014/main" id="{C1F474A4-F7F9-1F4B-B43B-FE466CC3A6E6}"/>
                  </a:ext>
                </a:extLst>
              </p:cNvPr>
              <p:cNvSpPr/>
              <p:nvPr/>
            </p:nvSpPr>
            <p:spPr>
              <a:xfrm>
                <a:off x="2386993" y="3310620"/>
                <a:ext cx="221772" cy="221579"/>
              </a:xfrm>
              <a:custGeom>
                <a:avLst/>
                <a:gdLst/>
                <a:ahLst/>
                <a:cxnLst/>
                <a:rect l="l" t="t" r="r" b="b"/>
                <a:pathLst>
                  <a:path w="12633" h="12622" extrusionOk="0">
                    <a:moveTo>
                      <a:pt x="6310" y="1"/>
                    </a:moveTo>
                    <a:cubicBezTo>
                      <a:pt x="2834" y="1"/>
                      <a:pt x="0" y="2822"/>
                      <a:pt x="0" y="6311"/>
                    </a:cubicBezTo>
                    <a:cubicBezTo>
                      <a:pt x="0" y="9799"/>
                      <a:pt x="2834" y="12621"/>
                      <a:pt x="6310" y="12621"/>
                    </a:cubicBezTo>
                    <a:cubicBezTo>
                      <a:pt x="9799" y="12621"/>
                      <a:pt x="12633" y="9799"/>
                      <a:pt x="12633" y="6311"/>
                    </a:cubicBezTo>
                    <a:cubicBezTo>
                      <a:pt x="12633" y="2822"/>
                      <a:pt x="9799" y="1"/>
                      <a:pt x="6310" y="1"/>
                    </a:cubicBezTo>
                    <a:close/>
                  </a:path>
                </a:pathLst>
              </a:cu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/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457200"/>
                <a:endParaRPr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2C5EBBC7-9CEE-C553-DDAE-AF01457E2368}"/>
                  </a:ext>
                </a:extLst>
              </p:cNvPr>
              <p:cNvSpPr txBox="1"/>
              <p:nvPr/>
            </p:nvSpPr>
            <p:spPr>
              <a:xfrm>
                <a:off x="2996391" y="2639517"/>
                <a:ext cx="2145229" cy="253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en-US" sz="1800" b="1" dirty="0">
                    <a:solidFill>
                      <a:prstClr val="black"/>
                    </a:solidFill>
                  </a:rPr>
                  <a:t>Makassar</a:t>
                </a:r>
                <a:endParaRPr lang="en-ID" sz="18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3" name="Google Shape;2245;p41">
              <a:extLst>
                <a:ext uri="{FF2B5EF4-FFF2-40B4-BE49-F238E27FC236}">
                  <a16:creationId xmlns="" xmlns:a16="http://schemas.microsoft.com/office/drawing/2014/main" id="{5633CF80-94EA-1EF0-9B1C-E109B94F84B2}"/>
                </a:ext>
              </a:extLst>
            </p:cNvPr>
            <p:cNvSpPr/>
            <p:nvPr/>
          </p:nvSpPr>
          <p:spPr>
            <a:xfrm>
              <a:off x="4746793" y="3059570"/>
              <a:ext cx="218288" cy="215624"/>
            </a:xfrm>
            <a:custGeom>
              <a:avLst/>
              <a:gdLst/>
              <a:ahLst/>
              <a:cxnLst/>
              <a:rect l="l" t="t" r="r" b="b"/>
              <a:pathLst>
                <a:path w="12633" h="12622" extrusionOk="0">
                  <a:moveTo>
                    <a:pt x="6310" y="1"/>
                  </a:moveTo>
                  <a:cubicBezTo>
                    <a:pt x="2834" y="1"/>
                    <a:pt x="0" y="2822"/>
                    <a:pt x="0" y="6311"/>
                  </a:cubicBezTo>
                  <a:cubicBezTo>
                    <a:pt x="0" y="9799"/>
                    <a:pt x="2834" y="12621"/>
                    <a:pt x="6310" y="12621"/>
                  </a:cubicBezTo>
                  <a:cubicBezTo>
                    <a:pt x="9799" y="12621"/>
                    <a:pt x="12633" y="9799"/>
                    <a:pt x="12633" y="6311"/>
                  </a:cubicBezTo>
                  <a:cubicBezTo>
                    <a:pt x="12633" y="2822"/>
                    <a:pt x="9799" y="1"/>
                    <a:pt x="6310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457200"/>
              <a:endParaRPr sz="18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84" name="Straight Connector 83">
            <a:extLst>
              <a:ext uri="{FF2B5EF4-FFF2-40B4-BE49-F238E27FC236}">
                <a16:creationId xmlns="" xmlns:a16="http://schemas.microsoft.com/office/drawing/2014/main" id="{D2199B60-1A5B-0C4A-600A-BAB0FF86FD6F}"/>
              </a:ext>
            </a:extLst>
          </p:cNvPr>
          <p:cNvCxnSpPr>
            <a:cxnSpLocks/>
          </p:cNvCxnSpPr>
          <p:nvPr/>
        </p:nvCxnSpPr>
        <p:spPr>
          <a:xfrm>
            <a:off x="4793646" y="2283253"/>
            <a:ext cx="0" cy="449583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="" xmlns:a16="http://schemas.microsoft.com/office/drawing/2014/main" id="{CFDC9AFF-096A-5C16-EC07-CDFA2B31E29B}"/>
              </a:ext>
            </a:extLst>
          </p:cNvPr>
          <p:cNvCxnSpPr>
            <a:cxnSpLocks/>
          </p:cNvCxnSpPr>
          <p:nvPr/>
        </p:nvCxnSpPr>
        <p:spPr>
          <a:xfrm flipH="1">
            <a:off x="4183544" y="2283253"/>
            <a:ext cx="620776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oup 95">
            <a:extLst>
              <a:ext uri="{FF2B5EF4-FFF2-40B4-BE49-F238E27FC236}">
                <a16:creationId xmlns="" xmlns:a16="http://schemas.microsoft.com/office/drawing/2014/main" id="{9CB5C4A7-8657-28E1-30CB-5733ED03A121}"/>
              </a:ext>
            </a:extLst>
          </p:cNvPr>
          <p:cNvGrpSpPr/>
          <p:nvPr/>
        </p:nvGrpSpPr>
        <p:grpSpPr>
          <a:xfrm>
            <a:off x="247905" y="1484014"/>
            <a:ext cx="3935639" cy="1682217"/>
            <a:chOff x="247905" y="1484014"/>
            <a:chExt cx="3935639" cy="1682217"/>
          </a:xfrm>
        </p:grpSpPr>
        <p:grpSp>
          <p:nvGrpSpPr>
            <p:cNvPr id="86" name="Group 85">
              <a:extLst>
                <a:ext uri="{FF2B5EF4-FFF2-40B4-BE49-F238E27FC236}">
                  <a16:creationId xmlns="" xmlns:a16="http://schemas.microsoft.com/office/drawing/2014/main" id="{1736615E-3438-1CC2-1FD5-6186184ACD37}"/>
                </a:ext>
              </a:extLst>
            </p:cNvPr>
            <p:cNvGrpSpPr/>
            <p:nvPr/>
          </p:nvGrpSpPr>
          <p:grpSpPr>
            <a:xfrm>
              <a:off x="461504" y="1522037"/>
              <a:ext cx="3722040" cy="1644194"/>
              <a:chOff x="5105513" y="759633"/>
              <a:chExt cx="5389110" cy="3687946"/>
            </a:xfrm>
            <a:solidFill>
              <a:schemeClr val="bg1">
                <a:alpha val="67000"/>
              </a:schemeClr>
            </a:solidFill>
          </p:grpSpPr>
          <p:sp>
            <p:nvSpPr>
              <p:cNvPr id="87" name="Rectangle: Rounded Corners 86">
                <a:extLst>
                  <a:ext uri="{FF2B5EF4-FFF2-40B4-BE49-F238E27FC236}">
                    <a16:creationId xmlns="" xmlns:a16="http://schemas.microsoft.com/office/drawing/2014/main" id="{76BB6587-D509-640C-55C3-B78C35889B40}"/>
                  </a:ext>
                </a:extLst>
              </p:cNvPr>
              <p:cNvSpPr/>
              <p:nvPr/>
            </p:nvSpPr>
            <p:spPr>
              <a:xfrm>
                <a:off x="5105513" y="759633"/>
                <a:ext cx="5389110" cy="3687946"/>
              </a:xfrm>
              <a:prstGeom prst="roundRect">
                <a:avLst/>
              </a:prstGeom>
              <a:solidFill>
                <a:schemeClr val="bg1">
                  <a:alpha val="86000"/>
                </a:schemeClr>
              </a:solidFill>
              <a:ln w="38100">
                <a:solidFill>
                  <a:schemeClr val="bg1"/>
                </a:solidFill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ID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TextBox 4">
                <a:extLst>
                  <a:ext uri="{FF2B5EF4-FFF2-40B4-BE49-F238E27FC236}">
                    <a16:creationId xmlns="" xmlns:a16="http://schemas.microsoft.com/office/drawing/2014/main" id="{C1EAD547-55DB-54B0-1FA9-49DD0877CF70}"/>
                  </a:ext>
                </a:extLst>
              </p:cNvPr>
              <p:cNvSpPr txBox="1"/>
              <p:nvPr/>
            </p:nvSpPr>
            <p:spPr>
              <a:xfrm>
                <a:off x="5320392" y="1072843"/>
                <a:ext cx="5065671" cy="2928508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457200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Makassar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berperan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bandar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cengkih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pala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Kepulauan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Maluku,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titik-titik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Jalur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Rempah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meliputi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Selayar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Buton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Kepulauan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Sula, dan Makassar. </a:t>
                </a:r>
              </a:p>
            </p:txBody>
          </p:sp>
        </p:grpSp>
        <p:sp>
          <p:nvSpPr>
            <p:cNvPr id="95" name="Flowchart: Connector 94">
              <a:extLst>
                <a:ext uri="{FF2B5EF4-FFF2-40B4-BE49-F238E27FC236}">
                  <a16:creationId xmlns="" xmlns:a16="http://schemas.microsoft.com/office/drawing/2014/main" id="{00DBA837-1C42-801A-D57A-67B41257D84D}"/>
                </a:ext>
              </a:extLst>
            </p:cNvPr>
            <p:cNvSpPr/>
            <p:nvPr/>
          </p:nvSpPr>
          <p:spPr>
            <a:xfrm>
              <a:off x="247905" y="1484014"/>
              <a:ext cx="438202" cy="456919"/>
            </a:xfrm>
            <a:prstGeom prst="flowChartConnector">
              <a:avLst/>
            </a:prstGeom>
            <a:solidFill>
              <a:srgbClr val="9DB4B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en-US" sz="1800" b="1" dirty="0">
                  <a:solidFill>
                    <a:prstClr val="white"/>
                  </a:solidFill>
                  <a:latin typeface="Bernard MT Condensed" panose="02050806060905020404" pitchFamily="18" charset="0"/>
                </a:rPr>
                <a:t>1</a:t>
              </a:r>
              <a:endParaRPr lang="en-ID" sz="1800" b="1" dirty="0">
                <a:solidFill>
                  <a:prstClr val="white"/>
                </a:solidFill>
                <a:latin typeface="Bernard MT Condensed" panose="02050806060905020404" pitchFamily="18" charset="0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="" xmlns:a16="http://schemas.microsoft.com/office/drawing/2014/main" id="{B1E725B9-7439-369F-29F1-556C517FAFC3}"/>
              </a:ext>
            </a:extLst>
          </p:cNvPr>
          <p:cNvGrpSpPr/>
          <p:nvPr/>
        </p:nvGrpSpPr>
        <p:grpSpPr>
          <a:xfrm>
            <a:off x="5064098" y="3429276"/>
            <a:ext cx="3398536" cy="1039640"/>
            <a:chOff x="247905" y="1484014"/>
            <a:chExt cx="3398536" cy="1039640"/>
          </a:xfrm>
        </p:grpSpPr>
        <p:grpSp>
          <p:nvGrpSpPr>
            <p:cNvPr id="98" name="Group 97">
              <a:extLst>
                <a:ext uri="{FF2B5EF4-FFF2-40B4-BE49-F238E27FC236}">
                  <a16:creationId xmlns="" xmlns:a16="http://schemas.microsoft.com/office/drawing/2014/main" id="{0C4D9A4F-4357-B75C-8CC8-A378E849D0EA}"/>
                </a:ext>
              </a:extLst>
            </p:cNvPr>
            <p:cNvGrpSpPr/>
            <p:nvPr/>
          </p:nvGrpSpPr>
          <p:grpSpPr>
            <a:xfrm>
              <a:off x="461504" y="1522038"/>
              <a:ext cx="3184937" cy="1001616"/>
              <a:chOff x="5105513" y="759635"/>
              <a:chExt cx="4611443" cy="2246636"/>
            </a:xfrm>
            <a:solidFill>
              <a:schemeClr val="bg1">
                <a:alpha val="67000"/>
              </a:schemeClr>
            </a:solidFill>
          </p:grpSpPr>
          <p:sp>
            <p:nvSpPr>
              <p:cNvPr id="100" name="Rectangle: Rounded Corners 99">
                <a:extLst>
                  <a:ext uri="{FF2B5EF4-FFF2-40B4-BE49-F238E27FC236}">
                    <a16:creationId xmlns="" xmlns:a16="http://schemas.microsoft.com/office/drawing/2014/main" id="{B9FC9262-B7A9-A890-8913-AE1814850672}"/>
                  </a:ext>
                </a:extLst>
              </p:cNvPr>
              <p:cNvSpPr/>
              <p:nvPr/>
            </p:nvSpPr>
            <p:spPr>
              <a:xfrm>
                <a:off x="5105513" y="759635"/>
                <a:ext cx="4611443" cy="2246636"/>
              </a:xfrm>
              <a:prstGeom prst="roundRect">
                <a:avLst/>
              </a:prstGeom>
              <a:solidFill>
                <a:schemeClr val="bg1">
                  <a:alpha val="86000"/>
                </a:schemeClr>
              </a:solidFill>
              <a:ln w="38100">
                <a:solidFill>
                  <a:schemeClr val="bg1"/>
                </a:solidFill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ID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TextBox 4">
                <a:extLst>
                  <a:ext uri="{FF2B5EF4-FFF2-40B4-BE49-F238E27FC236}">
                    <a16:creationId xmlns="" xmlns:a16="http://schemas.microsoft.com/office/drawing/2014/main" id="{8AF5792D-4DE3-94D7-FCC9-970582CC241D}"/>
                  </a:ext>
                </a:extLst>
              </p:cNvPr>
              <p:cNvSpPr txBox="1"/>
              <p:nvPr/>
            </p:nvSpPr>
            <p:spPr>
              <a:xfrm>
                <a:off x="5354369" y="997663"/>
                <a:ext cx="4114951" cy="174657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457200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Makassar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menjadikan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beras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alat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tukar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utama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mendapatkan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rempah</a:t>
                </a:r>
                <a:r>
                  <a:rPr lang="en-ID" sz="1600" dirty="0">
                    <a:solidFill>
                      <a:prstClr val="black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p:grpSp>
        <p:sp>
          <p:nvSpPr>
            <p:cNvPr id="99" name="Flowchart: Connector 98">
              <a:extLst>
                <a:ext uri="{FF2B5EF4-FFF2-40B4-BE49-F238E27FC236}">
                  <a16:creationId xmlns="" xmlns:a16="http://schemas.microsoft.com/office/drawing/2014/main" id="{D685697A-C6BE-1549-769F-34132B74F42B}"/>
                </a:ext>
              </a:extLst>
            </p:cNvPr>
            <p:cNvSpPr/>
            <p:nvPr/>
          </p:nvSpPr>
          <p:spPr>
            <a:xfrm>
              <a:off x="247905" y="1484014"/>
              <a:ext cx="438202" cy="456919"/>
            </a:xfrm>
            <a:prstGeom prst="flowChartConnector">
              <a:avLst/>
            </a:prstGeom>
            <a:solidFill>
              <a:srgbClr val="9DB4B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en-US" sz="1800" b="1" dirty="0">
                  <a:solidFill>
                    <a:prstClr val="white"/>
                  </a:solidFill>
                  <a:latin typeface="Bernard MT Condensed" panose="02050806060905020404" pitchFamily="18" charset="0"/>
                </a:rPr>
                <a:t>2</a:t>
              </a:r>
              <a:endParaRPr lang="en-ID" sz="1800" b="1" dirty="0">
                <a:solidFill>
                  <a:prstClr val="white"/>
                </a:solidFill>
                <a:latin typeface="Bernard MT Condensed" panose="02050806060905020404" pitchFamily="18" charset="0"/>
              </a:endParaRPr>
            </a:p>
          </p:txBody>
        </p:sp>
      </p:grpSp>
      <p:cxnSp>
        <p:nvCxnSpPr>
          <p:cNvPr id="102" name="Straight Connector 101">
            <a:extLst>
              <a:ext uri="{FF2B5EF4-FFF2-40B4-BE49-F238E27FC236}">
                <a16:creationId xmlns="" xmlns:a16="http://schemas.microsoft.com/office/drawing/2014/main" id="{811DFD42-5581-6AAE-B086-364F3750DEAF}"/>
              </a:ext>
            </a:extLst>
          </p:cNvPr>
          <p:cNvCxnSpPr>
            <a:cxnSpLocks/>
          </p:cNvCxnSpPr>
          <p:nvPr/>
        </p:nvCxnSpPr>
        <p:spPr>
          <a:xfrm>
            <a:off x="6151071" y="2996001"/>
            <a:ext cx="0" cy="449583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="" xmlns:a16="http://schemas.microsoft.com/office/drawing/2014/main" id="{575E5382-0A84-1A10-416E-3BF916910C01}"/>
              </a:ext>
            </a:extLst>
          </p:cNvPr>
          <p:cNvCxnSpPr>
            <a:cxnSpLocks/>
          </p:cNvCxnSpPr>
          <p:nvPr/>
        </p:nvCxnSpPr>
        <p:spPr>
          <a:xfrm flipH="1">
            <a:off x="5540969" y="2996001"/>
            <a:ext cx="620776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: Rounded Corners 105">
            <a:extLst>
              <a:ext uri="{FF2B5EF4-FFF2-40B4-BE49-F238E27FC236}">
                <a16:creationId xmlns="" xmlns:a16="http://schemas.microsoft.com/office/drawing/2014/main" id="{38539B0B-C0C1-653E-FAD4-D52203AB4548}"/>
              </a:ext>
            </a:extLst>
          </p:cNvPr>
          <p:cNvSpPr/>
          <p:nvPr/>
        </p:nvSpPr>
        <p:spPr>
          <a:xfrm>
            <a:off x="655816" y="3424484"/>
            <a:ext cx="7775597" cy="688330"/>
          </a:xfrm>
          <a:prstGeom prst="roundRect">
            <a:avLst/>
          </a:prstGeom>
          <a:solidFill>
            <a:schemeClr val="bg1">
              <a:alpha val="86000"/>
            </a:schemeClr>
          </a:solidFill>
          <a:ln w="38100">
            <a:solidFill>
              <a:schemeClr val="bg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ID" sz="18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Makassar </a:t>
            </a:r>
            <a:r>
              <a:rPr lang="en-ID" sz="1800" dirty="0" err="1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termasuk</a:t>
            </a:r>
            <a:r>
              <a:rPr lang="en-ID" sz="18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simpul</a:t>
            </a:r>
            <a:r>
              <a:rPr lang="en-ID" sz="18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penting</a:t>
            </a:r>
            <a:r>
              <a:rPr lang="en-ID" sz="18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18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Jalur </a:t>
            </a:r>
            <a:r>
              <a:rPr lang="en-ID" sz="1800" dirty="0" err="1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kendati</a:t>
            </a:r>
            <a:r>
              <a:rPr lang="en-ID" sz="18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ID" sz="18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menghasilkan</a:t>
            </a:r>
            <a:r>
              <a:rPr lang="en-ID" sz="18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rempah</a:t>
            </a:r>
            <a:r>
              <a:rPr lang="en-ID" sz="18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sendiri</a:t>
            </a:r>
            <a:r>
              <a:rPr lang="en-ID" sz="1800" dirty="0">
                <a:solidFill>
                  <a:prstClr val="black">
                    <a:lumMod val="65000"/>
                    <a:lumOff val="3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ID" sz="18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07" name="Picture 106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108" name="Picture 107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109" name="Picture 108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0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7"/>
          <p:cNvSpPr/>
          <p:nvPr/>
        </p:nvSpPr>
        <p:spPr>
          <a:xfrm>
            <a:off x="296917" y="1078231"/>
            <a:ext cx="1531883" cy="45719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23" name="テキスト プレースホルダー 6"/>
          <p:cNvSpPr txBox="1">
            <a:spLocks/>
          </p:cNvSpPr>
          <p:nvPr/>
        </p:nvSpPr>
        <p:spPr>
          <a:xfrm>
            <a:off x="190500" y="133350"/>
            <a:ext cx="7353299" cy="1081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kumimoji="1" lang="en-US" altLang="ja-JP" sz="28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Proses </a:t>
            </a:r>
            <a:r>
              <a:rPr kumimoji="1" lang="en-US" altLang="ja-JP" sz="28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Masuk</a:t>
            </a:r>
            <a:r>
              <a:rPr kumimoji="1" lang="en-US" altLang="ja-JP" sz="28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28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kumimoji="1" lang="en-US" altLang="ja-JP" sz="28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28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Berkembangnya</a:t>
            </a:r>
            <a:r>
              <a:rPr kumimoji="1" lang="en-US" altLang="ja-JP" sz="28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2800" i="0" spc="3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Islam </a:t>
            </a:r>
            <a:r>
              <a:rPr kumimoji="1" lang="en-US" altLang="ja-JP" sz="28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 </a:t>
            </a:r>
            <a:r>
              <a:rPr kumimoji="1" lang="en-US" altLang="ja-JP" sz="2800" i="0" spc="3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Indonesia</a:t>
            </a:r>
            <a:endParaRPr kumimoji="1" lang="en-US" altLang="ja-JP" sz="2800" i="0" spc="3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角丸四角形 13"/>
          <p:cNvSpPr/>
          <p:nvPr/>
        </p:nvSpPr>
        <p:spPr>
          <a:xfrm>
            <a:off x="1128221" y="1352550"/>
            <a:ext cx="5272580" cy="1079788"/>
          </a:xfrm>
          <a:prstGeom prst="roundRect">
            <a:avLst/>
          </a:prstGeom>
          <a:solidFill>
            <a:schemeClr val="bg1">
              <a:alpha val="10000"/>
            </a:schemeClr>
          </a:solidFill>
          <a:ln w="38100" cmpd="thinThick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 defTabSz="914400">
              <a:defRPr/>
            </a:pPr>
            <a:endParaRPr kumimoji="1" lang="ja-JP" altLang="en-US" sz="1800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671091" y="1428750"/>
            <a:ext cx="457730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d-ID" sz="1800" dirty="0" smtClean="0">
                <a:solidFill>
                  <a:prstClr val="black"/>
                </a:solidFill>
                <a:cs typeface="Arial" pitchFamily="34" charset="0"/>
              </a:rPr>
              <a:t>Agama Islam yang ada di Indonesia berasal dari Gujarat, India. Buktinya, adanya batu nisan Malik al-Saleh, Sultan Samudera Pasai.</a:t>
            </a:r>
            <a:endParaRPr lang="id-ID" sz="18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338713" y="1528530"/>
            <a:ext cx="903287" cy="971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1800">
              <a:solidFill>
                <a:prstClr val="white"/>
              </a:solidFill>
            </a:endParaRPr>
          </a:p>
        </p:txBody>
      </p:sp>
      <p:sp>
        <p:nvSpPr>
          <p:cNvPr id="39" name="テキスト プレースホルダー 6"/>
          <p:cNvSpPr txBox="1">
            <a:spLocks/>
          </p:cNvSpPr>
          <p:nvPr/>
        </p:nvSpPr>
        <p:spPr bwMode="auto">
          <a:xfrm>
            <a:off x="296397" y="1276350"/>
            <a:ext cx="1098003" cy="1223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63275" tIns="81638" rIns="163275" bIns="81638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1800" dirty="0" err="1">
                <a:solidFill>
                  <a:prstClr val="black"/>
                </a:solidFill>
              </a:rPr>
              <a:t>Teori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en-US" sz="1800" dirty="0" smtClean="0">
                <a:solidFill>
                  <a:prstClr val="black"/>
                </a:solidFill>
              </a:rPr>
              <a:t>Gujarat</a:t>
            </a:r>
            <a:endParaRPr lang="id-ID" sz="1800" dirty="0">
              <a:solidFill>
                <a:prstClr val="black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228600" y="1276350"/>
            <a:ext cx="1243588" cy="1243588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id-ID" sz="1800">
              <a:solidFill>
                <a:prstClr val="white"/>
              </a:solidFill>
            </a:endParaRPr>
          </a:p>
        </p:txBody>
      </p:sp>
      <p:sp>
        <p:nvSpPr>
          <p:cNvPr id="41" name="角丸四角形 13"/>
          <p:cNvSpPr/>
          <p:nvPr/>
        </p:nvSpPr>
        <p:spPr>
          <a:xfrm>
            <a:off x="1128221" y="2824525"/>
            <a:ext cx="5043980" cy="1652225"/>
          </a:xfrm>
          <a:prstGeom prst="roundRect">
            <a:avLst/>
          </a:prstGeom>
          <a:solidFill>
            <a:schemeClr val="bg1">
              <a:alpha val="10000"/>
            </a:schemeClr>
          </a:solidFill>
          <a:ln w="38100" cmpd="thinThick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 defTabSz="914400">
              <a:defRPr/>
            </a:pPr>
            <a:endParaRPr kumimoji="1" lang="ja-JP" altLang="en-US" sz="1800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1671091" y="2923222"/>
            <a:ext cx="450110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dirty="0">
                <a:solidFill>
                  <a:prstClr val="black"/>
                </a:solidFill>
                <a:cs typeface="Arial" pitchFamily="34" charset="0"/>
              </a:rPr>
              <a:t>P</a:t>
            </a:r>
            <a:r>
              <a:rPr lang="id-ID" sz="1800" dirty="0" smtClean="0">
                <a:solidFill>
                  <a:prstClr val="black"/>
                </a:solidFill>
                <a:cs typeface="Arial" pitchFamily="34" charset="0"/>
              </a:rPr>
              <a:t>engaruh Islam telah masuk ke Nusantara sekitar abad</a:t>
            </a:r>
            <a:r>
              <a:rPr lang="en-US" sz="1800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id-ID" sz="1800" dirty="0" smtClean="0">
                <a:solidFill>
                  <a:prstClr val="black"/>
                </a:solidFill>
                <a:cs typeface="Arial" pitchFamily="34" charset="0"/>
              </a:rPr>
              <a:t>VII, dibawa langsung oleh para pedagang Arab. Buktinya</a:t>
            </a:r>
            <a:r>
              <a:rPr lang="en-US" sz="1800" dirty="0" smtClean="0">
                <a:solidFill>
                  <a:prstClr val="black"/>
                </a:solidFill>
                <a:cs typeface="Arial" pitchFamily="34" charset="0"/>
              </a:rPr>
              <a:t>, </a:t>
            </a:r>
            <a:r>
              <a:rPr lang="id-ID" sz="1800" dirty="0" smtClean="0">
                <a:solidFill>
                  <a:prstClr val="black"/>
                </a:solidFill>
                <a:cs typeface="Arial" pitchFamily="34" charset="0"/>
              </a:rPr>
              <a:t>adanya permukiman Islam tahun 674 di Baros,</a:t>
            </a:r>
            <a:r>
              <a:rPr lang="en-US" sz="1800" dirty="0" smtClean="0">
                <a:solidFill>
                  <a:prstClr val="black"/>
                </a:solidFill>
                <a:cs typeface="Arial" pitchFamily="34" charset="0"/>
              </a:rPr>
              <a:t>  </a:t>
            </a:r>
            <a:r>
              <a:rPr lang="id-ID" sz="1800" dirty="0" smtClean="0">
                <a:solidFill>
                  <a:prstClr val="black"/>
                </a:solidFill>
                <a:cs typeface="Arial" pitchFamily="34" charset="0"/>
              </a:rPr>
              <a:t> pantai sebelah barat</a:t>
            </a:r>
            <a:r>
              <a:rPr lang="en-US" sz="1800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id-ID" sz="1800" dirty="0" smtClean="0">
                <a:solidFill>
                  <a:prstClr val="black"/>
                </a:solidFill>
                <a:cs typeface="Arial" pitchFamily="34" charset="0"/>
              </a:rPr>
              <a:t>Sumatra.</a:t>
            </a:r>
            <a:endParaRPr lang="id-ID" sz="18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338713" y="2912905"/>
            <a:ext cx="903287" cy="971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1800">
              <a:solidFill>
                <a:prstClr val="white"/>
              </a:solidFill>
            </a:endParaRPr>
          </a:p>
        </p:txBody>
      </p:sp>
      <p:sp>
        <p:nvSpPr>
          <p:cNvPr id="44" name="テキスト プレースホルダー 6"/>
          <p:cNvSpPr txBox="1">
            <a:spLocks/>
          </p:cNvSpPr>
          <p:nvPr/>
        </p:nvSpPr>
        <p:spPr bwMode="auto">
          <a:xfrm>
            <a:off x="296397" y="2660725"/>
            <a:ext cx="1098003" cy="1223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63275" tIns="81638" rIns="163275" bIns="81638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1800" dirty="0" err="1">
                <a:solidFill>
                  <a:prstClr val="black"/>
                </a:solidFill>
              </a:rPr>
              <a:t>Teori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en-US" sz="1800" dirty="0" err="1" smtClean="0">
                <a:solidFill>
                  <a:prstClr val="black"/>
                </a:solidFill>
              </a:rPr>
              <a:t>Mekkah</a:t>
            </a:r>
            <a:endParaRPr lang="id-ID" sz="1800" dirty="0">
              <a:solidFill>
                <a:prstClr val="black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228600" y="2660725"/>
            <a:ext cx="1243588" cy="1243588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id-ID" sz="1800">
              <a:solidFill>
                <a:prstClr val="white"/>
              </a:solidFill>
            </a:endParaRPr>
          </a:p>
        </p:txBody>
      </p:sp>
      <p:sp>
        <p:nvSpPr>
          <p:cNvPr id="46" name="角丸四角形 13"/>
          <p:cNvSpPr/>
          <p:nvPr/>
        </p:nvSpPr>
        <p:spPr>
          <a:xfrm>
            <a:off x="6553200" y="970756"/>
            <a:ext cx="2362200" cy="3505994"/>
          </a:xfrm>
          <a:prstGeom prst="roundRect">
            <a:avLst/>
          </a:prstGeom>
          <a:solidFill>
            <a:schemeClr val="bg1">
              <a:alpha val="10000"/>
            </a:schemeClr>
          </a:solidFill>
          <a:ln w="38100" cmpd="thinThick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 defTabSz="914400">
              <a:defRPr/>
            </a:pPr>
            <a:endParaRPr kumimoji="1" lang="ja-JP" altLang="en-US" sz="1800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6735297" y="1720136"/>
            <a:ext cx="2180103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dirty="0" smtClean="0">
                <a:solidFill>
                  <a:prstClr val="black"/>
                </a:solidFill>
                <a:cs typeface="Arial" pitchFamily="34" charset="0"/>
              </a:rPr>
              <a:t>Agama </a:t>
            </a:r>
            <a:r>
              <a:rPr lang="id-ID" sz="1800" dirty="0" smtClean="0">
                <a:solidFill>
                  <a:prstClr val="black"/>
                </a:solidFill>
                <a:cs typeface="Arial" pitchFamily="34" charset="0"/>
              </a:rPr>
              <a:t>Islam dibawa masuk oleh orang-orang Persia</a:t>
            </a:r>
            <a:r>
              <a:rPr lang="en-US" sz="1800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id-ID" sz="1800" dirty="0" smtClean="0">
                <a:solidFill>
                  <a:prstClr val="black"/>
                </a:solidFill>
                <a:cs typeface="Arial" pitchFamily="34" charset="0"/>
              </a:rPr>
              <a:t>sekitar abad XIII. Bukti pendukung teori ini adalah adanya upacara</a:t>
            </a:r>
            <a:r>
              <a:rPr lang="en-US" sz="1800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id-ID" sz="1800" dirty="0" smtClean="0">
                <a:solidFill>
                  <a:prstClr val="black"/>
                </a:solidFill>
                <a:cs typeface="Arial" pitchFamily="34" charset="0"/>
              </a:rPr>
              <a:t>di Bengkulu dan Sumatra Barat (Tabuik).</a:t>
            </a:r>
            <a:endParaRPr lang="id-ID" sz="18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7196713" y="708617"/>
            <a:ext cx="903287" cy="971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d-ID" sz="1800">
              <a:solidFill>
                <a:prstClr val="white"/>
              </a:solidFill>
            </a:endParaRPr>
          </a:p>
        </p:txBody>
      </p:sp>
      <p:sp>
        <p:nvSpPr>
          <p:cNvPr id="49" name="テキスト プレースホルダー 6"/>
          <p:cNvSpPr txBox="1">
            <a:spLocks/>
          </p:cNvSpPr>
          <p:nvPr/>
        </p:nvSpPr>
        <p:spPr bwMode="auto">
          <a:xfrm>
            <a:off x="7086601" y="456437"/>
            <a:ext cx="1243588" cy="1223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63275" tIns="81638" rIns="163275" bIns="81638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1800" dirty="0" err="1">
                <a:solidFill>
                  <a:prstClr val="black"/>
                </a:solidFill>
              </a:rPr>
              <a:t>Teori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en-US" sz="1800" dirty="0" smtClean="0">
                <a:solidFill>
                  <a:prstClr val="black"/>
                </a:solidFill>
              </a:rPr>
              <a:t>Persia</a:t>
            </a:r>
            <a:endParaRPr lang="id-ID" sz="1800" dirty="0">
              <a:solidFill>
                <a:prstClr val="black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7086600" y="456437"/>
            <a:ext cx="1243588" cy="1243588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id-ID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04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6" grpId="0"/>
      <p:bldP spid="39" grpId="0" build="p" animBg="1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animBg="1"/>
      <p:bldP spid="42" grpId="0"/>
      <p:bldP spid="44" grpId="0" build="p" animBg="1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animBg="1"/>
      <p:bldP spid="46" grpId="0" animBg="1"/>
      <p:bldP spid="47" grpId="0"/>
      <p:bldP spid="49" grpId="0" build="p" animBg="1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6181DBD1-3D46-EA47-CC97-16B172DEC140}"/>
              </a:ext>
            </a:extLst>
          </p:cNvPr>
          <p:cNvGrpSpPr/>
          <p:nvPr/>
        </p:nvGrpSpPr>
        <p:grpSpPr>
          <a:xfrm>
            <a:off x="247905" y="0"/>
            <a:ext cx="3188978" cy="819807"/>
            <a:chOff x="247905" y="0"/>
            <a:chExt cx="3188978" cy="819807"/>
          </a:xfrm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D61EA40B-B21A-F6FB-915A-4FDDF4F2DC58}"/>
                </a:ext>
              </a:extLst>
            </p:cNvPr>
            <p:cNvSpPr/>
            <p:nvPr/>
          </p:nvSpPr>
          <p:spPr>
            <a:xfrm>
              <a:off x="247905" y="320175"/>
              <a:ext cx="3028253" cy="499632"/>
            </a:xfrm>
            <a:custGeom>
              <a:avLst/>
              <a:gdLst>
                <a:gd name="connsiteX0" fmla="*/ 0 w 930782"/>
                <a:gd name="connsiteY0" fmla="*/ 0 h 310705"/>
                <a:gd name="connsiteX1" fmla="*/ 0 w 930782"/>
                <a:gd name="connsiteY1" fmla="*/ 310705 h 310705"/>
                <a:gd name="connsiteX2" fmla="*/ 743998 w 930782"/>
                <a:gd name="connsiteY2" fmla="*/ 310705 h 310705"/>
                <a:gd name="connsiteX3" fmla="*/ 930783 w 930782"/>
                <a:gd name="connsiteY3" fmla="*/ 123920 h 310705"/>
                <a:gd name="connsiteX4" fmla="*/ 930783 w 930782"/>
                <a:gd name="connsiteY4" fmla="*/ 0 h 310705"/>
                <a:gd name="connsiteX5" fmla="*/ 0 w 930782"/>
                <a:gd name="connsiteY5" fmla="*/ 0 h 3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82" h="310705">
                  <a:moveTo>
                    <a:pt x="0" y="0"/>
                  </a:moveTo>
                  <a:lnTo>
                    <a:pt x="0" y="310705"/>
                  </a:lnTo>
                  <a:lnTo>
                    <a:pt x="743998" y="310705"/>
                  </a:lnTo>
                  <a:cubicBezTo>
                    <a:pt x="847154" y="310705"/>
                    <a:pt x="930783" y="227076"/>
                    <a:pt x="930783" y="123920"/>
                  </a:cubicBezTo>
                  <a:lnTo>
                    <a:pt x="9307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 dirty="0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A31BD1C0-3E5B-CA17-FE2F-74F931E952E0}"/>
                </a:ext>
              </a:extLst>
            </p:cNvPr>
            <p:cNvSpPr/>
            <p:nvPr/>
          </p:nvSpPr>
          <p:spPr>
            <a:xfrm>
              <a:off x="247905" y="0"/>
              <a:ext cx="3188978" cy="766063"/>
            </a:xfrm>
            <a:custGeom>
              <a:avLst/>
              <a:gdLst>
                <a:gd name="connsiteX0" fmla="*/ 0 w 1038510"/>
                <a:gd name="connsiteY0" fmla="*/ 0 h 375951"/>
                <a:gd name="connsiteX1" fmla="*/ 0 w 1038510"/>
                <a:gd name="connsiteY1" fmla="*/ 375952 h 375951"/>
                <a:gd name="connsiteX2" fmla="*/ 851726 w 1038510"/>
                <a:gd name="connsiteY2" fmla="*/ 375952 h 375951"/>
                <a:gd name="connsiteX3" fmla="*/ 1038511 w 1038510"/>
                <a:gd name="connsiteY3" fmla="*/ 189167 h 375951"/>
                <a:gd name="connsiteX4" fmla="*/ 1038511 w 1038510"/>
                <a:gd name="connsiteY4" fmla="*/ 0 h 375951"/>
                <a:gd name="connsiteX5" fmla="*/ 0 w 1038510"/>
                <a:gd name="connsiteY5" fmla="*/ 0 h 37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8510" h="375951">
                  <a:moveTo>
                    <a:pt x="0" y="0"/>
                  </a:moveTo>
                  <a:lnTo>
                    <a:pt x="0" y="375952"/>
                  </a:lnTo>
                  <a:lnTo>
                    <a:pt x="851726" y="375952"/>
                  </a:lnTo>
                  <a:cubicBezTo>
                    <a:pt x="954881" y="375952"/>
                    <a:pt x="1038511" y="292322"/>
                    <a:pt x="1038511" y="189167"/>
                  </a:cubicBezTo>
                  <a:lnTo>
                    <a:pt x="10385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9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>
                <a:solidFill>
                  <a:prstClr val="black"/>
                </a:solidFill>
              </a:endParaRPr>
            </a:p>
          </p:txBody>
        </p:sp>
        <p:sp>
          <p:nvSpPr>
            <p:cNvPr id="6" name="TextBox 4">
              <a:extLst>
                <a:ext uri="{FF2B5EF4-FFF2-40B4-BE49-F238E27FC236}">
                  <a16:creationId xmlns="" xmlns:a16="http://schemas.microsoft.com/office/drawing/2014/main" id="{57D32139-A157-3698-0960-D59AC7CAE105}"/>
                </a:ext>
              </a:extLst>
            </p:cNvPr>
            <p:cNvSpPr txBox="1"/>
            <p:nvPr/>
          </p:nvSpPr>
          <p:spPr>
            <a:xfrm>
              <a:off x="247905" y="245584"/>
              <a:ext cx="318897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/>
              <a:r>
                <a:rPr lang="en-US" sz="2000" dirty="0" err="1">
                  <a:solidFill>
                    <a:prstClr val="white"/>
                  </a:solidFill>
                  <a:latin typeface="Poppins Medium"/>
                </a:rPr>
                <a:t>Kesultanan</a:t>
              </a:r>
              <a:r>
                <a:rPr lang="en-US" sz="2000" dirty="0">
                  <a:solidFill>
                    <a:prstClr val="white"/>
                  </a:solidFill>
                  <a:latin typeface="Poppins Medium"/>
                </a:rPr>
                <a:t> Makassar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178347FE-53B0-14FA-D904-5B961D441A97}"/>
              </a:ext>
            </a:extLst>
          </p:cNvPr>
          <p:cNvGrpSpPr/>
          <p:nvPr/>
        </p:nvGrpSpPr>
        <p:grpSpPr>
          <a:xfrm>
            <a:off x="505933" y="1239595"/>
            <a:ext cx="8132133" cy="3252164"/>
            <a:chOff x="385482" y="1631577"/>
            <a:chExt cx="5477436" cy="2232212"/>
          </a:xfrm>
          <a:solidFill>
            <a:srgbClr val="FFFFFF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8" name="Google Shape;400;p16">
              <a:extLst>
                <a:ext uri="{FF2B5EF4-FFF2-40B4-BE49-F238E27FC236}">
                  <a16:creationId xmlns="" xmlns:a16="http://schemas.microsoft.com/office/drawing/2014/main" id="{DB4787E2-E696-DE3F-8315-67D35FFBA55F}"/>
                </a:ext>
              </a:extLst>
            </p:cNvPr>
            <p:cNvGrpSpPr/>
            <p:nvPr/>
          </p:nvGrpSpPr>
          <p:grpSpPr>
            <a:xfrm>
              <a:off x="385482" y="1631577"/>
              <a:ext cx="5477436" cy="2232212"/>
              <a:chOff x="2306638" y="1931625"/>
              <a:chExt cx="4537425" cy="1679900"/>
            </a:xfrm>
            <a:grpFill/>
          </p:grpSpPr>
          <p:grpSp>
            <p:nvGrpSpPr>
              <p:cNvPr id="11" name="Google Shape;401;p16">
                <a:extLst>
                  <a:ext uri="{FF2B5EF4-FFF2-40B4-BE49-F238E27FC236}">
                    <a16:creationId xmlns="" xmlns:a16="http://schemas.microsoft.com/office/drawing/2014/main" id="{90263A7B-4D0E-B20B-07B0-5E0586869359}"/>
                  </a:ext>
                </a:extLst>
              </p:cNvPr>
              <p:cNvGrpSpPr/>
              <p:nvPr/>
            </p:nvGrpSpPr>
            <p:grpSpPr>
              <a:xfrm>
                <a:off x="2306638" y="1931625"/>
                <a:ext cx="1170025" cy="1177875"/>
                <a:chOff x="2303288" y="1931625"/>
                <a:chExt cx="1170025" cy="1177875"/>
              </a:xfrm>
              <a:grpFill/>
            </p:grpSpPr>
            <p:sp>
              <p:nvSpPr>
                <p:cNvPr id="68" name="Google Shape;402;p16">
                  <a:extLst>
                    <a:ext uri="{FF2B5EF4-FFF2-40B4-BE49-F238E27FC236}">
                      <a16:creationId xmlns="" xmlns:a16="http://schemas.microsoft.com/office/drawing/2014/main" id="{04CFA711-72A3-5DB3-B8CD-F5270FA4A95A}"/>
                    </a:ext>
                  </a:extLst>
                </p:cNvPr>
                <p:cNvSpPr/>
                <p:nvPr/>
              </p:nvSpPr>
              <p:spPr>
                <a:xfrm>
                  <a:off x="2303288" y="1931625"/>
                  <a:ext cx="30050" cy="2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2" h="849" extrusionOk="0">
                      <a:moveTo>
                        <a:pt x="143" y="1"/>
                      </a:moveTo>
                      <a:cubicBezTo>
                        <a:pt x="98" y="1"/>
                        <a:pt x="58" y="24"/>
                        <a:pt x="34" y="48"/>
                      </a:cubicBezTo>
                      <a:cubicBezTo>
                        <a:pt x="34" y="48"/>
                        <a:pt x="34" y="81"/>
                        <a:pt x="34" y="114"/>
                      </a:cubicBezTo>
                      <a:cubicBezTo>
                        <a:pt x="1" y="181"/>
                        <a:pt x="1" y="248"/>
                        <a:pt x="1" y="315"/>
                      </a:cubicBezTo>
                      <a:lnTo>
                        <a:pt x="1" y="448"/>
                      </a:lnTo>
                      <a:cubicBezTo>
                        <a:pt x="134" y="648"/>
                        <a:pt x="401" y="815"/>
                        <a:pt x="668" y="848"/>
                      </a:cubicBezTo>
                      <a:cubicBezTo>
                        <a:pt x="768" y="848"/>
                        <a:pt x="868" y="815"/>
                        <a:pt x="1001" y="748"/>
                      </a:cubicBezTo>
                      <a:cubicBezTo>
                        <a:pt x="1202" y="615"/>
                        <a:pt x="1135" y="448"/>
                        <a:pt x="1035" y="281"/>
                      </a:cubicBezTo>
                      <a:cubicBezTo>
                        <a:pt x="1001" y="215"/>
                        <a:pt x="968" y="114"/>
                        <a:pt x="968" y="14"/>
                      </a:cubicBezTo>
                      <a:lnTo>
                        <a:pt x="201" y="14"/>
                      </a:lnTo>
                      <a:cubicBezTo>
                        <a:pt x="181" y="5"/>
                        <a:pt x="162" y="1"/>
                        <a:pt x="14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Google Shape;403;p16">
                  <a:extLst>
                    <a:ext uri="{FF2B5EF4-FFF2-40B4-BE49-F238E27FC236}">
                      <a16:creationId xmlns="" xmlns:a16="http://schemas.microsoft.com/office/drawing/2014/main" id="{5D744B27-D256-435A-13F1-4880CC78AB14}"/>
                    </a:ext>
                  </a:extLst>
                </p:cNvPr>
                <p:cNvSpPr/>
                <p:nvPr/>
              </p:nvSpPr>
              <p:spPr>
                <a:xfrm>
                  <a:off x="2309963" y="1955325"/>
                  <a:ext cx="1163350" cy="115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34" h="46167" extrusionOk="0">
                      <a:moveTo>
                        <a:pt x="1201" y="0"/>
                      </a:moveTo>
                      <a:cubicBezTo>
                        <a:pt x="1135" y="0"/>
                        <a:pt x="1068" y="0"/>
                        <a:pt x="1001" y="34"/>
                      </a:cubicBezTo>
                      <a:cubicBezTo>
                        <a:pt x="901" y="67"/>
                        <a:pt x="801" y="67"/>
                        <a:pt x="701" y="100"/>
                      </a:cubicBezTo>
                      <a:cubicBezTo>
                        <a:pt x="401" y="134"/>
                        <a:pt x="134" y="201"/>
                        <a:pt x="67" y="601"/>
                      </a:cubicBezTo>
                      <a:cubicBezTo>
                        <a:pt x="1" y="901"/>
                        <a:pt x="1" y="1235"/>
                        <a:pt x="67" y="1568"/>
                      </a:cubicBezTo>
                      <a:cubicBezTo>
                        <a:pt x="67" y="1702"/>
                        <a:pt x="34" y="1802"/>
                        <a:pt x="167" y="1868"/>
                      </a:cubicBezTo>
                      <a:cubicBezTo>
                        <a:pt x="234" y="1968"/>
                        <a:pt x="167" y="2035"/>
                        <a:pt x="101" y="2102"/>
                      </a:cubicBezTo>
                      <a:cubicBezTo>
                        <a:pt x="67" y="2169"/>
                        <a:pt x="34" y="2235"/>
                        <a:pt x="34" y="2302"/>
                      </a:cubicBezTo>
                      <a:cubicBezTo>
                        <a:pt x="67" y="2369"/>
                        <a:pt x="101" y="2402"/>
                        <a:pt x="134" y="2435"/>
                      </a:cubicBezTo>
                      <a:cubicBezTo>
                        <a:pt x="167" y="2469"/>
                        <a:pt x="167" y="2502"/>
                        <a:pt x="134" y="2569"/>
                      </a:cubicBezTo>
                      <a:lnTo>
                        <a:pt x="1101" y="4103"/>
                      </a:lnTo>
                      <a:cubicBezTo>
                        <a:pt x="1168" y="4270"/>
                        <a:pt x="1335" y="4404"/>
                        <a:pt x="1468" y="4470"/>
                      </a:cubicBezTo>
                      <a:lnTo>
                        <a:pt x="1568" y="4537"/>
                      </a:lnTo>
                      <a:lnTo>
                        <a:pt x="2269" y="5204"/>
                      </a:lnTo>
                      <a:lnTo>
                        <a:pt x="2702" y="5771"/>
                      </a:lnTo>
                      <a:cubicBezTo>
                        <a:pt x="2769" y="6005"/>
                        <a:pt x="2969" y="6138"/>
                        <a:pt x="3203" y="6205"/>
                      </a:cubicBezTo>
                      <a:cubicBezTo>
                        <a:pt x="3403" y="6272"/>
                        <a:pt x="3603" y="6372"/>
                        <a:pt x="3670" y="6605"/>
                      </a:cubicBezTo>
                      <a:cubicBezTo>
                        <a:pt x="3737" y="6772"/>
                        <a:pt x="3837" y="6872"/>
                        <a:pt x="3970" y="6905"/>
                      </a:cubicBezTo>
                      <a:lnTo>
                        <a:pt x="4637" y="7506"/>
                      </a:lnTo>
                      <a:cubicBezTo>
                        <a:pt x="4671" y="7539"/>
                        <a:pt x="4704" y="7606"/>
                        <a:pt x="4704" y="7673"/>
                      </a:cubicBezTo>
                      <a:cubicBezTo>
                        <a:pt x="4804" y="7839"/>
                        <a:pt x="4904" y="7973"/>
                        <a:pt x="5071" y="8039"/>
                      </a:cubicBezTo>
                      <a:cubicBezTo>
                        <a:pt x="5971" y="8173"/>
                        <a:pt x="6772" y="8673"/>
                        <a:pt x="7206" y="9474"/>
                      </a:cubicBezTo>
                      <a:cubicBezTo>
                        <a:pt x="7272" y="9541"/>
                        <a:pt x="7372" y="9641"/>
                        <a:pt x="7473" y="9707"/>
                      </a:cubicBezTo>
                      <a:cubicBezTo>
                        <a:pt x="7506" y="9741"/>
                        <a:pt x="7573" y="9774"/>
                        <a:pt x="7606" y="9807"/>
                      </a:cubicBezTo>
                      <a:cubicBezTo>
                        <a:pt x="7639" y="10041"/>
                        <a:pt x="7739" y="10241"/>
                        <a:pt x="7906" y="10374"/>
                      </a:cubicBezTo>
                      <a:cubicBezTo>
                        <a:pt x="8106" y="10675"/>
                        <a:pt x="8373" y="10908"/>
                        <a:pt x="8640" y="11142"/>
                      </a:cubicBezTo>
                      <a:cubicBezTo>
                        <a:pt x="9007" y="11409"/>
                        <a:pt x="9307" y="11742"/>
                        <a:pt x="9507" y="12142"/>
                      </a:cubicBezTo>
                      <a:cubicBezTo>
                        <a:pt x="9541" y="12209"/>
                        <a:pt x="9574" y="12276"/>
                        <a:pt x="9574" y="12343"/>
                      </a:cubicBezTo>
                      <a:lnTo>
                        <a:pt x="9574" y="12476"/>
                      </a:lnTo>
                      <a:cubicBezTo>
                        <a:pt x="9574" y="12509"/>
                        <a:pt x="9574" y="12576"/>
                        <a:pt x="9607" y="12609"/>
                      </a:cubicBezTo>
                      <a:cubicBezTo>
                        <a:pt x="9407" y="12910"/>
                        <a:pt x="9407" y="13310"/>
                        <a:pt x="9641" y="13577"/>
                      </a:cubicBezTo>
                      <a:cubicBezTo>
                        <a:pt x="9774" y="13910"/>
                        <a:pt x="10041" y="13944"/>
                        <a:pt x="10341" y="13944"/>
                      </a:cubicBezTo>
                      <a:lnTo>
                        <a:pt x="10408" y="13944"/>
                      </a:lnTo>
                      <a:cubicBezTo>
                        <a:pt x="10975" y="14010"/>
                        <a:pt x="11542" y="14177"/>
                        <a:pt x="12042" y="14411"/>
                      </a:cubicBezTo>
                      <a:lnTo>
                        <a:pt x="12176" y="14611"/>
                      </a:lnTo>
                      <a:cubicBezTo>
                        <a:pt x="12509" y="14711"/>
                        <a:pt x="12810" y="14911"/>
                        <a:pt x="13043" y="15211"/>
                      </a:cubicBezTo>
                      <a:lnTo>
                        <a:pt x="13277" y="15411"/>
                      </a:lnTo>
                      <a:cubicBezTo>
                        <a:pt x="13343" y="15578"/>
                        <a:pt x="13510" y="15712"/>
                        <a:pt x="13677" y="15712"/>
                      </a:cubicBezTo>
                      <a:lnTo>
                        <a:pt x="13744" y="15712"/>
                      </a:lnTo>
                      <a:lnTo>
                        <a:pt x="13744" y="16012"/>
                      </a:lnTo>
                      <a:cubicBezTo>
                        <a:pt x="13777" y="16145"/>
                        <a:pt x="13777" y="16279"/>
                        <a:pt x="13744" y="16445"/>
                      </a:cubicBezTo>
                      <a:cubicBezTo>
                        <a:pt x="13810" y="16646"/>
                        <a:pt x="13910" y="16879"/>
                        <a:pt x="13977" y="17113"/>
                      </a:cubicBezTo>
                      <a:cubicBezTo>
                        <a:pt x="14211" y="17646"/>
                        <a:pt x="14377" y="18247"/>
                        <a:pt x="14444" y="18847"/>
                      </a:cubicBezTo>
                      <a:cubicBezTo>
                        <a:pt x="14511" y="19314"/>
                        <a:pt x="14611" y="19781"/>
                        <a:pt x="14811" y="20215"/>
                      </a:cubicBezTo>
                      <a:cubicBezTo>
                        <a:pt x="14978" y="20649"/>
                        <a:pt x="15111" y="21082"/>
                        <a:pt x="15178" y="21516"/>
                      </a:cubicBezTo>
                      <a:cubicBezTo>
                        <a:pt x="15178" y="21683"/>
                        <a:pt x="15345" y="21783"/>
                        <a:pt x="15445" y="21816"/>
                      </a:cubicBezTo>
                      <a:lnTo>
                        <a:pt x="15512" y="21816"/>
                      </a:lnTo>
                      <a:lnTo>
                        <a:pt x="15545" y="21849"/>
                      </a:lnTo>
                      <a:cubicBezTo>
                        <a:pt x="16412" y="22083"/>
                        <a:pt x="17246" y="22350"/>
                        <a:pt x="17646" y="23250"/>
                      </a:cubicBezTo>
                      <a:cubicBezTo>
                        <a:pt x="17713" y="23484"/>
                        <a:pt x="17880" y="23717"/>
                        <a:pt x="18047" y="23918"/>
                      </a:cubicBezTo>
                      <a:cubicBezTo>
                        <a:pt x="18180" y="24051"/>
                        <a:pt x="18280" y="24184"/>
                        <a:pt x="18347" y="24351"/>
                      </a:cubicBezTo>
                      <a:cubicBezTo>
                        <a:pt x="18380" y="24418"/>
                        <a:pt x="18447" y="24518"/>
                        <a:pt x="18547" y="24518"/>
                      </a:cubicBezTo>
                      <a:lnTo>
                        <a:pt x="18614" y="24518"/>
                      </a:lnTo>
                      <a:cubicBezTo>
                        <a:pt x="18714" y="24718"/>
                        <a:pt x="18847" y="24852"/>
                        <a:pt x="19047" y="24952"/>
                      </a:cubicBezTo>
                      <a:lnTo>
                        <a:pt x="19214" y="25185"/>
                      </a:lnTo>
                      <a:lnTo>
                        <a:pt x="19381" y="25452"/>
                      </a:lnTo>
                      <a:cubicBezTo>
                        <a:pt x="19381" y="25485"/>
                        <a:pt x="19381" y="25519"/>
                        <a:pt x="19381" y="25552"/>
                      </a:cubicBezTo>
                      <a:lnTo>
                        <a:pt x="19581" y="25919"/>
                      </a:lnTo>
                      <a:cubicBezTo>
                        <a:pt x="19781" y="26319"/>
                        <a:pt x="20015" y="26686"/>
                        <a:pt x="20282" y="27053"/>
                      </a:cubicBezTo>
                      <a:cubicBezTo>
                        <a:pt x="20248" y="27187"/>
                        <a:pt x="20282" y="27353"/>
                        <a:pt x="20415" y="27453"/>
                      </a:cubicBezTo>
                      <a:cubicBezTo>
                        <a:pt x="20815" y="27787"/>
                        <a:pt x="21082" y="28221"/>
                        <a:pt x="21182" y="28754"/>
                      </a:cubicBezTo>
                      <a:cubicBezTo>
                        <a:pt x="21282" y="29021"/>
                        <a:pt x="21382" y="29288"/>
                        <a:pt x="21516" y="29555"/>
                      </a:cubicBezTo>
                      <a:cubicBezTo>
                        <a:pt x="21583" y="29822"/>
                        <a:pt x="21749" y="30022"/>
                        <a:pt x="21983" y="30189"/>
                      </a:cubicBezTo>
                      <a:cubicBezTo>
                        <a:pt x="22083" y="30255"/>
                        <a:pt x="22150" y="30355"/>
                        <a:pt x="22183" y="30456"/>
                      </a:cubicBezTo>
                      <a:lnTo>
                        <a:pt x="22183" y="30489"/>
                      </a:lnTo>
                      <a:cubicBezTo>
                        <a:pt x="21616" y="31023"/>
                        <a:pt x="21649" y="31223"/>
                        <a:pt x="22350" y="32057"/>
                      </a:cubicBezTo>
                      <a:lnTo>
                        <a:pt x="23084" y="32957"/>
                      </a:lnTo>
                      <a:cubicBezTo>
                        <a:pt x="23117" y="33057"/>
                        <a:pt x="23184" y="33191"/>
                        <a:pt x="23284" y="33258"/>
                      </a:cubicBezTo>
                      <a:lnTo>
                        <a:pt x="23517" y="33424"/>
                      </a:lnTo>
                      <a:cubicBezTo>
                        <a:pt x="23617" y="33491"/>
                        <a:pt x="23717" y="33558"/>
                        <a:pt x="23818" y="33624"/>
                      </a:cubicBezTo>
                      <a:cubicBezTo>
                        <a:pt x="23884" y="33691"/>
                        <a:pt x="23984" y="33725"/>
                        <a:pt x="24051" y="33791"/>
                      </a:cubicBezTo>
                      <a:cubicBezTo>
                        <a:pt x="24084" y="33858"/>
                        <a:pt x="24118" y="33925"/>
                        <a:pt x="24184" y="33991"/>
                      </a:cubicBezTo>
                      <a:cubicBezTo>
                        <a:pt x="24318" y="34392"/>
                        <a:pt x="24551" y="34725"/>
                        <a:pt x="24852" y="35025"/>
                      </a:cubicBezTo>
                      <a:cubicBezTo>
                        <a:pt x="24852" y="35226"/>
                        <a:pt x="24952" y="35426"/>
                        <a:pt x="25152" y="35526"/>
                      </a:cubicBezTo>
                      <a:lnTo>
                        <a:pt x="25285" y="35626"/>
                      </a:lnTo>
                      <a:cubicBezTo>
                        <a:pt x="25719" y="35993"/>
                        <a:pt x="26186" y="36326"/>
                        <a:pt x="26686" y="36627"/>
                      </a:cubicBezTo>
                      <a:cubicBezTo>
                        <a:pt x="26720" y="36727"/>
                        <a:pt x="26786" y="36793"/>
                        <a:pt x="26853" y="36827"/>
                      </a:cubicBezTo>
                      <a:lnTo>
                        <a:pt x="26953" y="36827"/>
                      </a:lnTo>
                      <a:lnTo>
                        <a:pt x="26953" y="36860"/>
                      </a:lnTo>
                      <a:lnTo>
                        <a:pt x="27120" y="36927"/>
                      </a:lnTo>
                      <a:lnTo>
                        <a:pt x="27287" y="37027"/>
                      </a:lnTo>
                      <a:cubicBezTo>
                        <a:pt x="27253" y="37127"/>
                        <a:pt x="27287" y="37227"/>
                        <a:pt x="27353" y="37327"/>
                      </a:cubicBezTo>
                      <a:cubicBezTo>
                        <a:pt x="27453" y="37494"/>
                        <a:pt x="27520" y="37661"/>
                        <a:pt x="27554" y="37861"/>
                      </a:cubicBezTo>
                      <a:cubicBezTo>
                        <a:pt x="27587" y="38228"/>
                        <a:pt x="27820" y="38561"/>
                        <a:pt x="28154" y="38728"/>
                      </a:cubicBezTo>
                      <a:cubicBezTo>
                        <a:pt x="28214" y="38878"/>
                        <a:pt x="28380" y="39000"/>
                        <a:pt x="28534" y="39000"/>
                      </a:cubicBezTo>
                      <a:cubicBezTo>
                        <a:pt x="28552" y="39000"/>
                        <a:pt x="28570" y="38998"/>
                        <a:pt x="28588" y="38995"/>
                      </a:cubicBezTo>
                      <a:lnTo>
                        <a:pt x="29155" y="39462"/>
                      </a:lnTo>
                      <a:cubicBezTo>
                        <a:pt x="29255" y="39595"/>
                        <a:pt x="29388" y="39695"/>
                        <a:pt x="29522" y="39695"/>
                      </a:cubicBezTo>
                      <a:lnTo>
                        <a:pt x="29855" y="39962"/>
                      </a:lnTo>
                      <a:cubicBezTo>
                        <a:pt x="29955" y="40129"/>
                        <a:pt x="30089" y="40229"/>
                        <a:pt x="30255" y="40263"/>
                      </a:cubicBezTo>
                      <a:cubicBezTo>
                        <a:pt x="30422" y="40329"/>
                        <a:pt x="30556" y="40463"/>
                        <a:pt x="30622" y="40629"/>
                      </a:cubicBezTo>
                      <a:cubicBezTo>
                        <a:pt x="30722" y="40796"/>
                        <a:pt x="30823" y="40996"/>
                        <a:pt x="31089" y="40996"/>
                      </a:cubicBezTo>
                      <a:cubicBezTo>
                        <a:pt x="31123" y="41030"/>
                        <a:pt x="31123" y="41063"/>
                        <a:pt x="31156" y="41063"/>
                      </a:cubicBezTo>
                      <a:lnTo>
                        <a:pt x="31256" y="41063"/>
                      </a:lnTo>
                      <a:cubicBezTo>
                        <a:pt x="31590" y="41430"/>
                        <a:pt x="32023" y="41730"/>
                        <a:pt x="32457" y="41964"/>
                      </a:cubicBezTo>
                      <a:lnTo>
                        <a:pt x="32691" y="42064"/>
                      </a:lnTo>
                      <a:cubicBezTo>
                        <a:pt x="33524" y="42531"/>
                        <a:pt x="34392" y="42998"/>
                        <a:pt x="34792" y="43999"/>
                      </a:cubicBezTo>
                      <a:cubicBezTo>
                        <a:pt x="34925" y="44265"/>
                        <a:pt x="35159" y="44532"/>
                        <a:pt x="35426" y="44666"/>
                      </a:cubicBezTo>
                      <a:lnTo>
                        <a:pt x="35593" y="44799"/>
                      </a:lnTo>
                      <a:lnTo>
                        <a:pt x="35593" y="44832"/>
                      </a:lnTo>
                      <a:cubicBezTo>
                        <a:pt x="35626" y="45099"/>
                        <a:pt x="35693" y="45400"/>
                        <a:pt x="36026" y="45400"/>
                      </a:cubicBezTo>
                      <a:cubicBezTo>
                        <a:pt x="36060" y="45533"/>
                        <a:pt x="36160" y="45633"/>
                        <a:pt x="36326" y="45666"/>
                      </a:cubicBezTo>
                      <a:lnTo>
                        <a:pt x="36527" y="45666"/>
                      </a:lnTo>
                      <a:cubicBezTo>
                        <a:pt x="36693" y="46000"/>
                        <a:pt x="36860" y="46167"/>
                        <a:pt x="37060" y="46167"/>
                      </a:cubicBezTo>
                      <a:cubicBezTo>
                        <a:pt x="37227" y="46167"/>
                        <a:pt x="37394" y="46067"/>
                        <a:pt x="37494" y="45933"/>
                      </a:cubicBezTo>
                      <a:lnTo>
                        <a:pt x="37494" y="45867"/>
                      </a:lnTo>
                      <a:cubicBezTo>
                        <a:pt x="37494" y="45800"/>
                        <a:pt x="37527" y="45733"/>
                        <a:pt x="37527" y="45666"/>
                      </a:cubicBezTo>
                      <a:cubicBezTo>
                        <a:pt x="37594" y="45566"/>
                        <a:pt x="37527" y="45466"/>
                        <a:pt x="37461" y="45366"/>
                      </a:cubicBezTo>
                      <a:cubicBezTo>
                        <a:pt x="37394" y="45266"/>
                        <a:pt x="37361" y="45199"/>
                        <a:pt x="37394" y="45133"/>
                      </a:cubicBezTo>
                      <a:cubicBezTo>
                        <a:pt x="37427" y="45066"/>
                        <a:pt x="37461" y="45033"/>
                        <a:pt x="37561" y="44999"/>
                      </a:cubicBezTo>
                      <a:cubicBezTo>
                        <a:pt x="37627" y="44966"/>
                        <a:pt x="37694" y="44966"/>
                        <a:pt x="37761" y="44966"/>
                      </a:cubicBezTo>
                      <a:cubicBezTo>
                        <a:pt x="37994" y="44999"/>
                        <a:pt x="38194" y="45099"/>
                        <a:pt x="38328" y="45299"/>
                      </a:cubicBezTo>
                      <a:cubicBezTo>
                        <a:pt x="38568" y="45539"/>
                        <a:pt x="38862" y="45671"/>
                        <a:pt x="39185" y="45671"/>
                      </a:cubicBezTo>
                      <a:cubicBezTo>
                        <a:pt x="39221" y="45671"/>
                        <a:pt x="39258" y="45670"/>
                        <a:pt x="39295" y="45666"/>
                      </a:cubicBezTo>
                      <a:lnTo>
                        <a:pt x="39529" y="45700"/>
                      </a:lnTo>
                      <a:lnTo>
                        <a:pt x="39562" y="45666"/>
                      </a:lnTo>
                      <a:cubicBezTo>
                        <a:pt x="39662" y="45600"/>
                        <a:pt x="39729" y="45566"/>
                        <a:pt x="39729" y="45466"/>
                      </a:cubicBezTo>
                      <a:cubicBezTo>
                        <a:pt x="39729" y="45400"/>
                        <a:pt x="39696" y="45333"/>
                        <a:pt x="39629" y="45299"/>
                      </a:cubicBezTo>
                      <a:cubicBezTo>
                        <a:pt x="39495" y="45199"/>
                        <a:pt x="39495" y="45066"/>
                        <a:pt x="39529" y="44899"/>
                      </a:cubicBezTo>
                      <a:cubicBezTo>
                        <a:pt x="39529" y="44866"/>
                        <a:pt x="39529" y="44799"/>
                        <a:pt x="39529" y="44732"/>
                      </a:cubicBezTo>
                      <a:cubicBezTo>
                        <a:pt x="39562" y="44666"/>
                        <a:pt x="39662" y="44632"/>
                        <a:pt x="39729" y="44632"/>
                      </a:cubicBezTo>
                      <a:cubicBezTo>
                        <a:pt x="39796" y="44632"/>
                        <a:pt x="39862" y="44666"/>
                        <a:pt x="39929" y="44699"/>
                      </a:cubicBezTo>
                      <a:cubicBezTo>
                        <a:pt x="39962" y="44699"/>
                        <a:pt x="40029" y="44732"/>
                        <a:pt x="40062" y="44766"/>
                      </a:cubicBezTo>
                      <a:cubicBezTo>
                        <a:pt x="40096" y="44799"/>
                        <a:pt x="40129" y="44832"/>
                        <a:pt x="40163" y="44832"/>
                      </a:cubicBezTo>
                      <a:lnTo>
                        <a:pt x="40196" y="44832"/>
                      </a:lnTo>
                      <a:lnTo>
                        <a:pt x="40329" y="45133"/>
                      </a:lnTo>
                      <a:lnTo>
                        <a:pt x="40930" y="45766"/>
                      </a:lnTo>
                      <a:lnTo>
                        <a:pt x="41197" y="46067"/>
                      </a:lnTo>
                      <a:lnTo>
                        <a:pt x="41297" y="46067"/>
                      </a:lnTo>
                      <a:cubicBezTo>
                        <a:pt x="41497" y="46067"/>
                        <a:pt x="41697" y="46000"/>
                        <a:pt x="41864" y="45867"/>
                      </a:cubicBezTo>
                      <a:cubicBezTo>
                        <a:pt x="42064" y="45566"/>
                        <a:pt x="42164" y="45199"/>
                        <a:pt x="42131" y="44832"/>
                      </a:cubicBezTo>
                      <a:lnTo>
                        <a:pt x="42164" y="43498"/>
                      </a:lnTo>
                      <a:lnTo>
                        <a:pt x="42264" y="43398"/>
                      </a:lnTo>
                      <a:lnTo>
                        <a:pt x="42264" y="43131"/>
                      </a:lnTo>
                      <a:lnTo>
                        <a:pt x="42264" y="42831"/>
                      </a:lnTo>
                      <a:lnTo>
                        <a:pt x="42331" y="42764"/>
                      </a:lnTo>
                      <a:lnTo>
                        <a:pt x="42464" y="42631"/>
                      </a:lnTo>
                      <a:cubicBezTo>
                        <a:pt x="42464" y="42531"/>
                        <a:pt x="42498" y="42464"/>
                        <a:pt x="42498" y="42397"/>
                      </a:cubicBezTo>
                      <a:lnTo>
                        <a:pt x="42531" y="42297"/>
                      </a:lnTo>
                      <a:cubicBezTo>
                        <a:pt x="42564" y="42197"/>
                        <a:pt x="42598" y="42064"/>
                        <a:pt x="42598" y="41930"/>
                      </a:cubicBezTo>
                      <a:lnTo>
                        <a:pt x="42598" y="41730"/>
                      </a:lnTo>
                      <a:cubicBezTo>
                        <a:pt x="42631" y="41630"/>
                        <a:pt x="42631" y="41530"/>
                        <a:pt x="42598" y="41430"/>
                      </a:cubicBezTo>
                      <a:cubicBezTo>
                        <a:pt x="42598" y="41363"/>
                        <a:pt x="42598" y="41330"/>
                        <a:pt x="42598" y="41263"/>
                      </a:cubicBezTo>
                      <a:cubicBezTo>
                        <a:pt x="42564" y="41163"/>
                        <a:pt x="42564" y="41063"/>
                        <a:pt x="42498" y="40930"/>
                      </a:cubicBezTo>
                      <a:cubicBezTo>
                        <a:pt x="42498" y="40896"/>
                        <a:pt x="42498" y="40863"/>
                        <a:pt x="42464" y="40830"/>
                      </a:cubicBezTo>
                      <a:cubicBezTo>
                        <a:pt x="42464" y="40763"/>
                        <a:pt x="42431" y="40696"/>
                        <a:pt x="42397" y="40663"/>
                      </a:cubicBezTo>
                      <a:lnTo>
                        <a:pt x="42364" y="40296"/>
                      </a:lnTo>
                      <a:cubicBezTo>
                        <a:pt x="42231" y="39529"/>
                        <a:pt x="42364" y="38728"/>
                        <a:pt x="42664" y="37994"/>
                      </a:cubicBezTo>
                      <a:cubicBezTo>
                        <a:pt x="42064" y="36960"/>
                        <a:pt x="42064" y="36660"/>
                        <a:pt x="42731" y="35859"/>
                      </a:cubicBezTo>
                      <a:cubicBezTo>
                        <a:pt x="42798" y="35793"/>
                        <a:pt x="42831" y="35726"/>
                        <a:pt x="42898" y="35659"/>
                      </a:cubicBezTo>
                      <a:lnTo>
                        <a:pt x="42965" y="35559"/>
                      </a:lnTo>
                      <a:cubicBezTo>
                        <a:pt x="43031" y="35526"/>
                        <a:pt x="43065" y="35526"/>
                        <a:pt x="43098" y="35492"/>
                      </a:cubicBezTo>
                      <a:cubicBezTo>
                        <a:pt x="43198" y="35326"/>
                        <a:pt x="43265" y="35126"/>
                        <a:pt x="43098" y="34959"/>
                      </a:cubicBezTo>
                      <a:cubicBezTo>
                        <a:pt x="42931" y="34925"/>
                        <a:pt x="42965" y="34792"/>
                        <a:pt x="42965" y="34659"/>
                      </a:cubicBezTo>
                      <a:cubicBezTo>
                        <a:pt x="42898" y="34592"/>
                        <a:pt x="42864" y="34525"/>
                        <a:pt x="42864" y="34458"/>
                      </a:cubicBezTo>
                      <a:cubicBezTo>
                        <a:pt x="42864" y="34358"/>
                        <a:pt x="42798" y="34292"/>
                        <a:pt x="42731" y="34225"/>
                      </a:cubicBezTo>
                      <a:lnTo>
                        <a:pt x="42698" y="34192"/>
                      </a:lnTo>
                      <a:lnTo>
                        <a:pt x="42698" y="34192"/>
                      </a:lnTo>
                      <a:lnTo>
                        <a:pt x="42764" y="34225"/>
                      </a:lnTo>
                      <a:cubicBezTo>
                        <a:pt x="42965" y="34325"/>
                        <a:pt x="43165" y="34358"/>
                        <a:pt x="43365" y="34392"/>
                      </a:cubicBezTo>
                      <a:cubicBezTo>
                        <a:pt x="43632" y="34425"/>
                        <a:pt x="43865" y="34525"/>
                        <a:pt x="44099" y="34659"/>
                      </a:cubicBezTo>
                      <a:cubicBezTo>
                        <a:pt x="44265" y="34992"/>
                        <a:pt x="44632" y="35226"/>
                        <a:pt x="45033" y="35226"/>
                      </a:cubicBezTo>
                      <a:cubicBezTo>
                        <a:pt x="45233" y="35226"/>
                        <a:pt x="45433" y="35192"/>
                        <a:pt x="45633" y="35092"/>
                      </a:cubicBezTo>
                      <a:lnTo>
                        <a:pt x="45666" y="35059"/>
                      </a:lnTo>
                      <a:lnTo>
                        <a:pt x="45767" y="35059"/>
                      </a:lnTo>
                      <a:cubicBezTo>
                        <a:pt x="46467" y="34825"/>
                        <a:pt x="46534" y="34725"/>
                        <a:pt x="46334" y="33958"/>
                      </a:cubicBezTo>
                      <a:cubicBezTo>
                        <a:pt x="46234" y="33891"/>
                        <a:pt x="46133" y="33891"/>
                        <a:pt x="46000" y="33891"/>
                      </a:cubicBezTo>
                      <a:cubicBezTo>
                        <a:pt x="45833" y="33891"/>
                        <a:pt x="45666" y="33925"/>
                        <a:pt x="45533" y="33958"/>
                      </a:cubicBezTo>
                      <a:lnTo>
                        <a:pt x="45400" y="34025"/>
                      </a:lnTo>
                      <a:cubicBezTo>
                        <a:pt x="45333" y="33791"/>
                        <a:pt x="45400" y="33524"/>
                        <a:pt x="45600" y="33358"/>
                      </a:cubicBezTo>
                      <a:cubicBezTo>
                        <a:pt x="45733" y="33224"/>
                        <a:pt x="45800" y="33024"/>
                        <a:pt x="45767" y="32857"/>
                      </a:cubicBezTo>
                      <a:cubicBezTo>
                        <a:pt x="45800" y="32724"/>
                        <a:pt x="45767" y="32624"/>
                        <a:pt x="45666" y="32590"/>
                      </a:cubicBezTo>
                      <a:cubicBezTo>
                        <a:pt x="45550" y="32386"/>
                        <a:pt x="45331" y="32284"/>
                        <a:pt x="45121" y="32284"/>
                      </a:cubicBezTo>
                      <a:cubicBezTo>
                        <a:pt x="45092" y="32284"/>
                        <a:pt x="45062" y="32286"/>
                        <a:pt x="45033" y="32290"/>
                      </a:cubicBezTo>
                      <a:lnTo>
                        <a:pt x="44232" y="32290"/>
                      </a:lnTo>
                      <a:cubicBezTo>
                        <a:pt x="44099" y="32290"/>
                        <a:pt x="43999" y="32257"/>
                        <a:pt x="43965" y="31990"/>
                      </a:cubicBezTo>
                      <a:lnTo>
                        <a:pt x="43965" y="31923"/>
                      </a:lnTo>
                      <a:cubicBezTo>
                        <a:pt x="43965" y="31923"/>
                        <a:pt x="43965" y="31890"/>
                        <a:pt x="43965" y="31890"/>
                      </a:cubicBezTo>
                      <a:cubicBezTo>
                        <a:pt x="43965" y="31857"/>
                        <a:pt x="43932" y="31823"/>
                        <a:pt x="43932" y="31790"/>
                      </a:cubicBezTo>
                      <a:lnTo>
                        <a:pt x="43865" y="31756"/>
                      </a:lnTo>
                      <a:cubicBezTo>
                        <a:pt x="43865" y="31756"/>
                        <a:pt x="43865" y="31723"/>
                        <a:pt x="43832" y="31723"/>
                      </a:cubicBezTo>
                      <a:cubicBezTo>
                        <a:pt x="43598" y="31556"/>
                        <a:pt x="43465" y="31289"/>
                        <a:pt x="43498" y="31023"/>
                      </a:cubicBezTo>
                      <a:cubicBezTo>
                        <a:pt x="43498" y="30355"/>
                        <a:pt x="43365" y="29722"/>
                        <a:pt x="43065" y="29155"/>
                      </a:cubicBezTo>
                      <a:cubicBezTo>
                        <a:pt x="42764" y="28654"/>
                        <a:pt x="42564" y="28354"/>
                        <a:pt x="42131" y="28354"/>
                      </a:cubicBezTo>
                      <a:cubicBezTo>
                        <a:pt x="41930" y="28354"/>
                        <a:pt x="41697" y="28421"/>
                        <a:pt x="41497" y="28521"/>
                      </a:cubicBezTo>
                      <a:lnTo>
                        <a:pt x="41430" y="28521"/>
                      </a:lnTo>
                      <a:cubicBezTo>
                        <a:pt x="41297" y="28487"/>
                        <a:pt x="41197" y="28487"/>
                        <a:pt x="41097" y="28421"/>
                      </a:cubicBezTo>
                      <a:cubicBezTo>
                        <a:pt x="40996" y="28387"/>
                        <a:pt x="40863" y="28354"/>
                        <a:pt x="40730" y="28354"/>
                      </a:cubicBezTo>
                      <a:cubicBezTo>
                        <a:pt x="40563" y="28354"/>
                        <a:pt x="40429" y="28454"/>
                        <a:pt x="40363" y="28621"/>
                      </a:cubicBezTo>
                      <a:cubicBezTo>
                        <a:pt x="40062" y="28754"/>
                        <a:pt x="39896" y="29055"/>
                        <a:pt x="39929" y="29388"/>
                      </a:cubicBezTo>
                      <a:cubicBezTo>
                        <a:pt x="39929" y="29722"/>
                        <a:pt x="39762" y="29888"/>
                        <a:pt x="39395" y="29888"/>
                      </a:cubicBezTo>
                      <a:cubicBezTo>
                        <a:pt x="39295" y="29888"/>
                        <a:pt x="39195" y="29955"/>
                        <a:pt x="39128" y="30022"/>
                      </a:cubicBezTo>
                      <a:cubicBezTo>
                        <a:pt x="39095" y="30189"/>
                        <a:pt x="38995" y="30289"/>
                        <a:pt x="38862" y="30389"/>
                      </a:cubicBezTo>
                      <a:cubicBezTo>
                        <a:pt x="38728" y="30456"/>
                        <a:pt x="38695" y="30589"/>
                        <a:pt x="38762" y="30722"/>
                      </a:cubicBezTo>
                      <a:cubicBezTo>
                        <a:pt x="38795" y="30822"/>
                        <a:pt x="38862" y="30923"/>
                        <a:pt x="38928" y="30989"/>
                      </a:cubicBezTo>
                      <a:cubicBezTo>
                        <a:pt x="39062" y="31089"/>
                        <a:pt x="39229" y="31156"/>
                        <a:pt x="39395" y="31189"/>
                      </a:cubicBezTo>
                      <a:cubicBezTo>
                        <a:pt x="39529" y="31189"/>
                        <a:pt x="39629" y="31223"/>
                        <a:pt x="39762" y="31256"/>
                      </a:cubicBezTo>
                      <a:lnTo>
                        <a:pt x="39896" y="31289"/>
                      </a:lnTo>
                      <a:cubicBezTo>
                        <a:pt x="40062" y="31323"/>
                        <a:pt x="40263" y="31356"/>
                        <a:pt x="40429" y="31356"/>
                      </a:cubicBezTo>
                      <a:lnTo>
                        <a:pt x="40796" y="31356"/>
                      </a:lnTo>
                      <a:cubicBezTo>
                        <a:pt x="41230" y="31356"/>
                        <a:pt x="41463" y="31523"/>
                        <a:pt x="41630" y="32023"/>
                      </a:cubicBezTo>
                      <a:cubicBezTo>
                        <a:pt x="41730" y="32290"/>
                        <a:pt x="41797" y="32557"/>
                        <a:pt x="41864" y="32824"/>
                      </a:cubicBezTo>
                      <a:cubicBezTo>
                        <a:pt x="41864" y="32924"/>
                        <a:pt x="41897" y="33024"/>
                        <a:pt x="41930" y="33124"/>
                      </a:cubicBezTo>
                      <a:lnTo>
                        <a:pt x="41930" y="33191"/>
                      </a:lnTo>
                      <a:lnTo>
                        <a:pt x="41830" y="33057"/>
                      </a:lnTo>
                      <a:cubicBezTo>
                        <a:pt x="41697" y="32924"/>
                        <a:pt x="41597" y="32724"/>
                        <a:pt x="41530" y="32557"/>
                      </a:cubicBezTo>
                      <a:cubicBezTo>
                        <a:pt x="41330" y="31823"/>
                        <a:pt x="41297" y="31656"/>
                        <a:pt x="40763" y="31656"/>
                      </a:cubicBezTo>
                      <a:lnTo>
                        <a:pt x="40229" y="31656"/>
                      </a:lnTo>
                      <a:cubicBezTo>
                        <a:pt x="40163" y="31656"/>
                        <a:pt x="40062" y="31690"/>
                        <a:pt x="39996" y="31756"/>
                      </a:cubicBezTo>
                      <a:lnTo>
                        <a:pt x="39562" y="31690"/>
                      </a:lnTo>
                      <a:cubicBezTo>
                        <a:pt x="38428" y="31623"/>
                        <a:pt x="38428" y="31623"/>
                        <a:pt x="38361" y="30456"/>
                      </a:cubicBezTo>
                      <a:lnTo>
                        <a:pt x="37828" y="30389"/>
                      </a:lnTo>
                      <a:cubicBezTo>
                        <a:pt x="37361" y="30222"/>
                        <a:pt x="37227" y="29855"/>
                        <a:pt x="37127" y="29488"/>
                      </a:cubicBezTo>
                      <a:cubicBezTo>
                        <a:pt x="37060" y="29255"/>
                        <a:pt x="36960" y="29055"/>
                        <a:pt x="36827" y="28888"/>
                      </a:cubicBezTo>
                      <a:cubicBezTo>
                        <a:pt x="36660" y="28621"/>
                        <a:pt x="36560" y="28321"/>
                        <a:pt x="36593" y="28020"/>
                      </a:cubicBezTo>
                      <a:cubicBezTo>
                        <a:pt x="36560" y="27887"/>
                        <a:pt x="36560" y="27720"/>
                        <a:pt x="36527" y="27587"/>
                      </a:cubicBezTo>
                      <a:cubicBezTo>
                        <a:pt x="36493" y="27520"/>
                        <a:pt x="36493" y="27453"/>
                        <a:pt x="36460" y="27387"/>
                      </a:cubicBezTo>
                      <a:cubicBezTo>
                        <a:pt x="36493" y="27253"/>
                        <a:pt x="36460" y="27086"/>
                        <a:pt x="36393" y="26986"/>
                      </a:cubicBezTo>
                      <a:cubicBezTo>
                        <a:pt x="36360" y="26886"/>
                        <a:pt x="36326" y="26820"/>
                        <a:pt x="36293" y="26753"/>
                      </a:cubicBezTo>
                      <a:cubicBezTo>
                        <a:pt x="36260" y="26553"/>
                        <a:pt x="36060" y="26419"/>
                        <a:pt x="35859" y="26419"/>
                      </a:cubicBezTo>
                      <a:lnTo>
                        <a:pt x="35526" y="26419"/>
                      </a:lnTo>
                      <a:cubicBezTo>
                        <a:pt x="35326" y="26419"/>
                        <a:pt x="35126" y="26386"/>
                        <a:pt x="34892" y="26319"/>
                      </a:cubicBezTo>
                      <a:cubicBezTo>
                        <a:pt x="34725" y="26319"/>
                        <a:pt x="34525" y="26353"/>
                        <a:pt x="34358" y="26386"/>
                      </a:cubicBezTo>
                      <a:cubicBezTo>
                        <a:pt x="34292" y="26419"/>
                        <a:pt x="34192" y="26419"/>
                        <a:pt x="34125" y="26419"/>
                      </a:cubicBezTo>
                      <a:cubicBezTo>
                        <a:pt x="33424" y="26353"/>
                        <a:pt x="32791" y="25886"/>
                        <a:pt x="32557" y="25218"/>
                      </a:cubicBezTo>
                      <a:lnTo>
                        <a:pt x="32957" y="24685"/>
                      </a:lnTo>
                      <a:cubicBezTo>
                        <a:pt x="33057" y="24618"/>
                        <a:pt x="33191" y="24551"/>
                        <a:pt x="33291" y="24518"/>
                      </a:cubicBezTo>
                      <a:cubicBezTo>
                        <a:pt x="33524" y="24418"/>
                        <a:pt x="33691" y="24284"/>
                        <a:pt x="33825" y="24084"/>
                      </a:cubicBezTo>
                      <a:cubicBezTo>
                        <a:pt x="33858" y="24051"/>
                        <a:pt x="33858" y="23984"/>
                        <a:pt x="33858" y="23951"/>
                      </a:cubicBezTo>
                      <a:cubicBezTo>
                        <a:pt x="33891" y="23651"/>
                        <a:pt x="33658" y="23584"/>
                        <a:pt x="33391" y="23517"/>
                      </a:cubicBezTo>
                      <a:cubicBezTo>
                        <a:pt x="33291" y="23451"/>
                        <a:pt x="33191" y="23417"/>
                        <a:pt x="33091" y="23350"/>
                      </a:cubicBezTo>
                      <a:cubicBezTo>
                        <a:pt x="33024" y="23317"/>
                        <a:pt x="32991" y="23284"/>
                        <a:pt x="32991" y="23250"/>
                      </a:cubicBezTo>
                      <a:cubicBezTo>
                        <a:pt x="32991" y="23217"/>
                        <a:pt x="33024" y="23184"/>
                        <a:pt x="33091" y="23117"/>
                      </a:cubicBezTo>
                      <a:cubicBezTo>
                        <a:pt x="33158" y="23084"/>
                        <a:pt x="33224" y="23050"/>
                        <a:pt x="33224" y="23017"/>
                      </a:cubicBezTo>
                      <a:lnTo>
                        <a:pt x="33424" y="22950"/>
                      </a:lnTo>
                      <a:lnTo>
                        <a:pt x="33691" y="22883"/>
                      </a:lnTo>
                      <a:lnTo>
                        <a:pt x="33825" y="22883"/>
                      </a:lnTo>
                      <a:cubicBezTo>
                        <a:pt x="33958" y="22883"/>
                        <a:pt x="34092" y="22883"/>
                        <a:pt x="34158" y="22783"/>
                      </a:cubicBezTo>
                      <a:cubicBezTo>
                        <a:pt x="34192" y="22683"/>
                        <a:pt x="34158" y="22583"/>
                        <a:pt x="34058" y="22383"/>
                      </a:cubicBezTo>
                      <a:lnTo>
                        <a:pt x="33925" y="22150"/>
                      </a:lnTo>
                      <a:cubicBezTo>
                        <a:pt x="33925" y="22083"/>
                        <a:pt x="33925" y="22016"/>
                        <a:pt x="33925" y="21949"/>
                      </a:cubicBezTo>
                      <a:cubicBezTo>
                        <a:pt x="33958" y="21749"/>
                        <a:pt x="33891" y="21549"/>
                        <a:pt x="33791" y="21416"/>
                      </a:cubicBezTo>
                      <a:lnTo>
                        <a:pt x="33791" y="21216"/>
                      </a:lnTo>
                      <a:cubicBezTo>
                        <a:pt x="33658" y="20682"/>
                        <a:pt x="33224" y="20582"/>
                        <a:pt x="32757" y="20482"/>
                      </a:cubicBezTo>
                      <a:lnTo>
                        <a:pt x="32424" y="20382"/>
                      </a:lnTo>
                      <a:lnTo>
                        <a:pt x="32157" y="20315"/>
                      </a:lnTo>
                      <a:cubicBezTo>
                        <a:pt x="32157" y="20248"/>
                        <a:pt x="32224" y="20182"/>
                        <a:pt x="32290" y="20182"/>
                      </a:cubicBezTo>
                      <a:lnTo>
                        <a:pt x="32557" y="20182"/>
                      </a:lnTo>
                      <a:cubicBezTo>
                        <a:pt x="32657" y="20182"/>
                        <a:pt x="32724" y="20148"/>
                        <a:pt x="32791" y="20115"/>
                      </a:cubicBezTo>
                      <a:lnTo>
                        <a:pt x="32824" y="20081"/>
                      </a:lnTo>
                      <a:cubicBezTo>
                        <a:pt x="32824" y="20081"/>
                        <a:pt x="32891" y="20048"/>
                        <a:pt x="32891" y="20015"/>
                      </a:cubicBezTo>
                      <a:cubicBezTo>
                        <a:pt x="32891" y="20015"/>
                        <a:pt x="32891" y="19981"/>
                        <a:pt x="32891" y="19948"/>
                      </a:cubicBezTo>
                      <a:lnTo>
                        <a:pt x="32891" y="19915"/>
                      </a:lnTo>
                      <a:cubicBezTo>
                        <a:pt x="32891" y="19881"/>
                        <a:pt x="32891" y="19815"/>
                        <a:pt x="32891" y="19781"/>
                      </a:cubicBezTo>
                      <a:cubicBezTo>
                        <a:pt x="32891" y="19781"/>
                        <a:pt x="32891" y="19748"/>
                        <a:pt x="32891" y="19748"/>
                      </a:cubicBezTo>
                      <a:cubicBezTo>
                        <a:pt x="32891" y="19715"/>
                        <a:pt x="32891" y="19681"/>
                        <a:pt x="32891" y="19681"/>
                      </a:cubicBezTo>
                      <a:cubicBezTo>
                        <a:pt x="32824" y="19481"/>
                        <a:pt x="32757" y="19281"/>
                        <a:pt x="32724" y="19081"/>
                      </a:cubicBezTo>
                      <a:cubicBezTo>
                        <a:pt x="32691" y="18881"/>
                        <a:pt x="32624" y="18680"/>
                        <a:pt x="32557" y="18514"/>
                      </a:cubicBezTo>
                      <a:lnTo>
                        <a:pt x="32557" y="18447"/>
                      </a:lnTo>
                      <a:cubicBezTo>
                        <a:pt x="32457" y="18314"/>
                        <a:pt x="32390" y="18113"/>
                        <a:pt x="32224" y="18113"/>
                      </a:cubicBezTo>
                      <a:cubicBezTo>
                        <a:pt x="32157" y="18113"/>
                        <a:pt x="32123" y="18147"/>
                        <a:pt x="32057" y="18147"/>
                      </a:cubicBezTo>
                      <a:cubicBezTo>
                        <a:pt x="31790" y="18213"/>
                        <a:pt x="31656" y="18514"/>
                        <a:pt x="31790" y="18781"/>
                      </a:cubicBezTo>
                      <a:lnTo>
                        <a:pt x="31823" y="18881"/>
                      </a:lnTo>
                      <a:cubicBezTo>
                        <a:pt x="31923" y="19047"/>
                        <a:pt x="31957" y="19281"/>
                        <a:pt x="31890" y="19481"/>
                      </a:cubicBezTo>
                      <a:cubicBezTo>
                        <a:pt x="31890" y="19514"/>
                        <a:pt x="31857" y="19548"/>
                        <a:pt x="31857" y="19581"/>
                      </a:cubicBezTo>
                      <a:cubicBezTo>
                        <a:pt x="31823" y="19614"/>
                        <a:pt x="31790" y="19648"/>
                        <a:pt x="31723" y="19681"/>
                      </a:cubicBezTo>
                      <a:cubicBezTo>
                        <a:pt x="31723" y="19648"/>
                        <a:pt x="31723" y="19581"/>
                        <a:pt x="31690" y="19581"/>
                      </a:cubicBezTo>
                      <a:lnTo>
                        <a:pt x="31656" y="19581"/>
                      </a:lnTo>
                      <a:cubicBezTo>
                        <a:pt x="31640" y="19564"/>
                        <a:pt x="31631" y="19556"/>
                        <a:pt x="31623" y="19556"/>
                      </a:cubicBezTo>
                      <a:cubicBezTo>
                        <a:pt x="31615" y="19556"/>
                        <a:pt x="31606" y="19564"/>
                        <a:pt x="31590" y="19581"/>
                      </a:cubicBezTo>
                      <a:cubicBezTo>
                        <a:pt x="31523" y="19581"/>
                        <a:pt x="31456" y="19614"/>
                        <a:pt x="31390" y="19648"/>
                      </a:cubicBezTo>
                      <a:cubicBezTo>
                        <a:pt x="31390" y="19648"/>
                        <a:pt x="31356" y="19681"/>
                        <a:pt x="31323" y="19715"/>
                      </a:cubicBezTo>
                      <a:cubicBezTo>
                        <a:pt x="31323" y="19715"/>
                        <a:pt x="31290" y="19715"/>
                        <a:pt x="31290" y="19748"/>
                      </a:cubicBezTo>
                      <a:cubicBezTo>
                        <a:pt x="31256" y="19815"/>
                        <a:pt x="31290" y="19815"/>
                        <a:pt x="31290" y="19815"/>
                      </a:cubicBezTo>
                      <a:cubicBezTo>
                        <a:pt x="31223" y="19848"/>
                        <a:pt x="31156" y="19915"/>
                        <a:pt x="31089" y="19948"/>
                      </a:cubicBezTo>
                      <a:lnTo>
                        <a:pt x="31023" y="19981"/>
                      </a:lnTo>
                      <a:cubicBezTo>
                        <a:pt x="31089" y="19915"/>
                        <a:pt x="31089" y="19815"/>
                        <a:pt x="31023" y="19748"/>
                      </a:cubicBezTo>
                      <a:cubicBezTo>
                        <a:pt x="31123" y="19715"/>
                        <a:pt x="31156" y="19614"/>
                        <a:pt x="31189" y="19548"/>
                      </a:cubicBezTo>
                      <a:cubicBezTo>
                        <a:pt x="31189" y="19514"/>
                        <a:pt x="31223" y="19514"/>
                        <a:pt x="31223" y="19481"/>
                      </a:cubicBezTo>
                      <a:lnTo>
                        <a:pt x="31223" y="19448"/>
                      </a:lnTo>
                      <a:cubicBezTo>
                        <a:pt x="31256" y="19481"/>
                        <a:pt x="31323" y="19481"/>
                        <a:pt x="31356" y="19481"/>
                      </a:cubicBezTo>
                      <a:cubicBezTo>
                        <a:pt x="31456" y="19481"/>
                        <a:pt x="31523" y="19414"/>
                        <a:pt x="31590" y="19248"/>
                      </a:cubicBezTo>
                      <a:cubicBezTo>
                        <a:pt x="31490" y="18714"/>
                        <a:pt x="31123" y="18314"/>
                        <a:pt x="30622" y="18180"/>
                      </a:cubicBezTo>
                      <a:cubicBezTo>
                        <a:pt x="30589" y="18147"/>
                        <a:pt x="30556" y="18147"/>
                        <a:pt x="30489" y="18147"/>
                      </a:cubicBezTo>
                      <a:lnTo>
                        <a:pt x="30356" y="17880"/>
                      </a:lnTo>
                      <a:cubicBezTo>
                        <a:pt x="30255" y="17680"/>
                        <a:pt x="30089" y="17580"/>
                        <a:pt x="29889" y="17580"/>
                      </a:cubicBezTo>
                      <a:cubicBezTo>
                        <a:pt x="29822" y="17580"/>
                        <a:pt x="29755" y="17580"/>
                        <a:pt x="29688" y="17613"/>
                      </a:cubicBezTo>
                      <a:cubicBezTo>
                        <a:pt x="29622" y="17646"/>
                        <a:pt x="29522" y="17646"/>
                        <a:pt x="29455" y="17646"/>
                      </a:cubicBezTo>
                      <a:cubicBezTo>
                        <a:pt x="29221" y="17646"/>
                        <a:pt x="29121" y="17480"/>
                        <a:pt x="29055" y="17146"/>
                      </a:cubicBezTo>
                      <a:lnTo>
                        <a:pt x="29055" y="17013"/>
                      </a:lnTo>
                      <a:cubicBezTo>
                        <a:pt x="29088" y="16879"/>
                        <a:pt x="29021" y="16746"/>
                        <a:pt x="28955" y="16646"/>
                      </a:cubicBezTo>
                      <a:cubicBezTo>
                        <a:pt x="28821" y="16412"/>
                        <a:pt x="28654" y="16245"/>
                        <a:pt x="28421" y="16145"/>
                      </a:cubicBezTo>
                      <a:cubicBezTo>
                        <a:pt x="28321" y="16079"/>
                        <a:pt x="28154" y="16045"/>
                        <a:pt x="28021" y="16045"/>
                      </a:cubicBezTo>
                      <a:lnTo>
                        <a:pt x="27920" y="16045"/>
                      </a:lnTo>
                      <a:cubicBezTo>
                        <a:pt x="27854" y="16045"/>
                        <a:pt x="27787" y="16045"/>
                        <a:pt x="27720" y="16079"/>
                      </a:cubicBezTo>
                      <a:cubicBezTo>
                        <a:pt x="27687" y="16079"/>
                        <a:pt x="27654" y="16112"/>
                        <a:pt x="27654" y="16112"/>
                      </a:cubicBezTo>
                      <a:lnTo>
                        <a:pt x="27387" y="16012"/>
                      </a:lnTo>
                      <a:lnTo>
                        <a:pt x="27120" y="15878"/>
                      </a:lnTo>
                      <a:cubicBezTo>
                        <a:pt x="27087" y="15878"/>
                        <a:pt x="27053" y="15912"/>
                        <a:pt x="27020" y="15945"/>
                      </a:cubicBezTo>
                      <a:cubicBezTo>
                        <a:pt x="26920" y="15945"/>
                        <a:pt x="26853" y="15978"/>
                        <a:pt x="26786" y="16045"/>
                      </a:cubicBezTo>
                      <a:cubicBezTo>
                        <a:pt x="26720" y="16112"/>
                        <a:pt x="26653" y="16179"/>
                        <a:pt x="26553" y="16179"/>
                      </a:cubicBezTo>
                      <a:lnTo>
                        <a:pt x="26453" y="16179"/>
                      </a:lnTo>
                      <a:cubicBezTo>
                        <a:pt x="26453" y="16145"/>
                        <a:pt x="26453" y="16112"/>
                        <a:pt x="26453" y="16079"/>
                      </a:cubicBezTo>
                      <a:lnTo>
                        <a:pt x="26286" y="16012"/>
                      </a:lnTo>
                      <a:lnTo>
                        <a:pt x="26119" y="15978"/>
                      </a:lnTo>
                      <a:lnTo>
                        <a:pt x="26119" y="15878"/>
                      </a:lnTo>
                      <a:cubicBezTo>
                        <a:pt x="26119" y="15612"/>
                        <a:pt x="26086" y="15345"/>
                        <a:pt x="26052" y="15111"/>
                      </a:cubicBezTo>
                      <a:cubicBezTo>
                        <a:pt x="26086" y="15078"/>
                        <a:pt x="26086" y="15078"/>
                        <a:pt x="26052" y="15044"/>
                      </a:cubicBezTo>
                      <a:cubicBezTo>
                        <a:pt x="26052" y="14978"/>
                        <a:pt x="26052" y="14878"/>
                        <a:pt x="26052" y="14811"/>
                      </a:cubicBezTo>
                      <a:lnTo>
                        <a:pt x="25886" y="14544"/>
                      </a:lnTo>
                      <a:lnTo>
                        <a:pt x="25786" y="14511"/>
                      </a:lnTo>
                      <a:cubicBezTo>
                        <a:pt x="25752" y="14477"/>
                        <a:pt x="25752" y="14411"/>
                        <a:pt x="25786" y="14377"/>
                      </a:cubicBezTo>
                      <a:cubicBezTo>
                        <a:pt x="25819" y="14277"/>
                        <a:pt x="25786" y="14177"/>
                        <a:pt x="25752" y="14077"/>
                      </a:cubicBezTo>
                      <a:cubicBezTo>
                        <a:pt x="25652" y="14010"/>
                        <a:pt x="25552" y="13977"/>
                        <a:pt x="25452" y="13977"/>
                      </a:cubicBezTo>
                      <a:cubicBezTo>
                        <a:pt x="25185" y="14144"/>
                        <a:pt x="24918" y="14211"/>
                        <a:pt x="24618" y="14211"/>
                      </a:cubicBezTo>
                      <a:cubicBezTo>
                        <a:pt x="24118" y="14177"/>
                        <a:pt x="23651" y="13944"/>
                        <a:pt x="23317" y="13543"/>
                      </a:cubicBezTo>
                      <a:cubicBezTo>
                        <a:pt x="23250" y="13477"/>
                        <a:pt x="23150" y="13410"/>
                        <a:pt x="23050" y="13343"/>
                      </a:cubicBezTo>
                      <a:lnTo>
                        <a:pt x="22950" y="13243"/>
                      </a:lnTo>
                      <a:cubicBezTo>
                        <a:pt x="22850" y="13110"/>
                        <a:pt x="22683" y="13043"/>
                        <a:pt x="22517" y="13043"/>
                      </a:cubicBezTo>
                      <a:cubicBezTo>
                        <a:pt x="22316" y="13043"/>
                        <a:pt x="22183" y="13243"/>
                        <a:pt x="22050" y="13443"/>
                      </a:cubicBezTo>
                      <a:lnTo>
                        <a:pt x="21950" y="13577"/>
                      </a:lnTo>
                      <a:lnTo>
                        <a:pt x="21916" y="13944"/>
                      </a:lnTo>
                      <a:cubicBezTo>
                        <a:pt x="21849" y="13977"/>
                        <a:pt x="21749" y="14010"/>
                        <a:pt x="21649" y="14010"/>
                      </a:cubicBezTo>
                      <a:cubicBezTo>
                        <a:pt x="21483" y="13977"/>
                        <a:pt x="21316" y="13944"/>
                        <a:pt x="21182" y="13877"/>
                      </a:cubicBezTo>
                      <a:lnTo>
                        <a:pt x="21116" y="13844"/>
                      </a:lnTo>
                      <a:cubicBezTo>
                        <a:pt x="21116" y="13810"/>
                        <a:pt x="21082" y="13777"/>
                        <a:pt x="21049" y="13744"/>
                      </a:cubicBezTo>
                      <a:lnTo>
                        <a:pt x="21016" y="13677"/>
                      </a:lnTo>
                      <a:cubicBezTo>
                        <a:pt x="20915" y="13577"/>
                        <a:pt x="20815" y="13477"/>
                        <a:pt x="20682" y="13410"/>
                      </a:cubicBezTo>
                      <a:cubicBezTo>
                        <a:pt x="20582" y="13277"/>
                        <a:pt x="20515" y="13110"/>
                        <a:pt x="20482" y="12943"/>
                      </a:cubicBezTo>
                      <a:cubicBezTo>
                        <a:pt x="20482" y="12776"/>
                        <a:pt x="20415" y="12576"/>
                        <a:pt x="20282" y="12443"/>
                      </a:cubicBezTo>
                      <a:lnTo>
                        <a:pt x="19981" y="11809"/>
                      </a:lnTo>
                      <a:cubicBezTo>
                        <a:pt x="19915" y="11642"/>
                        <a:pt x="19781" y="11542"/>
                        <a:pt x="19648" y="11475"/>
                      </a:cubicBezTo>
                      <a:cubicBezTo>
                        <a:pt x="19481" y="11409"/>
                        <a:pt x="19381" y="11308"/>
                        <a:pt x="19281" y="11175"/>
                      </a:cubicBezTo>
                      <a:cubicBezTo>
                        <a:pt x="19047" y="10708"/>
                        <a:pt x="18647" y="10374"/>
                        <a:pt x="18180" y="10208"/>
                      </a:cubicBezTo>
                      <a:lnTo>
                        <a:pt x="15245" y="7939"/>
                      </a:lnTo>
                      <a:cubicBezTo>
                        <a:pt x="15178" y="7906"/>
                        <a:pt x="15111" y="7873"/>
                        <a:pt x="15045" y="7839"/>
                      </a:cubicBezTo>
                      <a:lnTo>
                        <a:pt x="14978" y="7873"/>
                      </a:lnTo>
                      <a:cubicBezTo>
                        <a:pt x="14878" y="7839"/>
                        <a:pt x="14811" y="7839"/>
                        <a:pt x="14711" y="7839"/>
                      </a:cubicBezTo>
                      <a:lnTo>
                        <a:pt x="14611" y="7839"/>
                      </a:lnTo>
                      <a:cubicBezTo>
                        <a:pt x="14377" y="7372"/>
                        <a:pt x="13977" y="7039"/>
                        <a:pt x="13510" y="6872"/>
                      </a:cubicBezTo>
                      <a:lnTo>
                        <a:pt x="13277" y="6772"/>
                      </a:lnTo>
                      <a:lnTo>
                        <a:pt x="13010" y="6438"/>
                      </a:lnTo>
                      <a:cubicBezTo>
                        <a:pt x="12943" y="6305"/>
                        <a:pt x="12810" y="6171"/>
                        <a:pt x="12676" y="6071"/>
                      </a:cubicBezTo>
                      <a:cubicBezTo>
                        <a:pt x="12543" y="6005"/>
                        <a:pt x="12409" y="5871"/>
                        <a:pt x="12343" y="5738"/>
                      </a:cubicBezTo>
                      <a:lnTo>
                        <a:pt x="12343" y="5338"/>
                      </a:lnTo>
                      <a:cubicBezTo>
                        <a:pt x="12376" y="4837"/>
                        <a:pt x="12009" y="4670"/>
                        <a:pt x="11642" y="4537"/>
                      </a:cubicBezTo>
                      <a:lnTo>
                        <a:pt x="11575" y="4504"/>
                      </a:lnTo>
                      <a:lnTo>
                        <a:pt x="11509" y="4504"/>
                      </a:lnTo>
                      <a:cubicBezTo>
                        <a:pt x="11475" y="4504"/>
                        <a:pt x="11409" y="4470"/>
                        <a:pt x="11409" y="4437"/>
                      </a:cubicBezTo>
                      <a:lnTo>
                        <a:pt x="11375" y="4370"/>
                      </a:lnTo>
                      <a:cubicBezTo>
                        <a:pt x="11075" y="3470"/>
                        <a:pt x="10775" y="2569"/>
                        <a:pt x="9674" y="2235"/>
                      </a:cubicBezTo>
                      <a:cubicBezTo>
                        <a:pt x="9641" y="2235"/>
                        <a:pt x="9607" y="2135"/>
                        <a:pt x="9574" y="2069"/>
                      </a:cubicBezTo>
                      <a:cubicBezTo>
                        <a:pt x="9541" y="2002"/>
                        <a:pt x="9507" y="1935"/>
                        <a:pt x="9474" y="1902"/>
                      </a:cubicBezTo>
                      <a:lnTo>
                        <a:pt x="9374" y="1802"/>
                      </a:lnTo>
                      <a:cubicBezTo>
                        <a:pt x="9274" y="1668"/>
                        <a:pt x="9140" y="1535"/>
                        <a:pt x="8974" y="1535"/>
                      </a:cubicBezTo>
                      <a:cubicBezTo>
                        <a:pt x="8940" y="1535"/>
                        <a:pt x="8907" y="1568"/>
                        <a:pt x="8907" y="1568"/>
                      </a:cubicBezTo>
                      <a:cubicBezTo>
                        <a:pt x="8807" y="1602"/>
                        <a:pt x="8707" y="1635"/>
                        <a:pt x="8640" y="1735"/>
                      </a:cubicBezTo>
                      <a:cubicBezTo>
                        <a:pt x="8540" y="1802"/>
                        <a:pt x="8440" y="1835"/>
                        <a:pt x="8306" y="1835"/>
                      </a:cubicBezTo>
                      <a:cubicBezTo>
                        <a:pt x="8140" y="1835"/>
                        <a:pt x="7940" y="1802"/>
                        <a:pt x="7773" y="1702"/>
                      </a:cubicBezTo>
                      <a:cubicBezTo>
                        <a:pt x="7439" y="1568"/>
                        <a:pt x="7072" y="1501"/>
                        <a:pt x="6705" y="1501"/>
                      </a:cubicBezTo>
                      <a:cubicBezTo>
                        <a:pt x="6438" y="1501"/>
                        <a:pt x="6172" y="1535"/>
                        <a:pt x="5938" y="1602"/>
                      </a:cubicBezTo>
                      <a:cubicBezTo>
                        <a:pt x="5438" y="1735"/>
                        <a:pt x="4904" y="1802"/>
                        <a:pt x="4370" y="1802"/>
                      </a:cubicBezTo>
                      <a:lnTo>
                        <a:pt x="4304" y="1802"/>
                      </a:lnTo>
                      <a:lnTo>
                        <a:pt x="3303" y="1235"/>
                      </a:lnTo>
                      <a:cubicBezTo>
                        <a:pt x="2903" y="634"/>
                        <a:pt x="2302" y="201"/>
                        <a:pt x="16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Google Shape;404;p16">
                  <a:extLst>
                    <a:ext uri="{FF2B5EF4-FFF2-40B4-BE49-F238E27FC236}">
                      <a16:creationId xmlns="" xmlns:a16="http://schemas.microsoft.com/office/drawing/2014/main" id="{1E795DE7-982F-D52B-0081-9E39A4B937C1}"/>
                    </a:ext>
                  </a:extLst>
                </p:cNvPr>
                <p:cNvSpPr/>
                <p:nvPr/>
              </p:nvSpPr>
              <p:spPr>
                <a:xfrm>
                  <a:off x="3197263" y="2493200"/>
                  <a:ext cx="79250" cy="9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0" h="3704" extrusionOk="0">
                      <a:moveTo>
                        <a:pt x="1135" y="1"/>
                      </a:moveTo>
                      <a:cubicBezTo>
                        <a:pt x="1101" y="1"/>
                        <a:pt x="1068" y="34"/>
                        <a:pt x="1035" y="68"/>
                      </a:cubicBezTo>
                      <a:cubicBezTo>
                        <a:pt x="968" y="101"/>
                        <a:pt x="935" y="168"/>
                        <a:pt x="935" y="234"/>
                      </a:cubicBezTo>
                      <a:cubicBezTo>
                        <a:pt x="935" y="301"/>
                        <a:pt x="935" y="401"/>
                        <a:pt x="1001" y="434"/>
                      </a:cubicBezTo>
                      <a:cubicBezTo>
                        <a:pt x="1235" y="668"/>
                        <a:pt x="1101" y="835"/>
                        <a:pt x="935" y="1002"/>
                      </a:cubicBezTo>
                      <a:cubicBezTo>
                        <a:pt x="768" y="1202"/>
                        <a:pt x="701" y="1469"/>
                        <a:pt x="701" y="1735"/>
                      </a:cubicBezTo>
                      <a:cubicBezTo>
                        <a:pt x="634" y="1869"/>
                        <a:pt x="701" y="1969"/>
                        <a:pt x="801" y="2102"/>
                      </a:cubicBezTo>
                      <a:cubicBezTo>
                        <a:pt x="834" y="2169"/>
                        <a:pt x="901" y="2236"/>
                        <a:pt x="935" y="2302"/>
                      </a:cubicBezTo>
                      <a:cubicBezTo>
                        <a:pt x="935" y="2336"/>
                        <a:pt x="935" y="2336"/>
                        <a:pt x="935" y="2336"/>
                      </a:cubicBezTo>
                      <a:lnTo>
                        <a:pt x="734" y="2336"/>
                      </a:lnTo>
                      <a:cubicBezTo>
                        <a:pt x="701" y="2336"/>
                        <a:pt x="668" y="2336"/>
                        <a:pt x="601" y="2369"/>
                      </a:cubicBezTo>
                      <a:lnTo>
                        <a:pt x="534" y="2369"/>
                      </a:lnTo>
                      <a:cubicBezTo>
                        <a:pt x="501" y="2369"/>
                        <a:pt x="468" y="2403"/>
                        <a:pt x="434" y="2403"/>
                      </a:cubicBezTo>
                      <a:cubicBezTo>
                        <a:pt x="401" y="2436"/>
                        <a:pt x="367" y="2436"/>
                        <a:pt x="334" y="2469"/>
                      </a:cubicBezTo>
                      <a:cubicBezTo>
                        <a:pt x="301" y="2503"/>
                        <a:pt x="234" y="2536"/>
                        <a:pt x="201" y="2569"/>
                      </a:cubicBezTo>
                      <a:lnTo>
                        <a:pt x="167" y="2636"/>
                      </a:lnTo>
                      <a:cubicBezTo>
                        <a:pt x="134" y="2703"/>
                        <a:pt x="101" y="2769"/>
                        <a:pt x="67" y="2836"/>
                      </a:cubicBezTo>
                      <a:cubicBezTo>
                        <a:pt x="67" y="2870"/>
                        <a:pt x="67" y="2870"/>
                        <a:pt x="67" y="2903"/>
                      </a:cubicBezTo>
                      <a:cubicBezTo>
                        <a:pt x="67" y="2936"/>
                        <a:pt x="34" y="2970"/>
                        <a:pt x="34" y="3036"/>
                      </a:cubicBezTo>
                      <a:cubicBezTo>
                        <a:pt x="1" y="3270"/>
                        <a:pt x="167" y="3270"/>
                        <a:pt x="367" y="3303"/>
                      </a:cubicBezTo>
                      <a:cubicBezTo>
                        <a:pt x="468" y="3303"/>
                        <a:pt x="568" y="3370"/>
                        <a:pt x="668" y="3437"/>
                      </a:cubicBezTo>
                      <a:cubicBezTo>
                        <a:pt x="701" y="3470"/>
                        <a:pt x="701" y="3470"/>
                        <a:pt x="734" y="3470"/>
                      </a:cubicBezTo>
                      <a:cubicBezTo>
                        <a:pt x="801" y="3503"/>
                        <a:pt x="834" y="3537"/>
                        <a:pt x="901" y="3570"/>
                      </a:cubicBezTo>
                      <a:cubicBezTo>
                        <a:pt x="968" y="3637"/>
                        <a:pt x="1068" y="3703"/>
                        <a:pt x="1201" y="3703"/>
                      </a:cubicBezTo>
                      <a:cubicBezTo>
                        <a:pt x="1268" y="3703"/>
                        <a:pt x="1368" y="3670"/>
                        <a:pt x="1435" y="3603"/>
                      </a:cubicBezTo>
                      <a:lnTo>
                        <a:pt x="1502" y="3537"/>
                      </a:lnTo>
                      <a:cubicBezTo>
                        <a:pt x="1702" y="3337"/>
                        <a:pt x="1902" y="3136"/>
                        <a:pt x="1735" y="2769"/>
                      </a:cubicBezTo>
                      <a:cubicBezTo>
                        <a:pt x="1668" y="2636"/>
                        <a:pt x="1668" y="2503"/>
                        <a:pt x="1735" y="2369"/>
                      </a:cubicBezTo>
                      <a:cubicBezTo>
                        <a:pt x="1802" y="2302"/>
                        <a:pt x="1902" y="2269"/>
                        <a:pt x="2002" y="2269"/>
                      </a:cubicBezTo>
                      <a:cubicBezTo>
                        <a:pt x="2102" y="2269"/>
                        <a:pt x="2202" y="2302"/>
                        <a:pt x="2269" y="2302"/>
                      </a:cubicBezTo>
                      <a:cubicBezTo>
                        <a:pt x="2369" y="2336"/>
                        <a:pt x="2469" y="2403"/>
                        <a:pt x="2569" y="2436"/>
                      </a:cubicBezTo>
                      <a:cubicBezTo>
                        <a:pt x="2702" y="2536"/>
                        <a:pt x="2869" y="2569"/>
                        <a:pt x="3036" y="2569"/>
                      </a:cubicBezTo>
                      <a:cubicBezTo>
                        <a:pt x="3053" y="2586"/>
                        <a:pt x="3069" y="2594"/>
                        <a:pt x="3086" y="2594"/>
                      </a:cubicBezTo>
                      <a:cubicBezTo>
                        <a:pt x="3103" y="2594"/>
                        <a:pt x="3119" y="2586"/>
                        <a:pt x="3136" y="2569"/>
                      </a:cubicBezTo>
                      <a:cubicBezTo>
                        <a:pt x="3169" y="2369"/>
                        <a:pt x="3136" y="2136"/>
                        <a:pt x="3036" y="1936"/>
                      </a:cubicBezTo>
                      <a:cubicBezTo>
                        <a:pt x="3003" y="1902"/>
                        <a:pt x="2969" y="1869"/>
                        <a:pt x="2936" y="1869"/>
                      </a:cubicBezTo>
                      <a:lnTo>
                        <a:pt x="2903" y="1835"/>
                      </a:lnTo>
                      <a:cubicBezTo>
                        <a:pt x="2803" y="1802"/>
                        <a:pt x="2702" y="1769"/>
                        <a:pt x="2602" y="1735"/>
                      </a:cubicBezTo>
                      <a:cubicBezTo>
                        <a:pt x="2302" y="1669"/>
                        <a:pt x="2269" y="1435"/>
                        <a:pt x="2235" y="1168"/>
                      </a:cubicBezTo>
                      <a:cubicBezTo>
                        <a:pt x="2169" y="668"/>
                        <a:pt x="1835" y="268"/>
                        <a:pt x="1368" y="68"/>
                      </a:cubicBezTo>
                      <a:cubicBezTo>
                        <a:pt x="1301" y="34"/>
                        <a:pt x="1235" y="1"/>
                        <a:pt x="11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Google Shape;405;p16">
                  <a:extLst>
                    <a:ext uri="{FF2B5EF4-FFF2-40B4-BE49-F238E27FC236}">
                      <a16:creationId xmlns="" xmlns:a16="http://schemas.microsoft.com/office/drawing/2014/main" id="{5EEF32C9-549C-907D-EA0E-A00428D3A7BB}"/>
                    </a:ext>
                  </a:extLst>
                </p:cNvPr>
                <p:cNvSpPr/>
                <p:nvPr/>
              </p:nvSpPr>
              <p:spPr>
                <a:xfrm>
                  <a:off x="3158913" y="2396475"/>
                  <a:ext cx="90075" cy="5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3" h="2102" extrusionOk="0">
                      <a:moveTo>
                        <a:pt x="1201" y="0"/>
                      </a:moveTo>
                      <a:cubicBezTo>
                        <a:pt x="967" y="0"/>
                        <a:pt x="767" y="67"/>
                        <a:pt x="634" y="234"/>
                      </a:cubicBezTo>
                      <a:cubicBezTo>
                        <a:pt x="601" y="367"/>
                        <a:pt x="467" y="367"/>
                        <a:pt x="367" y="367"/>
                      </a:cubicBezTo>
                      <a:cubicBezTo>
                        <a:pt x="234" y="401"/>
                        <a:pt x="134" y="367"/>
                        <a:pt x="67" y="534"/>
                      </a:cubicBezTo>
                      <a:cubicBezTo>
                        <a:pt x="33" y="601"/>
                        <a:pt x="0" y="668"/>
                        <a:pt x="33" y="768"/>
                      </a:cubicBezTo>
                      <a:cubicBezTo>
                        <a:pt x="67" y="868"/>
                        <a:pt x="167" y="934"/>
                        <a:pt x="267" y="968"/>
                      </a:cubicBezTo>
                      <a:lnTo>
                        <a:pt x="334" y="1034"/>
                      </a:lnTo>
                      <a:cubicBezTo>
                        <a:pt x="767" y="1235"/>
                        <a:pt x="1134" y="1602"/>
                        <a:pt x="1334" y="2102"/>
                      </a:cubicBezTo>
                      <a:cubicBezTo>
                        <a:pt x="1701" y="2102"/>
                        <a:pt x="2035" y="1835"/>
                        <a:pt x="2135" y="1468"/>
                      </a:cubicBezTo>
                      <a:lnTo>
                        <a:pt x="2135" y="1435"/>
                      </a:lnTo>
                      <a:cubicBezTo>
                        <a:pt x="2202" y="1468"/>
                        <a:pt x="2268" y="1535"/>
                        <a:pt x="2302" y="1602"/>
                      </a:cubicBezTo>
                      <a:cubicBezTo>
                        <a:pt x="2368" y="1702"/>
                        <a:pt x="2502" y="1768"/>
                        <a:pt x="2635" y="1768"/>
                      </a:cubicBezTo>
                      <a:lnTo>
                        <a:pt x="2869" y="1768"/>
                      </a:lnTo>
                      <a:cubicBezTo>
                        <a:pt x="3436" y="1768"/>
                        <a:pt x="3536" y="1535"/>
                        <a:pt x="3603" y="668"/>
                      </a:cubicBezTo>
                      <a:cubicBezTo>
                        <a:pt x="3503" y="501"/>
                        <a:pt x="3369" y="334"/>
                        <a:pt x="3169" y="234"/>
                      </a:cubicBezTo>
                      <a:cubicBezTo>
                        <a:pt x="3024" y="118"/>
                        <a:pt x="2804" y="27"/>
                        <a:pt x="2595" y="27"/>
                      </a:cubicBezTo>
                      <a:cubicBezTo>
                        <a:pt x="2564" y="27"/>
                        <a:pt x="2533" y="29"/>
                        <a:pt x="2502" y="34"/>
                      </a:cubicBezTo>
                      <a:lnTo>
                        <a:pt x="1468" y="34"/>
                      </a:lnTo>
                      <a:cubicBezTo>
                        <a:pt x="1368" y="0"/>
                        <a:pt x="1268" y="0"/>
                        <a:pt x="1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Google Shape;406;p16">
                  <a:extLst>
                    <a:ext uri="{FF2B5EF4-FFF2-40B4-BE49-F238E27FC236}">
                      <a16:creationId xmlns="" xmlns:a16="http://schemas.microsoft.com/office/drawing/2014/main" id="{40E2FB8F-1034-223C-5208-1498156550BA}"/>
                    </a:ext>
                  </a:extLst>
                </p:cNvPr>
                <p:cNvSpPr/>
                <p:nvPr/>
              </p:nvSpPr>
              <p:spPr>
                <a:xfrm>
                  <a:off x="3337363" y="2213000"/>
                  <a:ext cx="25875" cy="3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" h="1202" extrusionOk="0">
                      <a:moveTo>
                        <a:pt x="401" y="1"/>
                      </a:moveTo>
                      <a:cubicBezTo>
                        <a:pt x="134" y="168"/>
                        <a:pt x="1" y="434"/>
                        <a:pt x="34" y="701"/>
                      </a:cubicBezTo>
                      <a:cubicBezTo>
                        <a:pt x="101" y="835"/>
                        <a:pt x="134" y="1202"/>
                        <a:pt x="434" y="1202"/>
                      </a:cubicBezTo>
                      <a:lnTo>
                        <a:pt x="501" y="1202"/>
                      </a:lnTo>
                      <a:cubicBezTo>
                        <a:pt x="534" y="1202"/>
                        <a:pt x="568" y="1202"/>
                        <a:pt x="601" y="1168"/>
                      </a:cubicBezTo>
                      <a:lnTo>
                        <a:pt x="634" y="1168"/>
                      </a:lnTo>
                      <a:cubicBezTo>
                        <a:pt x="701" y="1168"/>
                        <a:pt x="768" y="1135"/>
                        <a:pt x="801" y="1102"/>
                      </a:cubicBezTo>
                      <a:cubicBezTo>
                        <a:pt x="868" y="1035"/>
                        <a:pt x="901" y="1001"/>
                        <a:pt x="935" y="935"/>
                      </a:cubicBezTo>
                      <a:lnTo>
                        <a:pt x="968" y="901"/>
                      </a:lnTo>
                      <a:cubicBezTo>
                        <a:pt x="1001" y="868"/>
                        <a:pt x="1001" y="801"/>
                        <a:pt x="1035" y="735"/>
                      </a:cubicBezTo>
                      <a:cubicBezTo>
                        <a:pt x="1035" y="735"/>
                        <a:pt x="1035" y="701"/>
                        <a:pt x="1035" y="701"/>
                      </a:cubicBezTo>
                      <a:cubicBezTo>
                        <a:pt x="1035" y="668"/>
                        <a:pt x="1035" y="635"/>
                        <a:pt x="1035" y="601"/>
                      </a:cubicBezTo>
                      <a:cubicBezTo>
                        <a:pt x="1035" y="568"/>
                        <a:pt x="1001" y="534"/>
                        <a:pt x="1001" y="501"/>
                      </a:cubicBezTo>
                      <a:cubicBezTo>
                        <a:pt x="935" y="301"/>
                        <a:pt x="734" y="134"/>
                        <a:pt x="40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Google Shape;407;p16">
                  <a:extLst>
                    <a:ext uri="{FF2B5EF4-FFF2-40B4-BE49-F238E27FC236}">
                      <a16:creationId xmlns="" xmlns:a16="http://schemas.microsoft.com/office/drawing/2014/main" id="{3FD08DD5-9A28-A1E1-6BDA-DA6B1C00ADB0}"/>
                    </a:ext>
                  </a:extLst>
                </p:cNvPr>
                <p:cNvSpPr/>
                <p:nvPr/>
              </p:nvSpPr>
              <p:spPr>
                <a:xfrm>
                  <a:off x="2493438" y="2368950"/>
                  <a:ext cx="90925" cy="10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7" h="4071" extrusionOk="0">
                      <a:moveTo>
                        <a:pt x="1268" y="1"/>
                      </a:moveTo>
                      <a:cubicBezTo>
                        <a:pt x="1001" y="34"/>
                        <a:pt x="801" y="101"/>
                        <a:pt x="601" y="234"/>
                      </a:cubicBezTo>
                      <a:cubicBezTo>
                        <a:pt x="467" y="334"/>
                        <a:pt x="334" y="401"/>
                        <a:pt x="167" y="401"/>
                      </a:cubicBezTo>
                      <a:lnTo>
                        <a:pt x="100" y="401"/>
                      </a:lnTo>
                      <a:cubicBezTo>
                        <a:pt x="33" y="534"/>
                        <a:pt x="0" y="634"/>
                        <a:pt x="33" y="768"/>
                      </a:cubicBezTo>
                      <a:cubicBezTo>
                        <a:pt x="100" y="935"/>
                        <a:pt x="234" y="1035"/>
                        <a:pt x="400" y="1101"/>
                      </a:cubicBezTo>
                      <a:cubicBezTo>
                        <a:pt x="467" y="1135"/>
                        <a:pt x="500" y="1201"/>
                        <a:pt x="534" y="1268"/>
                      </a:cubicBezTo>
                      <a:lnTo>
                        <a:pt x="567" y="1302"/>
                      </a:lnTo>
                      <a:cubicBezTo>
                        <a:pt x="701" y="1468"/>
                        <a:pt x="834" y="1668"/>
                        <a:pt x="934" y="1902"/>
                      </a:cubicBezTo>
                      <a:cubicBezTo>
                        <a:pt x="1034" y="2102"/>
                        <a:pt x="1168" y="2336"/>
                        <a:pt x="1301" y="2536"/>
                      </a:cubicBezTo>
                      <a:cubicBezTo>
                        <a:pt x="1601" y="2869"/>
                        <a:pt x="1801" y="3236"/>
                        <a:pt x="1968" y="3637"/>
                      </a:cubicBezTo>
                      <a:cubicBezTo>
                        <a:pt x="2068" y="3903"/>
                        <a:pt x="2302" y="4070"/>
                        <a:pt x="2569" y="4070"/>
                      </a:cubicBezTo>
                      <a:cubicBezTo>
                        <a:pt x="2669" y="4070"/>
                        <a:pt x="2735" y="4037"/>
                        <a:pt x="2835" y="4037"/>
                      </a:cubicBezTo>
                      <a:cubicBezTo>
                        <a:pt x="3169" y="4003"/>
                        <a:pt x="3403" y="3670"/>
                        <a:pt x="3369" y="3336"/>
                      </a:cubicBezTo>
                      <a:lnTo>
                        <a:pt x="3369" y="3303"/>
                      </a:lnTo>
                      <a:cubicBezTo>
                        <a:pt x="3336" y="3103"/>
                        <a:pt x="3369" y="2903"/>
                        <a:pt x="3436" y="2736"/>
                      </a:cubicBezTo>
                      <a:cubicBezTo>
                        <a:pt x="3636" y="2035"/>
                        <a:pt x="3403" y="1435"/>
                        <a:pt x="2802" y="1235"/>
                      </a:cubicBezTo>
                      <a:cubicBezTo>
                        <a:pt x="2469" y="1135"/>
                        <a:pt x="2235" y="901"/>
                        <a:pt x="2102" y="568"/>
                      </a:cubicBezTo>
                      <a:cubicBezTo>
                        <a:pt x="1968" y="368"/>
                        <a:pt x="1801" y="201"/>
                        <a:pt x="1601" y="101"/>
                      </a:cubicBezTo>
                      <a:cubicBezTo>
                        <a:pt x="1501" y="34"/>
                        <a:pt x="1368" y="1"/>
                        <a:pt x="126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Google Shape;408;p16">
                  <a:extLst>
                    <a:ext uri="{FF2B5EF4-FFF2-40B4-BE49-F238E27FC236}">
                      <a16:creationId xmlns="" xmlns:a16="http://schemas.microsoft.com/office/drawing/2014/main" id="{96F2737B-67C4-812A-289F-3370B05571A4}"/>
                    </a:ext>
                  </a:extLst>
                </p:cNvPr>
                <p:cNvSpPr/>
                <p:nvPr/>
              </p:nvSpPr>
              <p:spPr>
                <a:xfrm>
                  <a:off x="2349163" y="2223025"/>
                  <a:ext cx="89250" cy="7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0" h="3036" extrusionOk="0">
                      <a:moveTo>
                        <a:pt x="901" y="0"/>
                      </a:moveTo>
                      <a:cubicBezTo>
                        <a:pt x="634" y="33"/>
                        <a:pt x="434" y="133"/>
                        <a:pt x="301" y="334"/>
                      </a:cubicBezTo>
                      <a:cubicBezTo>
                        <a:pt x="100" y="500"/>
                        <a:pt x="0" y="701"/>
                        <a:pt x="0" y="934"/>
                      </a:cubicBezTo>
                      <a:cubicBezTo>
                        <a:pt x="34" y="1134"/>
                        <a:pt x="167" y="1334"/>
                        <a:pt x="367" y="1468"/>
                      </a:cubicBezTo>
                      <a:cubicBezTo>
                        <a:pt x="567" y="1701"/>
                        <a:pt x="868" y="1868"/>
                        <a:pt x="1201" y="1935"/>
                      </a:cubicBezTo>
                      <a:cubicBezTo>
                        <a:pt x="1501" y="2001"/>
                        <a:pt x="1835" y="2135"/>
                        <a:pt x="2102" y="2302"/>
                      </a:cubicBezTo>
                      <a:cubicBezTo>
                        <a:pt x="2202" y="2368"/>
                        <a:pt x="2302" y="2468"/>
                        <a:pt x="2402" y="2535"/>
                      </a:cubicBezTo>
                      <a:lnTo>
                        <a:pt x="2469" y="2602"/>
                      </a:lnTo>
                      <a:cubicBezTo>
                        <a:pt x="2502" y="2635"/>
                        <a:pt x="2535" y="2702"/>
                        <a:pt x="2569" y="2735"/>
                      </a:cubicBezTo>
                      <a:cubicBezTo>
                        <a:pt x="2702" y="2902"/>
                        <a:pt x="2902" y="3002"/>
                        <a:pt x="3103" y="3036"/>
                      </a:cubicBezTo>
                      <a:cubicBezTo>
                        <a:pt x="3169" y="3036"/>
                        <a:pt x="3269" y="3002"/>
                        <a:pt x="3336" y="2969"/>
                      </a:cubicBezTo>
                      <a:cubicBezTo>
                        <a:pt x="3570" y="2869"/>
                        <a:pt x="3570" y="2635"/>
                        <a:pt x="3570" y="2402"/>
                      </a:cubicBezTo>
                      <a:cubicBezTo>
                        <a:pt x="3570" y="2335"/>
                        <a:pt x="3570" y="2302"/>
                        <a:pt x="3570" y="2235"/>
                      </a:cubicBezTo>
                      <a:cubicBezTo>
                        <a:pt x="3570" y="2135"/>
                        <a:pt x="3536" y="2035"/>
                        <a:pt x="3503" y="1935"/>
                      </a:cubicBezTo>
                      <a:lnTo>
                        <a:pt x="3503" y="1901"/>
                      </a:lnTo>
                      <a:lnTo>
                        <a:pt x="3336" y="1735"/>
                      </a:lnTo>
                      <a:cubicBezTo>
                        <a:pt x="3303" y="1701"/>
                        <a:pt x="3303" y="1668"/>
                        <a:pt x="3269" y="1635"/>
                      </a:cubicBezTo>
                      <a:lnTo>
                        <a:pt x="3203" y="1534"/>
                      </a:lnTo>
                      <a:cubicBezTo>
                        <a:pt x="3103" y="1468"/>
                        <a:pt x="3036" y="1401"/>
                        <a:pt x="2936" y="1334"/>
                      </a:cubicBezTo>
                      <a:cubicBezTo>
                        <a:pt x="2702" y="1168"/>
                        <a:pt x="2469" y="1034"/>
                        <a:pt x="2202" y="967"/>
                      </a:cubicBezTo>
                      <a:lnTo>
                        <a:pt x="2068" y="934"/>
                      </a:lnTo>
                      <a:cubicBezTo>
                        <a:pt x="2002" y="867"/>
                        <a:pt x="1935" y="834"/>
                        <a:pt x="1835" y="801"/>
                      </a:cubicBezTo>
                      <a:cubicBezTo>
                        <a:pt x="1601" y="667"/>
                        <a:pt x="1368" y="567"/>
                        <a:pt x="1335" y="234"/>
                      </a:cubicBezTo>
                      <a:cubicBezTo>
                        <a:pt x="1235" y="100"/>
                        <a:pt x="1068" y="0"/>
                        <a:pt x="9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Google Shape;409;p16">
                  <a:extLst>
                    <a:ext uri="{FF2B5EF4-FFF2-40B4-BE49-F238E27FC236}">
                      <a16:creationId xmlns="" xmlns:a16="http://schemas.microsoft.com/office/drawing/2014/main" id="{35175D50-C2CD-7705-D933-E89B756B43D0}"/>
                    </a:ext>
                  </a:extLst>
                </p:cNvPr>
                <p:cNvSpPr/>
                <p:nvPr/>
              </p:nvSpPr>
              <p:spPr>
                <a:xfrm>
                  <a:off x="2766963" y="2761725"/>
                  <a:ext cx="68400" cy="8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3571" extrusionOk="0">
                      <a:moveTo>
                        <a:pt x="601" y="1"/>
                      </a:moveTo>
                      <a:cubicBezTo>
                        <a:pt x="501" y="1"/>
                        <a:pt x="401" y="34"/>
                        <a:pt x="334" y="101"/>
                      </a:cubicBezTo>
                      <a:cubicBezTo>
                        <a:pt x="0" y="368"/>
                        <a:pt x="134" y="701"/>
                        <a:pt x="334" y="1002"/>
                      </a:cubicBezTo>
                      <a:cubicBezTo>
                        <a:pt x="434" y="1435"/>
                        <a:pt x="701" y="1835"/>
                        <a:pt x="1101" y="2069"/>
                      </a:cubicBezTo>
                      <a:cubicBezTo>
                        <a:pt x="1401" y="2302"/>
                        <a:pt x="1635" y="2636"/>
                        <a:pt x="1735" y="3003"/>
                      </a:cubicBezTo>
                      <a:cubicBezTo>
                        <a:pt x="1802" y="3103"/>
                        <a:pt x="1835" y="3203"/>
                        <a:pt x="1902" y="3303"/>
                      </a:cubicBezTo>
                      <a:cubicBezTo>
                        <a:pt x="1935" y="3470"/>
                        <a:pt x="2068" y="3570"/>
                        <a:pt x="2235" y="3570"/>
                      </a:cubicBezTo>
                      <a:cubicBezTo>
                        <a:pt x="2302" y="3570"/>
                        <a:pt x="2335" y="3570"/>
                        <a:pt x="2402" y="3537"/>
                      </a:cubicBezTo>
                      <a:cubicBezTo>
                        <a:pt x="2502" y="3503"/>
                        <a:pt x="2569" y="3470"/>
                        <a:pt x="2569" y="3403"/>
                      </a:cubicBezTo>
                      <a:cubicBezTo>
                        <a:pt x="2569" y="3370"/>
                        <a:pt x="2502" y="3270"/>
                        <a:pt x="2435" y="3170"/>
                      </a:cubicBezTo>
                      <a:cubicBezTo>
                        <a:pt x="2369" y="3136"/>
                        <a:pt x="2335" y="3103"/>
                        <a:pt x="2335" y="3036"/>
                      </a:cubicBezTo>
                      <a:cubicBezTo>
                        <a:pt x="2335" y="2970"/>
                        <a:pt x="2402" y="2936"/>
                        <a:pt x="2469" y="2903"/>
                      </a:cubicBezTo>
                      <a:cubicBezTo>
                        <a:pt x="2469" y="2870"/>
                        <a:pt x="2502" y="2870"/>
                        <a:pt x="2535" y="2836"/>
                      </a:cubicBezTo>
                      <a:cubicBezTo>
                        <a:pt x="2736" y="2636"/>
                        <a:pt x="2736" y="2336"/>
                        <a:pt x="2535" y="2136"/>
                      </a:cubicBezTo>
                      <a:lnTo>
                        <a:pt x="2469" y="2036"/>
                      </a:lnTo>
                      <a:cubicBezTo>
                        <a:pt x="2335" y="1769"/>
                        <a:pt x="2168" y="1569"/>
                        <a:pt x="1935" y="1469"/>
                      </a:cubicBezTo>
                      <a:lnTo>
                        <a:pt x="1701" y="1002"/>
                      </a:lnTo>
                      <a:cubicBezTo>
                        <a:pt x="1635" y="935"/>
                        <a:pt x="1635" y="868"/>
                        <a:pt x="1635" y="768"/>
                      </a:cubicBezTo>
                      <a:cubicBezTo>
                        <a:pt x="1635" y="668"/>
                        <a:pt x="1601" y="568"/>
                        <a:pt x="1535" y="501"/>
                      </a:cubicBezTo>
                      <a:cubicBezTo>
                        <a:pt x="1468" y="468"/>
                        <a:pt x="1401" y="434"/>
                        <a:pt x="1335" y="401"/>
                      </a:cubicBezTo>
                      <a:cubicBezTo>
                        <a:pt x="1268" y="334"/>
                        <a:pt x="1201" y="301"/>
                        <a:pt x="1134" y="234"/>
                      </a:cubicBezTo>
                      <a:lnTo>
                        <a:pt x="1001" y="168"/>
                      </a:lnTo>
                      <a:cubicBezTo>
                        <a:pt x="868" y="68"/>
                        <a:pt x="734" y="1"/>
                        <a:pt x="60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Google Shape;410;p16">
                  <a:extLst>
                    <a:ext uri="{FF2B5EF4-FFF2-40B4-BE49-F238E27FC236}">
                      <a16:creationId xmlns="" xmlns:a16="http://schemas.microsoft.com/office/drawing/2014/main" id="{F53AA7EA-D60C-16C5-299F-0FD5BADEF53F}"/>
                    </a:ext>
                  </a:extLst>
                </p:cNvPr>
                <p:cNvSpPr/>
                <p:nvPr/>
              </p:nvSpPr>
              <p:spPr>
                <a:xfrm>
                  <a:off x="2730263" y="2719200"/>
                  <a:ext cx="45050" cy="4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2" h="1602" extrusionOk="0">
                      <a:moveTo>
                        <a:pt x="501" y="1"/>
                      </a:moveTo>
                      <a:cubicBezTo>
                        <a:pt x="401" y="1"/>
                        <a:pt x="334" y="1"/>
                        <a:pt x="234" y="34"/>
                      </a:cubicBezTo>
                      <a:cubicBezTo>
                        <a:pt x="1" y="167"/>
                        <a:pt x="34" y="401"/>
                        <a:pt x="101" y="634"/>
                      </a:cubicBezTo>
                      <a:cubicBezTo>
                        <a:pt x="101" y="668"/>
                        <a:pt x="101" y="734"/>
                        <a:pt x="134" y="801"/>
                      </a:cubicBezTo>
                      <a:cubicBezTo>
                        <a:pt x="134" y="1001"/>
                        <a:pt x="267" y="1035"/>
                        <a:pt x="401" y="1068"/>
                      </a:cubicBezTo>
                      <a:cubicBezTo>
                        <a:pt x="501" y="1068"/>
                        <a:pt x="568" y="1101"/>
                        <a:pt x="634" y="1168"/>
                      </a:cubicBezTo>
                      <a:cubicBezTo>
                        <a:pt x="768" y="1168"/>
                        <a:pt x="868" y="1235"/>
                        <a:pt x="935" y="1302"/>
                      </a:cubicBezTo>
                      <a:cubicBezTo>
                        <a:pt x="1001" y="1368"/>
                        <a:pt x="1068" y="1402"/>
                        <a:pt x="1135" y="1435"/>
                      </a:cubicBezTo>
                      <a:cubicBezTo>
                        <a:pt x="1168" y="1468"/>
                        <a:pt x="1201" y="1502"/>
                        <a:pt x="1235" y="1502"/>
                      </a:cubicBezTo>
                      <a:cubicBezTo>
                        <a:pt x="1301" y="1568"/>
                        <a:pt x="1402" y="1602"/>
                        <a:pt x="1468" y="1602"/>
                      </a:cubicBezTo>
                      <a:cubicBezTo>
                        <a:pt x="1535" y="1602"/>
                        <a:pt x="1602" y="1568"/>
                        <a:pt x="1635" y="1535"/>
                      </a:cubicBezTo>
                      <a:cubicBezTo>
                        <a:pt x="1802" y="1435"/>
                        <a:pt x="1735" y="1335"/>
                        <a:pt x="1702" y="1235"/>
                      </a:cubicBezTo>
                      <a:cubicBezTo>
                        <a:pt x="1635" y="1168"/>
                        <a:pt x="1635" y="1101"/>
                        <a:pt x="1635" y="1035"/>
                      </a:cubicBezTo>
                      <a:cubicBezTo>
                        <a:pt x="1568" y="968"/>
                        <a:pt x="1535" y="901"/>
                        <a:pt x="1502" y="801"/>
                      </a:cubicBezTo>
                      <a:cubicBezTo>
                        <a:pt x="1402" y="634"/>
                        <a:pt x="1268" y="468"/>
                        <a:pt x="1135" y="301"/>
                      </a:cubicBezTo>
                      <a:cubicBezTo>
                        <a:pt x="968" y="134"/>
                        <a:pt x="734" y="1"/>
                        <a:pt x="50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Google Shape;411;p16">
                  <a:extLst>
                    <a:ext uri="{FF2B5EF4-FFF2-40B4-BE49-F238E27FC236}">
                      <a16:creationId xmlns="" xmlns:a16="http://schemas.microsoft.com/office/drawing/2014/main" id="{D8BE972F-D9C3-C2FB-17A4-4AC702F4CEEC}"/>
                    </a:ext>
                  </a:extLst>
                </p:cNvPr>
                <p:cNvSpPr/>
                <p:nvPr/>
              </p:nvSpPr>
              <p:spPr>
                <a:xfrm>
                  <a:off x="2986288" y="3041800"/>
                  <a:ext cx="41725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9" h="1241" extrusionOk="0">
                      <a:moveTo>
                        <a:pt x="635" y="1"/>
                      </a:moveTo>
                      <a:cubicBezTo>
                        <a:pt x="601" y="1"/>
                        <a:pt x="568" y="2"/>
                        <a:pt x="534" y="6"/>
                      </a:cubicBezTo>
                      <a:lnTo>
                        <a:pt x="200" y="6"/>
                      </a:lnTo>
                      <a:cubicBezTo>
                        <a:pt x="100" y="6"/>
                        <a:pt x="67" y="39"/>
                        <a:pt x="34" y="139"/>
                      </a:cubicBezTo>
                      <a:cubicBezTo>
                        <a:pt x="0" y="339"/>
                        <a:pt x="134" y="406"/>
                        <a:pt x="267" y="506"/>
                      </a:cubicBezTo>
                      <a:lnTo>
                        <a:pt x="334" y="573"/>
                      </a:lnTo>
                      <a:lnTo>
                        <a:pt x="534" y="706"/>
                      </a:lnTo>
                      <a:cubicBezTo>
                        <a:pt x="667" y="806"/>
                        <a:pt x="767" y="906"/>
                        <a:pt x="901" y="1007"/>
                      </a:cubicBezTo>
                      <a:lnTo>
                        <a:pt x="968" y="1073"/>
                      </a:lnTo>
                      <a:cubicBezTo>
                        <a:pt x="1034" y="1173"/>
                        <a:pt x="1134" y="1240"/>
                        <a:pt x="1234" y="1240"/>
                      </a:cubicBezTo>
                      <a:cubicBezTo>
                        <a:pt x="1334" y="1240"/>
                        <a:pt x="1401" y="1207"/>
                        <a:pt x="1468" y="1140"/>
                      </a:cubicBezTo>
                      <a:cubicBezTo>
                        <a:pt x="1668" y="906"/>
                        <a:pt x="1668" y="573"/>
                        <a:pt x="1468" y="373"/>
                      </a:cubicBezTo>
                      <a:cubicBezTo>
                        <a:pt x="1228" y="133"/>
                        <a:pt x="934" y="1"/>
                        <a:pt x="6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Google Shape;412;p16">
                  <a:extLst>
                    <a:ext uri="{FF2B5EF4-FFF2-40B4-BE49-F238E27FC236}">
                      <a16:creationId xmlns="" xmlns:a16="http://schemas.microsoft.com/office/drawing/2014/main" id="{0548D1F2-404A-C84C-7B90-5AC278C43CDE}"/>
                    </a:ext>
                  </a:extLst>
                </p:cNvPr>
                <p:cNvSpPr/>
                <p:nvPr/>
              </p:nvSpPr>
              <p:spPr>
                <a:xfrm>
                  <a:off x="2631863" y="2497375"/>
                  <a:ext cx="42550" cy="1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2" h="706" extrusionOk="0">
                      <a:moveTo>
                        <a:pt x="267" y="1"/>
                      </a:moveTo>
                      <a:cubicBezTo>
                        <a:pt x="134" y="67"/>
                        <a:pt x="34" y="167"/>
                        <a:pt x="0" y="301"/>
                      </a:cubicBezTo>
                      <a:cubicBezTo>
                        <a:pt x="31" y="545"/>
                        <a:pt x="257" y="705"/>
                        <a:pt x="499" y="705"/>
                      </a:cubicBezTo>
                      <a:cubicBezTo>
                        <a:pt x="522" y="705"/>
                        <a:pt x="545" y="704"/>
                        <a:pt x="567" y="701"/>
                      </a:cubicBezTo>
                      <a:lnTo>
                        <a:pt x="1635" y="701"/>
                      </a:lnTo>
                      <a:cubicBezTo>
                        <a:pt x="1702" y="101"/>
                        <a:pt x="1335" y="67"/>
                        <a:pt x="1001" y="34"/>
                      </a:cubicBezTo>
                      <a:cubicBezTo>
                        <a:pt x="901" y="34"/>
                        <a:pt x="768" y="1"/>
                        <a:pt x="66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Google Shape;413;p16">
                  <a:extLst>
                    <a:ext uri="{FF2B5EF4-FFF2-40B4-BE49-F238E27FC236}">
                      <a16:creationId xmlns="" xmlns:a16="http://schemas.microsoft.com/office/drawing/2014/main" id="{B90D6A35-F014-8328-E357-15BF395FE268}"/>
                    </a:ext>
                  </a:extLst>
                </p:cNvPr>
                <p:cNvSpPr/>
                <p:nvPr/>
              </p:nvSpPr>
              <p:spPr>
                <a:xfrm>
                  <a:off x="2494263" y="2293900"/>
                  <a:ext cx="2755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" h="1168" extrusionOk="0">
                      <a:moveTo>
                        <a:pt x="267" y="0"/>
                      </a:moveTo>
                      <a:cubicBezTo>
                        <a:pt x="134" y="0"/>
                        <a:pt x="34" y="34"/>
                        <a:pt x="0" y="267"/>
                      </a:cubicBezTo>
                      <a:cubicBezTo>
                        <a:pt x="101" y="501"/>
                        <a:pt x="234" y="668"/>
                        <a:pt x="401" y="834"/>
                      </a:cubicBezTo>
                      <a:cubicBezTo>
                        <a:pt x="467" y="901"/>
                        <a:pt x="701" y="1168"/>
                        <a:pt x="801" y="1168"/>
                      </a:cubicBezTo>
                      <a:cubicBezTo>
                        <a:pt x="1001" y="1101"/>
                        <a:pt x="1035" y="934"/>
                        <a:pt x="1101" y="734"/>
                      </a:cubicBezTo>
                      <a:cubicBezTo>
                        <a:pt x="1068" y="701"/>
                        <a:pt x="1068" y="668"/>
                        <a:pt x="1101" y="634"/>
                      </a:cubicBezTo>
                      <a:cubicBezTo>
                        <a:pt x="1068" y="234"/>
                        <a:pt x="868" y="0"/>
                        <a:pt x="5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Google Shape;414;p16">
                  <a:extLst>
                    <a:ext uri="{FF2B5EF4-FFF2-40B4-BE49-F238E27FC236}">
                      <a16:creationId xmlns="" xmlns:a16="http://schemas.microsoft.com/office/drawing/2014/main" id="{E829D7F7-4552-0057-00F4-34CFF9D8F6CC}"/>
                    </a:ext>
                  </a:extLst>
                </p:cNvPr>
                <p:cNvSpPr/>
                <p:nvPr/>
              </p:nvSpPr>
              <p:spPr>
                <a:xfrm>
                  <a:off x="2635188" y="2605800"/>
                  <a:ext cx="82600" cy="10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4" h="4137" extrusionOk="0">
                      <a:moveTo>
                        <a:pt x="1469" y="0"/>
                      </a:moveTo>
                      <a:cubicBezTo>
                        <a:pt x="1368" y="0"/>
                        <a:pt x="1235" y="67"/>
                        <a:pt x="1168" y="133"/>
                      </a:cubicBezTo>
                      <a:cubicBezTo>
                        <a:pt x="1068" y="234"/>
                        <a:pt x="968" y="267"/>
                        <a:pt x="835" y="300"/>
                      </a:cubicBezTo>
                      <a:cubicBezTo>
                        <a:pt x="501" y="300"/>
                        <a:pt x="334" y="467"/>
                        <a:pt x="268" y="867"/>
                      </a:cubicBezTo>
                      <a:lnTo>
                        <a:pt x="101" y="1134"/>
                      </a:lnTo>
                      <a:cubicBezTo>
                        <a:pt x="1" y="1268"/>
                        <a:pt x="1" y="1434"/>
                        <a:pt x="101" y="1568"/>
                      </a:cubicBezTo>
                      <a:lnTo>
                        <a:pt x="234" y="1701"/>
                      </a:lnTo>
                      <a:cubicBezTo>
                        <a:pt x="234" y="1901"/>
                        <a:pt x="334" y="2068"/>
                        <a:pt x="501" y="2168"/>
                      </a:cubicBezTo>
                      <a:cubicBezTo>
                        <a:pt x="568" y="2202"/>
                        <a:pt x="601" y="2235"/>
                        <a:pt x="635" y="2268"/>
                      </a:cubicBezTo>
                      <a:lnTo>
                        <a:pt x="735" y="2502"/>
                      </a:lnTo>
                      <a:cubicBezTo>
                        <a:pt x="735" y="2769"/>
                        <a:pt x="735" y="3069"/>
                        <a:pt x="1068" y="3169"/>
                      </a:cubicBezTo>
                      <a:lnTo>
                        <a:pt x="1068" y="3269"/>
                      </a:lnTo>
                      <a:lnTo>
                        <a:pt x="1102" y="3369"/>
                      </a:lnTo>
                      <a:lnTo>
                        <a:pt x="2002" y="3869"/>
                      </a:lnTo>
                      <a:cubicBezTo>
                        <a:pt x="2036" y="3903"/>
                        <a:pt x="2036" y="3970"/>
                        <a:pt x="2036" y="4003"/>
                      </a:cubicBezTo>
                      <a:cubicBezTo>
                        <a:pt x="2102" y="4070"/>
                        <a:pt x="2236" y="4136"/>
                        <a:pt x="2336" y="4136"/>
                      </a:cubicBezTo>
                      <a:cubicBezTo>
                        <a:pt x="2469" y="4136"/>
                        <a:pt x="2569" y="4036"/>
                        <a:pt x="2636" y="3936"/>
                      </a:cubicBezTo>
                      <a:lnTo>
                        <a:pt x="2903" y="3669"/>
                      </a:lnTo>
                      <a:cubicBezTo>
                        <a:pt x="3303" y="3569"/>
                        <a:pt x="3236" y="3336"/>
                        <a:pt x="3203" y="3102"/>
                      </a:cubicBezTo>
                      <a:cubicBezTo>
                        <a:pt x="3170" y="3002"/>
                        <a:pt x="3170" y="2902"/>
                        <a:pt x="3170" y="2802"/>
                      </a:cubicBezTo>
                      <a:lnTo>
                        <a:pt x="2870" y="2468"/>
                      </a:lnTo>
                      <a:lnTo>
                        <a:pt x="2769" y="2368"/>
                      </a:lnTo>
                      <a:lnTo>
                        <a:pt x="2769" y="2235"/>
                      </a:lnTo>
                      <a:lnTo>
                        <a:pt x="2436" y="1568"/>
                      </a:lnTo>
                      <a:cubicBezTo>
                        <a:pt x="2436" y="1534"/>
                        <a:pt x="2436" y="1468"/>
                        <a:pt x="2436" y="1434"/>
                      </a:cubicBezTo>
                      <a:cubicBezTo>
                        <a:pt x="2403" y="1434"/>
                        <a:pt x="2369" y="1401"/>
                        <a:pt x="2336" y="1401"/>
                      </a:cubicBezTo>
                      <a:cubicBezTo>
                        <a:pt x="2236" y="1334"/>
                        <a:pt x="2202" y="1234"/>
                        <a:pt x="2236" y="1101"/>
                      </a:cubicBezTo>
                      <a:lnTo>
                        <a:pt x="2102" y="1101"/>
                      </a:lnTo>
                      <a:cubicBezTo>
                        <a:pt x="2169" y="767"/>
                        <a:pt x="1936" y="567"/>
                        <a:pt x="1702" y="400"/>
                      </a:cubicBezTo>
                      <a:cubicBezTo>
                        <a:pt x="1702" y="300"/>
                        <a:pt x="1669" y="200"/>
                        <a:pt x="1602" y="100"/>
                      </a:cubicBezTo>
                      <a:cubicBezTo>
                        <a:pt x="1569" y="67"/>
                        <a:pt x="1569" y="33"/>
                        <a:pt x="15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Google Shape;415;p16">
                  <a:extLst>
                    <a:ext uri="{FF2B5EF4-FFF2-40B4-BE49-F238E27FC236}">
                      <a16:creationId xmlns="" xmlns:a16="http://schemas.microsoft.com/office/drawing/2014/main" id="{039B1330-F88E-1191-74FB-D830C6C42C6F}"/>
                    </a:ext>
                  </a:extLst>
                </p:cNvPr>
                <p:cNvSpPr/>
                <p:nvPr/>
              </p:nvSpPr>
              <p:spPr>
                <a:xfrm>
                  <a:off x="2620188" y="2349775"/>
                  <a:ext cx="26700" cy="1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8" h="515" extrusionOk="0">
                      <a:moveTo>
                        <a:pt x="367" y="0"/>
                      </a:moveTo>
                      <a:cubicBezTo>
                        <a:pt x="301" y="0"/>
                        <a:pt x="234" y="0"/>
                        <a:pt x="167" y="34"/>
                      </a:cubicBezTo>
                      <a:cubicBezTo>
                        <a:pt x="34" y="234"/>
                        <a:pt x="0" y="367"/>
                        <a:pt x="34" y="434"/>
                      </a:cubicBezTo>
                      <a:cubicBezTo>
                        <a:pt x="46" y="459"/>
                        <a:pt x="54" y="465"/>
                        <a:pt x="59" y="465"/>
                      </a:cubicBezTo>
                      <a:cubicBezTo>
                        <a:pt x="64" y="465"/>
                        <a:pt x="66" y="457"/>
                        <a:pt x="67" y="457"/>
                      </a:cubicBezTo>
                      <a:cubicBezTo>
                        <a:pt x="67" y="457"/>
                        <a:pt x="67" y="460"/>
                        <a:pt x="67" y="467"/>
                      </a:cubicBezTo>
                      <a:cubicBezTo>
                        <a:pt x="114" y="491"/>
                        <a:pt x="161" y="515"/>
                        <a:pt x="209" y="515"/>
                      </a:cubicBezTo>
                      <a:cubicBezTo>
                        <a:pt x="228" y="515"/>
                        <a:pt x="248" y="510"/>
                        <a:pt x="267" y="501"/>
                      </a:cubicBezTo>
                      <a:lnTo>
                        <a:pt x="1001" y="501"/>
                      </a:lnTo>
                      <a:cubicBezTo>
                        <a:pt x="1068" y="301"/>
                        <a:pt x="968" y="234"/>
                        <a:pt x="868" y="167"/>
                      </a:cubicBezTo>
                      <a:cubicBezTo>
                        <a:pt x="801" y="134"/>
                        <a:pt x="768" y="67"/>
                        <a:pt x="734" y="34"/>
                      </a:cubicBezTo>
                      <a:lnTo>
                        <a:pt x="634" y="34"/>
                      </a:lnTo>
                      <a:cubicBezTo>
                        <a:pt x="567" y="0"/>
                        <a:pt x="467" y="0"/>
                        <a:pt x="3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Google Shape;416;p16">
                  <a:extLst>
                    <a:ext uri="{FF2B5EF4-FFF2-40B4-BE49-F238E27FC236}">
                      <a16:creationId xmlns="" xmlns:a16="http://schemas.microsoft.com/office/drawing/2014/main" id="{E7DED344-CF6A-BA4F-9F5F-0192A144438B}"/>
                    </a:ext>
                  </a:extLst>
                </p:cNvPr>
                <p:cNvSpPr/>
                <p:nvPr/>
              </p:nvSpPr>
              <p:spPr>
                <a:xfrm>
                  <a:off x="2607688" y="2517400"/>
                  <a:ext cx="35875" cy="6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5" h="2569" extrusionOk="0">
                      <a:moveTo>
                        <a:pt x="434" y="0"/>
                      </a:moveTo>
                      <a:cubicBezTo>
                        <a:pt x="334" y="34"/>
                        <a:pt x="200" y="67"/>
                        <a:pt x="100" y="134"/>
                      </a:cubicBezTo>
                      <a:cubicBezTo>
                        <a:pt x="33" y="134"/>
                        <a:pt x="0" y="167"/>
                        <a:pt x="0" y="234"/>
                      </a:cubicBezTo>
                      <a:cubicBezTo>
                        <a:pt x="0" y="300"/>
                        <a:pt x="33" y="334"/>
                        <a:pt x="67" y="400"/>
                      </a:cubicBezTo>
                      <a:cubicBezTo>
                        <a:pt x="100" y="434"/>
                        <a:pt x="133" y="501"/>
                        <a:pt x="133" y="567"/>
                      </a:cubicBezTo>
                      <a:lnTo>
                        <a:pt x="200" y="567"/>
                      </a:lnTo>
                      <a:cubicBezTo>
                        <a:pt x="300" y="567"/>
                        <a:pt x="400" y="601"/>
                        <a:pt x="400" y="701"/>
                      </a:cubicBezTo>
                      <a:cubicBezTo>
                        <a:pt x="400" y="767"/>
                        <a:pt x="400" y="834"/>
                        <a:pt x="400" y="901"/>
                      </a:cubicBezTo>
                      <a:cubicBezTo>
                        <a:pt x="434" y="1001"/>
                        <a:pt x="434" y="1068"/>
                        <a:pt x="367" y="1134"/>
                      </a:cubicBezTo>
                      <a:cubicBezTo>
                        <a:pt x="367" y="1234"/>
                        <a:pt x="334" y="1334"/>
                        <a:pt x="300" y="1435"/>
                      </a:cubicBezTo>
                      <a:cubicBezTo>
                        <a:pt x="200" y="1668"/>
                        <a:pt x="200" y="1902"/>
                        <a:pt x="234" y="2135"/>
                      </a:cubicBezTo>
                      <a:cubicBezTo>
                        <a:pt x="234" y="2202"/>
                        <a:pt x="267" y="2302"/>
                        <a:pt x="300" y="2402"/>
                      </a:cubicBezTo>
                      <a:cubicBezTo>
                        <a:pt x="300" y="2435"/>
                        <a:pt x="300" y="2435"/>
                        <a:pt x="334" y="2469"/>
                      </a:cubicBezTo>
                      <a:cubicBezTo>
                        <a:pt x="367" y="2502"/>
                        <a:pt x="467" y="2535"/>
                        <a:pt x="534" y="2535"/>
                      </a:cubicBezTo>
                      <a:lnTo>
                        <a:pt x="934" y="2535"/>
                      </a:lnTo>
                      <a:cubicBezTo>
                        <a:pt x="967" y="2535"/>
                        <a:pt x="1034" y="2535"/>
                        <a:pt x="1067" y="2569"/>
                      </a:cubicBezTo>
                      <a:lnTo>
                        <a:pt x="1201" y="2535"/>
                      </a:lnTo>
                      <a:cubicBezTo>
                        <a:pt x="1234" y="2502"/>
                        <a:pt x="1234" y="2469"/>
                        <a:pt x="1234" y="2435"/>
                      </a:cubicBezTo>
                      <a:cubicBezTo>
                        <a:pt x="1334" y="2335"/>
                        <a:pt x="1434" y="2202"/>
                        <a:pt x="1368" y="2002"/>
                      </a:cubicBezTo>
                      <a:lnTo>
                        <a:pt x="1368" y="1935"/>
                      </a:lnTo>
                      <a:cubicBezTo>
                        <a:pt x="1401" y="1668"/>
                        <a:pt x="1368" y="1401"/>
                        <a:pt x="1234" y="1134"/>
                      </a:cubicBezTo>
                      <a:cubicBezTo>
                        <a:pt x="1268" y="767"/>
                        <a:pt x="1101" y="400"/>
                        <a:pt x="801" y="167"/>
                      </a:cubicBezTo>
                      <a:cubicBezTo>
                        <a:pt x="701" y="67"/>
                        <a:pt x="567" y="0"/>
                        <a:pt x="4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" name="Google Shape;417;p16">
                <a:extLst>
                  <a:ext uri="{FF2B5EF4-FFF2-40B4-BE49-F238E27FC236}">
                    <a16:creationId xmlns="" xmlns:a16="http://schemas.microsoft.com/office/drawing/2014/main" id="{090195FB-8806-B9DE-DB6B-2DA09DDD08B0}"/>
                  </a:ext>
                </a:extLst>
              </p:cNvPr>
              <p:cNvGrpSpPr/>
              <p:nvPr/>
            </p:nvGrpSpPr>
            <p:grpSpPr>
              <a:xfrm>
                <a:off x="3525838" y="2082075"/>
                <a:ext cx="1144175" cy="858150"/>
                <a:chOff x="3522488" y="2082075"/>
                <a:chExt cx="1144175" cy="858150"/>
              </a:xfrm>
              <a:grpFill/>
            </p:grpSpPr>
            <p:sp>
              <p:nvSpPr>
                <p:cNvPr id="62" name="Google Shape;418;p16">
                  <a:extLst>
                    <a:ext uri="{FF2B5EF4-FFF2-40B4-BE49-F238E27FC236}">
                      <a16:creationId xmlns="" xmlns:a16="http://schemas.microsoft.com/office/drawing/2014/main" id="{8E2A1DB7-4D60-1210-9973-F972DC916B52}"/>
                    </a:ext>
                  </a:extLst>
                </p:cNvPr>
                <p:cNvSpPr/>
                <p:nvPr/>
              </p:nvSpPr>
              <p:spPr>
                <a:xfrm>
                  <a:off x="3652588" y="2082075"/>
                  <a:ext cx="1014075" cy="85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63" h="34326" extrusionOk="0">
                      <a:moveTo>
                        <a:pt x="4504" y="24285"/>
                      </a:moveTo>
                      <a:cubicBezTo>
                        <a:pt x="4519" y="24300"/>
                        <a:pt x="4534" y="24308"/>
                        <a:pt x="4546" y="24313"/>
                      </a:cubicBezTo>
                      <a:lnTo>
                        <a:pt x="4546" y="24313"/>
                      </a:lnTo>
                      <a:cubicBezTo>
                        <a:pt x="4549" y="24309"/>
                        <a:pt x="4552" y="24306"/>
                        <a:pt x="4555" y="24302"/>
                      </a:cubicBezTo>
                      <a:lnTo>
                        <a:pt x="4555" y="24302"/>
                      </a:lnTo>
                      <a:lnTo>
                        <a:pt x="4537" y="24285"/>
                      </a:lnTo>
                      <a:close/>
                      <a:moveTo>
                        <a:pt x="29622" y="32591"/>
                      </a:moveTo>
                      <a:cubicBezTo>
                        <a:pt x="29622" y="32591"/>
                        <a:pt x="29688" y="32624"/>
                        <a:pt x="29722" y="32624"/>
                      </a:cubicBezTo>
                      <a:lnTo>
                        <a:pt x="29688" y="32691"/>
                      </a:lnTo>
                      <a:cubicBezTo>
                        <a:pt x="29622" y="32624"/>
                        <a:pt x="29622" y="32591"/>
                        <a:pt x="29622" y="32591"/>
                      </a:cubicBezTo>
                      <a:close/>
                      <a:moveTo>
                        <a:pt x="29822" y="1"/>
                      </a:moveTo>
                      <a:cubicBezTo>
                        <a:pt x="29755" y="1"/>
                        <a:pt x="29722" y="1"/>
                        <a:pt x="29655" y="34"/>
                      </a:cubicBezTo>
                      <a:cubicBezTo>
                        <a:pt x="29555" y="101"/>
                        <a:pt x="29455" y="134"/>
                        <a:pt x="29355" y="201"/>
                      </a:cubicBezTo>
                      <a:cubicBezTo>
                        <a:pt x="29221" y="301"/>
                        <a:pt x="29021" y="368"/>
                        <a:pt x="28821" y="401"/>
                      </a:cubicBezTo>
                      <a:cubicBezTo>
                        <a:pt x="28654" y="368"/>
                        <a:pt x="28454" y="268"/>
                        <a:pt x="28354" y="101"/>
                      </a:cubicBezTo>
                      <a:cubicBezTo>
                        <a:pt x="28321" y="67"/>
                        <a:pt x="28254" y="34"/>
                        <a:pt x="28187" y="34"/>
                      </a:cubicBezTo>
                      <a:cubicBezTo>
                        <a:pt x="28087" y="34"/>
                        <a:pt x="27987" y="67"/>
                        <a:pt x="27887" y="167"/>
                      </a:cubicBezTo>
                      <a:cubicBezTo>
                        <a:pt x="27820" y="234"/>
                        <a:pt x="27754" y="268"/>
                        <a:pt x="27654" y="334"/>
                      </a:cubicBezTo>
                      <a:cubicBezTo>
                        <a:pt x="27420" y="501"/>
                        <a:pt x="27220" y="735"/>
                        <a:pt x="27120" y="1001"/>
                      </a:cubicBezTo>
                      <a:cubicBezTo>
                        <a:pt x="27120" y="1035"/>
                        <a:pt x="27087" y="1068"/>
                        <a:pt x="27087" y="1101"/>
                      </a:cubicBezTo>
                      <a:lnTo>
                        <a:pt x="27020" y="1468"/>
                      </a:lnTo>
                      <a:cubicBezTo>
                        <a:pt x="26953" y="1802"/>
                        <a:pt x="26853" y="2136"/>
                        <a:pt x="26720" y="2469"/>
                      </a:cubicBezTo>
                      <a:cubicBezTo>
                        <a:pt x="26586" y="2803"/>
                        <a:pt x="26553" y="3136"/>
                        <a:pt x="26620" y="3470"/>
                      </a:cubicBezTo>
                      <a:cubicBezTo>
                        <a:pt x="26653" y="3737"/>
                        <a:pt x="26620" y="4004"/>
                        <a:pt x="26553" y="4270"/>
                      </a:cubicBezTo>
                      <a:cubicBezTo>
                        <a:pt x="26486" y="4370"/>
                        <a:pt x="26453" y="4537"/>
                        <a:pt x="26453" y="4671"/>
                      </a:cubicBezTo>
                      <a:lnTo>
                        <a:pt x="26453" y="4771"/>
                      </a:lnTo>
                      <a:cubicBezTo>
                        <a:pt x="26453" y="5271"/>
                        <a:pt x="26253" y="5505"/>
                        <a:pt x="25819" y="5505"/>
                      </a:cubicBezTo>
                      <a:lnTo>
                        <a:pt x="25452" y="5505"/>
                      </a:lnTo>
                      <a:cubicBezTo>
                        <a:pt x="25052" y="5505"/>
                        <a:pt x="24918" y="5872"/>
                        <a:pt x="24818" y="6205"/>
                      </a:cubicBezTo>
                      <a:cubicBezTo>
                        <a:pt x="24818" y="6272"/>
                        <a:pt x="24818" y="6372"/>
                        <a:pt x="24818" y="6439"/>
                      </a:cubicBezTo>
                      <a:cubicBezTo>
                        <a:pt x="24852" y="6572"/>
                        <a:pt x="24852" y="6705"/>
                        <a:pt x="24785" y="6806"/>
                      </a:cubicBezTo>
                      <a:cubicBezTo>
                        <a:pt x="24752" y="6839"/>
                        <a:pt x="24718" y="6906"/>
                        <a:pt x="24718" y="6939"/>
                      </a:cubicBezTo>
                      <a:cubicBezTo>
                        <a:pt x="24618" y="7139"/>
                        <a:pt x="24518" y="7306"/>
                        <a:pt x="24752" y="7473"/>
                      </a:cubicBezTo>
                      <a:cubicBezTo>
                        <a:pt x="24852" y="7539"/>
                        <a:pt x="24885" y="7606"/>
                        <a:pt x="24885" y="7673"/>
                      </a:cubicBezTo>
                      <a:cubicBezTo>
                        <a:pt x="24885" y="7706"/>
                        <a:pt x="24818" y="7773"/>
                        <a:pt x="24752" y="7806"/>
                      </a:cubicBezTo>
                      <a:cubicBezTo>
                        <a:pt x="24718" y="7840"/>
                        <a:pt x="24685" y="7873"/>
                        <a:pt x="24651" y="7940"/>
                      </a:cubicBezTo>
                      <a:cubicBezTo>
                        <a:pt x="24451" y="8006"/>
                        <a:pt x="24318" y="8140"/>
                        <a:pt x="24218" y="8307"/>
                      </a:cubicBezTo>
                      <a:cubicBezTo>
                        <a:pt x="23984" y="8407"/>
                        <a:pt x="23784" y="8573"/>
                        <a:pt x="23651" y="8807"/>
                      </a:cubicBezTo>
                      <a:cubicBezTo>
                        <a:pt x="23584" y="9074"/>
                        <a:pt x="23617" y="9341"/>
                        <a:pt x="23751" y="9608"/>
                      </a:cubicBezTo>
                      <a:cubicBezTo>
                        <a:pt x="23784" y="9741"/>
                        <a:pt x="23784" y="9841"/>
                        <a:pt x="23751" y="9974"/>
                      </a:cubicBezTo>
                      <a:cubicBezTo>
                        <a:pt x="23484" y="10175"/>
                        <a:pt x="23250" y="10508"/>
                        <a:pt x="23184" y="10875"/>
                      </a:cubicBezTo>
                      <a:cubicBezTo>
                        <a:pt x="23017" y="10908"/>
                        <a:pt x="22950" y="11109"/>
                        <a:pt x="22884" y="11275"/>
                      </a:cubicBezTo>
                      <a:cubicBezTo>
                        <a:pt x="22850" y="11442"/>
                        <a:pt x="22817" y="11509"/>
                        <a:pt x="22750" y="11509"/>
                      </a:cubicBezTo>
                      <a:lnTo>
                        <a:pt x="22717" y="11509"/>
                      </a:lnTo>
                      <a:cubicBezTo>
                        <a:pt x="22583" y="11442"/>
                        <a:pt x="22417" y="11409"/>
                        <a:pt x="22250" y="11409"/>
                      </a:cubicBezTo>
                      <a:cubicBezTo>
                        <a:pt x="22050" y="11409"/>
                        <a:pt x="21849" y="11476"/>
                        <a:pt x="21616" y="11542"/>
                      </a:cubicBezTo>
                      <a:cubicBezTo>
                        <a:pt x="21416" y="11609"/>
                        <a:pt x="21216" y="11642"/>
                        <a:pt x="21016" y="11642"/>
                      </a:cubicBezTo>
                      <a:cubicBezTo>
                        <a:pt x="20915" y="11642"/>
                        <a:pt x="20815" y="11642"/>
                        <a:pt x="20715" y="11609"/>
                      </a:cubicBezTo>
                      <a:lnTo>
                        <a:pt x="20615" y="11609"/>
                      </a:lnTo>
                      <a:cubicBezTo>
                        <a:pt x="20315" y="11609"/>
                        <a:pt x="20048" y="11742"/>
                        <a:pt x="19881" y="11976"/>
                      </a:cubicBezTo>
                      <a:cubicBezTo>
                        <a:pt x="19715" y="12143"/>
                        <a:pt x="19514" y="12243"/>
                        <a:pt x="19281" y="12243"/>
                      </a:cubicBezTo>
                      <a:cubicBezTo>
                        <a:pt x="19114" y="12243"/>
                        <a:pt x="18981" y="12209"/>
                        <a:pt x="18814" y="12176"/>
                      </a:cubicBezTo>
                      <a:cubicBezTo>
                        <a:pt x="18681" y="12143"/>
                        <a:pt x="18514" y="12143"/>
                        <a:pt x="18380" y="12143"/>
                      </a:cubicBezTo>
                      <a:cubicBezTo>
                        <a:pt x="18364" y="12126"/>
                        <a:pt x="18339" y="12118"/>
                        <a:pt x="18314" y="12118"/>
                      </a:cubicBezTo>
                      <a:cubicBezTo>
                        <a:pt x="18289" y="12118"/>
                        <a:pt x="18264" y="12126"/>
                        <a:pt x="18247" y="12143"/>
                      </a:cubicBezTo>
                      <a:cubicBezTo>
                        <a:pt x="18214" y="12076"/>
                        <a:pt x="18214" y="12043"/>
                        <a:pt x="18214" y="12009"/>
                      </a:cubicBezTo>
                      <a:lnTo>
                        <a:pt x="17913" y="11843"/>
                      </a:lnTo>
                      <a:lnTo>
                        <a:pt x="17646" y="11843"/>
                      </a:lnTo>
                      <a:cubicBezTo>
                        <a:pt x="17613" y="11776"/>
                        <a:pt x="17546" y="11742"/>
                        <a:pt x="17480" y="11676"/>
                      </a:cubicBezTo>
                      <a:lnTo>
                        <a:pt x="17413" y="11609"/>
                      </a:lnTo>
                      <a:cubicBezTo>
                        <a:pt x="17246" y="11442"/>
                        <a:pt x="17013" y="11309"/>
                        <a:pt x="16779" y="11242"/>
                      </a:cubicBezTo>
                      <a:lnTo>
                        <a:pt x="16679" y="11209"/>
                      </a:lnTo>
                      <a:cubicBezTo>
                        <a:pt x="16546" y="11175"/>
                        <a:pt x="16412" y="11142"/>
                        <a:pt x="16279" y="11142"/>
                      </a:cubicBezTo>
                      <a:lnTo>
                        <a:pt x="14811" y="11142"/>
                      </a:lnTo>
                      <a:cubicBezTo>
                        <a:pt x="14746" y="11133"/>
                        <a:pt x="14682" y="11129"/>
                        <a:pt x="14617" y="11129"/>
                      </a:cubicBezTo>
                      <a:cubicBezTo>
                        <a:pt x="14184" y="11129"/>
                        <a:pt x="13763" y="11319"/>
                        <a:pt x="13443" y="11609"/>
                      </a:cubicBezTo>
                      <a:cubicBezTo>
                        <a:pt x="13243" y="11742"/>
                        <a:pt x="13110" y="11976"/>
                        <a:pt x="13110" y="12209"/>
                      </a:cubicBezTo>
                      <a:cubicBezTo>
                        <a:pt x="13110" y="12376"/>
                        <a:pt x="13043" y="12576"/>
                        <a:pt x="12943" y="12710"/>
                      </a:cubicBezTo>
                      <a:lnTo>
                        <a:pt x="12876" y="12710"/>
                      </a:lnTo>
                      <a:cubicBezTo>
                        <a:pt x="12843" y="12743"/>
                        <a:pt x="12843" y="12777"/>
                        <a:pt x="12876" y="12777"/>
                      </a:cubicBezTo>
                      <a:cubicBezTo>
                        <a:pt x="12643" y="12843"/>
                        <a:pt x="12443" y="12910"/>
                        <a:pt x="12276" y="13043"/>
                      </a:cubicBezTo>
                      <a:cubicBezTo>
                        <a:pt x="12042" y="13177"/>
                        <a:pt x="11776" y="13277"/>
                        <a:pt x="11509" y="13310"/>
                      </a:cubicBezTo>
                      <a:cubicBezTo>
                        <a:pt x="11409" y="13310"/>
                        <a:pt x="11342" y="13277"/>
                        <a:pt x="11242" y="13277"/>
                      </a:cubicBezTo>
                      <a:lnTo>
                        <a:pt x="11209" y="13277"/>
                      </a:lnTo>
                      <a:cubicBezTo>
                        <a:pt x="11142" y="13310"/>
                        <a:pt x="11108" y="13344"/>
                        <a:pt x="11108" y="13377"/>
                      </a:cubicBezTo>
                      <a:lnTo>
                        <a:pt x="11008" y="13377"/>
                      </a:lnTo>
                      <a:cubicBezTo>
                        <a:pt x="10808" y="13344"/>
                        <a:pt x="10608" y="13310"/>
                        <a:pt x="10441" y="13244"/>
                      </a:cubicBezTo>
                      <a:cubicBezTo>
                        <a:pt x="10275" y="13177"/>
                        <a:pt x="10074" y="13143"/>
                        <a:pt x="9908" y="13143"/>
                      </a:cubicBezTo>
                      <a:lnTo>
                        <a:pt x="9808" y="13143"/>
                      </a:lnTo>
                      <a:lnTo>
                        <a:pt x="9541" y="13110"/>
                      </a:lnTo>
                      <a:cubicBezTo>
                        <a:pt x="9474" y="13043"/>
                        <a:pt x="9374" y="13043"/>
                        <a:pt x="9274" y="13043"/>
                      </a:cubicBezTo>
                      <a:cubicBezTo>
                        <a:pt x="9140" y="13043"/>
                        <a:pt x="9040" y="13043"/>
                        <a:pt x="8940" y="13077"/>
                      </a:cubicBezTo>
                      <a:cubicBezTo>
                        <a:pt x="8807" y="13110"/>
                        <a:pt x="8707" y="13143"/>
                        <a:pt x="8607" y="13143"/>
                      </a:cubicBezTo>
                      <a:lnTo>
                        <a:pt x="8507" y="13143"/>
                      </a:lnTo>
                      <a:cubicBezTo>
                        <a:pt x="8206" y="13210"/>
                        <a:pt x="7906" y="13344"/>
                        <a:pt x="7639" y="13544"/>
                      </a:cubicBezTo>
                      <a:cubicBezTo>
                        <a:pt x="7506" y="13677"/>
                        <a:pt x="7339" y="13744"/>
                        <a:pt x="7172" y="13744"/>
                      </a:cubicBezTo>
                      <a:cubicBezTo>
                        <a:pt x="6972" y="13744"/>
                        <a:pt x="6805" y="13677"/>
                        <a:pt x="6672" y="13577"/>
                      </a:cubicBezTo>
                      <a:lnTo>
                        <a:pt x="6639" y="13577"/>
                      </a:lnTo>
                      <a:cubicBezTo>
                        <a:pt x="6539" y="13544"/>
                        <a:pt x="6438" y="13510"/>
                        <a:pt x="6338" y="13510"/>
                      </a:cubicBezTo>
                      <a:lnTo>
                        <a:pt x="6305" y="13510"/>
                      </a:lnTo>
                      <a:cubicBezTo>
                        <a:pt x="6072" y="13110"/>
                        <a:pt x="5738" y="12810"/>
                        <a:pt x="5338" y="12610"/>
                      </a:cubicBezTo>
                      <a:lnTo>
                        <a:pt x="5238" y="12543"/>
                      </a:lnTo>
                      <a:lnTo>
                        <a:pt x="5104" y="12510"/>
                      </a:lnTo>
                      <a:cubicBezTo>
                        <a:pt x="5071" y="12476"/>
                        <a:pt x="5037" y="12410"/>
                        <a:pt x="5004" y="12376"/>
                      </a:cubicBezTo>
                      <a:lnTo>
                        <a:pt x="4904" y="12276"/>
                      </a:lnTo>
                      <a:cubicBezTo>
                        <a:pt x="4737" y="12109"/>
                        <a:pt x="4570" y="11976"/>
                        <a:pt x="4404" y="11843"/>
                      </a:cubicBezTo>
                      <a:cubicBezTo>
                        <a:pt x="4370" y="11709"/>
                        <a:pt x="4237" y="11609"/>
                        <a:pt x="4137" y="11576"/>
                      </a:cubicBezTo>
                      <a:cubicBezTo>
                        <a:pt x="3703" y="11042"/>
                        <a:pt x="3370" y="10441"/>
                        <a:pt x="3136" y="9774"/>
                      </a:cubicBezTo>
                      <a:cubicBezTo>
                        <a:pt x="3270" y="9774"/>
                        <a:pt x="3336" y="9674"/>
                        <a:pt x="3403" y="9574"/>
                      </a:cubicBezTo>
                      <a:cubicBezTo>
                        <a:pt x="3403" y="9541"/>
                        <a:pt x="3403" y="9474"/>
                        <a:pt x="3403" y="9407"/>
                      </a:cubicBezTo>
                      <a:cubicBezTo>
                        <a:pt x="3370" y="9374"/>
                        <a:pt x="3336" y="9341"/>
                        <a:pt x="3303" y="9341"/>
                      </a:cubicBezTo>
                      <a:cubicBezTo>
                        <a:pt x="3236" y="9341"/>
                        <a:pt x="3203" y="9407"/>
                        <a:pt x="3136" y="9474"/>
                      </a:cubicBezTo>
                      <a:lnTo>
                        <a:pt x="3003" y="9474"/>
                      </a:lnTo>
                      <a:cubicBezTo>
                        <a:pt x="2939" y="9464"/>
                        <a:pt x="2876" y="9460"/>
                        <a:pt x="2813" y="9460"/>
                      </a:cubicBezTo>
                      <a:cubicBezTo>
                        <a:pt x="2445" y="9460"/>
                        <a:pt x="2092" y="9623"/>
                        <a:pt x="1835" y="9908"/>
                      </a:cubicBezTo>
                      <a:cubicBezTo>
                        <a:pt x="1835" y="9941"/>
                        <a:pt x="1835" y="9941"/>
                        <a:pt x="1835" y="9974"/>
                      </a:cubicBezTo>
                      <a:cubicBezTo>
                        <a:pt x="1735" y="10141"/>
                        <a:pt x="1635" y="10275"/>
                        <a:pt x="1502" y="10408"/>
                      </a:cubicBezTo>
                      <a:cubicBezTo>
                        <a:pt x="1201" y="10775"/>
                        <a:pt x="968" y="11209"/>
                        <a:pt x="801" y="11642"/>
                      </a:cubicBezTo>
                      <a:cubicBezTo>
                        <a:pt x="734" y="11876"/>
                        <a:pt x="701" y="12076"/>
                        <a:pt x="701" y="12310"/>
                      </a:cubicBezTo>
                      <a:cubicBezTo>
                        <a:pt x="668" y="12943"/>
                        <a:pt x="468" y="13577"/>
                        <a:pt x="101" y="14111"/>
                      </a:cubicBezTo>
                      <a:cubicBezTo>
                        <a:pt x="34" y="14144"/>
                        <a:pt x="1" y="14211"/>
                        <a:pt x="1" y="14278"/>
                      </a:cubicBezTo>
                      <a:cubicBezTo>
                        <a:pt x="1" y="14378"/>
                        <a:pt x="34" y="14478"/>
                        <a:pt x="101" y="14511"/>
                      </a:cubicBezTo>
                      <a:cubicBezTo>
                        <a:pt x="167" y="14611"/>
                        <a:pt x="234" y="14711"/>
                        <a:pt x="234" y="14845"/>
                      </a:cubicBezTo>
                      <a:cubicBezTo>
                        <a:pt x="234" y="14911"/>
                        <a:pt x="267" y="15011"/>
                        <a:pt x="334" y="15078"/>
                      </a:cubicBezTo>
                      <a:lnTo>
                        <a:pt x="334" y="15212"/>
                      </a:lnTo>
                      <a:cubicBezTo>
                        <a:pt x="334" y="15345"/>
                        <a:pt x="334" y="15478"/>
                        <a:pt x="334" y="15579"/>
                      </a:cubicBezTo>
                      <a:cubicBezTo>
                        <a:pt x="301" y="15945"/>
                        <a:pt x="267" y="16279"/>
                        <a:pt x="601" y="16479"/>
                      </a:cubicBezTo>
                      <a:cubicBezTo>
                        <a:pt x="1101" y="16779"/>
                        <a:pt x="1368" y="17313"/>
                        <a:pt x="1335" y="17880"/>
                      </a:cubicBezTo>
                      <a:lnTo>
                        <a:pt x="1335" y="18014"/>
                      </a:lnTo>
                      <a:cubicBezTo>
                        <a:pt x="801" y="18314"/>
                        <a:pt x="701" y="18714"/>
                        <a:pt x="1035" y="19348"/>
                      </a:cubicBezTo>
                      <a:cubicBezTo>
                        <a:pt x="1101" y="19481"/>
                        <a:pt x="1168" y="19615"/>
                        <a:pt x="1235" y="19748"/>
                      </a:cubicBezTo>
                      <a:cubicBezTo>
                        <a:pt x="1535" y="20115"/>
                        <a:pt x="1702" y="20582"/>
                        <a:pt x="1635" y="21082"/>
                      </a:cubicBezTo>
                      <a:cubicBezTo>
                        <a:pt x="1568" y="21116"/>
                        <a:pt x="1568" y="21149"/>
                        <a:pt x="1568" y="21183"/>
                      </a:cubicBezTo>
                      <a:cubicBezTo>
                        <a:pt x="1568" y="21183"/>
                        <a:pt x="1602" y="21216"/>
                        <a:pt x="1668" y="21216"/>
                      </a:cubicBezTo>
                      <a:cubicBezTo>
                        <a:pt x="1969" y="21216"/>
                        <a:pt x="2269" y="21283"/>
                        <a:pt x="2402" y="21449"/>
                      </a:cubicBezTo>
                      <a:cubicBezTo>
                        <a:pt x="2469" y="21650"/>
                        <a:pt x="2436" y="21883"/>
                        <a:pt x="2336" y="22050"/>
                      </a:cubicBezTo>
                      <a:cubicBezTo>
                        <a:pt x="2169" y="22217"/>
                        <a:pt x="2169" y="22450"/>
                        <a:pt x="2336" y="22617"/>
                      </a:cubicBezTo>
                      <a:cubicBezTo>
                        <a:pt x="2436" y="22784"/>
                        <a:pt x="2602" y="22884"/>
                        <a:pt x="2803" y="22884"/>
                      </a:cubicBezTo>
                      <a:cubicBezTo>
                        <a:pt x="3036" y="22884"/>
                        <a:pt x="3236" y="22784"/>
                        <a:pt x="3403" y="22584"/>
                      </a:cubicBezTo>
                      <a:cubicBezTo>
                        <a:pt x="3536" y="22450"/>
                        <a:pt x="3737" y="22350"/>
                        <a:pt x="3970" y="22317"/>
                      </a:cubicBezTo>
                      <a:cubicBezTo>
                        <a:pt x="4103" y="22350"/>
                        <a:pt x="4270" y="22383"/>
                        <a:pt x="4404" y="22483"/>
                      </a:cubicBezTo>
                      <a:lnTo>
                        <a:pt x="4871" y="23451"/>
                      </a:lnTo>
                      <a:lnTo>
                        <a:pt x="4570" y="24285"/>
                      </a:lnTo>
                      <a:cubicBezTo>
                        <a:pt x="4565" y="24291"/>
                        <a:pt x="4560" y="24297"/>
                        <a:pt x="4555" y="24302"/>
                      </a:cubicBezTo>
                      <a:lnTo>
                        <a:pt x="4555" y="24302"/>
                      </a:lnTo>
                      <a:lnTo>
                        <a:pt x="4570" y="24318"/>
                      </a:lnTo>
                      <a:cubicBezTo>
                        <a:pt x="4570" y="24318"/>
                        <a:pt x="4560" y="24318"/>
                        <a:pt x="4546" y="24313"/>
                      </a:cubicBezTo>
                      <a:lnTo>
                        <a:pt x="4546" y="24313"/>
                      </a:lnTo>
                      <a:cubicBezTo>
                        <a:pt x="4297" y="24595"/>
                        <a:pt x="4204" y="24756"/>
                        <a:pt x="4204" y="24885"/>
                      </a:cubicBezTo>
                      <a:cubicBezTo>
                        <a:pt x="4204" y="25019"/>
                        <a:pt x="4337" y="25085"/>
                        <a:pt x="4570" y="25252"/>
                      </a:cubicBezTo>
                      <a:lnTo>
                        <a:pt x="4570" y="25319"/>
                      </a:lnTo>
                      <a:lnTo>
                        <a:pt x="4704" y="25352"/>
                      </a:lnTo>
                      <a:cubicBezTo>
                        <a:pt x="4804" y="25386"/>
                        <a:pt x="4904" y="25452"/>
                        <a:pt x="5004" y="25519"/>
                      </a:cubicBezTo>
                      <a:cubicBezTo>
                        <a:pt x="5004" y="25519"/>
                        <a:pt x="5004" y="25552"/>
                        <a:pt x="5037" y="25552"/>
                      </a:cubicBezTo>
                      <a:cubicBezTo>
                        <a:pt x="5071" y="25786"/>
                        <a:pt x="5104" y="25986"/>
                        <a:pt x="5071" y="26219"/>
                      </a:cubicBezTo>
                      <a:cubicBezTo>
                        <a:pt x="5037" y="26486"/>
                        <a:pt x="5037" y="26720"/>
                        <a:pt x="5138" y="26987"/>
                      </a:cubicBezTo>
                      <a:cubicBezTo>
                        <a:pt x="5238" y="27120"/>
                        <a:pt x="5304" y="27287"/>
                        <a:pt x="5338" y="27454"/>
                      </a:cubicBezTo>
                      <a:cubicBezTo>
                        <a:pt x="5371" y="27654"/>
                        <a:pt x="5438" y="27821"/>
                        <a:pt x="5538" y="27987"/>
                      </a:cubicBezTo>
                      <a:lnTo>
                        <a:pt x="5538" y="28888"/>
                      </a:lnTo>
                      <a:cubicBezTo>
                        <a:pt x="5471" y="28955"/>
                        <a:pt x="5438" y="29055"/>
                        <a:pt x="5438" y="29122"/>
                      </a:cubicBezTo>
                      <a:cubicBezTo>
                        <a:pt x="5438" y="29155"/>
                        <a:pt x="5438" y="29188"/>
                        <a:pt x="5438" y="29222"/>
                      </a:cubicBezTo>
                      <a:cubicBezTo>
                        <a:pt x="5471" y="29388"/>
                        <a:pt x="5571" y="29522"/>
                        <a:pt x="5705" y="29622"/>
                      </a:cubicBezTo>
                      <a:cubicBezTo>
                        <a:pt x="5738" y="29622"/>
                        <a:pt x="5771" y="29655"/>
                        <a:pt x="5805" y="29655"/>
                      </a:cubicBezTo>
                      <a:lnTo>
                        <a:pt x="5905" y="29655"/>
                      </a:lnTo>
                      <a:cubicBezTo>
                        <a:pt x="6072" y="29622"/>
                        <a:pt x="6205" y="29555"/>
                        <a:pt x="6338" y="29422"/>
                      </a:cubicBezTo>
                      <a:cubicBezTo>
                        <a:pt x="6405" y="29388"/>
                        <a:pt x="6472" y="29355"/>
                        <a:pt x="6539" y="29288"/>
                      </a:cubicBezTo>
                      <a:lnTo>
                        <a:pt x="6972" y="29322"/>
                      </a:lnTo>
                      <a:lnTo>
                        <a:pt x="7006" y="29388"/>
                      </a:lnTo>
                      <a:cubicBezTo>
                        <a:pt x="7072" y="29589"/>
                        <a:pt x="7239" y="29755"/>
                        <a:pt x="7406" y="29855"/>
                      </a:cubicBezTo>
                      <a:lnTo>
                        <a:pt x="7506" y="29855"/>
                      </a:lnTo>
                      <a:cubicBezTo>
                        <a:pt x="7639" y="29855"/>
                        <a:pt x="7773" y="29822"/>
                        <a:pt x="7873" y="29722"/>
                      </a:cubicBezTo>
                      <a:cubicBezTo>
                        <a:pt x="7906" y="29722"/>
                        <a:pt x="7940" y="29689"/>
                        <a:pt x="7973" y="29689"/>
                      </a:cubicBezTo>
                      <a:cubicBezTo>
                        <a:pt x="8073" y="29689"/>
                        <a:pt x="8173" y="29755"/>
                        <a:pt x="8206" y="29855"/>
                      </a:cubicBezTo>
                      <a:cubicBezTo>
                        <a:pt x="8273" y="30022"/>
                        <a:pt x="8440" y="30089"/>
                        <a:pt x="8607" y="30089"/>
                      </a:cubicBezTo>
                      <a:cubicBezTo>
                        <a:pt x="8707" y="30089"/>
                        <a:pt x="8807" y="30056"/>
                        <a:pt x="8907" y="30022"/>
                      </a:cubicBezTo>
                      <a:lnTo>
                        <a:pt x="9174" y="29855"/>
                      </a:lnTo>
                      <a:cubicBezTo>
                        <a:pt x="9474" y="29589"/>
                        <a:pt x="9874" y="29422"/>
                        <a:pt x="10275" y="29388"/>
                      </a:cubicBezTo>
                      <a:cubicBezTo>
                        <a:pt x="10541" y="29388"/>
                        <a:pt x="10808" y="29488"/>
                        <a:pt x="11008" y="29689"/>
                      </a:cubicBezTo>
                      <a:cubicBezTo>
                        <a:pt x="11042" y="29689"/>
                        <a:pt x="11108" y="29655"/>
                        <a:pt x="11142" y="29655"/>
                      </a:cubicBezTo>
                      <a:lnTo>
                        <a:pt x="11175" y="29622"/>
                      </a:lnTo>
                      <a:lnTo>
                        <a:pt x="11242" y="29622"/>
                      </a:lnTo>
                      <a:lnTo>
                        <a:pt x="11309" y="29555"/>
                      </a:lnTo>
                      <a:cubicBezTo>
                        <a:pt x="11442" y="29488"/>
                        <a:pt x="11575" y="29455"/>
                        <a:pt x="11709" y="29455"/>
                      </a:cubicBezTo>
                      <a:lnTo>
                        <a:pt x="11842" y="29455"/>
                      </a:lnTo>
                      <a:cubicBezTo>
                        <a:pt x="11809" y="29555"/>
                        <a:pt x="11809" y="29655"/>
                        <a:pt x="11776" y="29755"/>
                      </a:cubicBezTo>
                      <a:cubicBezTo>
                        <a:pt x="11709" y="29955"/>
                        <a:pt x="11676" y="30189"/>
                        <a:pt x="11709" y="30389"/>
                      </a:cubicBezTo>
                      <a:cubicBezTo>
                        <a:pt x="11742" y="30489"/>
                        <a:pt x="11742" y="30589"/>
                        <a:pt x="11776" y="30689"/>
                      </a:cubicBezTo>
                      <a:cubicBezTo>
                        <a:pt x="11842" y="30823"/>
                        <a:pt x="11876" y="30990"/>
                        <a:pt x="11876" y="31156"/>
                      </a:cubicBezTo>
                      <a:cubicBezTo>
                        <a:pt x="11909" y="31256"/>
                        <a:pt x="11876" y="31390"/>
                        <a:pt x="11809" y="31457"/>
                      </a:cubicBezTo>
                      <a:cubicBezTo>
                        <a:pt x="11742" y="31557"/>
                        <a:pt x="11709" y="31657"/>
                        <a:pt x="11742" y="31757"/>
                      </a:cubicBezTo>
                      <a:cubicBezTo>
                        <a:pt x="11909" y="31790"/>
                        <a:pt x="12076" y="31823"/>
                        <a:pt x="12243" y="31823"/>
                      </a:cubicBezTo>
                      <a:cubicBezTo>
                        <a:pt x="12267" y="31827"/>
                        <a:pt x="12291" y="31829"/>
                        <a:pt x="12316" y="31829"/>
                      </a:cubicBezTo>
                      <a:cubicBezTo>
                        <a:pt x="12524" y="31829"/>
                        <a:pt x="12724" y="31706"/>
                        <a:pt x="12843" y="31557"/>
                      </a:cubicBezTo>
                      <a:cubicBezTo>
                        <a:pt x="13046" y="31129"/>
                        <a:pt x="13473" y="30901"/>
                        <a:pt x="13904" y="30901"/>
                      </a:cubicBezTo>
                      <a:cubicBezTo>
                        <a:pt x="14179" y="30901"/>
                        <a:pt x="14456" y="30994"/>
                        <a:pt x="14678" y="31190"/>
                      </a:cubicBezTo>
                      <a:cubicBezTo>
                        <a:pt x="14811" y="31323"/>
                        <a:pt x="14978" y="31390"/>
                        <a:pt x="15145" y="31390"/>
                      </a:cubicBezTo>
                      <a:cubicBezTo>
                        <a:pt x="15311" y="31390"/>
                        <a:pt x="15445" y="31256"/>
                        <a:pt x="15478" y="30990"/>
                      </a:cubicBezTo>
                      <a:cubicBezTo>
                        <a:pt x="15612" y="30923"/>
                        <a:pt x="15712" y="30889"/>
                        <a:pt x="15845" y="30823"/>
                      </a:cubicBezTo>
                      <a:cubicBezTo>
                        <a:pt x="16279" y="30623"/>
                        <a:pt x="16746" y="30422"/>
                        <a:pt x="16779" y="29755"/>
                      </a:cubicBezTo>
                      <a:cubicBezTo>
                        <a:pt x="16779" y="29722"/>
                        <a:pt x="16813" y="29722"/>
                        <a:pt x="16813" y="29722"/>
                      </a:cubicBezTo>
                      <a:cubicBezTo>
                        <a:pt x="16879" y="29722"/>
                        <a:pt x="16946" y="29755"/>
                        <a:pt x="17013" y="29822"/>
                      </a:cubicBezTo>
                      <a:cubicBezTo>
                        <a:pt x="17046" y="29855"/>
                        <a:pt x="17079" y="29855"/>
                        <a:pt x="17146" y="29889"/>
                      </a:cubicBezTo>
                      <a:lnTo>
                        <a:pt x="17246" y="30022"/>
                      </a:lnTo>
                      <a:cubicBezTo>
                        <a:pt x="17313" y="30156"/>
                        <a:pt x="17413" y="30256"/>
                        <a:pt x="17580" y="30289"/>
                      </a:cubicBezTo>
                      <a:cubicBezTo>
                        <a:pt x="17713" y="30389"/>
                        <a:pt x="17880" y="30489"/>
                        <a:pt x="18047" y="30489"/>
                      </a:cubicBezTo>
                      <a:lnTo>
                        <a:pt x="18247" y="30556"/>
                      </a:lnTo>
                      <a:lnTo>
                        <a:pt x="18347" y="30556"/>
                      </a:lnTo>
                      <a:cubicBezTo>
                        <a:pt x="18447" y="30556"/>
                        <a:pt x="18514" y="30523"/>
                        <a:pt x="18580" y="30489"/>
                      </a:cubicBezTo>
                      <a:cubicBezTo>
                        <a:pt x="18681" y="30456"/>
                        <a:pt x="18747" y="30422"/>
                        <a:pt x="18847" y="30422"/>
                      </a:cubicBezTo>
                      <a:cubicBezTo>
                        <a:pt x="18947" y="30422"/>
                        <a:pt x="19014" y="30489"/>
                        <a:pt x="19081" y="30556"/>
                      </a:cubicBezTo>
                      <a:lnTo>
                        <a:pt x="18947" y="30823"/>
                      </a:lnTo>
                      <a:cubicBezTo>
                        <a:pt x="18814" y="31156"/>
                        <a:pt x="19014" y="31356"/>
                        <a:pt x="19248" y="31523"/>
                      </a:cubicBezTo>
                      <a:cubicBezTo>
                        <a:pt x="19348" y="31590"/>
                        <a:pt x="19448" y="31623"/>
                        <a:pt x="19548" y="31623"/>
                      </a:cubicBezTo>
                      <a:cubicBezTo>
                        <a:pt x="19615" y="31623"/>
                        <a:pt x="19715" y="31590"/>
                        <a:pt x="19781" y="31523"/>
                      </a:cubicBezTo>
                      <a:cubicBezTo>
                        <a:pt x="20048" y="31256"/>
                        <a:pt x="20382" y="31090"/>
                        <a:pt x="20782" y="31090"/>
                      </a:cubicBezTo>
                      <a:cubicBezTo>
                        <a:pt x="20849" y="31090"/>
                        <a:pt x="20949" y="31090"/>
                        <a:pt x="21049" y="31123"/>
                      </a:cubicBezTo>
                      <a:cubicBezTo>
                        <a:pt x="21182" y="31223"/>
                        <a:pt x="21349" y="31290"/>
                        <a:pt x="21516" y="31290"/>
                      </a:cubicBezTo>
                      <a:cubicBezTo>
                        <a:pt x="21616" y="31323"/>
                        <a:pt x="21716" y="31356"/>
                        <a:pt x="21849" y="31356"/>
                      </a:cubicBezTo>
                      <a:cubicBezTo>
                        <a:pt x="22083" y="31390"/>
                        <a:pt x="22283" y="31523"/>
                        <a:pt x="22450" y="31690"/>
                      </a:cubicBezTo>
                      <a:cubicBezTo>
                        <a:pt x="22717" y="32057"/>
                        <a:pt x="22783" y="32524"/>
                        <a:pt x="22617" y="32958"/>
                      </a:cubicBezTo>
                      <a:cubicBezTo>
                        <a:pt x="22550" y="33391"/>
                        <a:pt x="22617" y="33825"/>
                        <a:pt x="22884" y="34192"/>
                      </a:cubicBezTo>
                      <a:cubicBezTo>
                        <a:pt x="22984" y="34292"/>
                        <a:pt x="23084" y="34325"/>
                        <a:pt x="23217" y="34325"/>
                      </a:cubicBezTo>
                      <a:cubicBezTo>
                        <a:pt x="23351" y="34325"/>
                        <a:pt x="23451" y="34292"/>
                        <a:pt x="23584" y="34192"/>
                      </a:cubicBezTo>
                      <a:lnTo>
                        <a:pt x="24485" y="33858"/>
                      </a:lnTo>
                      <a:cubicBezTo>
                        <a:pt x="24818" y="33758"/>
                        <a:pt x="25118" y="33625"/>
                        <a:pt x="25452" y="33525"/>
                      </a:cubicBezTo>
                      <a:lnTo>
                        <a:pt x="25519" y="33491"/>
                      </a:lnTo>
                      <a:cubicBezTo>
                        <a:pt x="25719" y="33458"/>
                        <a:pt x="25919" y="33358"/>
                        <a:pt x="26019" y="33158"/>
                      </a:cubicBezTo>
                      <a:lnTo>
                        <a:pt x="26019" y="33124"/>
                      </a:lnTo>
                      <a:cubicBezTo>
                        <a:pt x="26052" y="33158"/>
                        <a:pt x="26086" y="33158"/>
                        <a:pt x="26153" y="33158"/>
                      </a:cubicBezTo>
                      <a:cubicBezTo>
                        <a:pt x="26253" y="33158"/>
                        <a:pt x="26353" y="33091"/>
                        <a:pt x="26386" y="32924"/>
                      </a:cubicBezTo>
                      <a:cubicBezTo>
                        <a:pt x="26386" y="32858"/>
                        <a:pt x="26453" y="32824"/>
                        <a:pt x="26553" y="32824"/>
                      </a:cubicBezTo>
                      <a:cubicBezTo>
                        <a:pt x="26620" y="32791"/>
                        <a:pt x="26720" y="32757"/>
                        <a:pt x="26820" y="32757"/>
                      </a:cubicBezTo>
                      <a:lnTo>
                        <a:pt x="27087" y="32757"/>
                      </a:lnTo>
                      <a:cubicBezTo>
                        <a:pt x="27107" y="32761"/>
                        <a:pt x="27127" y="32763"/>
                        <a:pt x="27148" y="32763"/>
                      </a:cubicBezTo>
                      <a:cubicBezTo>
                        <a:pt x="27326" y="32763"/>
                        <a:pt x="27490" y="32634"/>
                        <a:pt x="27520" y="32424"/>
                      </a:cubicBezTo>
                      <a:cubicBezTo>
                        <a:pt x="27620" y="32457"/>
                        <a:pt x="27687" y="32491"/>
                        <a:pt x="27787" y="32491"/>
                      </a:cubicBezTo>
                      <a:lnTo>
                        <a:pt x="27920" y="32491"/>
                      </a:lnTo>
                      <a:cubicBezTo>
                        <a:pt x="27951" y="32482"/>
                        <a:pt x="27982" y="32478"/>
                        <a:pt x="28012" y="32478"/>
                      </a:cubicBezTo>
                      <a:cubicBezTo>
                        <a:pt x="28212" y="32478"/>
                        <a:pt x="28392" y="32659"/>
                        <a:pt x="28421" y="32891"/>
                      </a:cubicBezTo>
                      <a:lnTo>
                        <a:pt x="28488" y="32991"/>
                      </a:lnTo>
                      <a:cubicBezTo>
                        <a:pt x="28488" y="33058"/>
                        <a:pt x="28521" y="33091"/>
                        <a:pt x="28554" y="33124"/>
                      </a:cubicBezTo>
                      <a:cubicBezTo>
                        <a:pt x="28554" y="33224"/>
                        <a:pt x="28588" y="33291"/>
                        <a:pt x="28654" y="33391"/>
                      </a:cubicBezTo>
                      <a:cubicBezTo>
                        <a:pt x="28588" y="33525"/>
                        <a:pt x="28688" y="33691"/>
                        <a:pt x="28821" y="33725"/>
                      </a:cubicBezTo>
                      <a:lnTo>
                        <a:pt x="28888" y="33725"/>
                      </a:lnTo>
                      <a:cubicBezTo>
                        <a:pt x="28988" y="33725"/>
                        <a:pt x="29021" y="33658"/>
                        <a:pt x="29088" y="33591"/>
                      </a:cubicBezTo>
                      <a:cubicBezTo>
                        <a:pt x="29088" y="33558"/>
                        <a:pt x="29088" y="33525"/>
                        <a:pt x="29121" y="33525"/>
                      </a:cubicBezTo>
                      <a:lnTo>
                        <a:pt x="29388" y="33391"/>
                      </a:lnTo>
                      <a:cubicBezTo>
                        <a:pt x="29455" y="33325"/>
                        <a:pt x="29522" y="33258"/>
                        <a:pt x="29588" y="33191"/>
                      </a:cubicBezTo>
                      <a:cubicBezTo>
                        <a:pt x="29822" y="33058"/>
                        <a:pt x="29955" y="32791"/>
                        <a:pt x="29922" y="32524"/>
                      </a:cubicBezTo>
                      <a:lnTo>
                        <a:pt x="29955" y="32491"/>
                      </a:lnTo>
                      <a:cubicBezTo>
                        <a:pt x="29955" y="32457"/>
                        <a:pt x="29955" y="32424"/>
                        <a:pt x="29922" y="32391"/>
                      </a:cubicBezTo>
                      <a:cubicBezTo>
                        <a:pt x="29922" y="32324"/>
                        <a:pt x="29889" y="32290"/>
                        <a:pt x="29889" y="32224"/>
                      </a:cubicBezTo>
                      <a:cubicBezTo>
                        <a:pt x="29822" y="32190"/>
                        <a:pt x="29822" y="32124"/>
                        <a:pt x="29822" y="32057"/>
                      </a:cubicBezTo>
                      <a:lnTo>
                        <a:pt x="29822" y="32024"/>
                      </a:lnTo>
                      <a:lnTo>
                        <a:pt x="29822" y="31990"/>
                      </a:lnTo>
                      <a:lnTo>
                        <a:pt x="30022" y="31990"/>
                      </a:lnTo>
                      <a:cubicBezTo>
                        <a:pt x="30037" y="31993"/>
                        <a:pt x="30051" y="31995"/>
                        <a:pt x="30065" y="31995"/>
                      </a:cubicBezTo>
                      <a:cubicBezTo>
                        <a:pt x="30211" y="31995"/>
                        <a:pt x="30316" y="31845"/>
                        <a:pt x="30255" y="31723"/>
                      </a:cubicBezTo>
                      <a:cubicBezTo>
                        <a:pt x="30255" y="31623"/>
                        <a:pt x="30255" y="31490"/>
                        <a:pt x="30255" y="31390"/>
                      </a:cubicBezTo>
                      <a:cubicBezTo>
                        <a:pt x="30255" y="31156"/>
                        <a:pt x="30255" y="30923"/>
                        <a:pt x="30189" y="30823"/>
                      </a:cubicBezTo>
                      <a:cubicBezTo>
                        <a:pt x="30155" y="30789"/>
                        <a:pt x="30122" y="30789"/>
                        <a:pt x="30055" y="30789"/>
                      </a:cubicBezTo>
                      <a:cubicBezTo>
                        <a:pt x="29788" y="30789"/>
                        <a:pt x="29755" y="30656"/>
                        <a:pt x="29755" y="30523"/>
                      </a:cubicBezTo>
                      <a:cubicBezTo>
                        <a:pt x="29755" y="30489"/>
                        <a:pt x="29722" y="30422"/>
                        <a:pt x="29688" y="30389"/>
                      </a:cubicBezTo>
                      <a:cubicBezTo>
                        <a:pt x="29455" y="29889"/>
                        <a:pt x="29688" y="29522"/>
                        <a:pt x="29922" y="29155"/>
                      </a:cubicBezTo>
                      <a:cubicBezTo>
                        <a:pt x="30022" y="29088"/>
                        <a:pt x="30022" y="28955"/>
                        <a:pt x="29955" y="28888"/>
                      </a:cubicBezTo>
                      <a:cubicBezTo>
                        <a:pt x="29922" y="28721"/>
                        <a:pt x="29955" y="28554"/>
                        <a:pt x="30022" y="28421"/>
                      </a:cubicBezTo>
                      <a:cubicBezTo>
                        <a:pt x="30022" y="28354"/>
                        <a:pt x="30055" y="28288"/>
                        <a:pt x="30055" y="28221"/>
                      </a:cubicBezTo>
                      <a:cubicBezTo>
                        <a:pt x="30022" y="28121"/>
                        <a:pt x="30055" y="28021"/>
                        <a:pt x="30089" y="27921"/>
                      </a:cubicBezTo>
                      <a:cubicBezTo>
                        <a:pt x="30112" y="27897"/>
                        <a:pt x="30153" y="27874"/>
                        <a:pt x="30186" y="27874"/>
                      </a:cubicBezTo>
                      <a:cubicBezTo>
                        <a:pt x="30200" y="27874"/>
                        <a:pt x="30212" y="27878"/>
                        <a:pt x="30222" y="27887"/>
                      </a:cubicBezTo>
                      <a:lnTo>
                        <a:pt x="30389" y="27887"/>
                      </a:lnTo>
                      <a:cubicBezTo>
                        <a:pt x="30689" y="27654"/>
                        <a:pt x="30923" y="27287"/>
                        <a:pt x="31023" y="26853"/>
                      </a:cubicBezTo>
                      <a:cubicBezTo>
                        <a:pt x="31123" y="26653"/>
                        <a:pt x="31123" y="26386"/>
                        <a:pt x="31023" y="26153"/>
                      </a:cubicBezTo>
                      <a:cubicBezTo>
                        <a:pt x="30989" y="26086"/>
                        <a:pt x="30889" y="26019"/>
                        <a:pt x="30823" y="25986"/>
                      </a:cubicBezTo>
                      <a:cubicBezTo>
                        <a:pt x="30722" y="25953"/>
                        <a:pt x="30622" y="25919"/>
                        <a:pt x="30556" y="25819"/>
                      </a:cubicBezTo>
                      <a:cubicBezTo>
                        <a:pt x="30522" y="25686"/>
                        <a:pt x="30522" y="25552"/>
                        <a:pt x="30589" y="25419"/>
                      </a:cubicBezTo>
                      <a:cubicBezTo>
                        <a:pt x="30689" y="25119"/>
                        <a:pt x="30656" y="24785"/>
                        <a:pt x="30489" y="24485"/>
                      </a:cubicBezTo>
                      <a:cubicBezTo>
                        <a:pt x="30422" y="24385"/>
                        <a:pt x="30422" y="24318"/>
                        <a:pt x="30422" y="24251"/>
                      </a:cubicBezTo>
                      <a:cubicBezTo>
                        <a:pt x="30456" y="24218"/>
                        <a:pt x="30456" y="24218"/>
                        <a:pt x="30489" y="24218"/>
                      </a:cubicBezTo>
                      <a:cubicBezTo>
                        <a:pt x="30722" y="24118"/>
                        <a:pt x="30889" y="23884"/>
                        <a:pt x="30889" y="23651"/>
                      </a:cubicBezTo>
                      <a:cubicBezTo>
                        <a:pt x="30923" y="23518"/>
                        <a:pt x="30989" y="23417"/>
                        <a:pt x="31023" y="23317"/>
                      </a:cubicBezTo>
                      <a:cubicBezTo>
                        <a:pt x="31223" y="23184"/>
                        <a:pt x="31456" y="23051"/>
                        <a:pt x="31690" y="22950"/>
                      </a:cubicBezTo>
                      <a:cubicBezTo>
                        <a:pt x="32090" y="22817"/>
                        <a:pt x="32457" y="22550"/>
                        <a:pt x="32657" y="22183"/>
                      </a:cubicBezTo>
                      <a:lnTo>
                        <a:pt x="33124" y="21783"/>
                      </a:lnTo>
                      <a:cubicBezTo>
                        <a:pt x="33324" y="21483"/>
                        <a:pt x="33658" y="21316"/>
                        <a:pt x="34025" y="21316"/>
                      </a:cubicBezTo>
                      <a:cubicBezTo>
                        <a:pt x="34192" y="21316"/>
                        <a:pt x="34358" y="21249"/>
                        <a:pt x="34525" y="21216"/>
                      </a:cubicBezTo>
                      <a:lnTo>
                        <a:pt x="34559" y="21149"/>
                      </a:lnTo>
                      <a:cubicBezTo>
                        <a:pt x="34592" y="21049"/>
                        <a:pt x="34659" y="20949"/>
                        <a:pt x="34759" y="20916"/>
                      </a:cubicBezTo>
                      <a:cubicBezTo>
                        <a:pt x="34892" y="20816"/>
                        <a:pt x="35026" y="20716"/>
                        <a:pt x="34959" y="20515"/>
                      </a:cubicBezTo>
                      <a:cubicBezTo>
                        <a:pt x="34759" y="20215"/>
                        <a:pt x="34759" y="19848"/>
                        <a:pt x="34992" y="19548"/>
                      </a:cubicBezTo>
                      <a:cubicBezTo>
                        <a:pt x="35026" y="19515"/>
                        <a:pt x="35059" y="19415"/>
                        <a:pt x="35092" y="19348"/>
                      </a:cubicBezTo>
                      <a:cubicBezTo>
                        <a:pt x="35092" y="19315"/>
                        <a:pt x="35092" y="19281"/>
                        <a:pt x="35092" y="19248"/>
                      </a:cubicBezTo>
                      <a:cubicBezTo>
                        <a:pt x="35092" y="19181"/>
                        <a:pt x="34992" y="19114"/>
                        <a:pt x="34859" y="19081"/>
                      </a:cubicBezTo>
                      <a:cubicBezTo>
                        <a:pt x="34559" y="18981"/>
                        <a:pt x="34392" y="18881"/>
                        <a:pt x="34358" y="18747"/>
                      </a:cubicBezTo>
                      <a:cubicBezTo>
                        <a:pt x="34292" y="18614"/>
                        <a:pt x="34358" y="18447"/>
                        <a:pt x="34525" y="18180"/>
                      </a:cubicBezTo>
                      <a:cubicBezTo>
                        <a:pt x="34692" y="18047"/>
                        <a:pt x="34725" y="17813"/>
                        <a:pt x="34659" y="17613"/>
                      </a:cubicBezTo>
                      <a:cubicBezTo>
                        <a:pt x="34358" y="16746"/>
                        <a:pt x="34792" y="16112"/>
                        <a:pt x="35226" y="15645"/>
                      </a:cubicBezTo>
                      <a:cubicBezTo>
                        <a:pt x="35292" y="15545"/>
                        <a:pt x="35359" y="15445"/>
                        <a:pt x="35459" y="15345"/>
                      </a:cubicBezTo>
                      <a:cubicBezTo>
                        <a:pt x="35626" y="15178"/>
                        <a:pt x="35759" y="14945"/>
                        <a:pt x="35826" y="14711"/>
                      </a:cubicBezTo>
                      <a:cubicBezTo>
                        <a:pt x="35826" y="14645"/>
                        <a:pt x="35859" y="14611"/>
                        <a:pt x="35859" y="14544"/>
                      </a:cubicBezTo>
                      <a:cubicBezTo>
                        <a:pt x="35926" y="14544"/>
                        <a:pt x="35993" y="14544"/>
                        <a:pt x="36060" y="14578"/>
                      </a:cubicBezTo>
                      <a:cubicBezTo>
                        <a:pt x="36160" y="14611"/>
                        <a:pt x="36226" y="14645"/>
                        <a:pt x="36326" y="14645"/>
                      </a:cubicBezTo>
                      <a:cubicBezTo>
                        <a:pt x="36393" y="14645"/>
                        <a:pt x="36460" y="14611"/>
                        <a:pt x="36493" y="14578"/>
                      </a:cubicBezTo>
                      <a:cubicBezTo>
                        <a:pt x="36593" y="14578"/>
                        <a:pt x="36660" y="14544"/>
                        <a:pt x="36760" y="14511"/>
                      </a:cubicBezTo>
                      <a:cubicBezTo>
                        <a:pt x="37060" y="14544"/>
                        <a:pt x="37361" y="14578"/>
                        <a:pt x="37661" y="14578"/>
                      </a:cubicBezTo>
                      <a:cubicBezTo>
                        <a:pt x="37743" y="14572"/>
                        <a:pt x="37825" y="14569"/>
                        <a:pt x="37906" y="14569"/>
                      </a:cubicBezTo>
                      <a:cubicBezTo>
                        <a:pt x="38281" y="14569"/>
                        <a:pt x="38638" y="14629"/>
                        <a:pt x="38995" y="14711"/>
                      </a:cubicBezTo>
                      <a:cubicBezTo>
                        <a:pt x="39128" y="14745"/>
                        <a:pt x="39229" y="14745"/>
                        <a:pt x="39362" y="14778"/>
                      </a:cubicBezTo>
                      <a:cubicBezTo>
                        <a:pt x="39696" y="14745"/>
                        <a:pt x="39962" y="14578"/>
                        <a:pt x="40096" y="14278"/>
                      </a:cubicBezTo>
                      <a:lnTo>
                        <a:pt x="40396" y="13844"/>
                      </a:lnTo>
                      <a:cubicBezTo>
                        <a:pt x="40529" y="13610"/>
                        <a:pt x="40563" y="13477"/>
                        <a:pt x="40529" y="13410"/>
                      </a:cubicBezTo>
                      <a:cubicBezTo>
                        <a:pt x="40496" y="13310"/>
                        <a:pt x="40329" y="13277"/>
                        <a:pt x="39962" y="13244"/>
                      </a:cubicBezTo>
                      <a:cubicBezTo>
                        <a:pt x="39929" y="13143"/>
                        <a:pt x="39829" y="13043"/>
                        <a:pt x="39762" y="12943"/>
                      </a:cubicBezTo>
                      <a:lnTo>
                        <a:pt x="39696" y="12877"/>
                      </a:lnTo>
                      <a:cubicBezTo>
                        <a:pt x="39629" y="12777"/>
                        <a:pt x="39529" y="12676"/>
                        <a:pt x="39429" y="12576"/>
                      </a:cubicBezTo>
                      <a:lnTo>
                        <a:pt x="39395" y="12543"/>
                      </a:lnTo>
                      <a:cubicBezTo>
                        <a:pt x="39028" y="12209"/>
                        <a:pt x="38628" y="11909"/>
                        <a:pt x="38194" y="11642"/>
                      </a:cubicBezTo>
                      <a:cubicBezTo>
                        <a:pt x="37894" y="11442"/>
                        <a:pt x="37594" y="11242"/>
                        <a:pt x="37327" y="11009"/>
                      </a:cubicBezTo>
                      <a:cubicBezTo>
                        <a:pt x="37260" y="10875"/>
                        <a:pt x="37094" y="10742"/>
                        <a:pt x="36927" y="10742"/>
                      </a:cubicBezTo>
                      <a:lnTo>
                        <a:pt x="36760" y="10642"/>
                      </a:lnTo>
                      <a:cubicBezTo>
                        <a:pt x="36460" y="10441"/>
                        <a:pt x="36260" y="10175"/>
                        <a:pt x="36126" y="9841"/>
                      </a:cubicBezTo>
                      <a:lnTo>
                        <a:pt x="36093" y="9774"/>
                      </a:lnTo>
                      <a:cubicBezTo>
                        <a:pt x="36126" y="9741"/>
                        <a:pt x="36126" y="9674"/>
                        <a:pt x="36093" y="9674"/>
                      </a:cubicBezTo>
                      <a:cubicBezTo>
                        <a:pt x="36193" y="9474"/>
                        <a:pt x="36293" y="9307"/>
                        <a:pt x="36427" y="9174"/>
                      </a:cubicBezTo>
                      <a:cubicBezTo>
                        <a:pt x="36627" y="9007"/>
                        <a:pt x="36760" y="8774"/>
                        <a:pt x="36827" y="8540"/>
                      </a:cubicBezTo>
                      <a:cubicBezTo>
                        <a:pt x="36960" y="8307"/>
                        <a:pt x="36860" y="8173"/>
                        <a:pt x="36727" y="8006"/>
                      </a:cubicBezTo>
                      <a:lnTo>
                        <a:pt x="36660" y="7906"/>
                      </a:lnTo>
                      <a:cubicBezTo>
                        <a:pt x="35926" y="7406"/>
                        <a:pt x="35626" y="6672"/>
                        <a:pt x="35359" y="5938"/>
                      </a:cubicBezTo>
                      <a:cubicBezTo>
                        <a:pt x="35259" y="5671"/>
                        <a:pt x="35159" y="5405"/>
                        <a:pt x="35026" y="5171"/>
                      </a:cubicBezTo>
                      <a:cubicBezTo>
                        <a:pt x="34959" y="5004"/>
                        <a:pt x="34992" y="4971"/>
                        <a:pt x="35126" y="4837"/>
                      </a:cubicBezTo>
                      <a:cubicBezTo>
                        <a:pt x="35526" y="4537"/>
                        <a:pt x="35392" y="4104"/>
                        <a:pt x="35226" y="3770"/>
                      </a:cubicBezTo>
                      <a:cubicBezTo>
                        <a:pt x="35192" y="3737"/>
                        <a:pt x="35159" y="3703"/>
                        <a:pt x="35092" y="3670"/>
                      </a:cubicBezTo>
                      <a:cubicBezTo>
                        <a:pt x="35126" y="3470"/>
                        <a:pt x="35259" y="3403"/>
                        <a:pt x="35459" y="3303"/>
                      </a:cubicBezTo>
                      <a:cubicBezTo>
                        <a:pt x="35659" y="3236"/>
                        <a:pt x="35826" y="3070"/>
                        <a:pt x="35893" y="2903"/>
                      </a:cubicBezTo>
                      <a:cubicBezTo>
                        <a:pt x="35960" y="2703"/>
                        <a:pt x="35926" y="2536"/>
                        <a:pt x="35826" y="2369"/>
                      </a:cubicBezTo>
                      <a:cubicBezTo>
                        <a:pt x="35793" y="2336"/>
                        <a:pt x="35726" y="2302"/>
                        <a:pt x="35659" y="2302"/>
                      </a:cubicBezTo>
                      <a:lnTo>
                        <a:pt x="35559" y="2302"/>
                      </a:lnTo>
                      <a:cubicBezTo>
                        <a:pt x="35493" y="2302"/>
                        <a:pt x="35426" y="2269"/>
                        <a:pt x="35359" y="2236"/>
                      </a:cubicBezTo>
                      <a:cubicBezTo>
                        <a:pt x="35326" y="2236"/>
                        <a:pt x="35259" y="2202"/>
                        <a:pt x="35226" y="2169"/>
                      </a:cubicBezTo>
                      <a:cubicBezTo>
                        <a:pt x="35226" y="2102"/>
                        <a:pt x="35226" y="2035"/>
                        <a:pt x="35226" y="1969"/>
                      </a:cubicBezTo>
                      <a:cubicBezTo>
                        <a:pt x="35392" y="1969"/>
                        <a:pt x="35526" y="1902"/>
                        <a:pt x="35659" y="1802"/>
                      </a:cubicBezTo>
                      <a:cubicBezTo>
                        <a:pt x="35793" y="1735"/>
                        <a:pt x="35926" y="1669"/>
                        <a:pt x="36060" y="1669"/>
                      </a:cubicBezTo>
                      <a:lnTo>
                        <a:pt x="36293" y="1669"/>
                      </a:lnTo>
                      <a:cubicBezTo>
                        <a:pt x="36326" y="1568"/>
                        <a:pt x="36326" y="1502"/>
                        <a:pt x="36293" y="1435"/>
                      </a:cubicBezTo>
                      <a:lnTo>
                        <a:pt x="36260" y="1335"/>
                      </a:lnTo>
                      <a:cubicBezTo>
                        <a:pt x="36226" y="1135"/>
                        <a:pt x="36093" y="935"/>
                        <a:pt x="35893" y="801"/>
                      </a:cubicBezTo>
                      <a:cubicBezTo>
                        <a:pt x="35793" y="768"/>
                        <a:pt x="35693" y="735"/>
                        <a:pt x="35559" y="735"/>
                      </a:cubicBezTo>
                      <a:lnTo>
                        <a:pt x="34392" y="735"/>
                      </a:lnTo>
                      <a:cubicBezTo>
                        <a:pt x="34192" y="501"/>
                        <a:pt x="33958" y="334"/>
                        <a:pt x="33658" y="234"/>
                      </a:cubicBezTo>
                      <a:cubicBezTo>
                        <a:pt x="33491" y="167"/>
                        <a:pt x="33291" y="134"/>
                        <a:pt x="33124" y="134"/>
                      </a:cubicBezTo>
                      <a:cubicBezTo>
                        <a:pt x="32991" y="134"/>
                        <a:pt x="32824" y="167"/>
                        <a:pt x="32691" y="167"/>
                      </a:cubicBezTo>
                      <a:cubicBezTo>
                        <a:pt x="32290" y="268"/>
                        <a:pt x="31857" y="301"/>
                        <a:pt x="31423" y="301"/>
                      </a:cubicBezTo>
                      <a:cubicBezTo>
                        <a:pt x="30956" y="301"/>
                        <a:pt x="30522" y="234"/>
                        <a:pt x="30089" y="134"/>
                      </a:cubicBezTo>
                      <a:cubicBezTo>
                        <a:pt x="30022" y="67"/>
                        <a:pt x="29955" y="34"/>
                        <a:pt x="2988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Google Shape;419;p16">
                  <a:extLst>
                    <a:ext uri="{FF2B5EF4-FFF2-40B4-BE49-F238E27FC236}">
                      <a16:creationId xmlns="" xmlns:a16="http://schemas.microsoft.com/office/drawing/2014/main" id="{F7C7CBF0-200E-A126-202A-3C9237DAAA24}"/>
                    </a:ext>
                  </a:extLst>
                </p:cNvPr>
                <p:cNvSpPr/>
                <p:nvPr/>
              </p:nvSpPr>
              <p:spPr>
                <a:xfrm>
                  <a:off x="4222988" y="2937700"/>
                  <a:ext cx="25" cy="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1" y="0"/>
                      </a:move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Google Shape;420;p16">
                  <a:extLst>
                    <a:ext uri="{FF2B5EF4-FFF2-40B4-BE49-F238E27FC236}">
                      <a16:creationId xmlns="" xmlns:a16="http://schemas.microsoft.com/office/drawing/2014/main" id="{2FEFD030-8216-ACFF-5BE8-552A00C9B277}"/>
                    </a:ext>
                  </a:extLst>
                </p:cNvPr>
                <p:cNvSpPr/>
                <p:nvPr/>
              </p:nvSpPr>
              <p:spPr>
                <a:xfrm>
                  <a:off x="3522488" y="2769250"/>
                  <a:ext cx="82600" cy="7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4" h="3136" extrusionOk="0">
                      <a:moveTo>
                        <a:pt x="1302" y="0"/>
                      </a:moveTo>
                      <a:cubicBezTo>
                        <a:pt x="1068" y="0"/>
                        <a:pt x="835" y="67"/>
                        <a:pt x="601" y="133"/>
                      </a:cubicBezTo>
                      <a:cubicBezTo>
                        <a:pt x="468" y="434"/>
                        <a:pt x="401" y="734"/>
                        <a:pt x="368" y="1067"/>
                      </a:cubicBezTo>
                      <a:cubicBezTo>
                        <a:pt x="334" y="1401"/>
                        <a:pt x="268" y="1701"/>
                        <a:pt x="134" y="2001"/>
                      </a:cubicBezTo>
                      <a:cubicBezTo>
                        <a:pt x="1" y="2235"/>
                        <a:pt x="234" y="2535"/>
                        <a:pt x="434" y="2802"/>
                      </a:cubicBezTo>
                      <a:cubicBezTo>
                        <a:pt x="501" y="2869"/>
                        <a:pt x="568" y="2935"/>
                        <a:pt x="635" y="3036"/>
                      </a:cubicBezTo>
                      <a:cubicBezTo>
                        <a:pt x="668" y="3069"/>
                        <a:pt x="701" y="3102"/>
                        <a:pt x="768" y="3102"/>
                      </a:cubicBezTo>
                      <a:cubicBezTo>
                        <a:pt x="935" y="3069"/>
                        <a:pt x="1068" y="3002"/>
                        <a:pt x="1168" y="2902"/>
                      </a:cubicBezTo>
                      <a:lnTo>
                        <a:pt x="1235" y="2869"/>
                      </a:lnTo>
                      <a:cubicBezTo>
                        <a:pt x="1302" y="2869"/>
                        <a:pt x="1368" y="2835"/>
                        <a:pt x="1435" y="2769"/>
                      </a:cubicBezTo>
                      <a:cubicBezTo>
                        <a:pt x="1502" y="2735"/>
                        <a:pt x="1569" y="2702"/>
                        <a:pt x="1635" y="2702"/>
                      </a:cubicBezTo>
                      <a:lnTo>
                        <a:pt x="1735" y="2702"/>
                      </a:lnTo>
                      <a:cubicBezTo>
                        <a:pt x="1835" y="3069"/>
                        <a:pt x="2002" y="3136"/>
                        <a:pt x="2102" y="3136"/>
                      </a:cubicBezTo>
                      <a:cubicBezTo>
                        <a:pt x="2269" y="3136"/>
                        <a:pt x="2436" y="3036"/>
                        <a:pt x="2536" y="2902"/>
                      </a:cubicBezTo>
                      <a:cubicBezTo>
                        <a:pt x="2936" y="2402"/>
                        <a:pt x="3236" y="1768"/>
                        <a:pt x="3303" y="1134"/>
                      </a:cubicBezTo>
                      <a:cubicBezTo>
                        <a:pt x="3303" y="1067"/>
                        <a:pt x="3270" y="1034"/>
                        <a:pt x="3270" y="1001"/>
                      </a:cubicBezTo>
                      <a:lnTo>
                        <a:pt x="3036" y="834"/>
                      </a:lnTo>
                      <a:lnTo>
                        <a:pt x="2970" y="801"/>
                      </a:lnTo>
                      <a:lnTo>
                        <a:pt x="2936" y="767"/>
                      </a:lnTo>
                      <a:cubicBezTo>
                        <a:pt x="2936" y="767"/>
                        <a:pt x="2936" y="734"/>
                        <a:pt x="2936" y="734"/>
                      </a:cubicBezTo>
                      <a:cubicBezTo>
                        <a:pt x="2903" y="567"/>
                        <a:pt x="2769" y="434"/>
                        <a:pt x="2603" y="434"/>
                      </a:cubicBezTo>
                      <a:lnTo>
                        <a:pt x="2069" y="133"/>
                      </a:lnTo>
                      <a:cubicBezTo>
                        <a:pt x="1835" y="67"/>
                        <a:pt x="1569" y="0"/>
                        <a:pt x="13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Google Shape;421;p16">
                  <a:extLst>
                    <a:ext uri="{FF2B5EF4-FFF2-40B4-BE49-F238E27FC236}">
                      <a16:creationId xmlns="" xmlns:a16="http://schemas.microsoft.com/office/drawing/2014/main" id="{9C379FE4-17A2-013C-E50C-9D302518FE69}"/>
                    </a:ext>
                  </a:extLst>
                </p:cNvPr>
                <p:cNvSpPr/>
                <p:nvPr/>
              </p:nvSpPr>
              <p:spPr>
                <a:xfrm>
                  <a:off x="3565863" y="2099600"/>
                  <a:ext cx="54225" cy="6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9" h="2669" extrusionOk="0">
                      <a:moveTo>
                        <a:pt x="1068" y="0"/>
                      </a:moveTo>
                      <a:cubicBezTo>
                        <a:pt x="934" y="0"/>
                        <a:pt x="768" y="167"/>
                        <a:pt x="634" y="334"/>
                      </a:cubicBezTo>
                      <a:lnTo>
                        <a:pt x="567" y="400"/>
                      </a:lnTo>
                      <a:cubicBezTo>
                        <a:pt x="201" y="634"/>
                        <a:pt x="34" y="801"/>
                        <a:pt x="34" y="1034"/>
                      </a:cubicBezTo>
                      <a:cubicBezTo>
                        <a:pt x="0" y="1234"/>
                        <a:pt x="134" y="1435"/>
                        <a:pt x="434" y="1701"/>
                      </a:cubicBezTo>
                      <a:cubicBezTo>
                        <a:pt x="467" y="1735"/>
                        <a:pt x="467" y="1768"/>
                        <a:pt x="501" y="1768"/>
                      </a:cubicBezTo>
                      <a:cubicBezTo>
                        <a:pt x="567" y="1801"/>
                        <a:pt x="634" y="1835"/>
                        <a:pt x="567" y="1968"/>
                      </a:cubicBezTo>
                      <a:cubicBezTo>
                        <a:pt x="401" y="2102"/>
                        <a:pt x="334" y="2268"/>
                        <a:pt x="367" y="2369"/>
                      </a:cubicBezTo>
                      <a:cubicBezTo>
                        <a:pt x="434" y="2535"/>
                        <a:pt x="668" y="2635"/>
                        <a:pt x="834" y="2669"/>
                      </a:cubicBezTo>
                      <a:lnTo>
                        <a:pt x="1001" y="2669"/>
                      </a:lnTo>
                      <a:cubicBezTo>
                        <a:pt x="1201" y="2669"/>
                        <a:pt x="1401" y="2602"/>
                        <a:pt x="1568" y="2502"/>
                      </a:cubicBezTo>
                      <a:cubicBezTo>
                        <a:pt x="1802" y="2402"/>
                        <a:pt x="1935" y="2202"/>
                        <a:pt x="2002" y="1935"/>
                      </a:cubicBezTo>
                      <a:cubicBezTo>
                        <a:pt x="2169" y="1701"/>
                        <a:pt x="2169" y="1368"/>
                        <a:pt x="2002" y="1101"/>
                      </a:cubicBezTo>
                      <a:lnTo>
                        <a:pt x="1435" y="434"/>
                      </a:lnTo>
                      <a:cubicBezTo>
                        <a:pt x="1335" y="134"/>
                        <a:pt x="1201" y="0"/>
                        <a:pt x="10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Google Shape;422;p16">
                  <a:extLst>
                    <a:ext uri="{FF2B5EF4-FFF2-40B4-BE49-F238E27FC236}">
                      <a16:creationId xmlns="" xmlns:a16="http://schemas.microsoft.com/office/drawing/2014/main" id="{B3A70FF8-4935-3785-CCD9-B24B2632D292}"/>
                    </a:ext>
                  </a:extLst>
                </p:cNvPr>
                <p:cNvSpPr/>
                <p:nvPr/>
              </p:nvSpPr>
              <p:spPr>
                <a:xfrm>
                  <a:off x="3646763" y="2672200"/>
                  <a:ext cx="27525" cy="2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1" h="814" extrusionOk="0">
                      <a:moveTo>
                        <a:pt x="287" y="0"/>
                      </a:moveTo>
                      <a:cubicBezTo>
                        <a:pt x="204" y="0"/>
                        <a:pt x="117" y="38"/>
                        <a:pt x="67" y="113"/>
                      </a:cubicBezTo>
                      <a:cubicBezTo>
                        <a:pt x="0" y="179"/>
                        <a:pt x="0" y="279"/>
                        <a:pt x="33" y="380"/>
                      </a:cubicBezTo>
                      <a:cubicBezTo>
                        <a:pt x="33" y="646"/>
                        <a:pt x="167" y="813"/>
                        <a:pt x="334" y="813"/>
                      </a:cubicBezTo>
                      <a:lnTo>
                        <a:pt x="434" y="813"/>
                      </a:lnTo>
                      <a:cubicBezTo>
                        <a:pt x="667" y="746"/>
                        <a:pt x="1101" y="646"/>
                        <a:pt x="1101" y="279"/>
                      </a:cubicBezTo>
                      <a:cubicBezTo>
                        <a:pt x="1101" y="41"/>
                        <a:pt x="982" y="7"/>
                        <a:pt x="853" y="7"/>
                      </a:cubicBezTo>
                      <a:cubicBezTo>
                        <a:pt x="801" y="7"/>
                        <a:pt x="748" y="13"/>
                        <a:pt x="701" y="13"/>
                      </a:cubicBezTo>
                      <a:lnTo>
                        <a:pt x="367" y="13"/>
                      </a:lnTo>
                      <a:cubicBezTo>
                        <a:pt x="342" y="4"/>
                        <a:pt x="315" y="0"/>
                        <a:pt x="2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Google Shape;423;p16">
                  <a:extLst>
                    <a:ext uri="{FF2B5EF4-FFF2-40B4-BE49-F238E27FC236}">
                      <a16:creationId xmlns="" xmlns:a16="http://schemas.microsoft.com/office/drawing/2014/main" id="{9E4A58D0-FEFF-AA8F-8218-83BDA8F27033}"/>
                    </a:ext>
                  </a:extLst>
                </p:cNvPr>
                <p:cNvSpPr/>
                <p:nvPr/>
              </p:nvSpPr>
              <p:spPr>
                <a:xfrm>
                  <a:off x="3647588" y="2220500"/>
                  <a:ext cx="20875" cy="2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802" extrusionOk="0">
                      <a:moveTo>
                        <a:pt x="467" y="1"/>
                      </a:moveTo>
                      <a:cubicBezTo>
                        <a:pt x="234" y="34"/>
                        <a:pt x="34" y="234"/>
                        <a:pt x="0" y="468"/>
                      </a:cubicBezTo>
                      <a:cubicBezTo>
                        <a:pt x="0" y="568"/>
                        <a:pt x="34" y="635"/>
                        <a:pt x="100" y="701"/>
                      </a:cubicBezTo>
                      <a:cubicBezTo>
                        <a:pt x="134" y="768"/>
                        <a:pt x="234" y="802"/>
                        <a:pt x="334" y="802"/>
                      </a:cubicBezTo>
                      <a:lnTo>
                        <a:pt x="401" y="802"/>
                      </a:lnTo>
                      <a:cubicBezTo>
                        <a:pt x="668" y="768"/>
                        <a:pt x="768" y="535"/>
                        <a:pt x="834" y="335"/>
                      </a:cubicBezTo>
                      <a:cubicBezTo>
                        <a:pt x="768" y="168"/>
                        <a:pt x="668" y="1"/>
                        <a:pt x="53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" name="Google Shape;424;p16">
                <a:extLst>
                  <a:ext uri="{FF2B5EF4-FFF2-40B4-BE49-F238E27FC236}">
                    <a16:creationId xmlns="" xmlns:a16="http://schemas.microsoft.com/office/drawing/2014/main" id="{2359C4DB-E635-CC3A-686B-E3EA440EE8B9}"/>
                  </a:ext>
                </a:extLst>
              </p:cNvPr>
              <p:cNvGrpSpPr/>
              <p:nvPr/>
            </p:nvGrpSpPr>
            <p:grpSpPr>
              <a:xfrm>
                <a:off x="3283163" y="3071125"/>
                <a:ext cx="1163375" cy="337075"/>
                <a:chOff x="3279813" y="3071125"/>
                <a:chExt cx="1163375" cy="337075"/>
              </a:xfrm>
              <a:grpFill/>
            </p:grpSpPr>
            <p:sp>
              <p:nvSpPr>
                <p:cNvPr id="57" name="Google Shape;425;p16">
                  <a:extLst>
                    <a:ext uri="{FF2B5EF4-FFF2-40B4-BE49-F238E27FC236}">
                      <a16:creationId xmlns="" xmlns:a16="http://schemas.microsoft.com/office/drawing/2014/main" id="{0455AA16-086E-0187-52CA-DA4A7AA1BE29}"/>
                    </a:ext>
                  </a:extLst>
                </p:cNvPr>
                <p:cNvSpPr/>
                <p:nvPr/>
              </p:nvSpPr>
              <p:spPr>
                <a:xfrm>
                  <a:off x="3279813" y="3098650"/>
                  <a:ext cx="1067475" cy="30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99" h="12343" extrusionOk="0">
                      <a:moveTo>
                        <a:pt x="6739" y="834"/>
                      </a:moveTo>
                      <a:cubicBezTo>
                        <a:pt x="6772" y="834"/>
                        <a:pt x="6806" y="867"/>
                        <a:pt x="6806" y="901"/>
                      </a:cubicBezTo>
                      <a:cubicBezTo>
                        <a:pt x="6772" y="867"/>
                        <a:pt x="6772" y="834"/>
                        <a:pt x="6739" y="834"/>
                      </a:cubicBezTo>
                      <a:close/>
                      <a:moveTo>
                        <a:pt x="4137" y="0"/>
                      </a:moveTo>
                      <a:cubicBezTo>
                        <a:pt x="4037" y="0"/>
                        <a:pt x="3970" y="33"/>
                        <a:pt x="3937" y="100"/>
                      </a:cubicBezTo>
                      <a:lnTo>
                        <a:pt x="3837" y="100"/>
                      </a:lnTo>
                      <a:cubicBezTo>
                        <a:pt x="3337" y="434"/>
                        <a:pt x="3036" y="1001"/>
                        <a:pt x="3003" y="1601"/>
                      </a:cubicBezTo>
                      <a:cubicBezTo>
                        <a:pt x="2936" y="1668"/>
                        <a:pt x="3003" y="1735"/>
                        <a:pt x="3036" y="1835"/>
                      </a:cubicBezTo>
                      <a:cubicBezTo>
                        <a:pt x="3036" y="1901"/>
                        <a:pt x="3036" y="1968"/>
                        <a:pt x="3036" y="2035"/>
                      </a:cubicBezTo>
                      <a:cubicBezTo>
                        <a:pt x="3003" y="2068"/>
                        <a:pt x="2970" y="2068"/>
                        <a:pt x="2936" y="2102"/>
                      </a:cubicBezTo>
                      <a:cubicBezTo>
                        <a:pt x="2836" y="2035"/>
                        <a:pt x="2736" y="2002"/>
                        <a:pt x="2603" y="2002"/>
                      </a:cubicBezTo>
                      <a:cubicBezTo>
                        <a:pt x="2503" y="2002"/>
                        <a:pt x="2436" y="2035"/>
                        <a:pt x="2336" y="2102"/>
                      </a:cubicBezTo>
                      <a:cubicBezTo>
                        <a:pt x="2136" y="2235"/>
                        <a:pt x="1969" y="2469"/>
                        <a:pt x="1969" y="2735"/>
                      </a:cubicBezTo>
                      <a:cubicBezTo>
                        <a:pt x="1869" y="3002"/>
                        <a:pt x="1802" y="3269"/>
                        <a:pt x="1769" y="3569"/>
                      </a:cubicBezTo>
                      <a:lnTo>
                        <a:pt x="1769" y="3703"/>
                      </a:lnTo>
                      <a:lnTo>
                        <a:pt x="1735" y="3703"/>
                      </a:lnTo>
                      <a:cubicBezTo>
                        <a:pt x="1669" y="3703"/>
                        <a:pt x="1602" y="3603"/>
                        <a:pt x="1569" y="3536"/>
                      </a:cubicBezTo>
                      <a:cubicBezTo>
                        <a:pt x="1502" y="3436"/>
                        <a:pt x="1469" y="3336"/>
                        <a:pt x="1369" y="3336"/>
                      </a:cubicBezTo>
                      <a:lnTo>
                        <a:pt x="1268" y="3336"/>
                      </a:lnTo>
                      <a:cubicBezTo>
                        <a:pt x="1202" y="3336"/>
                        <a:pt x="1135" y="3336"/>
                        <a:pt x="1102" y="3302"/>
                      </a:cubicBezTo>
                      <a:cubicBezTo>
                        <a:pt x="1102" y="3236"/>
                        <a:pt x="1102" y="3169"/>
                        <a:pt x="1135" y="3069"/>
                      </a:cubicBezTo>
                      <a:cubicBezTo>
                        <a:pt x="1202" y="2936"/>
                        <a:pt x="1168" y="2835"/>
                        <a:pt x="1102" y="2735"/>
                      </a:cubicBezTo>
                      <a:cubicBezTo>
                        <a:pt x="1035" y="2635"/>
                        <a:pt x="935" y="2569"/>
                        <a:pt x="801" y="2535"/>
                      </a:cubicBezTo>
                      <a:cubicBezTo>
                        <a:pt x="601" y="2535"/>
                        <a:pt x="468" y="2702"/>
                        <a:pt x="368" y="2835"/>
                      </a:cubicBezTo>
                      <a:cubicBezTo>
                        <a:pt x="301" y="2902"/>
                        <a:pt x="234" y="2969"/>
                        <a:pt x="168" y="3036"/>
                      </a:cubicBezTo>
                      <a:cubicBezTo>
                        <a:pt x="1" y="3202"/>
                        <a:pt x="68" y="3269"/>
                        <a:pt x="168" y="3369"/>
                      </a:cubicBezTo>
                      <a:cubicBezTo>
                        <a:pt x="201" y="3403"/>
                        <a:pt x="234" y="3436"/>
                        <a:pt x="234" y="3503"/>
                      </a:cubicBezTo>
                      <a:cubicBezTo>
                        <a:pt x="521" y="4012"/>
                        <a:pt x="1080" y="4339"/>
                        <a:pt x="1682" y="4339"/>
                      </a:cubicBezTo>
                      <a:cubicBezTo>
                        <a:pt x="1711" y="4339"/>
                        <a:pt x="1740" y="4338"/>
                        <a:pt x="1769" y="4337"/>
                      </a:cubicBezTo>
                      <a:lnTo>
                        <a:pt x="2269" y="4337"/>
                      </a:lnTo>
                      <a:cubicBezTo>
                        <a:pt x="2503" y="4337"/>
                        <a:pt x="2736" y="4337"/>
                        <a:pt x="2936" y="4270"/>
                      </a:cubicBezTo>
                      <a:lnTo>
                        <a:pt x="3237" y="4270"/>
                      </a:lnTo>
                      <a:cubicBezTo>
                        <a:pt x="3804" y="4303"/>
                        <a:pt x="4371" y="4437"/>
                        <a:pt x="4871" y="4737"/>
                      </a:cubicBezTo>
                      <a:cubicBezTo>
                        <a:pt x="5071" y="4837"/>
                        <a:pt x="5305" y="4970"/>
                        <a:pt x="5338" y="5171"/>
                      </a:cubicBezTo>
                      <a:cubicBezTo>
                        <a:pt x="5338" y="5304"/>
                        <a:pt x="5271" y="5471"/>
                        <a:pt x="5171" y="5571"/>
                      </a:cubicBezTo>
                      <a:cubicBezTo>
                        <a:pt x="4971" y="5804"/>
                        <a:pt x="5171" y="6004"/>
                        <a:pt x="5305" y="6138"/>
                      </a:cubicBezTo>
                      <a:cubicBezTo>
                        <a:pt x="5572" y="6438"/>
                        <a:pt x="5972" y="6605"/>
                        <a:pt x="6372" y="6605"/>
                      </a:cubicBezTo>
                      <a:lnTo>
                        <a:pt x="9808" y="7005"/>
                      </a:lnTo>
                      <a:lnTo>
                        <a:pt x="9941" y="7139"/>
                      </a:lnTo>
                      <a:cubicBezTo>
                        <a:pt x="10041" y="7172"/>
                        <a:pt x="10141" y="7239"/>
                        <a:pt x="10242" y="7339"/>
                      </a:cubicBezTo>
                      <a:cubicBezTo>
                        <a:pt x="10342" y="7405"/>
                        <a:pt x="10442" y="7472"/>
                        <a:pt x="10542" y="7506"/>
                      </a:cubicBezTo>
                      <a:cubicBezTo>
                        <a:pt x="10608" y="7539"/>
                        <a:pt x="10709" y="7572"/>
                        <a:pt x="10775" y="7606"/>
                      </a:cubicBezTo>
                      <a:cubicBezTo>
                        <a:pt x="10775" y="7639"/>
                        <a:pt x="10775" y="7672"/>
                        <a:pt x="10809" y="7706"/>
                      </a:cubicBezTo>
                      <a:cubicBezTo>
                        <a:pt x="10809" y="7706"/>
                        <a:pt x="10842" y="7739"/>
                        <a:pt x="10875" y="7772"/>
                      </a:cubicBezTo>
                      <a:lnTo>
                        <a:pt x="10942" y="7772"/>
                      </a:lnTo>
                      <a:cubicBezTo>
                        <a:pt x="11009" y="7739"/>
                        <a:pt x="11109" y="7706"/>
                        <a:pt x="11176" y="7672"/>
                      </a:cubicBezTo>
                      <a:lnTo>
                        <a:pt x="11309" y="7672"/>
                      </a:lnTo>
                      <a:cubicBezTo>
                        <a:pt x="11442" y="7672"/>
                        <a:pt x="11542" y="7706"/>
                        <a:pt x="11643" y="7739"/>
                      </a:cubicBezTo>
                      <a:cubicBezTo>
                        <a:pt x="11709" y="7772"/>
                        <a:pt x="11809" y="7806"/>
                        <a:pt x="11876" y="7806"/>
                      </a:cubicBezTo>
                      <a:lnTo>
                        <a:pt x="12009" y="7973"/>
                      </a:lnTo>
                      <a:cubicBezTo>
                        <a:pt x="12176" y="8006"/>
                        <a:pt x="12310" y="8073"/>
                        <a:pt x="12476" y="8173"/>
                      </a:cubicBezTo>
                      <a:cubicBezTo>
                        <a:pt x="12677" y="8306"/>
                        <a:pt x="12877" y="8373"/>
                        <a:pt x="13144" y="8406"/>
                      </a:cubicBezTo>
                      <a:cubicBezTo>
                        <a:pt x="13277" y="8373"/>
                        <a:pt x="13410" y="8339"/>
                        <a:pt x="13544" y="8273"/>
                      </a:cubicBezTo>
                      <a:cubicBezTo>
                        <a:pt x="13577" y="8173"/>
                        <a:pt x="13611" y="8106"/>
                        <a:pt x="13611" y="8039"/>
                      </a:cubicBezTo>
                      <a:lnTo>
                        <a:pt x="14111" y="7672"/>
                      </a:lnTo>
                      <a:lnTo>
                        <a:pt x="14445" y="7672"/>
                      </a:lnTo>
                      <a:cubicBezTo>
                        <a:pt x="14511" y="7672"/>
                        <a:pt x="14578" y="7672"/>
                        <a:pt x="14645" y="7639"/>
                      </a:cubicBezTo>
                      <a:cubicBezTo>
                        <a:pt x="14711" y="7672"/>
                        <a:pt x="14745" y="7706"/>
                        <a:pt x="14811" y="7706"/>
                      </a:cubicBezTo>
                      <a:lnTo>
                        <a:pt x="15045" y="7706"/>
                      </a:lnTo>
                      <a:cubicBezTo>
                        <a:pt x="15145" y="7706"/>
                        <a:pt x="15245" y="7672"/>
                        <a:pt x="15312" y="7672"/>
                      </a:cubicBezTo>
                      <a:lnTo>
                        <a:pt x="15445" y="7639"/>
                      </a:lnTo>
                      <a:lnTo>
                        <a:pt x="15512" y="7672"/>
                      </a:lnTo>
                      <a:cubicBezTo>
                        <a:pt x="15679" y="7639"/>
                        <a:pt x="15879" y="7606"/>
                        <a:pt x="16079" y="7606"/>
                      </a:cubicBezTo>
                      <a:cubicBezTo>
                        <a:pt x="16646" y="7639"/>
                        <a:pt x="17213" y="7706"/>
                        <a:pt x="17747" y="7872"/>
                      </a:cubicBezTo>
                      <a:cubicBezTo>
                        <a:pt x="18147" y="7973"/>
                        <a:pt x="18547" y="8039"/>
                        <a:pt x="18981" y="8106"/>
                      </a:cubicBezTo>
                      <a:cubicBezTo>
                        <a:pt x="19315" y="8239"/>
                        <a:pt x="19648" y="8406"/>
                        <a:pt x="19948" y="8606"/>
                      </a:cubicBezTo>
                      <a:cubicBezTo>
                        <a:pt x="20449" y="8873"/>
                        <a:pt x="20949" y="9107"/>
                        <a:pt x="21483" y="9273"/>
                      </a:cubicBezTo>
                      <a:lnTo>
                        <a:pt x="21583" y="9273"/>
                      </a:lnTo>
                      <a:cubicBezTo>
                        <a:pt x="21683" y="9307"/>
                        <a:pt x="21783" y="9307"/>
                        <a:pt x="21917" y="9340"/>
                      </a:cubicBezTo>
                      <a:cubicBezTo>
                        <a:pt x="21950" y="9474"/>
                        <a:pt x="22083" y="9574"/>
                        <a:pt x="22250" y="9574"/>
                      </a:cubicBezTo>
                      <a:lnTo>
                        <a:pt x="22417" y="9574"/>
                      </a:lnTo>
                      <a:cubicBezTo>
                        <a:pt x="22617" y="9774"/>
                        <a:pt x="22917" y="9874"/>
                        <a:pt x="23217" y="9874"/>
                      </a:cubicBezTo>
                      <a:lnTo>
                        <a:pt x="23451" y="9874"/>
                      </a:lnTo>
                      <a:cubicBezTo>
                        <a:pt x="23618" y="9841"/>
                        <a:pt x="23818" y="9841"/>
                        <a:pt x="23985" y="9841"/>
                      </a:cubicBezTo>
                      <a:cubicBezTo>
                        <a:pt x="24185" y="9841"/>
                        <a:pt x="24385" y="9841"/>
                        <a:pt x="24585" y="9907"/>
                      </a:cubicBezTo>
                      <a:lnTo>
                        <a:pt x="24785" y="9941"/>
                      </a:lnTo>
                      <a:cubicBezTo>
                        <a:pt x="24919" y="10041"/>
                        <a:pt x="25119" y="10074"/>
                        <a:pt x="25286" y="10074"/>
                      </a:cubicBezTo>
                      <a:cubicBezTo>
                        <a:pt x="25311" y="10070"/>
                        <a:pt x="25337" y="10068"/>
                        <a:pt x="25363" y="10068"/>
                      </a:cubicBezTo>
                      <a:cubicBezTo>
                        <a:pt x="25536" y="10068"/>
                        <a:pt x="25703" y="10162"/>
                        <a:pt x="25819" y="10308"/>
                      </a:cubicBezTo>
                      <a:cubicBezTo>
                        <a:pt x="25886" y="10374"/>
                        <a:pt x="25953" y="10408"/>
                        <a:pt x="26019" y="10441"/>
                      </a:cubicBezTo>
                      <a:lnTo>
                        <a:pt x="26086" y="10441"/>
                      </a:lnTo>
                      <a:cubicBezTo>
                        <a:pt x="26186" y="10408"/>
                        <a:pt x="26286" y="10374"/>
                        <a:pt x="26386" y="10308"/>
                      </a:cubicBezTo>
                      <a:cubicBezTo>
                        <a:pt x="26446" y="10128"/>
                        <a:pt x="26613" y="10002"/>
                        <a:pt x="26792" y="10002"/>
                      </a:cubicBezTo>
                      <a:cubicBezTo>
                        <a:pt x="26812" y="10002"/>
                        <a:pt x="26833" y="10004"/>
                        <a:pt x="26853" y="10007"/>
                      </a:cubicBezTo>
                      <a:lnTo>
                        <a:pt x="27754" y="10007"/>
                      </a:lnTo>
                      <a:cubicBezTo>
                        <a:pt x="27921" y="10041"/>
                        <a:pt x="28054" y="10074"/>
                        <a:pt x="28188" y="10107"/>
                      </a:cubicBezTo>
                      <a:cubicBezTo>
                        <a:pt x="28421" y="10207"/>
                        <a:pt x="28655" y="10274"/>
                        <a:pt x="28922" y="10274"/>
                      </a:cubicBezTo>
                      <a:lnTo>
                        <a:pt x="29055" y="10274"/>
                      </a:lnTo>
                      <a:lnTo>
                        <a:pt x="29755" y="10441"/>
                      </a:lnTo>
                      <a:cubicBezTo>
                        <a:pt x="29789" y="10441"/>
                        <a:pt x="29822" y="10474"/>
                        <a:pt x="29856" y="10474"/>
                      </a:cubicBezTo>
                      <a:lnTo>
                        <a:pt x="29956" y="10541"/>
                      </a:lnTo>
                      <a:cubicBezTo>
                        <a:pt x="30022" y="10541"/>
                        <a:pt x="30089" y="10574"/>
                        <a:pt x="30156" y="10608"/>
                      </a:cubicBezTo>
                      <a:lnTo>
                        <a:pt x="30423" y="10608"/>
                      </a:lnTo>
                      <a:lnTo>
                        <a:pt x="30523" y="10574"/>
                      </a:lnTo>
                      <a:lnTo>
                        <a:pt x="30723" y="10574"/>
                      </a:lnTo>
                      <a:cubicBezTo>
                        <a:pt x="31023" y="10574"/>
                        <a:pt x="31323" y="10474"/>
                        <a:pt x="31590" y="10308"/>
                      </a:cubicBezTo>
                      <a:cubicBezTo>
                        <a:pt x="31623" y="10308"/>
                        <a:pt x="31657" y="10308"/>
                        <a:pt x="31690" y="10274"/>
                      </a:cubicBezTo>
                      <a:lnTo>
                        <a:pt x="31857" y="10274"/>
                      </a:lnTo>
                      <a:cubicBezTo>
                        <a:pt x="31890" y="10291"/>
                        <a:pt x="31924" y="10299"/>
                        <a:pt x="31957" y="10299"/>
                      </a:cubicBezTo>
                      <a:cubicBezTo>
                        <a:pt x="31990" y="10299"/>
                        <a:pt x="32024" y="10291"/>
                        <a:pt x="32057" y="10274"/>
                      </a:cubicBezTo>
                      <a:cubicBezTo>
                        <a:pt x="32124" y="10274"/>
                        <a:pt x="32191" y="10274"/>
                        <a:pt x="32257" y="10241"/>
                      </a:cubicBezTo>
                      <a:cubicBezTo>
                        <a:pt x="32391" y="10207"/>
                        <a:pt x="32524" y="10174"/>
                        <a:pt x="32691" y="10174"/>
                      </a:cubicBezTo>
                      <a:cubicBezTo>
                        <a:pt x="32758" y="10174"/>
                        <a:pt x="32858" y="10207"/>
                        <a:pt x="32958" y="10241"/>
                      </a:cubicBezTo>
                      <a:lnTo>
                        <a:pt x="33091" y="10308"/>
                      </a:lnTo>
                      <a:lnTo>
                        <a:pt x="33191" y="10374"/>
                      </a:lnTo>
                      <a:cubicBezTo>
                        <a:pt x="33325" y="10508"/>
                        <a:pt x="33458" y="10574"/>
                        <a:pt x="33592" y="10674"/>
                      </a:cubicBezTo>
                      <a:lnTo>
                        <a:pt x="33625" y="10708"/>
                      </a:lnTo>
                      <a:cubicBezTo>
                        <a:pt x="33692" y="10741"/>
                        <a:pt x="33725" y="10775"/>
                        <a:pt x="33792" y="10775"/>
                      </a:cubicBezTo>
                      <a:cubicBezTo>
                        <a:pt x="33858" y="10808"/>
                        <a:pt x="33925" y="10808"/>
                        <a:pt x="33992" y="10841"/>
                      </a:cubicBezTo>
                      <a:lnTo>
                        <a:pt x="34025" y="10841"/>
                      </a:lnTo>
                      <a:lnTo>
                        <a:pt x="34092" y="10875"/>
                      </a:lnTo>
                      <a:lnTo>
                        <a:pt x="34292" y="10941"/>
                      </a:lnTo>
                      <a:cubicBezTo>
                        <a:pt x="34325" y="10975"/>
                        <a:pt x="34359" y="11041"/>
                        <a:pt x="34392" y="11108"/>
                      </a:cubicBezTo>
                      <a:cubicBezTo>
                        <a:pt x="34526" y="11208"/>
                        <a:pt x="34692" y="11308"/>
                        <a:pt x="34859" y="11375"/>
                      </a:cubicBezTo>
                      <a:lnTo>
                        <a:pt x="34993" y="11408"/>
                      </a:lnTo>
                      <a:cubicBezTo>
                        <a:pt x="35359" y="11542"/>
                        <a:pt x="35726" y="11608"/>
                        <a:pt x="36060" y="11608"/>
                      </a:cubicBezTo>
                      <a:lnTo>
                        <a:pt x="36193" y="11608"/>
                      </a:lnTo>
                      <a:cubicBezTo>
                        <a:pt x="36233" y="11603"/>
                        <a:pt x="36273" y="11600"/>
                        <a:pt x="36311" y="11600"/>
                      </a:cubicBezTo>
                      <a:cubicBezTo>
                        <a:pt x="36496" y="11600"/>
                        <a:pt x="36661" y="11665"/>
                        <a:pt x="36827" y="11775"/>
                      </a:cubicBezTo>
                      <a:cubicBezTo>
                        <a:pt x="37027" y="11942"/>
                        <a:pt x="37261" y="12009"/>
                        <a:pt x="37494" y="12009"/>
                      </a:cubicBezTo>
                      <a:lnTo>
                        <a:pt x="37594" y="12009"/>
                      </a:lnTo>
                      <a:cubicBezTo>
                        <a:pt x="37694" y="12009"/>
                        <a:pt x="37795" y="11975"/>
                        <a:pt x="37861" y="11975"/>
                      </a:cubicBezTo>
                      <a:cubicBezTo>
                        <a:pt x="37928" y="11942"/>
                        <a:pt x="37995" y="11909"/>
                        <a:pt x="38061" y="11842"/>
                      </a:cubicBezTo>
                      <a:cubicBezTo>
                        <a:pt x="38161" y="11608"/>
                        <a:pt x="38161" y="11342"/>
                        <a:pt x="37995" y="11141"/>
                      </a:cubicBezTo>
                      <a:cubicBezTo>
                        <a:pt x="37961" y="11075"/>
                        <a:pt x="37895" y="11041"/>
                        <a:pt x="37861" y="11008"/>
                      </a:cubicBezTo>
                      <a:cubicBezTo>
                        <a:pt x="37694" y="10875"/>
                        <a:pt x="37528" y="10775"/>
                        <a:pt x="37361" y="10741"/>
                      </a:cubicBezTo>
                      <a:lnTo>
                        <a:pt x="37227" y="10708"/>
                      </a:lnTo>
                      <a:lnTo>
                        <a:pt x="37094" y="10408"/>
                      </a:lnTo>
                      <a:lnTo>
                        <a:pt x="37161" y="10374"/>
                      </a:lnTo>
                      <a:cubicBezTo>
                        <a:pt x="37194" y="10308"/>
                        <a:pt x="37261" y="10274"/>
                        <a:pt x="37361" y="10274"/>
                      </a:cubicBezTo>
                      <a:cubicBezTo>
                        <a:pt x="37461" y="10274"/>
                        <a:pt x="37528" y="10341"/>
                        <a:pt x="37594" y="10441"/>
                      </a:cubicBezTo>
                      <a:cubicBezTo>
                        <a:pt x="37761" y="10608"/>
                        <a:pt x="37961" y="10708"/>
                        <a:pt x="38195" y="10741"/>
                      </a:cubicBezTo>
                      <a:cubicBezTo>
                        <a:pt x="38695" y="10808"/>
                        <a:pt x="39196" y="10975"/>
                        <a:pt x="39596" y="11275"/>
                      </a:cubicBezTo>
                      <a:cubicBezTo>
                        <a:pt x="39629" y="11275"/>
                        <a:pt x="39663" y="11275"/>
                        <a:pt x="39696" y="11308"/>
                      </a:cubicBezTo>
                      <a:cubicBezTo>
                        <a:pt x="39696" y="11375"/>
                        <a:pt x="39729" y="11442"/>
                        <a:pt x="39729" y="11508"/>
                      </a:cubicBezTo>
                      <a:cubicBezTo>
                        <a:pt x="39596" y="11608"/>
                        <a:pt x="39496" y="11742"/>
                        <a:pt x="39462" y="11909"/>
                      </a:cubicBezTo>
                      <a:cubicBezTo>
                        <a:pt x="39596" y="12276"/>
                        <a:pt x="39796" y="12342"/>
                        <a:pt x="39963" y="12342"/>
                      </a:cubicBezTo>
                      <a:cubicBezTo>
                        <a:pt x="40063" y="12342"/>
                        <a:pt x="40163" y="12309"/>
                        <a:pt x="40263" y="12309"/>
                      </a:cubicBezTo>
                      <a:cubicBezTo>
                        <a:pt x="40330" y="12276"/>
                        <a:pt x="40430" y="12276"/>
                        <a:pt x="40496" y="12276"/>
                      </a:cubicBezTo>
                      <a:cubicBezTo>
                        <a:pt x="40763" y="12176"/>
                        <a:pt x="40797" y="11942"/>
                        <a:pt x="40830" y="11742"/>
                      </a:cubicBezTo>
                      <a:lnTo>
                        <a:pt x="40830" y="11675"/>
                      </a:lnTo>
                      <a:cubicBezTo>
                        <a:pt x="40897" y="11575"/>
                        <a:pt x="40930" y="11508"/>
                        <a:pt x="40963" y="11508"/>
                      </a:cubicBezTo>
                      <a:cubicBezTo>
                        <a:pt x="41030" y="11508"/>
                        <a:pt x="41030" y="11575"/>
                        <a:pt x="41064" y="11642"/>
                      </a:cubicBezTo>
                      <a:cubicBezTo>
                        <a:pt x="41097" y="11675"/>
                        <a:pt x="41130" y="11709"/>
                        <a:pt x="41164" y="11742"/>
                      </a:cubicBezTo>
                      <a:cubicBezTo>
                        <a:pt x="41164" y="11742"/>
                        <a:pt x="41197" y="11775"/>
                        <a:pt x="41197" y="11775"/>
                      </a:cubicBezTo>
                      <a:cubicBezTo>
                        <a:pt x="41264" y="11975"/>
                        <a:pt x="41464" y="12142"/>
                        <a:pt x="41697" y="12142"/>
                      </a:cubicBezTo>
                      <a:lnTo>
                        <a:pt x="41764" y="12142"/>
                      </a:lnTo>
                      <a:cubicBezTo>
                        <a:pt x="41964" y="12142"/>
                        <a:pt x="41998" y="11942"/>
                        <a:pt x="42031" y="11742"/>
                      </a:cubicBezTo>
                      <a:cubicBezTo>
                        <a:pt x="42031" y="11709"/>
                        <a:pt x="42031" y="11642"/>
                        <a:pt x="42064" y="11575"/>
                      </a:cubicBezTo>
                      <a:lnTo>
                        <a:pt x="42031" y="11508"/>
                      </a:lnTo>
                      <a:cubicBezTo>
                        <a:pt x="41998" y="11408"/>
                        <a:pt x="41964" y="11308"/>
                        <a:pt x="41831" y="11308"/>
                      </a:cubicBezTo>
                      <a:cubicBezTo>
                        <a:pt x="41731" y="11108"/>
                        <a:pt x="41864" y="11041"/>
                        <a:pt x="41998" y="10941"/>
                      </a:cubicBezTo>
                      <a:cubicBezTo>
                        <a:pt x="42064" y="10941"/>
                        <a:pt x="42098" y="10908"/>
                        <a:pt x="42131" y="10875"/>
                      </a:cubicBezTo>
                      <a:lnTo>
                        <a:pt x="42198" y="10808"/>
                      </a:lnTo>
                      <a:cubicBezTo>
                        <a:pt x="42465" y="10641"/>
                        <a:pt x="42698" y="10441"/>
                        <a:pt x="42465" y="10041"/>
                      </a:cubicBezTo>
                      <a:lnTo>
                        <a:pt x="42331" y="9774"/>
                      </a:lnTo>
                      <a:cubicBezTo>
                        <a:pt x="41831" y="9207"/>
                        <a:pt x="41330" y="8673"/>
                        <a:pt x="40496" y="8640"/>
                      </a:cubicBezTo>
                      <a:lnTo>
                        <a:pt x="40430" y="8640"/>
                      </a:lnTo>
                      <a:cubicBezTo>
                        <a:pt x="40430" y="8640"/>
                        <a:pt x="40396" y="8606"/>
                        <a:pt x="40396" y="8606"/>
                      </a:cubicBezTo>
                      <a:cubicBezTo>
                        <a:pt x="40330" y="8573"/>
                        <a:pt x="40263" y="8540"/>
                        <a:pt x="40230" y="8540"/>
                      </a:cubicBezTo>
                      <a:lnTo>
                        <a:pt x="40163" y="8540"/>
                      </a:lnTo>
                      <a:cubicBezTo>
                        <a:pt x="40130" y="8540"/>
                        <a:pt x="40096" y="8540"/>
                        <a:pt x="40096" y="8573"/>
                      </a:cubicBezTo>
                      <a:lnTo>
                        <a:pt x="39929" y="8673"/>
                      </a:lnTo>
                      <a:cubicBezTo>
                        <a:pt x="39829" y="8740"/>
                        <a:pt x="39729" y="8806"/>
                        <a:pt x="39629" y="8873"/>
                      </a:cubicBezTo>
                      <a:cubicBezTo>
                        <a:pt x="39373" y="9022"/>
                        <a:pt x="39089" y="9094"/>
                        <a:pt x="38807" y="9094"/>
                      </a:cubicBezTo>
                      <a:cubicBezTo>
                        <a:pt x="38391" y="9094"/>
                        <a:pt x="37979" y="8938"/>
                        <a:pt x="37661" y="8640"/>
                      </a:cubicBezTo>
                      <a:cubicBezTo>
                        <a:pt x="37628" y="8606"/>
                        <a:pt x="37594" y="8540"/>
                        <a:pt x="37561" y="8506"/>
                      </a:cubicBezTo>
                      <a:cubicBezTo>
                        <a:pt x="37561" y="8406"/>
                        <a:pt x="37561" y="8339"/>
                        <a:pt x="37561" y="8239"/>
                      </a:cubicBezTo>
                      <a:cubicBezTo>
                        <a:pt x="37561" y="7973"/>
                        <a:pt x="37628" y="7672"/>
                        <a:pt x="37294" y="7472"/>
                      </a:cubicBezTo>
                      <a:lnTo>
                        <a:pt x="36861" y="7472"/>
                      </a:lnTo>
                      <a:cubicBezTo>
                        <a:pt x="36727" y="7439"/>
                        <a:pt x="36594" y="7405"/>
                        <a:pt x="36494" y="7339"/>
                      </a:cubicBezTo>
                      <a:cubicBezTo>
                        <a:pt x="36327" y="7239"/>
                        <a:pt x="36160" y="7172"/>
                        <a:pt x="35960" y="7172"/>
                      </a:cubicBezTo>
                      <a:lnTo>
                        <a:pt x="35927" y="7172"/>
                      </a:lnTo>
                      <a:lnTo>
                        <a:pt x="35793" y="7039"/>
                      </a:lnTo>
                      <a:cubicBezTo>
                        <a:pt x="35693" y="6972"/>
                        <a:pt x="35560" y="6905"/>
                        <a:pt x="35460" y="6905"/>
                      </a:cubicBezTo>
                      <a:cubicBezTo>
                        <a:pt x="35226" y="6938"/>
                        <a:pt x="35026" y="7039"/>
                        <a:pt x="34859" y="7172"/>
                      </a:cubicBezTo>
                      <a:lnTo>
                        <a:pt x="33758" y="7205"/>
                      </a:lnTo>
                      <a:lnTo>
                        <a:pt x="33525" y="7205"/>
                      </a:lnTo>
                      <a:cubicBezTo>
                        <a:pt x="33425" y="7205"/>
                        <a:pt x="33291" y="7272"/>
                        <a:pt x="33258" y="7372"/>
                      </a:cubicBezTo>
                      <a:lnTo>
                        <a:pt x="33191" y="7372"/>
                      </a:lnTo>
                      <a:cubicBezTo>
                        <a:pt x="32624" y="7305"/>
                        <a:pt x="32057" y="7105"/>
                        <a:pt x="31590" y="6805"/>
                      </a:cubicBezTo>
                      <a:cubicBezTo>
                        <a:pt x="31257" y="6572"/>
                        <a:pt x="31090" y="6371"/>
                        <a:pt x="31090" y="6171"/>
                      </a:cubicBezTo>
                      <a:cubicBezTo>
                        <a:pt x="31123" y="6038"/>
                        <a:pt x="31190" y="5904"/>
                        <a:pt x="31290" y="5804"/>
                      </a:cubicBezTo>
                      <a:cubicBezTo>
                        <a:pt x="31390" y="5704"/>
                        <a:pt x="31490" y="5604"/>
                        <a:pt x="31590" y="5537"/>
                      </a:cubicBezTo>
                      <a:cubicBezTo>
                        <a:pt x="31590" y="5537"/>
                        <a:pt x="31590" y="5537"/>
                        <a:pt x="31590" y="5504"/>
                      </a:cubicBezTo>
                      <a:lnTo>
                        <a:pt x="31790" y="5504"/>
                      </a:lnTo>
                      <a:cubicBezTo>
                        <a:pt x="31857" y="5571"/>
                        <a:pt x="31924" y="5671"/>
                        <a:pt x="31990" y="5738"/>
                      </a:cubicBezTo>
                      <a:cubicBezTo>
                        <a:pt x="32191" y="5904"/>
                        <a:pt x="32424" y="5971"/>
                        <a:pt x="32691" y="5971"/>
                      </a:cubicBezTo>
                      <a:cubicBezTo>
                        <a:pt x="32991" y="5971"/>
                        <a:pt x="33258" y="5904"/>
                        <a:pt x="33525" y="5804"/>
                      </a:cubicBezTo>
                      <a:lnTo>
                        <a:pt x="33758" y="5638"/>
                      </a:lnTo>
                      <a:cubicBezTo>
                        <a:pt x="33925" y="5604"/>
                        <a:pt x="33958" y="5471"/>
                        <a:pt x="33992" y="5304"/>
                      </a:cubicBezTo>
                      <a:lnTo>
                        <a:pt x="33992" y="5237"/>
                      </a:lnTo>
                      <a:lnTo>
                        <a:pt x="34359" y="5237"/>
                      </a:lnTo>
                      <a:lnTo>
                        <a:pt x="34592" y="5137"/>
                      </a:lnTo>
                      <a:lnTo>
                        <a:pt x="34659" y="5104"/>
                      </a:lnTo>
                      <a:cubicBezTo>
                        <a:pt x="34959" y="5004"/>
                        <a:pt x="35259" y="4937"/>
                        <a:pt x="35560" y="4937"/>
                      </a:cubicBezTo>
                      <a:lnTo>
                        <a:pt x="35760" y="4937"/>
                      </a:lnTo>
                      <a:cubicBezTo>
                        <a:pt x="36027" y="4837"/>
                        <a:pt x="36193" y="4704"/>
                        <a:pt x="36227" y="4537"/>
                      </a:cubicBezTo>
                      <a:cubicBezTo>
                        <a:pt x="36260" y="4337"/>
                        <a:pt x="36160" y="4203"/>
                        <a:pt x="35927" y="4036"/>
                      </a:cubicBezTo>
                      <a:cubicBezTo>
                        <a:pt x="35860" y="3970"/>
                        <a:pt x="35793" y="3970"/>
                        <a:pt x="35726" y="3970"/>
                      </a:cubicBezTo>
                      <a:lnTo>
                        <a:pt x="35626" y="3970"/>
                      </a:lnTo>
                      <a:cubicBezTo>
                        <a:pt x="35526" y="3970"/>
                        <a:pt x="35426" y="3936"/>
                        <a:pt x="35359" y="3836"/>
                      </a:cubicBezTo>
                      <a:cubicBezTo>
                        <a:pt x="35326" y="3769"/>
                        <a:pt x="35259" y="3736"/>
                        <a:pt x="35193" y="3736"/>
                      </a:cubicBezTo>
                      <a:cubicBezTo>
                        <a:pt x="35059" y="3769"/>
                        <a:pt x="34959" y="3803"/>
                        <a:pt x="34892" y="3903"/>
                      </a:cubicBezTo>
                      <a:cubicBezTo>
                        <a:pt x="34526" y="3970"/>
                        <a:pt x="34159" y="4003"/>
                        <a:pt x="33758" y="4003"/>
                      </a:cubicBezTo>
                      <a:lnTo>
                        <a:pt x="31857" y="4003"/>
                      </a:lnTo>
                      <a:cubicBezTo>
                        <a:pt x="31457" y="4003"/>
                        <a:pt x="31090" y="4036"/>
                        <a:pt x="30723" y="4203"/>
                      </a:cubicBezTo>
                      <a:lnTo>
                        <a:pt x="30556" y="4337"/>
                      </a:lnTo>
                      <a:cubicBezTo>
                        <a:pt x="30423" y="4437"/>
                        <a:pt x="30256" y="4470"/>
                        <a:pt x="30089" y="4503"/>
                      </a:cubicBezTo>
                      <a:cubicBezTo>
                        <a:pt x="29989" y="4503"/>
                        <a:pt x="29856" y="4437"/>
                        <a:pt x="29789" y="4337"/>
                      </a:cubicBezTo>
                      <a:cubicBezTo>
                        <a:pt x="29655" y="4103"/>
                        <a:pt x="29422" y="4003"/>
                        <a:pt x="29188" y="4003"/>
                      </a:cubicBezTo>
                      <a:cubicBezTo>
                        <a:pt x="29055" y="4003"/>
                        <a:pt x="28955" y="4036"/>
                        <a:pt x="28821" y="4036"/>
                      </a:cubicBezTo>
                      <a:cubicBezTo>
                        <a:pt x="28721" y="4003"/>
                        <a:pt x="28621" y="4003"/>
                        <a:pt x="28555" y="4003"/>
                      </a:cubicBezTo>
                      <a:lnTo>
                        <a:pt x="27954" y="3903"/>
                      </a:lnTo>
                      <a:cubicBezTo>
                        <a:pt x="27771" y="3628"/>
                        <a:pt x="27476" y="3465"/>
                        <a:pt x="27171" y="3465"/>
                      </a:cubicBezTo>
                      <a:cubicBezTo>
                        <a:pt x="27143" y="3465"/>
                        <a:pt x="27115" y="3466"/>
                        <a:pt x="27087" y="3469"/>
                      </a:cubicBezTo>
                      <a:lnTo>
                        <a:pt x="26853" y="3469"/>
                      </a:lnTo>
                      <a:cubicBezTo>
                        <a:pt x="26803" y="3486"/>
                        <a:pt x="26762" y="3494"/>
                        <a:pt x="26720" y="3494"/>
                      </a:cubicBezTo>
                      <a:cubicBezTo>
                        <a:pt x="26678" y="3494"/>
                        <a:pt x="26637" y="3486"/>
                        <a:pt x="26587" y="3469"/>
                      </a:cubicBezTo>
                      <a:cubicBezTo>
                        <a:pt x="26486" y="3436"/>
                        <a:pt x="26420" y="3336"/>
                        <a:pt x="26320" y="3269"/>
                      </a:cubicBezTo>
                      <a:cubicBezTo>
                        <a:pt x="26153" y="3069"/>
                        <a:pt x="25919" y="2969"/>
                        <a:pt x="25686" y="2936"/>
                      </a:cubicBezTo>
                      <a:cubicBezTo>
                        <a:pt x="25519" y="2936"/>
                        <a:pt x="25386" y="2969"/>
                        <a:pt x="25252" y="3069"/>
                      </a:cubicBezTo>
                      <a:lnTo>
                        <a:pt x="25019" y="3069"/>
                      </a:lnTo>
                      <a:cubicBezTo>
                        <a:pt x="24919" y="3102"/>
                        <a:pt x="24852" y="3136"/>
                        <a:pt x="24785" y="3136"/>
                      </a:cubicBezTo>
                      <a:cubicBezTo>
                        <a:pt x="24552" y="3136"/>
                        <a:pt x="24452" y="2902"/>
                        <a:pt x="24385" y="2702"/>
                      </a:cubicBezTo>
                      <a:cubicBezTo>
                        <a:pt x="24252" y="2402"/>
                        <a:pt x="23951" y="2168"/>
                        <a:pt x="23618" y="2102"/>
                      </a:cubicBezTo>
                      <a:lnTo>
                        <a:pt x="22784" y="2102"/>
                      </a:lnTo>
                      <a:cubicBezTo>
                        <a:pt x="22083" y="2168"/>
                        <a:pt x="21983" y="2669"/>
                        <a:pt x="21917" y="3169"/>
                      </a:cubicBezTo>
                      <a:cubicBezTo>
                        <a:pt x="21883" y="3302"/>
                        <a:pt x="21850" y="3436"/>
                        <a:pt x="21816" y="3536"/>
                      </a:cubicBezTo>
                      <a:cubicBezTo>
                        <a:pt x="21683" y="4036"/>
                        <a:pt x="21516" y="4203"/>
                        <a:pt x="21216" y="4203"/>
                      </a:cubicBezTo>
                      <a:cubicBezTo>
                        <a:pt x="20983" y="4170"/>
                        <a:pt x="20782" y="4136"/>
                        <a:pt x="20582" y="4070"/>
                      </a:cubicBezTo>
                      <a:cubicBezTo>
                        <a:pt x="20415" y="4036"/>
                        <a:pt x="20282" y="4003"/>
                        <a:pt x="20115" y="4003"/>
                      </a:cubicBezTo>
                      <a:cubicBezTo>
                        <a:pt x="20015" y="4003"/>
                        <a:pt x="19948" y="4003"/>
                        <a:pt x="19848" y="4036"/>
                      </a:cubicBezTo>
                      <a:lnTo>
                        <a:pt x="19815" y="4003"/>
                      </a:lnTo>
                      <a:cubicBezTo>
                        <a:pt x="19715" y="4003"/>
                        <a:pt x="19615" y="3970"/>
                        <a:pt x="19481" y="3970"/>
                      </a:cubicBezTo>
                      <a:cubicBezTo>
                        <a:pt x="19381" y="3936"/>
                        <a:pt x="19248" y="3903"/>
                        <a:pt x="19115" y="3903"/>
                      </a:cubicBezTo>
                      <a:lnTo>
                        <a:pt x="18981" y="3870"/>
                      </a:lnTo>
                      <a:cubicBezTo>
                        <a:pt x="18714" y="3803"/>
                        <a:pt x="18447" y="3769"/>
                        <a:pt x="18147" y="3736"/>
                      </a:cubicBezTo>
                      <a:lnTo>
                        <a:pt x="17780" y="3736"/>
                      </a:lnTo>
                      <a:cubicBezTo>
                        <a:pt x="17714" y="3736"/>
                        <a:pt x="17647" y="3703"/>
                        <a:pt x="17580" y="3703"/>
                      </a:cubicBezTo>
                      <a:cubicBezTo>
                        <a:pt x="17413" y="3736"/>
                        <a:pt x="17213" y="3769"/>
                        <a:pt x="17080" y="3803"/>
                      </a:cubicBezTo>
                      <a:cubicBezTo>
                        <a:pt x="16913" y="3870"/>
                        <a:pt x="16746" y="3903"/>
                        <a:pt x="16579" y="3903"/>
                      </a:cubicBezTo>
                      <a:cubicBezTo>
                        <a:pt x="16413" y="3903"/>
                        <a:pt x="16246" y="3870"/>
                        <a:pt x="16112" y="3736"/>
                      </a:cubicBezTo>
                      <a:lnTo>
                        <a:pt x="15979" y="3736"/>
                      </a:lnTo>
                      <a:cubicBezTo>
                        <a:pt x="15879" y="3736"/>
                        <a:pt x="15812" y="3736"/>
                        <a:pt x="15712" y="3703"/>
                      </a:cubicBezTo>
                      <a:lnTo>
                        <a:pt x="15412" y="3669"/>
                      </a:lnTo>
                      <a:cubicBezTo>
                        <a:pt x="14778" y="3569"/>
                        <a:pt x="14178" y="3503"/>
                        <a:pt x="14044" y="2535"/>
                      </a:cubicBezTo>
                      <a:cubicBezTo>
                        <a:pt x="13944" y="1935"/>
                        <a:pt x="13477" y="1468"/>
                        <a:pt x="12877" y="1401"/>
                      </a:cubicBezTo>
                      <a:lnTo>
                        <a:pt x="12710" y="1401"/>
                      </a:lnTo>
                      <a:cubicBezTo>
                        <a:pt x="12510" y="1434"/>
                        <a:pt x="12310" y="1468"/>
                        <a:pt x="12110" y="1468"/>
                      </a:cubicBezTo>
                      <a:cubicBezTo>
                        <a:pt x="11643" y="1468"/>
                        <a:pt x="11142" y="1368"/>
                        <a:pt x="10675" y="1234"/>
                      </a:cubicBezTo>
                      <a:cubicBezTo>
                        <a:pt x="10508" y="1168"/>
                        <a:pt x="10308" y="1134"/>
                        <a:pt x="10141" y="1068"/>
                      </a:cubicBezTo>
                      <a:cubicBezTo>
                        <a:pt x="10041" y="1001"/>
                        <a:pt x="9975" y="901"/>
                        <a:pt x="9908" y="834"/>
                      </a:cubicBezTo>
                      <a:cubicBezTo>
                        <a:pt x="9741" y="567"/>
                        <a:pt x="9474" y="400"/>
                        <a:pt x="9207" y="300"/>
                      </a:cubicBezTo>
                      <a:lnTo>
                        <a:pt x="9141" y="300"/>
                      </a:lnTo>
                      <a:cubicBezTo>
                        <a:pt x="9107" y="267"/>
                        <a:pt x="9041" y="267"/>
                        <a:pt x="9007" y="267"/>
                      </a:cubicBezTo>
                      <a:cubicBezTo>
                        <a:pt x="8874" y="234"/>
                        <a:pt x="8774" y="200"/>
                        <a:pt x="8674" y="167"/>
                      </a:cubicBezTo>
                      <a:cubicBezTo>
                        <a:pt x="8507" y="100"/>
                        <a:pt x="8340" y="33"/>
                        <a:pt x="8173" y="33"/>
                      </a:cubicBezTo>
                      <a:cubicBezTo>
                        <a:pt x="7940" y="33"/>
                        <a:pt x="7773" y="234"/>
                        <a:pt x="7706" y="634"/>
                      </a:cubicBezTo>
                      <a:cubicBezTo>
                        <a:pt x="7573" y="734"/>
                        <a:pt x="7406" y="767"/>
                        <a:pt x="7239" y="801"/>
                      </a:cubicBezTo>
                      <a:cubicBezTo>
                        <a:pt x="7139" y="767"/>
                        <a:pt x="7006" y="767"/>
                        <a:pt x="6906" y="734"/>
                      </a:cubicBezTo>
                      <a:lnTo>
                        <a:pt x="6772" y="667"/>
                      </a:lnTo>
                      <a:lnTo>
                        <a:pt x="6405" y="567"/>
                      </a:lnTo>
                      <a:cubicBezTo>
                        <a:pt x="6039" y="434"/>
                        <a:pt x="5638" y="334"/>
                        <a:pt x="5205" y="300"/>
                      </a:cubicBezTo>
                      <a:cubicBezTo>
                        <a:pt x="5071" y="300"/>
                        <a:pt x="4938" y="334"/>
                        <a:pt x="4804" y="367"/>
                      </a:cubicBezTo>
                      <a:cubicBezTo>
                        <a:pt x="4738" y="367"/>
                        <a:pt x="4704" y="400"/>
                        <a:pt x="4671" y="400"/>
                      </a:cubicBezTo>
                      <a:cubicBezTo>
                        <a:pt x="4604" y="400"/>
                        <a:pt x="4537" y="367"/>
                        <a:pt x="4437" y="267"/>
                      </a:cubicBezTo>
                      <a:lnTo>
                        <a:pt x="4371" y="33"/>
                      </a:lnTo>
                      <a:lnTo>
                        <a:pt x="4271" y="33"/>
                      </a:lnTo>
                      <a:cubicBezTo>
                        <a:pt x="4237" y="0"/>
                        <a:pt x="4171" y="0"/>
                        <a:pt x="41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Google Shape;426;p16">
                  <a:extLst>
                    <a:ext uri="{FF2B5EF4-FFF2-40B4-BE49-F238E27FC236}">
                      <a16:creationId xmlns="" xmlns:a16="http://schemas.microsoft.com/office/drawing/2014/main" id="{ACC2D648-05CF-CB91-6D57-EAECDF0ACA5D}"/>
                    </a:ext>
                  </a:extLst>
                </p:cNvPr>
                <p:cNvSpPr/>
                <p:nvPr/>
              </p:nvSpPr>
              <p:spPr>
                <a:xfrm>
                  <a:off x="4283038" y="3195225"/>
                  <a:ext cx="40900" cy="2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6" h="1074" extrusionOk="0">
                      <a:moveTo>
                        <a:pt x="869" y="0"/>
                      </a:moveTo>
                      <a:cubicBezTo>
                        <a:pt x="835" y="0"/>
                        <a:pt x="801" y="2"/>
                        <a:pt x="768" y="7"/>
                      </a:cubicBezTo>
                      <a:lnTo>
                        <a:pt x="568" y="7"/>
                      </a:lnTo>
                      <a:cubicBezTo>
                        <a:pt x="334" y="40"/>
                        <a:pt x="34" y="73"/>
                        <a:pt x="1" y="407"/>
                      </a:cubicBezTo>
                      <a:cubicBezTo>
                        <a:pt x="1" y="640"/>
                        <a:pt x="67" y="841"/>
                        <a:pt x="201" y="974"/>
                      </a:cubicBezTo>
                      <a:cubicBezTo>
                        <a:pt x="234" y="1041"/>
                        <a:pt x="267" y="1074"/>
                        <a:pt x="334" y="1074"/>
                      </a:cubicBezTo>
                      <a:lnTo>
                        <a:pt x="367" y="1074"/>
                      </a:lnTo>
                      <a:cubicBezTo>
                        <a:pt x="534" y="1007"/>
                        <a:pt x="734" y="941"/>
                        <a:pt x="901" y="941"/>
                      </a:cubicBezTo>
                      <a:cubicBezTo>
                        <a:pt x="929" y="944"/>
                        <a:pt x="956" y="946"/>
                        <a:pt x="984" y="946"/>
                      </a:cubicBezTo>
                      <a:cubicBezTo>
                        <a:pt x="1222" y="946"/>
                        <a:pt x="1452" y="820"/>
                        <a:pt x="1602" y="640"/>
                      </a:cubicBezTo>
                      <a:cubicBezTo>
                        <a:pt x="1635" y="540"/>
                        <a:pt x="1535" y="374"/>
                        <a:pt x="1502" y="307"/>
                      </a:cubicBezTo>
                      <a:cubicBezTo>
                        <a:pt x="1356" y="102"/>
                        <a:pt x="1108" y="0"/>
                        <a:pt x="8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Google Shape;427;p16">
                  <a:extLst>
                    <a:ext uri="{FF2B5EF4-FFF2-40B4-BE49-F238E27FC236}">
                      <a16:creationId xmlns="" xmlns:a16="http://schemas.microsoft.com/office/drawing/2014/main" id="{6ECD8B0C-3141-5954-BD30-26576F64A9C0}"/>
                    </a:ext>
                  </a:extLst>
                </p:cNvPr>
                <p:cNvSpPr/>
                <p:nvPr/>
              </p:nvSpPr>
              <p:spPr>
                <a:xfrm>
                  <a:off x="4017013" y="3071125"/>
                  <a:ext cx="28375" cy="3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1335" extrusionOk="0">
                      <a:moveTo>
                        <a:pt x="434" y="0"/>
                      </a:moveTo>
                      <a:cubicBezTo>
                        <a:pt x="301" y="0"/>
                        <a:pt x="134" y="34"/>
                        <a:pt x="1" y="134"/>
                      </a:cubicBezTo>
                      <a:cubicBezTo>
                        <a:pt x="34" y="234"/>
                        <a:pt x="67" y="334"/>
                        <a:pt x="134" y="401"/>
                      </a:cubicBezTo>
                      <a:cubicBezTo>
                        <a:pt x="301" y="567"/>
                        <a:pt x="334" y="801"/>
                        <a:pt x="267" y="1001"/>
                      </a:cubicBezTo>
                      <a:cubicBezTo>
                        <a:pt x="234" y="1068"/>
                        <a:pt x="234" y="1134"/>
                        <a:pt x="267" y="1201"/>
                      </a:cubicBezTo>
                      <a:cubicBezTo>
                        <a:pt x="334" y="1301"/>
                        <a:pt x="568" y="1335"/>
                        <a:pt x="734" y="1335"/>
                      </a:cubicBezTo>
                      <a:lnTo>
                        <a:pt x="801" y="1335"/>
                      </a:lnTo>
                      <a:cubicBezTo>
                        <a:pt x="868" y="1335"/>
                        <a:pt x="968" y="1301"/>
                        <a:pt x="1035" y="1235"/>
                      </a:cubicBezTo>
                      <a:lnTo>
                        <a:pt x="1068" y="1235"/>
                      </a:lnTo>
                      <a:cubicBezTo>
                        <a:pt x="1101" y="1134"/>
                        <a:pt x="1101" y="1034"/>
                        <a:pt x="1068" y="968"/>
                      </a:cubicBezTo>
                      <a:cubicBezTo>
                        <a:pt x="1035" y="868"/>
                        <a:pt x="1035" y="734"/>
                        <a:pt x="1068" y="634"/>
                      </a:cubicBezTo>
                      <a:cubicBezTo>
                        <a:pt x="1101" y="534"/>
                        <a:pt x="1135" y="434"/>
                        <a:pt x="1135" y="334"/>
                      </a:cubicBezTo>
                      <a:cubicBezTo>
                        <a:pt x="968" y="134"/>
                        <a:pt x="701" y="0"/>
                        <a:pt x="4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Google Shape;428;p16">
                  <a:extLst>
                    <a:ext uri="{FF2B5EF4-FFF2-40B4-BE49-F238E27FC236}">
                      <a16:creationId xmlns="" xmlns:a16="http://schemas.microsoft.com/office/drawing/2014/main" id="{319B8052-2DEF-7EC8-A16F-56B0B67E3917}"/>
                    </a:ext>
                  </a:extLst>
                </p:cNvPr>
                <p:cNvSpPr/>
                <p:nvPr/>
              </p:nvSpPr>
              <p:spPr>
                <a:xfrm>
                  <a:off x="4191313" y="3214550"/>
                  <a:ext cx="20875" cy="2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835" extrusionOk="0">
                      <a:moveTo>
                        <a:pt x="534" y="1"/>
                      </a:moveTo>
                      <a:cubicBezTo>
                        <a:pt x="434" y="1"/>
                        <a:pt x="367" y="34"/>
                        <a:pt x="300" y="68"/>
                      </a:cubicBezTo>
                      <a:cubicBezTo>
                        <a:pt x="167" y="134"/>
                        <a:pt x="34" y="268"/>
                        <a:pt x="0" y="434"/>
                      </a:cubicBezTo>
                      <a:cubicBezTo>
                        <a:pt x="0" y="568"/>
                        <a:pt x="34" y="701"/>
                        <a:pt x="167" y="801"/>
                      </a:cubicBezTo>
                      <a:lnTo>
                        <a:pt x="300" y="801"/>
                      </a:lnTo>
                      <a:cubicBezTo>
                        <a:pt x="367" y="835"/>
                        <a:pt x="401" y="835"/>
                        <a:pt x="434" y="835"/>
                      </a:cubicBezTo>
                      <a:cubicBezTo>
                        <a:pt x="567" y="835"/>
                        <a:pt x="667" y="768"/>
                        <a:pt x="734" y="668"/>
                      </a:cubicBezTo>
                      <a:cubicBezTo>
                        <a:pt x="767" y="635"/>
                        <a:pt x="767" y="601"/>
                        <a:pt x="801" y="601"/>
                      </a:cubicBezTo>
                      <a:lnTo>
                        <a:pt x="801" y="568"/>
                      </a:lnTo>
                      <a:cubicBezTo>
                        <a:pt x="801" y="501"/>
                        <a:pt x="834" y="434"/>
                        <a:pt x="834" y="368"/>
                      </a:cubicBezTo>
                      <a:lnTo>
                        <a:pt x="834" y="334"/>
                      </a:lnTo>
                      <a:cubicBezTo>
                        <a:pt x="734" y="168"/>
                        <a:pt x="667" y="1"/>
                        <a:pt x="53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Google Shape;429;p16">
                  <a:extLst>
                    <a:ext uri="{FF2B5EF4-FFF2-40B4-BE49-F238E27FC236}">
                      <a16:creationId xmlns="" xmlns:a16="http://schemas.microsoft.com/office/drawing/2014/main" id="{123B9347-704F-BD5E-B248-7C1FE9935D31}"/>
                    </a:ext>
                  </a:extLst>
                </p:cNvPr>
                <p:cNvSpPr/>
                <p:nvPr/>
              </p:nvSpPr>
              <p:spPr>
                <a:xfrm>
                  <a:off x="4348088" y="3332150"/>
                  <a:ext cx="95100" cy="7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4" h="3042" extrusionOk="0">
                      <a:moveTo>
                        <a:pt x="2235" y="0"/>
                      </a:moveTo>
                      <a:cubicBezTo>
                        <a:pt x="2035" y="0"/>
                        <a:pt x="1802" y="67"/>
                        <a:pt x="1602" y="134"/>
                      </a:cubicBezTo>
                      <a:cubicBezTo>
                        <a:pt x="1301" y="167"/>
                        <a:pt x="1068" y="400"/>
                        <a:pt x="1001" y="701"/>
                      </a:cubicBezTo>
                      <a:lnTo>
                        <a:pt x="868" y="901"/>
                      </a:lnTo>
                      <a:lnTo>
                        <a:pt x="834" y="968"/>
                      </a:lnTo>
                      <a:lnTo>
                        <a:pt x="868" y="968"/>
                      </a:lnTo>
                      <a:cubicBezTo>
                        <a:pt x="801" y="1068"/>
                        <a:pt x="801" y="1201"/>
                        <a:pt x="834" y="1301"/>
                      </a:cubicBezTo>
                      <a:lnTo>
                        <a:pt x="834" y="1368"/>
                      </a:lnTo>
                      <a:cubicBezTo>
                        <a:pt x="834" y="1501"/>
                        <a:pt x="801" y="1601"/>
                        <a:pt x="801" y="1735"/>
                      </a:cubicBezTo>
                      <a:cubicBezTo>
                        <a:pt x="634" y="2035"/>
                        <a:pt x="334" y="2268"/>
                        <a:pt x="0" y="2335"/>
                      </a:cubicBezTo>
                      <a:cubicBezTo>
                        <a:pt x="0" y="2535"/>
                        <a:pt x="100" y="2702"/>
                        <a:pt x="301" y="2769"/>
                      </a:cubicBezTo>
                      <a:cubicBezTo>
                        <a:pt x="475" y="2944"/>
                        <a:pt x="701" y="3042"/>
                        <a:pt x="955" y="3042"/>
                      </a:cubicBezTo>
                      <a:cubicBezTo>
                        <a:pt x="992" y="3042"/>
                        <a:pt x="1030" y="3040"/>
                        <a:pt x="1068" y="3036"/>
                      </a:cubicBezTo>
                      <a:lnTo>
                        <a:pt x="3203" y="3036"/>
                      </a:lnTo>
                      <a:cubicBezTo>
                        <a:pt x="3003" y="2669"/>
                        <a:pt x="3103" y="2235"/>
                        <a:pt x="3403" y="1968"/>
                      </a:cubicBezTo>
                      <a:cubicBezTo>
                        <a:pt x="3503" y="1835"/>
                        <a:pt x="3570" y="1635"/>
                        <a:pt x="3536" y="1468"/>
                      </a:cubicBezTo>
                      <a:cubicBezTo>
                        <a:pt x="3570" y="1435"/>
                        <a:pt x="3603" y="1401"/>
                        <a:pt x="3636" y="1368"/>
                      </a:cubicBezTo>
                      <a:cubicBezTo>
                        <a:pt x="3770" y="1201"/>
                        <a:pt x="3803" y="1001"/>
                        <a:pt x="3770" y="767"/>
                      </a:cubicBezTo>
                      <a:cubicBezTo>
                        <a:pt x="3670" y="534"/>
                        <a:pt x="3470" y="367"/>
                        <a:pt x="3236" y="267"/>
                      </a:cubicBezTo>
                      <a:cubicBezTo>
                        <a:pt x="2936" y="100"/>
                        <a:pt x="2602" y="34"/>
                        <a:pt x="22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" name="Google Shape;430;p16">
                <a:extLst>
                  <a:ext uri="{FF2B5EF4-FFF2-40B4-BE49-F238E27FC236}">
                    <a16:creationId xmlns="" xmlns:a16="http://schemas.microsoft.com/office/drawing/2014/main" id="{8716E7F6-6E5B-C6CB-EF02-E4F06D853588}"/>
                  </a:ext>
                </a:extLst>
              </p:cNvPr>
              <p:cNvGrpSpPr/>
              <p:nvPr/>
            </p:nvGrpSpPr>
            <p:grpSpPr>
              <a:xfrm>
                <a:off x="4633313" y="2067900"/>
                <a:ext cx="823100" cy="1189200"/>
                <a:chOff x="4629963" y="2067900"/>
                <a:chExt cx="823100" cy="1189200"/>
              </a:xfrm>
              <a:grpFill/>
            </p:grpSpPr>
            <p:sp>
              <p:nvSpPr>
                <p:cNvPr id="46" name="Google Shape;431;p16">
                  <a:extLst>
                    <a:ext uri="{FF2B5EF4-FFF2-40B4-BE49-F238E27FC236}">
                      <a16:creationId xmlns="" xmlns:a16="http://schemas.microsoft.com/office/drawing/2014/main" id="{A5931320-8BBD-4AE6-6ACD-5D4C9B076B5E}"/>
                    </a:ext>
                  </a:extLst>
                </p:cNvPr>
                <p:cNvSpPr/>
                <p:nvPr/>
              </p:nvSpPr>
              <p:spPr>
                <a:xfrm>
                  <a:off x="5406338" y="2067900"/>
                  <a:ext cx="46725" cy="8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9" h="3270" extrusionOk="0">
                      <a:moveTo>
                        <a:pt x="701" y="1"/>
                      </a:moveTo>
                      <a:cubicBezTo>
                        <a:pt x="601" y="67"/>
                        <a:pt x="501" y="101"/>
                        <a:pt x="468" y="201"/>
                      </a:cubicBezTo>
                      <a:cubicBezTo>
                        <a:pt x="468" y="267"/>
                        <a:pt x="468" y="368"/>
                        <a:pt x="501" y="434"/>
                      </a:cubicBezTo>
                      <a:lnTo>
                        <a:pt x="568" y="1268"/>
                      </a:lnTo>
                      <a:cubicBezTo>
                        <a:pt x="568" y="1302"/>
                        <a:pt x="568" y="1368"/>
                        <a:pt x="634" y="1402"/>
                      </a:cubicBezTo>
                      <a:cubicBezTo>
                        <a:pt x="668" y="1535"/>
                        <a:pt x="668" y="1668"/>
                        <a:pt x="634" y="1769"/>
                      </a:cubicBezTo>
                      <a:cubicBezTo>
                        <a:pt x="568" y="1869"/>
                        <a:pt x="501" y="1902"/>
                        <a:pt x="401" y="1935"/>
                      </a:cubicBezTo>
                      <a:cubicBezTo>
                        <a:pt x="234" y="1935"/>
                        <a:pt x="101" y="2035"/>
                        <a:pt x="34" y="2169"/>
                      </a:cubicBezTo>
                      <a:cubicBezTo>
                        <a:pt x="34" y="2202"/>
                        <a:pt x="34" y="2236"/>
                        <a:pt x="34" y="2236"/>
                      </a:cubicBezTo>
                      <a:cubicBezTo>
                        <a:pt x="34" y="2236"/>
                        <a:pt x="34" y="2269"/>
                        <a:pt x="34" y="2269"/>
                      </a:cubicBezTo>
                      <a:cubicBezTo>
                        <a:pt x="1" y="2336"/>
                        <a:pt x="1" y="2369"/>
                        <a:pt x="34" y="2436"/>
                      </a:cubicBezTo>
                      <a:cubicBezTo>
                        <a:pt x="34" y="2436"/>
                        <a:pt x="34" y="2436"/>
                        <a:pt x="34" y="2469"/>
                      </a:cubicBezTo>
                      <a:cubicBezTo>
                        <a:pt x="34" y="2469"/>
                        <a:pt x="34" y="2502"/>
                        <a:pt x="67" y="2536"/>
                      </a:cubicBezTo>
                      <a:cubicBezTo>
                        <a:pt x="101" y="2636"/>
                        <a:pt x="134" y="2736"/>
                        <a:pt x="167" y="2836"/>
                      </a:cubicBezTo>
                      <a:cubicBezTo>
                        <a:pt x="201" y="3003"/>
                        <a:pt x="267" y="3203"/>
                        <a:pt x="434" y="3236"/>
                      </a:cubicBezTo>
                      <a:cubicBezTo>
                        <a:pt x="468" y="3270"/>
                        <a:pt x="501" y="3270"/>
                        <a:pt x="568" y="3270"/>
                      </a:cubicBezTo>
                      <a:cubicBezTo>
                        <a:pt x="634" y="3270"/>
                        <a:pt x="734" y="3236"/>
                        <a:pt x="801" y="3203"/>
                      </a:cubicBezTo>
                      <a:cubicBezTo>
                        <a:pt x="868" y="3170"/>
                        <a:pt x="901" y="3103"/>
                        <a:pt x="935" y="3036"/>
                      </a:cubicBezTo>
                      <a:cubicBezTo>
                        <a:pt x="1135" y="2869"/>
                        <a:pt x="1235" y="2602"/>
                        <a:pt x="1201" y="2369"/>
                      </a:cubicBezTo>
                      <a:cubicBezTo>
                        <a:pt x="1201" y="2135"/>
                        <a:pt x="1268" y="1935"/>
                        <a:pt x="1402" y="1769"/>
                      </a:cubicBezTo>
                      <a:cubicBezTo>
                        <a:pt x="1435" y="1702"/>
                        <a:pt x="1468" y="1635"/>
                        <a:pt x="1502" y="1568"/>
                      </a:cubicBezTo>
                      <a:cubicBezTo>
                        <a:pt x="1869" y="901"/>
                        <a:pt x="1435" y="101"/>
                        <a:pt x="70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" name="Google Shape;432;p16">
                  <a:extLst>
                    <a:ext uri="{FF2B5EF4-FFF2-40B4-BE49-F238E27FC236}">
                      <a16:creationId xmlns="" xmlns:a16="http://schemas.microsoft.com/office/drawing/2014/main" id="{17C7E5F9-413D-5A9C-7F08-BA82F36502B7}"/>
                    </a:ext>
                  </a:extLst>
                </p:cNvPr>
                <p:cNvSpPr/>
                <p:nvPr/>
              </p:nvSpPr>
              <p:spPr>
                <a:xfrm>
                  <a:off x="5028563" y="2626625"/>
                  <a:ext cx="87600" cy="5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04" h="2370" extrusionOk="0">
                      <a:moveTo>
                        <a:pt x="1435" y="1"/>
                      </a:moveTo>
                      <a:cubicBezTo>
                        <a:pt x="1202" y="1"/>
                        <a:pt x="968" y="34"/>
                        <a:pt x="768" y="134"/>
                      </a:cubicBezTo>
                      <a:cubicBezTo>
                        <a:pt x="735" y="201"/>
                        <a:pt x="701" y="234"/>
                        <a:pt x="701" y="301"/>
                      </a:cubicBezTo>
                      <a:cubicBezTo>
                        <a:pt x="568" y="335"/>
                        <a:pt x="468" y="401"/>
                        <a:pt x="401" y="535"/>
                      </a:cubicBezTo>
                      <a:cubicBezTo>
                        <a:pt x="368" y="668"/>
                        <a:pt x="301" y="768"/>
                        <a:pt x="234" y="868"/>
                      </a:cubicBezTo>
                      <a:cubicBezTo>
                        <a:pt x="34" y="1102"/>
                        <a:pt x="1" y="1435"/>
                        <a:pt x="134" y="1669"/>
                      </a:cubicBezTo>
                      <a:cubicBezTo>
                        <a:pt x="334" y="2036"/>
                        <a:pt x="535" y="2169"/>
                        <a:pt x="768" y="2169"/>
                      </a:cubicBezTo>
                      <a:cubicBezTo>
                        <a:pt x="901" y="2169"/>
                        <a:pt x="1002" y="2136"/>
                        <a:pt x="1102" y="2069"/>
                      </a:cubicBezTo>
                      <a:cubicBezTo>
                        <a:pt x="1168" y="2036"/>
                        <a:pt x="1235" y="2036"/>
                        <a:pt x="1302" y="2002"/>
                      </a:cubicBezTo>
                      <a:cubicBezTo>
                        <a:pt x="1368" y="2002"/>
                        <a:pt x="1402" y="2036"/>
                        <a:pt x="1502" y="2136"/>
                      </a:cubicBezTo>
                      <a:cubicBezTo>
                        <a:pt x="1569" y="2236"/>
                        <a:pt x="1735" y="2369"/>
                        <a:pt x="1835" y="2369"/>
                      </a:cubicBezTo>
                      <a:cubicBezTo>
                        <a:pt x="1936" y="2369"/>
                        <a:pt x="2069" y="2236"/>
                        <a:pt x="2169" y="1969"/>
                      </a:cubicBezTo>
                      <a:lnTo>
                        <a:pt x="2302" y="1836"/>
                      </a:lnTo>
                      <a:lnTo>
                        <a:pt x="2436" y="1836"/>
                      </a:lnTo>
                      <a:cubicBezTo>
                        <a:pt x="2636" y="1836"/>
                        <a:pt x="2836" y="1769"/>
                        <a:pt x="3003" y="1669"/>
                      </a:cubicBezTo>
                      <a:cubicBezTo>
                        <a:pt x="3337" y="1502"/>
                        <a:pt x="3503" y="1335"/>
                        <a:pt x="3503" y="1135"/>
                      </a:cubicBezTo>
                      <a:cubicBezTo>
                        <a:pt x="3503" y="935"/>
                        <a:pt x="3370" y="735"/>
                        <a:pt x="3103" y="535"/>
                      </a:cubicBezTo>
                      <a:cubicBezTo>
                        <a:pt x="2970" y="468"/>
                        <a:pt x="2836" y="435"/>
                        <a:pt x="2703" y="368"/>
                      </a:cubicBezTo>
                      <a:cubicBezTo>
                        <a:pt x="2302" y="168"/>
                        <a:pt x="1869" y="34"/>
                        <a:pt x="14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Google Shape;433;p16">
                  <a:extLst>
                    <a:ext uri="{FF2B5EF4-FFF2-40B4-BE49-F238E27FC236}">
                      <a16:creationId xmlns="" xmlns:a16="http://schemas.microsoft.com/office/drawing/2014/main" id="{86DD767D-02E7-4139-5955-18656628B282}"/>
                    </a:ext>
                  </a:extLst>
                </p:cNvPr>
                <p:cNvSpPr/>
                <p:nvPr/>
              </p:nvSpPr>
              <p:spPr>
                <a:xfrm>
                  <a:off x="5312113" y="2146300"/>
                  <a:ext cx="42550" cy="4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2" h="1902" extrusionOk="0">
                      <a:moveTo>
                        <a:pt x="601" y="0"/>
                      </a:moveTo>
                      <a:cubicBezTo>
                        <a:pt x="401" y="34"/>
                        <a:pt x="234" y="100"/>
                        <a:pt x="100" y="200"/>
                      </a:cubicBezTo>
                      <a:cubicBezTo>
                        <a:pt x="0" y="434"/>
                        <a:pt x="0" y="701"/>
                        <a:pt x="134" y="901"/>
                      </a:cubicBezTo>
                      <a:lnTo>
                        <a:pt x="701" y="1735"/>
                      </a:lnTo>
                      <a:cubicBezTo>
                        <a:pt x="701" y="1768"/>
                        <a:pt x="734" y="1768"/>
                        <a:pt x="767" y="1801"/>
                      </a:cubicBezTo>
                      <a:lnTo>
                        <a:pt x="801" y="1835"/>
                      </a:lnTo>
                      <a:cubicBezTo>
                        <a:pt x="834" y="1868"/>
                        <a:pt x="901" y="1868"/>
                        <a:pt x="934" y="1902"/>
                      </a:cubicBezTo>
                      <a:lnTo>
                        <a:pt x="1068" y="1902"/>
                      </a:lnTo>
                      <a:cubicBezTo>
                        <a:pt x="1201" y="1902"/>
                        <a:pt x="1335" y="1835"/>
                        <a:pt x="1435" y="1768"/>
                      </a:cubicBezTo>
                      <a:cubicBezTo>
                        <a:pt x="1668" y="1601"/>
                        <a:pt x="1701" y="1368"/>
                        <a:pt x="1535" y="1034"/>
                      </a:cubicBezTo>
                      <a:cubicBezTo>
                        <a:pt x="1468" y="968"/>
                        <a:pt x="1401" y="901"/>
                        <a:pt x="1368" y="834"/>
                      </a:cubicBezTo>
                      <a:cubicBezTo>
                        <a:pt x="1234" y="734"/>
                        <a:pt x="1101" y="567"/>
                        <a:pt x="1034" y="434"/>
                      </a:cubicBezTo>
                      <a:cubicBezTo>
                        <a:pt x="901" y="167"/>
                        <a:pt x="767" y="0"/>
                        <a:pt x="6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Google Shape;434;p16">
                  <a:extLst>
                    <a:ext uri="{FF2B5EF4-FFF2-40B4-BE49-F238E27FC236}">
                      <a16:creationId xmlns="" xmlns:a16="http://schemas.microsoft.com/office/drawing/2014/main" id="{035B28B8-8AA6-50C4-A2B1-C3220B96CEDA}"/>
                    </a:ext>
                  </a:extLst>
                </p:cNvPr>
                <p:cNvSpPr/>
                <p:nvPr/>
              </p:nvSpPr>
              <p:spPr>
                <a:xfrm>
                  <a:off x="4915988" y="2544900"/>
                  <a:ext cx="50900" cy="3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6" h="1436" extrusionOk="0">
                      <a:moveTo>
                        <a:pt x="1568" y="1"/>
                      </a:moveTo>
                      <a:lnTo>
                        <a:pt x="1502" y="34"/>
                      </a:lnTo>
                      <a:cubicBezTo>
                        <a:pt x="1335" y="34"/>
                        <a:pt x="1168" y="101"/>
                        <a:pt x="1035" y="168"/>
                      </a:cubicBezTo>
                      <a:lnTo>
                        <a:pt x="935" y="168"/>
                      </a:lnTo>
                      <a:cubicBezTo>
                        <a:pt x="568" y="368"/>
                        <a:pt x="267" y="668"/>
                        <a:pt x="34" y="1002"/>
                      </a:cubicBezTo>
                      <a:cubicBezTo>
                        <a:pt x="1" y="1068"/>
                        <a:pt x="1" y="1135"/>
                        <a:pt x="1" y="1202"/>
                      </a:cubicBezTo>
                      <a:lnTo>
                        <a:pt x="34" y="1302"/>
                      </a:lnTo>
                      <a:lnTo>
                        <a:pt x="201" y="1435"/>
                      </a:lnTo>
                      <a:lnTo>
                        <a:pt x="568" y="1302"/>
                      </a:lnTo>
                      <a:cubicBezTo>
                        <a:pt x="868" y="1235"/>
                        <a:pt x="1135" y="1135"/>
                        <a:pt x="1402" y="1035"/>
                      </a:cubicBezTo>
                      <a:cubicBezTo>
                        <a:pt x="1668" y="935"/>
                        <a:pt x="1969" y="802"/>
                        <a:pt x="2002" y="635"/>
                      </a:cubicBezTo>
                      <a:cubicBezTo>
                        <a:pt x="2035" y="501"/>
                        <a:pt x="1869" y="301"/>
                        <a:pt x="156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Google Shape;435;p16">
                  <a:extLst>
                    <a:ext uri="{FF2B5EF4-FFF2-40B4-BE49-F238E27FC236}">
                      <a16:creationId xmlns="" xmlns:a16="http://schemas.microsoft.com/office/drawing/2014/main" id="{16DB9B30-5A4F-1191-0B8C-DDD89AE308C3}"/>
                    </a:ext>
                  </a:extLst>
                </p:cNvPr>
                <p:cNvSpPr/>
                <p:nvPr/>
              </p:nvSpPr>
              <p:spPr>
                <a:xfrm>
                  <a:off x="4831763" y="3237075"/>
                  <a:ext cx="32550" cy="2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2" h="801" extrusionOk="0">
                      <a:moveTo>
                        <a:pt x="201" y="0"/>
                      </a:moveTo>
                      <a:lnTo>
                        <a:pt x="167" y="67"/>
                      </a:lnTo>
                      <a:cubicBezTo>
                        <a:pt x="101" y="201"/>
                        <a:pt x="1" y="301"/>
                        <a:pt x="34" y="401"/>
                      </a:cubicBezTo>
                      <a:lnTo>
                        <a:pt x="67" y="401"/>
                      </a:lnTo>
                      <a:cubicBezTo>
                        <a:pt x="67" y="434"/>
                        <a:pt x="101" y="434"/>
                        <a:pt x="101" y="434"/>
                      </a:cubicBezTo>
                      <a:cubicBezTo>
                        <a:pt x="101" y="434"/>
                        <a:pt x="101" y="467"/>
                        <a:pt x="134" y="467"/>
                      </a:cubicBezTo>
                      <a:cubicBezTo>
                        <a:pt x="234" y="501"/>
                        <a:pt x="367" y="568"/>
                        <a:pt x="468" y="601"/>
                      </a:cubicBezTo>
                      <a:cubicBezTo>
                        <a:pt x="634" y="701"/>
                        <a:pt x="801" y="768"/>
                        <a:pt x="1001" y="801"/>
                      </a:cubicBezTo>
                      <a:cubicBezTo>
                        <a:pt x="1101" y="801"/>
                        <a:pt x="1201" y="768"/>
                        <a:pt x="1301" y="701"/>
                      </a:cubicBezTo>
                      <a:lnTo>
                        <a:pt x="1301" y="568"/>
                      </a:lnTo>
                      <a:cubicBezTo>
                        <a:pt x="1301" y="568"/>
                        <a:pt x="1301" y="534"/>
                        <a:pt x="1301" y="534"/>
                      </a:cubicBezTo>
                      <a:cubicBezTo>
                        <a:pt x="1301" y="467"/>
                        <a:pt x="1301" y="401"/>
                        <a:pt x="1268" y="367"/>
                      </a:cubicBezTo>
                      <a:cubicBezTo>
                        <a:pt x="1268" y="301"/>
                        <a:pt x="1235" y="267"/>
                        <a:pt x="1201" y="234"/>
                      </a:cubicBezTo>
                      <a:cubicBezTo>
                        <a:pt x="1201" y="234"/>
                        <a:pt x="1201" y="234"/>
                        <a:pt x="1201" y="201"/>
                      </a:cubicBezTo>
                      <a:cubicBezTo>
                        <a:pt x="1035" y="67"/>
                        <a:pt x="834" y="34"/>
                        <a:pt x="634" y="34"/>
                      </a:cubicBezTo>
                      <a:cubicBezTo>
                        <a:pt x="468" y="34"/>
                        <a:pt x="334" y="34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Google Shape;436;p16">
                  <a:extLst>
                    <a:ext uri="{FF2B5EF4-FFF2-40B4-BE49-F238E27FC236}">
                      <a16:creationId xmlns="" xmlns:a16="http://schemas.microsoft.com/office/drawing/2014/main" id="{42CDBC50-553C-F080-2A95-7621689D24B5}"/>
                    </a:ext>
                  </a:extLst>
                </p:cNvPr>
                <p:cNvSpPr/>
                <p:nvPr/>
              </p:nvSpPr>
              <p:spPr>
                <a:xfrm>
                  <a:off x="5098613" y="3035050"/>
                  <a:ext cx="26725" cy="2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" h="843" extrusionOk="0">
                      <a:moveTo>
                        <a:pt x="635" y="1"/>
                      </a:moveTo>
                      <a:cubicBezTo>
                        <a:pt x="476" y="1"/>
                        <a:pt x="318" y="59"/>
                        <a:pt x="201" y="176"/>
                      </a:cubicBezTo>
                      <a:cubicBezTo>
                        <a:pt x="1" y="309"/>
                        <a:pt x="101" y="476"/>
                        <a:pt x="201" y="576"/>
                      </a:cubicBezTo>
                      <a:lnTo>
                        <a:pt x="301" y="709"/>
                      </a:lnTo>
                      <a:cubicBezTo>
                        <a:pt x="434" y="776"/>
                        <a:pt x="601" y="810"/>
                        <a:pt x="768" y="843"/>
                      </a:cubicBezTo>
                      <a:cubicBezTo>
                        <a:pt x="868" y="843"/>
                        <a:pt x="935" y="810"/>
                        <a:pt x="968" y="743"/>
                      </a:cubicBezTo>
                      <a:cubicBezTo>
                        <a:pt x="1035" y="543"/>
                        <a:pt x="1068" y="343"/>
                        <a:pt x="1068" y="176"/>
                      </a:cubicBezTo>
                      <a:cubicBezTo>
                        <a:pt x="952" y="59"/>
                        <a:pt x="793" y="1"/>
                        <a:pt x="6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Google Shape;437;p16">
                  <a:extLst>
                    <a:ext uri="{FF2B5EF4-FFF2-40B4-BE49-F238E27FC236}">
                      <a16:creationId xmlns="" xmlns:a16="http://schemas.microsoft.com/office/drawing/2014/main" id="{C8073C23-4670-5E84-DF99-1CA36B9EE2BF}"/>
                    </a:ext>
                  </a:extLst>
                </p:cNvPr>
                <p:cNvSpPr/>
                <p:nvPr/>
              </p:nvSpPr>
              <p:spPr>
                <a:xfrm>
                  <a:off x="4629963" y="2350600"/>
                  <a:ext cx="655475" cy="74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19" h="29622" extrusionOk="0">
                      <a:moveTo>
                        <a:pt x="18613" y="9774"/>
                      </a:moveTo>
                      <a:lnTo>
                        <a:pt x="18560" y="9801"/>
                      </a:lnTo>
                      <a:lnTo>
                        <a:pt x="18560" y="9801"/>
                      </a:lnTo>
                      <a:cubicBezTo>
                        <a:pt x="18569" y="9785"/>
                        <a:pt x="18580" y="9774"/>
                        <a:pt x="18580" y="9774"/>
                      </a:cubicBezTo>
                      <a:close/>
                      <a:moveTo>
                        <a:pt x="16045" y="10742"/>
                      </a:moveTo>
                      <a:cubicBezTo>
                        <a:pt x="16078" y="10742"/>
                        <a:pt x="16112" y="10775"/>
                        <a:pt x="16145" y="10775"/>
                      </a:cubicBezTo>
                      <a:cubicBezTo>
                        <a:pt x="16112" y="10775"/>
                        <a:pt x="16078" y="10775"/>
                        <a:pt x="16045" y="10742"/>
                      </a:cubicBezTo>
                      <a:close/>
                      <a:moveTo>
                        <a:pt x="25051" y="1"/>
                      </a:moveTo>
                      <a:cubicBezTo>
                        <a:pt x="24951" y="1"/>
                        <a:pt x="24885" y="1"/>
                        <a:pt x="24784" y="34"/>
                      </a:cubicBezTo>
                      <a:lnTo>
                        <a:pt x="24618" y="268"/>
                      </a:lnTo>
                      <a:cubicBezTo>
                        <a:pt x="24518" y="368"/>
                        <a:pt x="24451" y="501"/>
                        <a:pt x="24351" y="601"/>
                      </a:cubicBezTo>
                      <a:cubicBezTo>
                        <a:pt x="24151" y="968"/>
                        <a:pt x="23784" y="1235"/>
                        <a:pt x="23350" y="1302"/>
                      </a:cubicBezTo>
                      <a:cubicBezTo>
                        <a:pt x="23283" y="1302"/>
                        <a:pt x="23183" y="1402"/>
                        <a:pt x="23150" y="1502"/>
                      </a:cubicBezTo>
                      <a:cubicBezTo>
                        <a:pt x="22983" y="1769"/>
                        <a:pt x="22750" y="2002"/>
                        <a:pt x="22483" y="2202"/>
                      </a:cubicBezTo>
                      <a:cubicBezTo>
                        <a:pt x="22383" y="2269"/>
                        <a:pt x="22283" y="2369"/>
                        <a:pt x="22183" y="2436"/>
                      </a:cubicBezTo>
                      <a:cubicBezTo>
                        <a:pt x="21749" y="2869"/>
                        <a:pt x="21215" y="3203"/>
                        <a:pt x="20615" y="3336"/>
                      </a:cubicBezTo>
                      <a:lnTo>
                        <a:pt x="20581" y="3336"/>
                      </a:lnTo>
                      <a:cubicBezTo>
                        <a:pt x="20415" y="3370"/>
                        <a:pt x="20248" y="3403"/>
                        <a:pt x="20081" y="3403"/>
                      </a:cubicBezTo>
                      <a:cubicBezTo>
                        <a:pt x="19948" y="3403"/>
                        <a:pt x="19814" y="3403"/>
                        <a:pt x="19681" y="3370"/>
                      </a:cubicBezTo>
                      <a:cubicBezTo>
                        <a:pt x="19214" y="3303"/>
                        <a:pt x="18780" y="3170"/>
                        <a:pt x="18380" y="2970"/>
                      </a:cubicBezTo>
                      <a:cubicBezTo>
                        <a:pt x="18280" y="2869"/>
                        <a:pt x="18113" y="2803"/>
                        <a:pt x="17980" y="2803"/>
                      </a:cubicBezTo>
                      <a:cubicBezTo>
                        <a:pt x="17846" y="2803"/>
                        <a:pt x="17746" y="2836"/>
                        <a:pt x="17646" y="2869"/>
                      </a:cubicBezTo>
                      <a:cubicBezTo>
                        <a:pt x="17579" y="2903"/>
                        <a:pt x="17513" y="2970"/>
                        <a:pt x="17479" y="3036"/>
                      </a:cubicBezTo>
                      <a:lnTo>
                        <a:pt x="16712" y="3403"/>
                      </a:lnTo>
                      <a:lnTo>
                        <a:pt x="15311" y="3103"/>
                      </a:lnTo>
                      <a:cubicBezTo>
                        <a:pt x="15178" y="3003"/>
                        <a:pt x="15011" y="2936"/>
                        <a:pt x="14811" y="2936"/>
                      </a:cubicBezTo>
                      <a:lnTo>
                        <a:pt x="14510" y="2936"/>
                      </a:lnTo>
                      <a:cubicBezTo>
                        <a:pt x="14444" y="2869"/>
                        <a:pt x="14377" y="2869"/>
                        <a:pt x="14277" y="2836"/>
                      </a:cubicBezTo>
                      <a:cubicBezTo>
                        <a:pt x="14177" y="2836"/>
                        <a:pt x="14077" y="2803"/>
                        <a:pt x="14010" y="2703"/>
                      </a:cubicBezTo>
                      <a:lnTo>
                        <a:pt x="14010" y="2669"/>
                      </a:lnTo>
                      <a:lnTo>
                        <a:pt x="14010" y="2636"/>
                      </a:lnTo>
                      <a:lnTo>
                        <a:pt x="13977" y="2669"/>
                      </a:lnTo>
                      <a:lnTo>
                        <a:pt x="13777" y="2669"/>
                      </a:lnTo>
                      <a:cubicBezTo>
                        <a:pt x="13777" y="2636"/>
                        <a:pt x="13777" y="2636"/>
                        <a:pt x="13743" y="2603"/>
                      </a:cubicBezTo>
                      <a:cubicBezTo>
                        <a:pt x="13510" y="2436"/>
                        <a:pt x="13243" y="2302"/>
                        <a:pt x="12943" y="2236"/>
                      </a:cubicBezTo>
                      <a:cubicBezTo>
                        <a:pt x="12809" y="2236"/>
                        <a:pt x="12676" y="2269"/>
                        <a:pt x="12542" y="2302"/>
                      </a:cubicBezTo>
                      <a:cubicBezTo>
                        <a:pt x="12376" y="2336"/>
                        <a:pt x="12175" y="2336"/>
                        <a:pt x="11975" y="2336"/>
                      </a:cubicBezTo>
                      <a:cubicBezTo>
                        <a:pt x="11941" y="2340"/>
                        <a:pt x="11906" y="2342"/>
                        <a:pt x="11872" y="2342"/>
                      </a:cubicBezTo>
                      <a:cubicBezTo>
                        <a:pt x="11641" y="2342"/>
                        <a:pt x="11416" y="2247"/>
                        <a:pt x="11241" y="2102"/>
                      </a:cubicBezTo>
                      <a:cubicBezTo>
                        <a:pt x="11175" y="2036"/>
                        <a:pt x="11108" y="1969"/>
                        <a:pt x="11041" y="1902"/>
                      </a:cubicBezTo>
                      <a:lnTo>
                        <a:pt x="11008" y="1902"/>
                      </a:lnTo>
                      <a:cubicBezTo>
                        <a:pt x="11008" y="1869"/>
                        <a:pt x="11008" y="1869"/>
                        <a:pt x="11008" y="1835"/>
                      </a:cubicBezTo>
                      <a:lnTo>
                        <a:pt x="10441" y="1835"/>
                      </a:lnTo>
                      <a:cubicBezTo>
                        <a:pt x="10441" y="1802"/>
                        <a:pt x="10408" y="1802"/>
                        <a:pt x="10374" y="1802"/>
                      </a:cubicBezTo>
                      <a:lnTo>
                        <a:pt x="10341" y="1802"/>
                      </a:lnTo>
                      <a:cubicBezTo>
                        <a:pt x="10007" y="1602"/>
                        <a:pt x="9607" y="1535"/>
                        <a:pt x="9207" y="1535"/>
                      </a:cubicBezTo>
                      <a:lnTo>
                        <a:pt x="8640" y="1535"/>
                      </a:lnTo>
                      <a:cubicBezTo>
                        <a:pt x="8439" y="1602"/>
                        <a:pt x="8406" y="1735"/>
                        <a:pt x="8373" y="1869"/>
                      </a:cubicBezTo>
                      <a:cubicBezTo>
                        <a:pt x="8373" y="1902"/>
                        <a:pt x="8373" y="1969"/>
                        <a:pt x="8339" y="2002"/>
                      </a:cubicBezTo>
                      <a:lnTo>
                        <a:pt x="8306" y="2503"/>
                      </a:lnTo>
                      <a:lnTo>
                        <a:pt x="8206" y="2669"/>
                      </a:lnTo>
                      <a:lnTo>
                        <a:pt x="7906" y="2936"/>
                      </a:lnTo>
                      <a:lnTo>
                        <a:pt x="7839" y="2936"/>
                      </a:lnTo>
                      <a:cubicBezTo>
                        <a:pt x="7706" y="2936"/>
                        <a:pt x="7639" y="3036"/>
                        <a:pt x="7606" y="3170"/>
                      </a:cubicBezTo>
                      <a:cubicBezTo>
                        <a:pt x="7472" y="3403"/>
                        <a:pt x="7339" y="3637"/>
                        <a:pt x="7105" y="3637"/>
                      </a:cubicBezTo>
                      <a:lnTo>
                        <a:pt x="7005" y="3637"/>
                      </a:lnTo>
                      <a:cubicBezTo>
                        <a:pt x="6805" y="3570"/>
                        <a:pt x="6805" y="3370"/>
                        <a:pt x="6805" y="3170"/>
                      </a:cubicBezTo>
                      <a:cubicBezTo>
                        <a:pt x="6805" y="3103"/>
                        <a:pt x="6805" y="3036"/>
                        <a:pt x="6805" y="2970"/>
                      </a:cubicBezTo>
                      <a:cubicBezTo>
                        <a:pt x="6705" y="2869"/>
                        <a:pt x="6571" y="2836"/>
                        <a:pt x="6438" y="2836"/>
                      </a:cubicBezTo>
                      <a:cubicBezTo>
                        <a:pt x="6338" y="2836"/>
                        <a:pt x="6205" y="2869"/>
                        <a:pt x="6104" y="2936"/>
                      </a:cubicBezTo>
                      <a:cubicBezTo>
                        <a:pt x="6104" y="2970"/>
                        <a:pt x="6104" y="2970"/>
                        <a:pt x="6038" y="2970"/>
                      </a:cubicBezTo>
                      <a:cubicBezTo>
                        <a:pt x="5838" y="3070"/>
                        <a:pt x="5838" y="3236"/>
                        <a:pt x="5838" y="3437"/>
                      </a:cubicBezTo>
                      <a:lnTo>
                        <a:pt x="5904" y="3537"/>
                      </a:lnTo>
                      <a:lnTo>
                        <a:pt x="5804" y="3603"/>
                      </a:lnTo>
                      <a:cubicBezTo>
                        <a:pt x="5604" y="3737"/>
                        <a:pt x="5471" y="3870"/>
                        <a:pt x="5337" y="4037"/>
                      </a:cubicBezTo>
                      <a:cubicBezTo>
                        <a:pt x="5237" y="4037"/>
                        <a:pt x="5204" y="4104"/>
                        <a:pt x="5170" y="4170"/>
                      </a:cubicBezTo>
                      <a:lnTo>
                        <a:pt x="5137" y="4237"/>
                      </a:lnTo>
                      <a:cubicBezTo>
                        <a:pt x="5170" y="4437"/>
                        <a:pt x="5070" y="4637"/>
                        <a:pt x="4904" y="4737"/>
                      </a:cubicBezTo>
                      <a:cubicBezTo>
                        <a:pt x="4837" y="4804"/>
                        <a:pt x="4737" y="4938"/>
                        <a:pt x="4703" y="5038"/>
                      </a:cubicBezTo>
                      <a:cubicBezTo>
                        <a:pt x="4670" y="5104"/>
                        <a:pt x="4603" y="5204"/>
                        <a:pt x="4537" y="5271"/>
                      </a:cubicBezTo>
                      <a:cubicBezTo>
                        <a:pt x="4303" y="5638"/>
                        <a:pt x="4036" y="6005"/>
                        <a:pt x="4270" y="6405"/>
                      </a:cubicBezTo>
                      <a:cubicBezTo>
                        <a:pt x="4270" y="6439"/>
                        <a:pt x="4303" y="6472"/>
                        <a:pt x="4337" y="6505"/>
                      </a:cubicBezTo>
                      <a:lnTo>
                        <a:pt x="4370" y="6572"/>
                      </a:lnTo>
                      <a:cubicBezTo>
                        <a:pt x="4437" y="6639"/>
                        <a:pt x="4503" y="6706"/>
                        <a:pt x="4570" y="6739"/>
                      </a:cubicBezTo>
                      <a:cubicBezTo>
                        <a:pt x="4503" y="6772"/>
                        <a:pt x="4470" y="6806"/>
                        <a:pt x="4403" y="6806"/>
                      </a:cubicBezTo>
                      <a:cubicBezTo>
                        <a:pt x="4337" y="6806"/>
                        <a:pt x="4270" y="6772"/>
                        <a:pt x="4203" y="6772"/>
                      </a:cubicBezTo>
                      <a:cubicBezTo>
                        <a:pt x="4136" y="6739"/>
                        <a:pt x="4070" y="6706"/>
                        <a:pt x="4003" y="6706"/>
                      </a:cubicBezTo>
                      <a:cubicBezTo>
                        <a:pt x="3870" y="6706"/>
                        <a:pt x="3736" y="6806"/>
                        <a:pt x="3703" y="6939"/>
                      </a:cubicBezTo>
                      <a:cubicBezTo>
                        <a:pt x="3603" y="7139"/>
                        <a:pt x="3636" y="7373"/>
                        <a:pt x="3769" y="7539"/>
                      </a:cubicBezTo>
                      <a:cubicBezTo>
                        <a:pt x="3803" y="7606"/>
                        <a:pt x="3836" y="7673"/>
                        <a:pt x="3870" y="7740"/>
                      </a:cubicBezTo>
                      <a:cubicBezTo>
                        <a:pt x="4003" y="8540"/>
                        <a:pt x="4070" y="9307"/>
                        <a:pt x="3369" y="9941"/>
                      </a:cubicBezTo>
                      <a:cubicBezTo>
                        <a:pt x="3302" y="9975"/>
                        <a:pt x="3269" y="10075"/>
                        <a:pt x="3269" y="10141"/>
                      </a:cubicBezTo>
                      <a:cubicBezTo>
                        <a:pt x="3269" y="10241"/>
                        <a:pt x="3236" y="10308"/>
                        <a:pt x="3169" y="10375"/>
                      </a:cubicBezTo>
                      <a:lnTo>
                        <a:pt x="3169" y="10642"/>
                      </a:lnTo>
                      <a:lnTo>
                        <a:pt x="2869" y="11209"/>
                      </a:lnTo>
                      <a:cubicBezTo>
                        <a:pt x="2168" y="11909"/>
                        <a:pt x="2002" y="12977"/>
                        <a:pt x="2435" y="13877"/>
                      </a:cubicBezTo>
                      <a:lnTo>
                        <a:pt x="2435" y="14178"/>
                      </a:lnTo>
                      <a:lnTo>
                        <a:pt x="2469" y="14511"/>
                      </a:lnTo>
                      <a:cubicBezTo>
                        <a:pt x="1768" y="14911"/>
                        <a:pt x="1768" y="15612"/>
                        <a:pt x="1768" y="16179"/>
                      </a:cubicBezTo>
                      <a:cubicBezTo>
                        <a:pt x="1701" y="16246"/>
                        <a:pt x="1701" y="16279"/>
                        <a:pt x="1701" y="16346"/>
                      </a:cubicBezTo>
                      <a:cubicBezTo>
                        <a:pt x="1535" y="16746"/>
                        <a:pt x="1168" y="17046"/>
                        <a:pt x="767" y="17180"/>
                      </a:cubicBezTo>
                      <a:lnTo>
                        <a:pt x="601" y="17046"/>
                      </a:lnTo>
                      <a:cubicBezTo>
                        <a:pt x="534" y="17113"/>
                        <a:pt x="467" y="17180"/>
                        <a:pt x="367" y="17246"/>
                      </a:cubicBezTo>
                      <a:cubicBezTo>
                        <a:pt x="200" y="17413"/>
                        <a:pt x="0" y="17547"/>
                        <a:pt x="67" y="17880"/>
                      </a:cubicBezTo>
                      <a:cubicBezTo>
                        <a:pt x="67" y="17980"/>
                        <a:pt x="100" y="18080"/>
                        <a:pt x="200" y="18147"/>
                      </a:cubicBezTo>
                      <a:cubicBezTo>
                        <a:pt x="267" y="18180"/>
                        <a:pt x="300" y="18247"/>
                        <a:pt x="334" y="18314"/>
                      </a:cubicBezTo>
                      <a:lnTo>
                        <a:pt x="467" y="18314"/>
                      </a:lnTo>
                      <a:cubicBezTo>
                        <a:pt x="534" y="18514"/>
                        <a:pt x="500" y="18747"/>
                        <a:pt x="400" y="18948"/>
                      </a:cubicBezTo>
                      <a:cubicBezTo>
                        <a:pt x="300" y="19114"/>
                        <a:pt x="267" y="19348"/>
                        <a:pt x="334" y="19581"/>
                      </a:cubicBezTo>
                      <a:lnTo>
                        <a:pt x="334" y="19715"/>
                      </a:lnTo>
                      <a:cubicBezTo>
                        <a:pt x="300" y="19948"/>
                        <a:pt x="334" y="20148"/>
                        <a:pt x="467" y="20315"/>
                      </a:cubicBezTo>
                      <a:cubicBezTo>
                        <a:pt x="467" y="20415"/>
                        <a:pt x="467" y="20515"/>
                        <a:pt x="567" y="20549"/>
                      </a:cubicBezTo>
                      <a:cubicBezTo>
                        <a:pt x="701" y="20849"/>
                        <a:pt x="867" y="21016"/>
                        <a:pt x="1168" y="21016"/>
                      </a:cubicBezTo>
                      <a:cubicBezTo>
                        <a:pt x="1268" y="21016"/>
                        <a:pt x="1401" y="20982"/>
                        <a:pt x="1535" y="20949"/>
                      </a:cubicBezTo>
                      <a:lnTo>
                        <a:pt x="1768" y="20882"/>
                      </a:lnTo>
                      <a:cubicBezTo>
                        <a:pt x="2035" y="20749"/>
                        <a:pt x="2335" y="20649"/>
                        <a:pt x="2635" y="20649"/>
                      </a:cubicBezTo>
                      <a:lnTo>
                        <a:pt x="2835" y="20649"/>
                      </a:lnTo>
                      <a:cubicBezTo>
                        <a:pt x="2869" y="20682"/>
                        <a:pt x="2869" y="20716"/>
                        <a:pt x="2902" y="20749"/>
                      </a:cubicBezTo>
                      <a:cubicBezTo>
                        <a:pt x="2936" y="20816"/>
                        <a:pt x="2969" y="20882"/>
                        <a:pt x="2969" y="20949"/>
                      </a:cubicBezTo>
                      <a:cubicBezTo>
                        <a:pt x="2735" y="21583"/>
                        <a:pt x="3036" y="22050"/>
                        <a:pt x="3369" y="22483"/>
                      </a:cubicBezTo>
                      <a:cubicBezTo>
                        <a:pt x="3469" y="22584"/>
                        <a:pt x="3503" y="22717"/>
                        <a:pt x="3503" y="22850"/>
                      </a:cubicBezTo>
                      <a:cubicBezTo>
                        <a:pt x="3503" y="22917"/>
                        <a:pt x="3503" y="22984"/>
                        <a:pt x="3536" y="23051"/>
                      </a:cubicBezTo>
                      <a:cubicBezTo>
                        <a:pt x="3603" y="23718"/>
                        <a:pt x="3536" y="24418"/>
                        <a:pt x="3269" y="25019"/>
                      </a:cubicBezTo>
                      <a:cubicBezTo>
                        <a:pt x="3069" y="25486"/>
                        <a:pt x="2969" y="25953"/>
                        <a:pt x="2936" y="26453"/>
                      </a:cubicBezTo>
                      <a:cubicBezTo>
                        <a:pt x="2936" y="26520"/>
                        <a:pt x="2936" y="26586"/>
                        <a:pt x="2936" y="26686"/>
                      </a:cubicBezTo>
                      <a:cubicBezTo>
                        <a:pt x="2936" y="26753"/>
                        <a:pt x="2835" y="26820"/>
                        <a:pt x="2802" y="26887"/>
                      </a:cubicBezTo>
                      <a:cubicBezTo>
                        <a:pt x="2435" y="27220"/>
                        <a:pt x="2302" y="27687"/>
                        <a:pt x="2435" y="28154"/>
                      </a:cubicBezTo>
                      <a:cubicBezTo>
                        <a:pt x="2435" y="28488"/>
                        <a:pt x="2635" y="28788"/>
                        <a:pt x="2969" y="28888"/>
                      </a:cubicBezTo>
                      <a:cubicBezTo>
                        <a:pt x="3036" y="28921"/>
                        <a:pt x="3102" y="28955"/>
                        <a:pt x="3136" y="28988"/>
                      </a:cubicBezTo>
                      <a:cubicBezTo>
                        <a:pt x="3302" y="29055"/>
                        <a:pt x="3436" y="29188"/>
                        <a:pt x="3536" y="29322"/>
                      </a:cubicBezTo>
                      <a:cubicBezTo>
                        <a:pt x="3636" y="29522"/>
                        <a:pt x="3836" y="29622"/>
                        <a:pt x="4036" y="29622"/>
                      </a:cubicBezTo>
                      <a:cubicBezTo>
                        <a:pt x="4303" y="29622"/>
                        <a:pt x="4537" y="29455"/>
                        <a:pt x="4670" y="29222"/>
                      </a:cubicBezTo>
                      <a:cubicBezTo>
                        <a:pt x="4904" y="29222"/>
                        <a:pt x="5137" y="29188"/>
                        <a:pt x="5337" y="29122"/>
                      </a:cubicBezTo>
                      <a:cubicBezTo>
                        <a:pt x="5604" y="29088"/>
                        <a:pt x="5838" y="29055"/>
                        <a:pt x="6104" y="29021"/>
                      </a:cubicBezTo>
                      <a:cubicBezTo>
                        <a:pt x="6371" y="29021"/>
                        <a:pt x="6672" y="29122"/>
                        <a:pt x="6938" y="29288"/>
                      </a:cubicBezTo>
                      <a:cubicBezTo>
                        <a:pt x="6972" y="29322"/>
                        <a:pt x="7005" y="29322"/>
                        <a:pt x="7038" y="29322"/>
                      </a:cubicBezTo>
                      <a:cubicBezTo>
                        <a:pt x="7139" y="29322"/>
                        <a:pt x="7239" y="29255"/>
                        <a:pt x="7272" y="29155"/>
                      </a:cubicBezTo>
                      <a:cubicBezTo>
                        <a:pt x="7339" y="29021"/>
                        <a:pt x="7205" y="28955"/>
                        <a:pt x="7105" y="28888"/>
                      </a:cubicBezTo>
                      <a:lnTo>
                        <a:pt x="7072" y="28855"/>
                      </a:lnTo>
                      <a:cubicBezTo>
                        <a:pt x="7105" y="28755"/>
                        <a:pt x="7072" y="28621"/>
                        <a:pt x="6972" y="28554"/>
                      </a:cubicBezTo>
                      <a:cubicBezTo>
                        <a:pt x="6938" y="28521"/>
                        <a:pt x="6905" y="28488"/>
                        <a:pt x="6905" y="28454"/>
                      </a:cubicBezTo>
                      <a:cubicBezTo>
                        <a:pt x="6872" y="28154"/>
                        <a:pt x="6838" y="27854"/>
                        <a:pt x="6738" y="27554"/>
                      </a:cubicBezTo>
                      <a:cubicBezTo>
                        <a:pt x="6571" y="27087"/>
                        <a:pt x="6571" y="26620"/>
                        <a:pt x="6672" y="26153"/>
                      </a:cubicBezTo>
                      <a:cubicBezTo>
                        <a:pt x="6705" y="26086"/>
                        <a:pt x="6705" y="26019"/>
                        <a:pt x="6738" y="25986"/>
                      </a:cubicBezTo>
                      <a:cubicBezTo>
                        <a:pt x="7005" y="25486"/>
                        <a:pt x="7239" y="24985"/>
                        <a:pt x="6872" y="24418"/>
                      </a:cubicBezTo>
                      <a:lnTo>
                        <a:pt x="6872" y="24318"/>
                      </a:lnTo>
                      <a:cubicBezTo>
                        <a:pt x="6905" y="24118"/>
                        <a:pt x="6838" y="23884"/>
                        <a:pt x="6772" y="23718"/>
                      </a:cubicBezTo>
                      <a:cubicBezTo>
                        <a:pt x="6772" y="23484"/>
                        <a:pt x="6805" y="23251"/>
                        <a:pt x="6805" y="23051"/>
                      </a:cubicBezTo>
                      <a:cubicBezTo>
                        <a:pt x="6772" y="22550"/>
                        <a:pt x="6872" y="22083"/>
                        <a:pt x="7038" y="21650"/>
                      </a:cubicBezTo>
                      <a:cubicBezTo>
                        <a:pt x="7072" y="21549"/>
                        <a:pt x="7072" y="21483"/>
                        <a:pt x="7038" y="21383"/>
                      </a:cubicBezTo>
                      <a:lnTo>
                        <a:pt x="7038" y="21349"/>
                      </a:lnTo>
                      <a:lnTo>
                        <a:pt x="7005" y="21349"/>
                      </a:lnTo>
                      <a:lnTo>
                        <a:pt x="7005" y="20015"/>
                      </a:lnTo>
                      <a:cubicBezTo>
                        <a:pt x="7072" y="19982"/>
                        <a:pt x="7105" y="19915"/>
                        <a:pt x="7105" y="19848"/>
                      </a:cubicBezTo>
                      <a:cubicBezTo>
                        <a:pt x="7105" y="19815"/>
                        <a:pt x="7105" y="19782"/>
                        <a:pt x="7105" y="19748"/>
                      </a:cubicBezTo>
                      <a:cubicBezTo>
                        <a:pt x="7105" y="19648"/>
                        <a:pt x="7105" y="19548"/>
                        <a:pt x="6972" y="19548"/>
                      </a:cubicBezTo>
                      <a:cubicBezTo>
                        <a:pt x="6972" y="19381"/>
                        <a:pt x="6905" y="19248"/>
                        <a:pt x="6838" y="19181"/>
                      </a:cubicBezTo>
                      <a:cubicBezTo>
                        <a:pt x="6672" y="19014"/>
                        <a:pt x="6605" y="18814"/>
                        <a:pt x="6638" y="18614"/>
                      </a:cubicBezTo>
                      <a:cubicBezTo>
                        <a:pt x="6672" y="18414"/>
                        <a:pt x="6838" y="18247"/>
                        <a:pt x="7005" y="18147"/>
                      </a:cubicBezTo>
                      <a:cubicBezTo>
                        <a:pt x="7139" y="18080"/>
                        <a:pt x="7239" y="17980"/>
                        <a:pt x="7339" y="17880"/>
                      </a:cubicBezTo>
                      <a:cubicBezTo>
                        <a:pt x="7339" y="17847"/>
                        <a:pt x="7372" y="17813"/>
                        <a:pt x="7405" y="17780"/>
                      </a:cubicBezTo>
                      <a:cubicBezTo>
                        <a:pt x="7505" y="17680"/>
                        <a:pt x="7606" y="17613"/>
                        <a:pt x="7739" y="17580"/>
                      </a:cubicBezTo>
                      <a:cubicBezTo>
                        <a:pt x="7839" y="17580"/>
                        <a:pt x="7906" y="17513"/>
                        <a:pt x="8006" y="17480"/>
                      </a:cubicBezTo>
                      <a:lnTo>
                        <a:pt x="8506" y="17480"/>
                      </a:lnTo>
                      <a:cubicBezTo>
                        <a:pt x="8552" y="17474"/>
                        <a:pt x="8597" y="17471"/>
                        <a:pt x="8641" y="17471"/>
                      </a:cubicBezTo>
                      <a:cubicBezTo>
                        <a:pt x="8853" y="17471"/>
                        <a:pt x="9047" y="17536"/>
                        <a:pt x="9240" y="17647"/>
                      </a:cubicBezTo>
                      <a:lnTo>
                        <a:pt x="9273" y="18547"/>
                      </a:lnTo>
                      <a:cubicBezTo>
                        <a:pt x="9307" y="18781"/>
                        <a:pt x="9207" y="19048"/>
                        <a:pt x="9040" y="19214"/>
                      </a:cubicBezTo>
                      <a:cubicBezTo>
                        <a:pt x="8840" y="19381"/>
                        <a:pt x="8740" y="19615"/>
                        <a:pt x="8706" y="19882"/>
                      </a:cubicBezTo>
                      <a:cubicBezTo>
                        <a:pt x="8573" y="20115"/>
                        <a:pt x="8506" y="20349"/>
                        <a:pt x="8540" y="20615"/>
                      </a:cubicBezTo>
                      <a:cubicBezTo>
                        <a:pt x="8540" y="20649"/>
                        <a:pt x="8540" y="20649"/>
                        <a:pt x="8540" y="20682"/>
                      </a:cubicBezTo>
                      <a:cubicBezTo>
                        <a:pt x="8540" y="20749"/>
                        <a:pt x="8573" y="20816"/>
                        <a:pt x="8606" y="20882"/>
                      </a:cubicBezTo>
                      <a:cubicBezTo>
                        <a:pt x="8606" y="20916"/>
                        <a:pt x="8606" y="20916"/>
                        <a:pt x="8640" y="20949"/>
                      </a:cubicBezTo>
                      <a:cubicBezTo>
                        <a:pt x="8640" y="20982"/>
                        <a:pt x="8673" y="21016"/>
                        <a:pt x="8706" y="21049"/>
                      </a:cubicBezTo>
                      <a:cubicBezTo>
                        <a:pt x="9340" y="21750"/>
                        <a:pt x="10107" y="22383"/>
                        <a:pt x="10941" y="22917"/>
                      </a:cubicBezTo>
                      <a:cubicBezTo>
                        <a:pt x="10975" y="22984"/>
                        <a:pt x="11041" y="23017"/>
                        <a:pt x="11108" y="23017"/>
                      </a:cubicBezTo>
                      <a:lnTo>
                        <a:pt x="11241" y="23017"/>
                      </a:lnTo>
                      <a:cubicBezTo>
                        <a:pt x="11342" y="23084"/>
                        <a:pt x="11408" y="23117"/>
                        <a:pt x="11408" y="23184"/>
                      </a:cubicBezTo>
                      <a:cubicBezTo>
                        <a:pt x="11442" y="23284"/>
                        <a:pt x="11408" y="23384"/>
                        <a:pt x="11342" y="23451"/>
                      </a:cubicBezTo>
                      <a:cubicBezTo>
                        <a:pt x="11208" y="23584"/>
                        <a:pt x="11141" y="23818"/>
                        <a:pt x="11208" y="24018"/>
                      </a:cubicBezTo>
                      <a:cubicBezTo>
                        <a:pt x="10875" y="24385"/>
                        <a:pt x="10808" y="24885"/>
                        <a:pt x="11008" y="25319"/>
                      </a:cubicBezTo>
                      <a:cubicBezTo>
                        <a:pt x="11008" y="25352"/>
                        <a:pt x="11041" y="25386"/>
                        <a:pt x="11041" y="25419"/>
                      </a:cubicBezTo>
                      <a:cubicBezTo>
                        <a:pt x="11442" y="26153"/>
                        <a:pt x="12109" y="26253"/>
                        <a:pt x="12709" y="26253"/>
                      </a:cubicBezTo>
                      <a:cubicBezTo>
                        <a:pt x="12843" y="26320"/>
                        <a:pt x="12943" y="26353"/>
                        <a:pt x="13076" y="26353"/>
                      </a:cubicBezTo>
                      <a:cubicBezTo>
                        <a:pt x="13310" y="26353"/>
                        <a:pt x="13543" y="26219"/>
                        <a:pt x="13710" y="26053"/>
                      </a:cubicBezTo>
                      <a:cubicBezTo>
                        <a:pt x="13810" y="25886"/>
                        <a:pt x="13777" y="25686"/>
                        <a:pt x="13643" y="25552"/>
                      </a:cubicBezTo>
                      <a:cubicBezTo>
                        <a:pt x="13610" y="25552"/>
                        <a:pt x="13576" y="25519"/>
                        <a:pt x="13543" y="25486"/>
                      </a:cubicBezTo>
                      <a:cubicBezTo>
                        <a:pt x="13510" y="25386"/>
                        <a:pt x="13510" y="25252"/>
                        <a:pt x="13543" y="25119"/>
                      </a:cubicBezTo>
                      <a:cubicBezTo>
                        <a:pt x="13576" y="25085"/>
                        <a:pt x="13610" y="25019"/>
                        <a:pt x="13643" y="24985"/>
                      </a:cubicBezTo>
                      <a:cubicBezTo>
                        <a:pt x="13643" y="24952"/>
                        <a:pt x="13677" y="24952"/>
                        <a:pt x="13677" y="24919"/>
                      </a:cubicBezTo>
                      <a:cubicBezTo>
                        <a:pt x="13743" y="24919"/>
                        <a:pt x="13777" y="24885"/>
                        <a:pt x="13843" y="24885"/>
                      </a:cubicBezTo>
                      <a:cubicBezTo>
                        <a:pt x="13943" y="24885"/>
                        <a:pt x="14010" y="24852"/>
                        <a:pt x="14077" y="24818"/>
                      </a:cubicBezTo>
                      <a:lnTo>
                        <a:pt x="14110" y="24818"/>
                      </a:lnTo>
                      <a:cubicBezTo>
                        <a:pt x="14177" y="24818"/>
                        <a:pt x="14244" y="24818"/>
                        <a:pt x="14310" y="24785"/>
                      </a:cubicBezTo>
                      <a:cubicBezTo>
                        <a:pt x="14444" y="24752"/>
                        <a:pt x="14577" y="24718"/>
                        <a:pt x="14677" y="24652"/>
                      </a:cubicBezTo>
                      <a:lnTo>
                        <a:pt x="14744" y="24618"/>
                      </a:lnTo>
                      <a:cubicBezTo>
                        <a:pt x="14777" y="24652"/>
                        <a:pt x="14844" y="24652"/>
                        <a:pt x="14877" y="24652"/>
                      </a:cubicBezTo>
                      <a:cubicBezTo>
                        <a:pt x="14944" y="24652"/>
                        <a:pt x="15011" y="24652"/>
                        <a:pt x="15044" y="24585"/>
                      </a:cubicBezTo>
                      <a:cubicBezTo>
                        <a:pt x="15144" y="24685"/>
                        <a:pt x="15244" y="24785"/>
                        <a:pt x="15344" y="24818"/>
                      </a:cubicBezTo>
                      <a:cubicBezTo>
                        <a:pt x="15411" y="24852"/>
                        <a:pt x="15478" y="24885"/>
                        <a:pt x="15545" y="24919"/>
                      </a:cubicBezTo>
                      <a:lnTo>
                        <a:pt x="15678" y="24952"/>
                      </a:lnTo>
                      <a:lnTo>
                        <a:pt x="15745" y="25019"/>
                      </a:lnTo>
                      <a:lnTo>
                        <a:pt x="15645" y="25019"/>
                      </a:lnTo>
                      <a:cubicBezTo>
                        <a:pt x="15311" y="25052"/>
                        <a:pt x="15011" y="25185"/>
                        <a:pt x="14811" y="25419"/>
                      </a:cubicBezTo>
                      <a:lnTo>
                        <a:pt x="14577" y="25586"/>
                      </a:lnTo>
                      <a:cubicBezTo>
                        <a:pt x="14544" y="25586"/>
                        <a:pt x="14510" y="25619"/>
                        <a:pt x="14444" y="25652"/>
                      </a:cubicBezTo>
                      <a:cubicBezTo>
                        <a:pt x="14410" y="25652"/>
                        <a:pt x="14410" y="25686"/>
                        <a:pt x="14377" y="25719"/>
                      </a:cubicBezTo>
                      <a:lnTo>
                        <a:pt x="14244" y="25853"/>
                      </a:lnTo>
                      <a:lnTo>
                        <a:pt x="14110" y="25986"/>
                      </a:lnTo>
                      <a:cubicBezTo>
                        <a:pt x="14310" y="26353"/>
                        <a:pt x="14344" y="26753"/>
                        <a:pt x="14210" y="27153"/>
                      </a:cubicBezTo>
                      <a:cubicBezTo>
                        <a:pt x="14144" y="27254"/>
                        <a:pt x="14077" y="27320"/>
                        <a:pt x="13977" y="27420"/>
                      </a:cubicBezTo>
                      <a:cubicBezTo>
                        <a:pt x="13843" y="28121"/>
                        <a:pt x="13977" y="28288"/>
                        <a:pt x="14644" y="28421"/>
                      </a:cubicBezTo>
                      <a:lnTo>
                        <a:pt x="14744" y="28421"/>
                      </a:lnTo>
                      <a:cubicBezTo>
                        <a:pt x="14877" y="28421"/>
                        <a:pt x="15044" y="28454"/>
                        <a:pt x="15111" y="28621"/>
                      </a:cubicBezTo>
                      <a:lnTo>
                        <a:pt x="15144" y="28721"/>
                      </a:lnTo>
                      <a:cubicBezTo>
                        <a:pt x="15178" y="28788"/>
                        <a:pt x="15178" y="28888"/>
                        <a:pt x="15211" y="28955"/>
                      </a:cubicBezTo>
                      <a:cubicBezTo>
                        <a:pt x="15211" y="28988"/>
                        <a:pt x="15244" y="29021"/>
                        <a:pt x="15244" y="29088"/>
                      </a:cubicBezTo>
                      <a:lnTo>
                        <a:pt x="15244" y="29155"/>
                      </a:lnTo>
                      <a:cubicBezTo>
                        <a:pt x="15278" y="29188"/>
                        <a:pt x="15311" y="29255"/>
                        <a:pt x="15344" y="29322"/>
                      </a:cubicBezTo>
                      <a:cubicBezTo>
                        <a:pt x="15344" y="29355"/>
                        <a:pt x="15378" y="29388"/>
                        <a:pt x="15411" y="29388"/>
                      </a:cubicBezTo>
                      <a:cubicBezTo>
                        <a:pt x="15444" y="29422"/>
                        <a:pt x="15478" y="29455"/>
                        <a:pt x="15511" y="29488"/>
                      </a:cubicBezTo>
                      <a:cubicBezTo>
                        <a:pt x="15545" y="29522"/>
                        <a:pt x="15578" y="29522"/>
                        <a:pt x="15611" y="29555"/>
                      </a:cubicBezTo>
                      <a:cubicBezTo>
                        <a:pt x="15678" y="29589"/>
                        <a:pt x="15745" y="29589"/>
                        <a:pt x="15811" y="29589"/>
                      </a:cubicBezTo>
                      <a:lnTo>
                        <a:pt x="15911" y="29589"/>
                      </a:lnTo>
                      <a:cubicBezTo>
                        <a:pt x="15928" y="29605"/>
                        <a:pt x="15945" y="29614"/>
                        <a:pt x="15962" y="29614"/>
                      </a:cubicBezTo>
                      <a:cubicBezTo>
                        <a:pt x="15978" y="29614"/>
                        <a:pt x="15995" y="29605"/>
                        <a:pt x="16012" y="29589"/>
                      </a:cubicBezTo>
                      <a:lnTo>
                        <a:pt x="16078" y="29589"/>
                      </a:lnTo>
                      <a:cubicBezTo>
                        <a:pt x="16579" y="29589"/>
                        <a:pt x="16779" y="29355"/>
                        <a:pt x="16845" y="28821"/>
                      </a:cubicBezTo>
                      <a:cubicBezTo>
                        <a:pt x="16845" y="28721"/>
                        <a:pt x="16879" y="28621"/>
                        <a:pt x="16912" y="28521"/>
                      </a:cubicBezTo>
                      <a:cubicBezTo>
                        <a:pt x="16946" y="28454"/>
                        <a:pt x="16946" y="28421"/>
                        <a:pt x="16946" y="28388"/>
                      </a:cubicBezTo>
                      <a:lnTo>
                        <a:pt x="17012" y="28388"/>
                      </a:lnTo>
                      <a:lnTo>
                        <a:pt x="17079" y="28321"/>
                      </a:lnTo>
                      <a:cubicBezTo>
                        <a:pt x="17112" y="28354"/>
                        <a:pt x="17179" y="28388"/>
                        <a:pt x="17246" y="28388"/>
                      </a:cubicBezTo>
                      <a:cubicBezTo>
                        <a:pt x="17379" y="28354"/>
                        <a:pt x="17546" y="28288"/>
                        <a:pt x="17646" y="28154"/>
                      </a:cubicBezTo>
                      <a:cubicBezTo>
                        <a:pt x="17880" y="28087"/>
                        <a:pt x="18280" y="27987"/>
                        <a:pt x="18180" y="27620"/>
                      </a:cubicBezTo>
                      <a:cubicBezTo>
                        <a:pt x="18146" y="27420"/>
                        <a:pt x="18046" y="27254"/>
                        <a:pt x="17880" y="27153"/>
                      </a:cubicBezTo>
                      <a:cubicBezTo>
                        <a:pt x="17779" y="27087"/>
                        <a:pt x="17679" y="27087"/>
                        <a:pt x="17579" y="27053"/>
                      </a:cubicBezTo>
                      <a:lnTo>
                        <a:pt x="17513" y="27053"/>
                      </a:lnTo>
                      <a:cubicBezTo>
                        <a:pt x="17212" y="26887"/>
                        <a:pt x="17146" y="26686"/>
                        <a:pt x="17346" y="26320"/>
                      </a:cubicBezTo>
                      <a:cubicBezTo>
                        <a:pt x="17346" y="26286"/>
                        <a:pt x="17379" y="26253"/>
                        <a:pt x="17413" y="26219"/>
                      </a:cubicBezTo>
                      <a:cubicBezTo>
                        <a:pt x="17479" y="26086"/>
                        <a:pt x="17513" y="25986"/>
                        <a:pt x="17646" y="25986"/>
                      </a:cubicBezTo>
                      <a:cubicBezTo>
                        <a:pt x="17746" y="25986"/>
                        <a:pt x="17813" y="26019"/>
                        <a:pt x="17880" y="26053"/>
                      </a:cubicBezTo>
                      <a:cubicBezTo>
                        <a:pt x="17946" y="26086"/>
                        <a:pt x="17980" y="26086"/>
                        <a:pt x="18013" y="26086"/>
                      </a:cubicBezTo>
                      <a:cubicBezTo>
                        <a:pt x="18046" y="26086"/>
                        <a:pt x="18046" y="26086"/>
                        <a:pt x="18080" y="26053"/>
                      </a:cubicBezTo>
                      <a:cubicBezTo>
                        <a:pt x="18146" y="26053"/>
                        <a:pt x="18180" y="25986"/>
                        <a:pt x="18213" y="25919"/>
                      </a:cubicBezTo>
                      <a:cubicBezTo>
                        <a:pt x="18213" y="25919"/>
                        <a:pt x="18213" y="25886"/>
                        <a:pt x="18213" y="25886"/>
                      </a:cubicBezTo>
                      <a:lnTo>
                        <a:pt x="18213" y="25853"/>
                      </a:lnTo>
                      <a:cubicBezTo>
                        <a:pt x="18246" y="25786"/>
                        <a:pt x="18246" y="25752"/>
                        <a:pt x="18213" y="25719"/>
                      </a:cubicBezTo>
                      <a:lnTo>
                        <a:pt x="18213" y="25652"/>
                      </a:lnTo>
                      <a:cubicBezTo>
                        <a:pt x="18213" y="25652"/>
                        <a:pt x="18213" y="25619"/>
                        <a:pt x="18213" y="25619"/>
                      </a:cubicBezTo>
                      <a:cubicBezTo>
                        <a:pt x="18080" y="25419"/>
                        <a:pt x="17980" y="25185"/>
                        <a:pt x="17946" y="24952"/>
                      </a:cubicBezTo>
                      <a:cubicBezTo>
                        <a:pt x="17846" y="24485"/>
                        <a:pt x="17746" y="23985"/>
                        <a:pt x="17012" y="23951"/>
                      </a:cubicBezTo>
                      <a:cubicBezTo>
                        <a:pt x="16996" y="23968"/>
                        <a:pt x="16987" y="23976"/>
                        <a:pt x="16979" y="23976"/>
                      </a:cubicBezTo>
                      <a:cubicBezTo>
                        <a:pt x="16971" y="23976"/>
                        <a:pt x="16962" y="23968"/>
                        <a:pt x="16946" y="23951"/>
                      </a:cubicBezTo>
                      <a:lnTo>
                        <a:pt x="16912" y="23951"/>
                      </a:lnTo>
                      <a:cubicBezTo>
                        <a:pt x="16879" y="23918"/>
                        <a:pt x="16879" y="23851"/>
                        <a:pt x="16879" y="23784"/>
                      </a:cubicBezTo>
                      <a:cubicBezTo>
                        <a:pt x="16879" y="23718"/>
                        <a:pt x="16845" y="23651"/>
                        <a:pt x="16812" y="23584"/>
                      </a:cubicBezTo>
                      <a:cubicBezTo>
                        <a:pt x="16879" y="23551"/>
                        <a:pt x="16912" y="23518"/>
                        <a:pt x="16946" y="23518"/>
                      </a:cubicBezTo>
                      <a:cubicBezTo>
                        <a:pt x="17012" y="23518"/>
                        <a:pt x="17046" y="23551"/>
                        <a:pt x="17079" y="23618"/>
                      </a:cubicBezTo>
                      <a:cubicBezTo>
                        <a:pt x="17212" y="23751"/>
                        <a:pt x="17413" y="23818"/>
                        <a:pt x="17613" y="23851"/>
                      </a:cubicBezTo>
                      <a:cubicBezTo>
                        <a:pt x="17779" y="23818"/>
                        <a:pt x="17946" y="23718"/>
                        <a:pt x="18080" y="23584"/>
                      </a:cubicBezTo>
                      <a:cubicBezTo>
                        <a:pt x="18180" y="23351"/>
                        <a:pt x="18246" y="23084"/>
                        <a:pt x="18213" y="22850"/>
                      </a:cubicBezTo>
                      <a:cubicBezTo>
                        <a:pt x="18180" y="22617"/>
                        <a:pt x="18146" y="22350"/>
                        <a:pt x="17980" y="22350"/>
                      </a:cubicBezTo>
                      <a:lnTo>
                        <a:pt x="17913" y="22350"/>
                      </a:lnTo>
                      <a:cubicBezTo>
                        <a:pt x="17779" y="22383"/>
                        <a:pt x="17646" y="22417"/>
                        <a:pt x="17479" y="22417"/>
                      </a:cubicBezTo>
                      <a:cubicBezTo>
                        <a:pt x="17445" y="22411"/>
                        <a:pt x="17411" y="22408"/>
                        <a:pt x="17376" y="22408"/>
                      </a:cubicBezTo>
                      <a:cubicBezTo>
                        <a:pt x="17211" y="22408"/>
                        <a:pt x="17050" y="22473"/>
                        <a:pt x="16912" y="22584"/>
                      </a:cubicBezTo>
                      <a:lnTo>
                        <a:pt x="16879" y="22617"/>
                      </a:lnTo>
                      <a:cubicBezTo>
                        <a:pt x="16845" y="22650"/>
                        <a:pt x="16812" y="22684"/>
                        <a:pt x="16812" y="22717"/>
                      </a:cubicBezTo>
                      <a:lnTo>
                        <a:pt x="16378" y="22617"/>
                      </a:lnTo>
                      <a:cubicBezTo>
                        <a:pt x="16345" y="22584"/>
                        <a:pt x="16312" y="22584"/>
                        <a:pt x="16278" y="22584"/>
                      </a:cubicBezTo>
                      <a:cubicBezTo>
                        <a:pt x="16212" y="22584"/>
                        <a:pt x="16112" y="22617"/>
                        <a:pt x="16045" y="22650"/>
                      </a:cubicBezTo>
                      <a:cubicBezTo>
                        <a:pt x="16012" y="22684"/>
                        <a:pt x="15978" y="22717"/>
                        <a:pt x="15911" y="22717"/>
                      </a:cubicBezTo>
                      <a:cubicBezTo>
                        <a:pt x="15911" y="22717"/>
                        <a:pt x="15878" y="22717"/>
                        <a:pt x="15845" y="22650"/>
                      </a:cubicBezTo>
                      <a:cubicBezTo>
                        <a:pt x="15845" y="22584"/>
                        <a:pt x="15811" y="22550"/>
                        <a:pt x="15778" y="22483"/>
                      </a:cubicBezTo>
                      <a:cubicBezTo>
                        <a:pt x="15611" y="22150"/>
                        <a:pt x="15378" y="21883"/>
                        <a:pt x="15111" y="21650"/>
                      </a:cubicBezTo>
                      <a:cubicBezTo>
                        <a:pt x="14644" y="21249"/>
                        <a:pt x="14210" y="20849"/>
                        <a:pt x="14310" y="20115"/>
                      </a:cubicBezTo>
                      <a:cubicBezTo>
                        <a:pt x="14410" y="20048"/>
                        <a:pt x="14510" y="19982"/>
                        <a:pt x="14611" y="19948"/>
                      </a:cubicBezTo>
                      <a:cubicBezTo>
                        <a:pt x="14777" y="19848"/>
                        <a:pt x="14911" y="19748"/>
                        <a:pt x="15011" y="19581"/>
                      </a:cubicBezTo>
                      <a:cubicBezTo>
                        <a:pt x="15044" y="19548"/>
                        <a:pt x="15078" y="19515"/>
                        <a:pt x="15078" y="19448"/>
                      </a:cubicBezTo>
                      <a:cubicBezTo>
                        <a:pt x="15111" y="19381"/>
                        <a:pt x="15111" y="19315"/>
                        <a:pt x="15111" y="19281"/>
                      </a:cubicBezTo>
                      <a:cubicBezTo>
                        <a:pt x="15111" y="19081"/>
                        <a:pt x="15011" y="19014"/>
                        <a:pt x="14844" y="18981"/>
                      </a:cubicBezTo>
                      <a:lnTo>
                        <a:pt x="14444" y="18681"/>
                      </a:lnTo>
                      <a:cubicBezTo>
                        <a:pt x="14444" y="18614"/>
                        <a:pt x="14444" y="18547"/>
                        <a:pt x="14444" y="18514"/>
                      </a:cubicBezTo>
                      <a:cubicBezTo>
                        <a:pt x="14377" y="18247"/>
                        <a:pt x="14244" y="18014"/>
                        <a:pt x="14043" y="17813"/>
                      </a:cubicBezTo>
                      <a:cubicBezTo>
                        <a:pt x="13977" y="17747"/>
                        <a:pt x="13910" y="17680"/>
                        <a:pt x="13877" y="17613"/>
                      </a:cubicBezTo>
                      <a:cubicBezTo>
                        <a:pt x="13810" y="17547"/>
                        <a:pt x="13743" y="17513"/>
                        <a:pt x="13710" y="17480"/>
                      </a:cubicBezTo>
                      <a:lnTo>
                        <a:pt x="13677" y="17447"/>
                      </a:lnTo>
                      <a:cubicBezTo>
                        <a:pt x="13543" y="17280"/>
                        <a:pt x="13410" y="17113"/>
                        <a:pt x="13310" y="16946"/>
                      </a:cubicBezTo>
                      <a:cubicBezTo>
                        <a:pt x="13210" y="16779"/>
                        <a:pt x="13109" y="16646"/>
                        <a:pt x="13009" y="16513"/>
                      </a:cubicBezTo>
                      <a:lnTo>
                        <a:pt x="12175" y="15378"/>
                      </a:lnTo>
                      <a:cubicBezTo>
                        <a:pt x="12142" y="15345"/>
                        <a:pt x="12109" y="15312"/>
                        <a:pt x="12042" y="15278"/>
                      </a:cubicBezTo>
                      <a:cubicBezTo>
                        <a:pt x="11942" y="15212"/>
                        <a:pt x="11875" y="15145"/>
                        <a:pt x="11809" y="15045"/>
                      </a:cubicBezTo>
                      <a:cubicBezTo>
                        <a:pt x="11775" y="15011"/>
                        <a:pt x="11742" y="14978"/>
                        <a:pt x="11742" y="14911"/>
                      </a:cubicBezTo>
                      <a:cubicBezTo>
                        <a:pt x="12075" y="14811"/>
                        <a:pt x="12342" y="14578"/>
                        <a:pt x="12476" y="14244"/>
                      </a:cubicBezTo>
                      <a:cubicBezTo>
                        <a:pt x="12576" y="14044"/>
                        <a:pt x="12709" y="13877"/>
                        <a:pt x="12876" y="13744"/>
                      </a:cubicBezTo>
                      <a:lnTo>
                        <a:pt x="13009" y="13711"/>
                      </a:lnTo>
                      <a:lnTo>
                        <a:pt x="13109" y="13711"/>
                      </a:lnTo>
                      <a:cubicBezTo>
                        <a:pt x="13376" y="13711"/>
                        <a:pt x="13643" y="13610"/>
                        <a:pt x="13877" y="13444"/>
                      </a:cubicBezTo>
                      <a:cubicBezTo>
                        <a:pt x="13910" y="13377"/>
                        <a:pt x="13943" y="13344"/>
                        <a:pt x="14010" y="13277"/>
                      </a:cubicBezTo>
                      <a:lnTo>
                        <a:pt x="14043" y="13244"/>
                      </a:lnTo>
                      <a:cubicBezTo>
                        <a:pt x="14210" y="13110"/>
                        <a:pt x="14410" y="12977"/>
                        <a:pt x="14611" y="12877"/>
                      </a:cubicBezTo>
                      <a:cubicBezTo>
                        <a:pt x="14777" y="12777"/>
                        <a:pt x="14944" y="12643"/>
                        <a:pt x="15111" y="12543"/>
                      </a:cubicBezTo>
                      <a:cubicBezTo>
                        <a:pt x="15344" y="12543"/>
                        <a:pt x="15444" y="12343"/>
                        <a:pt x="15511" y="12176"/>
                      </a:cubicBezTo>
                      <a:cubicBezTo>
                        <a:pt x="15511" y="12143"/>
                        <a:pt x="15511" y="12076"/>
                        <a:pt x="15511" y="12043"/>
                      </a:cubicBezTo>
                      <a:cubicBezTo>
                        <a:pt x="15811" y="11843"/>
                        <a:pt x="16012" y="11542"/>
                        <a:pt x="16078" y="11209"/>
                      </a:cubicBezTo>
                      <a:cubicBezTo>
                        <a:pt x="16212" y="11142"/>
                        <a:pt x="16312" y="11009"/>
                        <a:pt x="16378" y="10875"/>
                      </a:cubicBezTo>
                      <a:lnTo>
                        <a:pt x="16445" y="10875"/>
                      </a:lnTo>
                      <a:cubicBezTo>
                        <a:pt x="16579" y="10808"/>
                        <a:pt x="16712" y="10775"/>
                        <a:pt x="16845" y="10708"/>
                      </a:cubicBezTo>
                      <a:lnTo>
                        <a:pt x="17079" y="10642"/>
                      </a:lnTo>
                      <a:lnTo>
                        <a:pt x="17212" y="10642"/>
                      </a:lnTo>
                      <a:lnTo>
                        <a:pt x="17312" y="10675"/>
                      </a:lnTo>
                      <a:cubicBezTo>
                        <a:pt x="17513" y="10708"/>
                        <a:pt x="17679" y="10808"/>
                        <a:pt x="17813" y="10942"/>
                      </a:cubicBezTo>
                      <a:cubicBezTo>
                        <a:pt x="17946" y="11075"/>
                        <a:pt x="18080" y="11142"/>
                        <a:pt x="18280" y="11142"/>
                      </a:cubicBezTo>
                      <a:lnTo>
                        <a:pt x="18413" y="11142"/>
                      </a:lnTo>
                      <a:cubicBezTo>
                        <a:pt x="18480" y="11109"/>
                        <a:pt x="18547" y="11075"/>
                        <a:pt x="18580" y="11075"/>
                      </a:cubicBezTo>
                      <a:cubicBezTo>
                        <a:pt x="18613" y="11042"/>
                        <a:pt x="18647" y="11009"/>
                        <a:pt x="18680" y="11009"/>
                      </a:cubicBezTo>
                      <a:lnTo>
                        <a:pt x="18747" y="10975"/>
                      </a:lnTo>
                      <a:cubicBezTo>
                        <a:pt x="18747" y="10808"/>
                        <a:pt x="18780" y="10675"/>
                        <a:pt x="18847" y="10542"/>
                      </a:cubicBezTo>
                      <a:cubicBezTo>
                        <a:pt x="18947" y="10375"/>
                        <a:pt x="18980" y="10175"/>
                        <a:pt x="18914" y="9975"/>
                      </a:cubicBezTo>
                      <a:cubicBezTo>
                        <a:pt x="19014" y="9474"/>
                        <a:pt x="18847" y="9207"/>
                        <a:pt x="18313" y="9007"/>
                      </a:cubicBezTo>
                      <a:cubicBezTo>
                        <a:pt x="18113" y="8940"/>
                        <a:pt x="17880" y="8907"/>
                        <a:pt x="17646" y="8907"/>
                      </a:cubicBezTo>
                      <a:cubicBezTo>
                        <a:pt x="17279" y="8907"/>
                        <a:pt x="16946" y="8974"/>
                        <a:pt x="16579" y="9107"/>
                      </a:cubicBezTo>
                      <a:cubicBezTo>
                        <a:pt x="16345" y="9174"/>
                        <a:pt x="16078" y="9241"/>
                        <a:pt x="15811" y="9307"/>
                      </a:cubicBezTo>
                      <a:lnTo>
                        <a:pt x="15478" y="9674"/>
                      </a:lnTo>
                      <a:cubicBezTo>
                        <a:pt x="15444" y="9674"/>
                        <a:pt x="15411" y="9708"/>
                        <a:pt x="15411" y="9708"/>
                      </a:cubicBezTo>
                      <a:lnTo>
                        <a:pt x="13877" y="9708"/>
                      </a:lnTo>
                      <a:cubicBezTo>
                        <a:pt x="13810" y="9708"/>
                        <a:pt x="13710" y="9741"/>
                        <a:pt x="13643" y="9774"/>
                      </a:cubicBezTo>
                      <a:cubicBezTo>
                        <a:pt x="13610" y="9841"/>
                        <a:pt x="13576" y="9908"/>
                        <a:pt x="13576" y="10008"/>
                      </a:cubicBezTo>
                      <a:lnTo>
                        <a:pt x="13576" y="10075"/>
                      </a:lnTo>
                      <a:lnTo>
                        <a:pt x="13576" y="10141"/>
                      </a:lnTo>
                      <a:cubicBezTo>
                        <a:pt x="13310" y="10375"/>
                        <a:pt x="12976" y="10508"/>
                        <a:pt x="12642" y="10508"/>
                      </a:cubicBezTo>
                      <a:cubicBezTo>
                        <a:pt x="12242" y="10508"/>
                        <a:pt x="11875" y="10308"/>
                        <a:pt x="11642" y="9975"/>
                      </a:cubicBezTo>
                      <a:lnTo>
                        <a:pt x="11508" y="9975"/>
                      </a:lnTo>
                      <a:cubicBezTo>
                        <a:pt x="11442" y="9941"/>
                        <a:pt x="11375" y="9941"/>
                        <a:pt x="11342" y="9941"/>
                      </a:cubicBezTo>
                      <a:cubicBezTo>
                        <a:pt x="11208" y="9941"/>
                        <a:pt x="11141" y="10008"/>
                        <a:pt x="11108" y="10175"/>
                      </a:cubicBezTo>
                      <a:lnTo>
                        <a:pt x="10908" y="10308"/>
                      </a:lnTo>
                      <a:lnTo>
                        <a:pt x="10741" y="10308"/>
                      </a:lnTo>
                      <a:cubicBezTo>
                        <a:pt x="10374" y="10442"/>
                        <a:pt x="10141" y="10808"/>
                        <a:pt x="10141" y="11209"/>
                      </a:cubicBezTo>
                      <a:cubicBezTo>
                        <a:pt x="10141" y="11242"/>
                        <a:pt x="10141" y="11275"/>
                        <a:pt x="10174" y="11342"/>
                      </a:cubicBezTo>
                      <a:cubicBezTo>
                        <a:pt x="10107" y="11409"/>
                        <a:pt x="10041" y="11476"/>
                        <a:pt x="9941" y="11509"/>
                      </a:cubicBezTo>
                      <a:cubicBezTo>
                        <a:pt x="9740" y="11642"/>
                        <a:pt x="9607" y="11843"/>
                        <a:pt x="9574" y="12076"/>
                      </a:cubicBezTo>
                      <a:cubicBezTo>
                        <a:pt x="9540" y="12109"/>
                        <a:pt x="9507" y="12143"/>
                        <a:pt x="9474" y="12209"/>
                      </a:cubicBezTo>
                      <a:cubicBezTo>
                        <a:pt x="9440" y="12243"/>
                        <a:pt x="9440" y="12310"/>
                        <a:pt x="9440" y="12343"/>
                      </a:cubicBezTo>
                      <a:cubicBezTo>
                        <a:pt x="9340" y="12376"/>
                        <a:pt x="9240" y="12376"/>
                        <a:pt x="9140" y="12376"/>
                      </a:cubicBezTo>
                      <a:cubicBezTo>
                        <a:pt x="9007" y="12376"/>
                        <a:pt x="8906" y="12343"/>
                        <a:pt x="8806" y="12343"/>
                      </a:cubicBezTo>
                      <a:cubicBezTo>
                        <a:pt x="8773" y="12276"/>
                        <a:pt x="8740" y="12243"/>
                        <a:pt x="8706" y="12209"/>
                      </a:cubicBezTo>
                      <a:lnTo>
                        <a:pt x="8573" y="12209"/>
                      </a:lnTo>
                      <a:lnTo>
                        <a:pt x="8506" y="12176"/>
                      </a:lnTo>
                      <a:cubicBezTo>
                        <a:pt x="8139" y="12076"/>
                        <a:pt x="7839" y="11976"/>
                        <a:pt x="7739" y="11576"/>
                      </a:cubicBezTo>
                      <a:cubicBezTo>
                        <a:pt x="7706" y="11509"/>
                        <a:pt x="7672" y="11442"/>
                        <a:pt x="7639" y="11376"/>
                      </a:cubicBezTo>
                      <a:cubicBezTo>
                        <a:pt x="7539" y="11275"/>
                        <a:pt x="7472" y="11142"/>
                        <a:pt x="7472" y="11009"/>
                      </a:cubicBezTo>
                      <a:cubicBezTo>
                        <a:pt x="7439" y="10942"/>
                        <a:pt x="7439" y="10909"/>
                        <a:pt x="7439" y="10842"/>
                      </a:cubicBezTo>
                      <a:cubicBezTo>
                        <a:pt x="7439" y="10808"/>
                        <a:pt x="7405" y="10742"/>
                        <a:pt x="7372" y="10708"/>
                      </a:cubicBezTo>
                      <a:cubicBezTo>
                        <a:pt x="7339" y="10675"/>
                        <a:pt x="7305" y="10675"/>
                        <a:pt x="7305" y="10675"/>
                      </a:cubicBezTo>
                      <a:lnTo>
                        <a:pt x="7239" y="10675"/>
                      </a:lnTo>
                      <a:lnTo>
                        <a:pt x="7272" y="10642"/>
                      </a:lnTo>
                      <a:cubicBezTo>
                        <a:pt x="7305" y="10542"/>
                        <a:pt x="7272" y="10442"/>
                        <a:pt x="7205" y="10341"/>
                      </a:cubicBezTo>
                      <a:cubicBezTo>
                        <a:pt x="7072" y="10208"/>
                        <a:pt x="6905" y="10141"/>
                        <a:pt x="6738" y="10108"/>
                      </a:cubicBezTo>
                      <a:cubicBezTo>
                        <a:pt x="6471" y="10075"/>
                        <a:pt x="6205" y="9874"/>
                        <a:pt x="6138" y="9608"/>
                      </a:cubicBezTo>
                      <a:cubicBezTo>
                        <a:pt x="5738" y="8340"/>
                        <a:pt x="5537" y="6906"/>
                        <a:pt x="6705" y="5638"/>
                      </a:cubicBezTo>
                      <a:cubicBezTo>
                        <a:pt x="6885" y="5428"/>
                        <a:pt x="7145" y="5299"/>
                        <a:pt x="7438" y="5299"/>
                      </a:cubicBezTo>
                      <a:cubicBezTo>
                        <a:pt x="7471" y="5299"/>
                        <a:pt x="7505" y="5301"/>
                        <a:pt x="7539" y="5305"/>
                      </a:cubicBezTo>
                      <a:cubicBezTo>
                        <a:pt x="7672" y="5305"/>
                        <a:pt x="7806" y="5305"/>
                        <a:pt x="7939" y="5338"/>
                      </a:cubicBezTo>
                      <a:lnTo>
                        <a:pt x="8439" y="5338"/>
                      </a:lnTo>
                      <a:lnTo>
                        <a:pt x="8473" y="5305"/>
                      </a:lnTo>
                      <a:cubicBezTo>
                        <a:pt x="8560" y="5450"/>
                        <a:pt x="8698" y="5544"/>
                        <a:pt x="8864" y="5544"/>
                      </a:cubicBezTo>
                      <a:cubicBezTo>
                        <a:pt x="8889" y="5544"/>
                        <a:pt x="8914" y="5542"/>
                        <a:pt x="8940" y="5538"/>
                      </a:cubicBezTo>
                      <a:lnTo>
                        <a:pt x="9040" y="5538"/>
                      </a:lnTo>
                      <a:cubicBezTo>
                        <a:pt x="9107" y="5538"/>
                        <a:pt x="9140" y="5505"/>
                        <a:pt x="9173" y="5505"/>
                      </a:cubicBezTo>
                      <a:cubicBezTo>
                        <a:pt x="9240" y="5571"/>
                        <a:pt x="9307" y="5605"/>
                        <a:pt x="9407" y="5605"/>
                      </a:cubicBezTo>
                      <a:cubicBezTo>
                        <a:pt x="9540" y="5605"/>
                        <a:pt x="9674" y="5538"/>
                        <a:pt x="9740" y="5438"/>
                      </a:cubicBezTo>
                      <a:cubicBezTo>
                        <a:pt x="9840" y="5371"/>
                        <a:pt x="9907" y="5305"/>
                        <a:pt x="10007" y="5271"/>
                      </a:cubicBezTo>
                      <a:cubicBezTo>
                        <a:pt x="10007" y="5238"/>
                        <a:pt x="10041" y="5204"/>
                        <a:pt x="10041" y="5204"/>
                      </a:cubicBezTo>
                      <a:lnTo>
                        <a:pt x="10307" y="5271"/>
                      </a:lnTo>
                      <a:cubicBezTo>
                        <a:pt x="10474" y="5338"/>
                        <a:pt x="10674" y="5405"/>
                        <a:pt x="10875" y="5405"/>
                      </a:cubicBezTo>
                      <a:lnTo>
                        <a:pt x="10975" y="5405"/>
                      </a:lnTo>
                      <a:cubicBezTo>
                        <a:pt x="11075" y="5405"/>
                        <a:pt x="11175" y="5338"/>
                        <a:pt x="11275" y="5271"/>
                      </a:cubicBezTo>
                      <a:lnTo>
                        <a:pt x="11442" y="5305"/>
                      </a:lnTo>
                      <a:cubicBezTo>
                        <a:pt x="11542" y="5338"/>
                        <a:pt x="11642" y="5338"/>
                        <a:pt x="11708" y="5338"/>
                      </a:cubicBezTo>
                      <a:lnTo>
                        <a:pt x="11942" y="5338"/>
                      </a:lnTo>
                      <a:cubicBezTo>
                        <a:pt x="12009" y="5338"/>
                        <a:pt x="12042" y="5305"/>
                        <a:pt x="12109" y="5305"/>
                      </a:cubicBezTo>
                      <a:cubicBezTo>
                        <a:pt x="12242" y="5371"/>
                        <a:pt x="12409" y="5405"/>
                        <a:pt x="12576" y="5438"/>
                      </a:cubicBezTo>
                      <a:cubicBezTo>
                        <a:pt x="12676" y="5438"/>
                        <a:pt x="12743" y="5405"/>
                        <a:pt x="12843" y="5371"/>
                      </a:cubicBezTo>
                      <a:cubicBezTo>
                        <a:pt x="12843" y="5371"/>
                        <a:pt x="12876" y="5371"/>
                        <a:pt x="12876" y="5405"/>
                      </a:cubicBezTo>
                      <a:lnTo>
                        <a:pt x="12943" y="5438"/>
                      </a:lnTo>
                      <a:cubicBezTo>
                        <a:pt x="12976" y="5438"/>
                        <a:pt x="12976" y="5438"/>
                        <a:pt x="13009" y="5471"/>
                      </a:cubicBezTo>
                      <a:cubicBezTo>
                        <a:pt x="13076" y="5471"/>
                        <a:pt x="13128" y="5486"/>
                        <a:pt x="13185" y="5486"/>
                      </a:cubicBezTo>
                      <a:cubicBezTo>
                        <a:pt x="13213" y="5486"/>
                        <a:pt x="13243" y="5482"/>
                        <a:pt x="13276" y="5471"/>
                      </a:cubicBezTo>
                      <a:cubicBezTo>
                        <a:pt x="13410" y="5471"/>
                        <a:pt x="13543" y="5471"/>
                        <a:pt x="13677" y="5438"/>
                      </a:cubicBezTo>
                      <a:lnTo>
                        <a:pt x="13810" y="5438"/>
                      </a:lnTo>
                      <a:cubicBezTo>
                        <a:pt x="13910" y="5405"/>
                        <a:pt x="13943" y="5338"/>
                        <a:pt x="14010" y="5271"/>
                      </a:cubicBezTo>
                      <a:lnTo>
                        <a:pt x="15278" y="5171"/>
                      </a:lnTo>
                      <a:lnTo>
                        <a:pt x="16245" y="5171"/>
                      </a:lnTo>
                      <a:lnTo>
                        <a:pt x="16345" y="5271"/>
                      </a:lnTo>
                      <a:lnTo>
                        <a:pt x="16979" y="5271"/>
                      </a:lnTo>
                      <a:cubicBezTo>
                        <a:pt x="17112" y="5271"/>
                        <a:pt x="17246" y="5305"/>
                        <a:pt x="17379" y="5338"/>
                      </a:cubicBezTo>
                      <a:cubicBezTo>
                        <a:pt x="17513" y="5405"/>
                        <a:pt x="17613" y="5505"/>
                        <a:pt x="17713" y="5605"/>
                      </a:cubicBezTo>
                      <a:cubicBezTo>
                        <a:pt x="17813" y="5805"/>
                        <a:pt x="18013" y="5905"/>
                        <a:pt x="18213" y="5938"/>
                      </a:cubicBezTo>
                      <a:cubicBezTo>
                        <a:pt x="18246" y="5938"/>
                        <a:pt x="18313" y="5905"/>
                        <a:pt x="18380" y="5905"/>
                      </a:cubicBezTo>
                      <a:lnTo>
                        <a:pt x="19147" y="5905"/>
                      </a:lnTo>
                      <a:cubicBezTo>
                        <a:pt x="19381" y="5938"/>
                        <a:pt x="19647" y="5938"/>
                        <a:pt x="19881" y="5938"/>
                      </a:cubicBezTo>
                      <a:cubicBezTo>
                        <a:pt x="19953" y="5944"/>
                        <a:pt x="20026" y="5947"/>
                        <a:pt x="20098" y="5947"/>
                      </a:cubicBezTo>
                      <a:cubicBezTo>
                        <a:pt x="20458" y="5947"/>
                        <a:pt x="20815" y="5877"/>
                        <a:pt x="21149" y="5738"/>
                      </a:cubicBezTo>
                      <a:lnTo>
                        <a:pt x="21549" y="5738"/>
                      </a:lnTo>
                      <a:cubicBezTo>
                        <a:pt x="21716" y="5738"/>
                        <a:pt x="21882" y="5705"/>
                        <a:pt x="22016" y="5638"/>
                      </a:cubicBezTo>
                      <a:lnTo>
                        <a:pt x="22316" y="5638"/>
                      </a:lnTo>
                      <a:cubicBezTo>
                        <a:pt x="22349" y="5605"/>
                        <a:pt x="22383" y="5605"/>
                        <a:pt x="22449" y="5571"/>
                      </a:cubicBezTo>
                      <a:lnTo>
                        <a:pt x="22483" y="5571"/>
                      </a:lnTo>
                      <a:cubicBezTo>
                        <a:pt x="22516" y="5538"/>
                        <a:pt x="22550" y="5505"/>
                        <a:pt x="22550" y="5471"/>
                      </a:cubicBezTo>
                      <a:cubicBezTo>
                        <a:pt x="23050" y="5271"/>
                        <a:pt x="23450" y="4871"/>
                        <a:pt x="23650" y="4371"/>
                      </a:cubicBezTo>
                      <a:lnTo>
                        <a:pt x="23717" y="4270"/>
                      </a:lnTo>
                      <a:cubicBezTo>
                        <a:pt x="23817" y="4004"/>
                        <a:pt x="24017" y="3803"/>
                        <a:pt x="24251" y="3637"/>
                      </a:cubicBezTo>
                      <a:cubicBezTo>
                        <a:pt x="25018" y="3203"/>
                        <a:pt x="25285" y="2503"/>
                        <a:pt x="25552" y="1769"/>
                      </a:cubicBezTo>
                      <a:lnTo>
                        <a:pt x="25618" y="1569"/>
                      </a:lnTo>
                      <a:cubicBezTo>
                        <a:pt x="25819" y="1569"/>
                        <a:pt x="25985" y="1468"/>
                        <a:pt x="26119" y="1302"/>
                      </a:cubicBezTo>
                      <a:cubicBezTo>
                        <a:pt x="26219" y="1135"/>
                        <a:pt x="26119" y="901"/>
                        <a:pt x="26019" y="701"/>
                      </a:cubicBezTo>
                      <a:cubicBezTo>
                        <a:pt x="25985" y="601"/>
                        <a:pt x="25952" y="534"/>
                        <a:pt x="25919" y="434"/>
                      </a:cubicBezTo>
                      <a:cubicBezTo>
                        <a:pt x="25852" y="401"/>
                        <a:pt x="25785" y="368"/>
                        <a:pt x="25718" y="301"/>
                      </a:cubicBezTo>
                      <a:cubicBezTo>
                        <a:pt x="25552" y="134"/>
                        <a:pt x="25285" y="34"/>
                        <a:pt x="250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Google Shape;438;p16">
                  <a:extLst>
                    <a:ext uri="{FF2B5EF4-FFF2-40B4-BE49-F238E27FC236}">
                      <a16:creationId xmlns="" xmlns:a16="http://schemas.microsoft.com/office/drawing/2014/main" id="{3E1CCBA2-4F4B-A632-D3FC-93DE3DADF3E0}"/>
                    </a:ext>
                  </a:extLst>
                </p:cNvPr>
                <p:cNvSpPr/>
                <p:nvPr/>
              </p:nvSpPr>
              <p:spPr>
                <a:xfrm>
                  <a:off x="4819263" y="3212900"/>
                  <a:ext cx="21700" cy="2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901" extrusionOk="0">
                      <a:moveTo>
                        <a:pt x="467" y="0"/>
                      </a:moveTo>
                      <a:cubicBezTo>
                        <a:pt x="334" y="33"/>
                        <a:pt x="234" y="67"/>
                        <a:pt x="134" y="134"/>
                      </a:cubicBezTo>
                      <a:cubicBezTo>
                        <a:pt x="134" y="134"/>
                        <a:pt x="100" y="134"/>
                        <a:pt x="100" y="167"/>
                      </a:cubicBezTo>
                      <a:cubicBezTo>
                        <a:pt x="34" y="234"/>
                        <a:pt x="0" y="334"/>
                        <a:pt x="0" y="434"/>
                      </a:cubicBezTo>
                      <a:cubicBezTo>
                        <a:pt x="0" y="734"/>
                        <a:pt x="167" y="901"/>
                        <a:pt x="367" y="901"/>
                      </a:cubicBezTo>
                      <a:cubicBezTo>
                        <a:pt x="434" y="901"/>
                        <a:pt x="501" y="867"/>
                        <a:pt x="567" y="867"/>
                      </a:cubicBezTo>
                      <a:lnTo>
                        <a:pt x="834" y="534"/>
                      </a:lnTo>
                      <a:cubicBezTo>
                        <a:pt x="867" y="400"/>
                        <a:pt x="867" y="234"/>
                        <a:pt x="767" y="134"/>
                      </a:cubicBezTo>
                      <a:cubicBezTo>
                        <a:pt x="701" y="33"/>
                        <a:pt x="567" y="0"/>
                        <a:pt x="4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Google Shape;439;p16">
                  <a:extLst>
                    <a:ext uri="{FF2B5EF4-FFF2-40B4-BE49-F238E27FC236}">
                      <a16:creationId xmlns="" xmlns:a16="http://schemas.microsoft.com/office/drawing/2014/main" id="{9EC65DDB-8EED-22D5-C278-61C20286E558}"/>
                    </a:ext>
                  </a:extLst>
                </p:cNvPr>
                <p:cNvSpPr/>
                <p:nvPr/>
              </p:nvSpPr>
              <p:spPr>
                <a:xfrm>
                  <a:off x="5286263" y="2241350"/>
                  <a:ext cx="18375" cy="2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5" h="902" extrusionOk="0">
                      <a:moveTo>
                        <a:pt x="334" y="1"/>
                      </a:moveTo>
                      <a:cubicBezTo>
                        <a:pt x="234" y="1"/>
                        <a:pt x="134" y="34"/>
                        <a:pt x="67" y="101"/>
                      </a:cubicBezTo>
                      <a:cubicBezTo>
                        <a:pt x="34" y="168"/>
                        <a:pt x="34" y="268"/>
                        <a:pt x="67" y="368"/>
                      </a:cubicBezTo>
                      <a:cubicBezTo>
                        <a:pt x="100" y="435"/>
                        <a:pt x="100" y="535"/>
                        <a:pt x="67" y="635"/>
                      </a:cubicBezTo>
                      <a:cubicBezTo>
                        <a:pt x="34" y="668"/>
                        <a:pt x="0" y="735"/>
                        <a:pt x="34" y="801"/>
                      </a:cubicBezTo>
                      <a:cubicBezTo>
                        <a:pt x="34" y="835"/>
                        <a:pt x="67" y="835"/>
                        <a:pt x="67" y="835"/>
                      </a:cubicBezTo>
                      <a:cubicBezTo>
                        <a:pt x="134" y="868"/>
                        <a:pt x="200" y="902"/>
                        <a:pt x="267" y="902"/>
                      </a:cubicBezTo>
                      <a:lnTo>
                        <a:pt x="334" y="902"/>
                      </a:lnTo>
                      <a:cubicBezTo>
                        <a:pt x="667" y="868"/>
                        <a:pt x="734" y="601"/>
                        <a:pt x="734" y="334"/>
                      </a:cubicBezTo>
                      <a:cubicBezTo>
                        <a:pt x="734" y="68"/>
                        <a:pt x="601" y="1"/>
                        <a:pt x="33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Google Shape;440;p16">
                  <a:extLst>
                    <a:ext uri="{FF2B5EF4-FFF2-40B4-BE49-F238E27FC236}">
                      <a16:creationId xmlns="" xmlns:a16="http://schemas.microsoft.com/office/drawing/2014/main" id="{F5E6C638-19C2-8DC0-EF9F-297B3CC13F46}"/>
                    </a:ext>
                  </a:extLst>
                </p:cNvPr>
                <p:cNvSpPr/>
                <p:nvPr/>
              </p:nvSpPr>
              <p:spPr>
                <a:xfrm>
                  <a:off x="4794238" y="3089475"/>
                  <a:ext cx="29200" cy="8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3203" extrusionOk="0">
                      <a:moveTo>
                        <a:pt x="601" y="0"/>
                      </a:moveTo>
                      <a:cubicBezTo>
                        <a:pt x="267" y="100"/>
                        <a:pt x="67" y="434"/>
                        <a:pt x="134" y="767"/>
                      </a:cubicBezTo>
                      <a:cubicBezTo>
                        <a:pt x="101" y="1334"/>
                        <a:pt x="134" y="1868"/>
                        <a:pt x="267" y="2402"/>
                      </a:cubicBezTo>
                      <a:cubicBezTo>
                        <a:pt x="101" y="2435"/>
                        <a:pt x="34" y="2502"/>
                        <a:pt x="0" y="2569"/>
                      </a:cubicBezTo>
                      <a:cubicBezTo>
                        <a:pt x="0" y="2669"/>
                        <a:pt x="34" y="2769"/>
                        <a:pt x="167" y="2902"/>
                      </a:cubicBezTo>
                      <a:cubicBezTo>
                        <a:pt x="201" y="2936"/>
                        <a:pt x="267" y="2969"/>
                        <a:pt x="301" y="3036"/>
                      </a:cubicBezTo>
                      <a:cubicBezTo>
                        <a:pt x="334" y="3102"/>
                        <a:pt x="434" y="3169"/>
                        <a:pt x="568" y="3202"/>
                      </a:cubicBezTo>
                      <a:cubicBezTo>
                        <a:pt x="634" y="3202"/>
                        <a:pt x="701" y="3169"/>
                        <a:pt x="734" y="3136"/>
                      </a:cubicBezTo>
                      <a:lnTo>
                        <a:pt x="801" y="2469"/>
                      </a:lnTo>
                      <a:cubicBezTo>
                        <a:pt x="1168" y="1768"/>
                        <a:pt x="1135" y="1501"/>
                        <a:pt x="6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Google Shape;441;p16">
                  <a:extLst>
                    <a:ext uri="{FF2B5EF4-FFF2-40B4-BE49-F238E27FC236}">
                      <a16:creationId xmlns="" xmlns:a16="http://schemas.microsoft.com/office/drawing/2014/main" id="{617040A9-BBA8-D27F-55DF-B466E4EAB8D9}"/>
                    </a:ext>
                  </a:extLst>
                </p:cNvPr>
                <p:cNvSpPr/>
                <p:nvPr/>
              </p:nvSpPr>
              <p:spPr>
                <a:xfrm>
                  <a:off x="4933513" y="3017750"/>
                  <a:ext cx="33375" cy="5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5" h="2236" extrusionOk="0">
                      <a:moveTo>
                        <a:pt x="667" y="0"/>
                      </a:moveTo>
                      <a:cubicBezTo>
                        <a:pt x="534" y="0"/>
                        <a:pt x="434" y="67"/>
                        <a:pt x="367" y="167"/>
                      </a:cubicBezTo>
                      <a:cubicBezTo>
                        <a:pt x="300" y="234"/>
                        <a:pt x="234" y="267"/>
                        <a:pt x="200" y="301"/>
                      </a:cubicBezTo>
                      <a:lnTo>
                        <a:pt x="167" y="534"/>
                      </a:lnTo>
                      <a:cubicBezTo>
                        <a:pt x="0" y="768"/>
                        <a:pt x="0" y="1068"/>
                        <a:pt x="167" y="1268"/>
                      </a:cubicBezTo>
                      <a:lnTo>
                        <a:pt x="567" y="1835"/>
                      </a:lnTo>
                      <a:cubicBezTo>
                        <a:pt x="634" y="2002"/>
                        <a:pt x="801" y="2169"/>
                        <a:pt x="967" y="2235"/>
                      </a:cubicBezTo>
                      <a:cubicBezTo>
                        <a:pt x="1001" y="2202"/>
                        <a:pt x="1034" y="2169"/>
                        <a:pt x="1068" y="2135"/>
                      </a:cubicBezTo>
                      <a:cubicBezTo>
                        <a:pt x="1134" y="2102"/>
                        <a:pt x="1168" y="2069"/>
                        <a:pt x="1168" y="1969"/>
                      </a:cubicBezTo>
                      <a:cubicBezTo>
                        <a:pt x="1134" y="1768"/>
                        <a:pt x="1168" y="1568"/>
                        <a:pt x="1268" y="1401"/>
                      </a:cubicBezTo>
                      <a:cubicBezTo>
                        <a:pt x="1334" y="1168"/>
                        <a:pt x="1301" y="901"/>
                        <a:pt x="1168" y="668"/>
                      </a:cubicBezTo>
                      <a:cubicBezTo>
                        <a:pt x="1168" y="367"/>
                        <a:pt x="1101" y="67"/>
                        <a:pt x="7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5" name="Google Shape;442;p16">
                <a:extLst>
                  <a:ext uri="{FF2B5EF4-FFF2-40B4-BE49-F238E27FC236}">
                    <a16:creationId xmlns="" xmlns:a16="http://schemas.microsoft.com/office/drawing/2014/main" id="{D5186180-DA9C-8B40-DB9D-29785D752D6C}"/>
                  </a:ext>
                </a:extLst>
              </p:cNvPr>
              <p:cNvGrpSpPr/>
              <p:nvPr/>
            </p:nvGrpSpPr>
            <p:grpSpPr>
              <a:xfrm>
                <a:off x="4431488" y="3213725"/>
                <a:ext cx="1315125" cy="397800"/>
                <a:chOff x="4428138" y="3213725"/>
                <a:chExt cx="1315125" cy="397800"/>
              </a:xfrm>
              <a:grpFill/>
            </p:grpSpPr>
            <p:sp>
              <p:nvSpPr>
                <p:cNvPr id="34" name="Google Shape;443;p16">
                  <a:extLst>
                    <a:ext uri="{FF2B5EF4-FFF2-40B4-BE49-F238E27FC236}">
                      <a16:creationId xmlns="" xmlns:a16="http://schemas.microsoft.com/office/drawing/2014/main" id="{1D2C9035-7E5B-0BBE-E0FA-5F011F17044A}"/>
                    </a:ext>
                  </a:extLst>
                </p:cNvPr>
                <p:cNvSpPr/>
                <p:nvPr/>
              </p:nvSpPr>
              <p:spPr>
                <a:xfrm>
                  <a:off x="5033563" y="3342975"/>
                  <a:ext cx="457875" cy="26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15" h="10742" extrusionOk="0">
                      <a:moveTo>
                        <a:pt x="16813" y="1"/>
                      </a:moveTo>
                      <a:cubicBezTo>
                        <a:pt x="16413" y="1"/>
                        <a:pt x="15979" y="134"/>
                        <a:pt x="15679" y="401"/>
                      </a:cubicBezTo>
                      <a:cubicBezTo>
                        <a:pt x="15512" y="535"/>
                        <a:pt x="15345" y="601"/>
                        <a:pt x="15178" y="635"/>
                      </a:cubicBezTo>
                      <a:cubicBezTo>
                        <a:pt x="15045" y="635"/>
                        <a:pt x="14945" y="601"/>
                        <a:pt x="14878" y="535"/>
                      </a:cubicBezTo>
                      <a:cubicBezTo>
                        <a:pt x="14878" y="434"/>
                        <a:pt x="14778" y="401"/>
                        <a:pt x="14711" y="401"/>
                      </a:cubicBezTo>
                      <a:cubicBezTo>
                        <a:pt x="14678" y="368"/>
                        <a:pt x="14645" y="368"/>
                        <a:pt x="14611" y="368"/>
                      </a:cubicBezTo>
                      <a:lnTo>
                        <a:pt x="14111" y="368"/>
                      </a:lnTo>
                      <a:cubicBezTo>
                        <a:pt x="13944" y="401"/>
                        <a:pt x="13811" y="434"/>
                        <a:pt x="13677" y="501"/>
                      </a:cubicBezTo>
                      <a:cubicBezTo>
                        <a:pt x="13511" y="601"/>
                        <a:pt x="13310" y="635"/>
                        <a:pt x="13110" y="635"/>
                      </a:cubicBezTo>
                      <a:cubicBezTo>
                        <a:pt x="12944" y="635"/>
                        <a:pt x="12777" y="668"/>
                        <a:pt x="12643" y="701"/>
                      </a:cubicBezTo>
                      <a:cubicBezTo>
                        <a:pt x="12543" y="701"/>
                        <a:pt x="12410" y="701"/>
                        <a:pt x="12310" y="735"/>
                      </a:cubicBezTo>
                      <a:cubicBezTo>
                        <a:pt x="12176" y="668"/>
                        <a:pt x="12043" y="635"/>
                        <a:pt x="11909" y="635"/>
                      </a:cubicBezTo>
                      <a:cubicBezTo>
                        <a:pt x="11442" y="668"/>
                        <a:pt x="10975" y="701"/>
                        <a:pt x="10542" y="835"/>
                      </a:cubicBezTo>
                      <a:cubicBezTo>
                        <a:pt x="10442" y="835"/>
                        <a:pt x="10308" y="868"/>
                        <a:pt x="10175" y="868"/>
                      </a:cubicBezTo>
                      <a:cubicBezTo>
                        <a:pt x="9708" y="935"/>
                        <a:pt x="9241" y="1002"/>
                        <a:pt x="9041" y="1469"/>
                      </a:cubicBezTo>
                      <a:cubicBezTo>
                        <a:pt x="8674" y="2302"/>
                        <a:pt x="7973" y="2603"/>
                        <a:pt x="7239" y="2903"/>
                      </a:cubicBezTo>
                      <a:cubicBezTo>
                        <a:pt x="7106" y="3003"/>
                        <a:pt x="6939" y="3070"/>
                        <a:pt x="6772" y="3136"/>
                      </a:cubicBezTo>
                      <a:cubicBezTo>
                        <a:pt x="5672" y="3470"/>
                        <a:pt x="4604" y="4004"/>
                        <a:pt x="3704" y="4738"/>
                      </a:cubicBezTo>
                      <a:cubicBezTo>
                        <a:pt x="3437" y="4904"/>
                        <a:pt x="3237" y="5205"/>
                        <a:pt x="3170" y="5505"/>
                      </a:cubicBezTo>
                      <a:cubicBezTo>
                        <a:pt x="3103" y="5872"/>
                        <a:pt x="3036" y="6205"/>
                        <a:pt x="2903" y="6539"/>
                      </a:cubicBezTo>
                      <a:cubicBezTo>
                        <a:pt x="2836" y="6706"/>
                        <a:pt x="2770" y="6872"/>
                        <a:pt x="2736" y="7073"/>
                      </a:cubicBezTo>
                      <a:cubicBezTo>
                        <a:pt x="2736" y="7073"/>
                        <a:pt x="2736" y="7106"/>
                        <a:pt x="2703" y="7106"/>
                      </a:cubicBezTo>
                      <a:lnTo>
                        <a:pt x="2703" y="7139"/>
                      </a:lnTo>
                      <a:lnTo>
                        <a:pt x="2636" y="7139"/>
                      </a:lnTo>
                      <a:cubicBezTo>
                        <a:pt x="2436" y="7139"/>
                        <a:pt x="2236" y="7273"/>
                        <a:pt x="2136" y="7439"/>
                      </a:cubicBezTo>
                      <a:lnTo>
                        <a:pt x="2036" y="7540"/>
                      </a:lnTo>
                      <a:cubicBezTo>
                        <a:pt x="1902" y="7673"/>
                        <a:pt x="1836" y="7840"/>
                        <a:pt x="1836" y="8040"/>
                      </a:cubicBezTo>
                      <a:cubicBezTo>
                        <a:pt x="1936" y="8740"/>
                        <a:pt x="1469" y="9007"/>
                        <a:pt x="1035" y="9274"/>
                      </a:cubicBezTo>
                      <a:lnTo>
                        <a:pt x="935" y="9341"/>
                      </a:lnTo>
                      <a:cubicBezTo>
                        <a:pt x="835" y="9374"/>
                        <a:pt x="768" y="9441"/>
                        <a:pt x="668" y="9508"/>
                      </a:cubicBezTo>
                      <a:cubicBezTo>
                        <a:pt x="535" y="9674"/>
                        <a:pt x="368" y="9774"/>
                        <a:pt x="134" y="9841"/>
                      </a:cubicBezTo>
                      <a:cubicBezTo>
                        <a:pt x="134" y="9841"/>
                        <a:pt x="101" y="9875"/>
                        <a:pt x="101" y="9875"/>
                      </a:cubicBezTo>
                      <a:cubicBezTo>
                        <a:pt x="168" y="9975"/>
                        <a:pt x="101" y="10108"/>
                        <a:pt x="101" y="10241"/>
                      </a:cubicBezTo>
                      <a:cubicBezTo>
                        <a:pt x="68" y="10375"/>
                        <a:pt x="1" y="10542"/>
                        <a:pt x="101" y="10642"/>
                      </a:cubicBezTo>
                      <a:lnTo>
                        <a:pt x="134" y="10675"/>
                      </a:lnTo>
                      <a:cubicBezTo>
                        <a:pt x="201" y="10742"/>
                        <a:pt x="301" y="10742"/>
                        <a:pt x="401" y="10742"/>
                      </a:cubicBezTo>
                      <a:lnTo>
                        <a:pt x="535" y="10742"/>
                      </a:lnTo>
                      <a:lnTo>
                        <a:pt x="701" y="10642"/>
                      </a:lnTo>
                      <a:lnTo>
                        <a:pt x="802" y="10675"/>
                      </a:lnTo>
                      <a:cubicBezTo>
                        <a:pt x="902" y="10675"/>
                        <a:pt x="1035" y="10642"/>
                        <a:pt x="1168" y="10642"/>
                      </a:cubicBezTo>
                      <a:cubicBezTo>
                        <a:pt x="1669" y="10608"/>
                        <a:pt x="2169" y="10542"/>
                        <a:pt x="2336" y="9841"/>
                      </a:cubicBezTo>
                      <a:cubicBezTo>
                        <a:pt x="2603" y="9608"/>
                        <a:pt x="2703" y="9241"/>
                        <a:pt x="2603" y="8907"/>
                      </a:cubicBezTo>
                      <a:lnTo>
                        <a:pt x="2603" y="8674"/>
                      </a:lnTo>
                      <a:cubicBezTo>
                        <a:pt x="2603" y="8574"/>
                        <a:pt x="2636" y="8474"/>
                        <a:pt x="2670" y="8407"/>
                      </a:cubicBezTo>
                      <a:cubicBezTo>
                        <a:pt x="2703" y="8373"/>
                        <a:pt x="2736" y="8373"/>
                        <a:pt x="2803" y="8373"/>
                      </a:cubicBezTo>
                      <a:cubicBezTo>
                        <a:pt x="2870" y="8373"/>
                        <a:pt x="2970" y="8407"/>
                        <a:pt x="3036" y="8440"/>
                      </a:cubicBezTo>
                      <a:cubicBezTo>
                        <a:pt x="3303" y="8507"/>
                        <a:pt x="3570" y="8507"/>
                        <a:pt x="3837" y="8507"/>
                      </a:cubicBezTo>
                      <a:cubicBezTo>
                        <a:pt x="3881" y="8510"/>
                        <a:pt x="3925" y="8512"/>
                        <a:pt x="3968" y="8512"/>
                      </a:cubicBezTo>
                      <a:cubicBezTo>
                        <a:pt x="4358" y="8512"/>
                        <a:pt x="4741" y="8380"/>
                        <a:pt x="5071" y="8140"/>
                      </a:cubicBezTo>
                      <a:cubicBezTo>
                        <a:pt x="5371" y="7873"/>
                        <a:pt x="5772" y="7706"/>
                        <a:pt x="6205" y="7706"/>
                      </a:cubicBezTo>
                      <a:cubicBezTo>
                        <a:pt x="6305" y="7740"/>
                        <a:pt x="6406" y="7740"/>
                        <a:pt x="6539" y="7740"/>
                      </a:cubicBezTo>
                      <a:lnTo>
                        <a:pt x="6672" y="7740"/>
                      </a:lnTo>
                      <a:cubicBezTo>
                        <a:pt x="6772" y="7740"/>
                        <a:pt x="6873" y="7706"/>
                        <a:pt x="6973" y="7640"/>
                      </a:cubicBezTo>
                      <a:cubicBezTo>
                        <a:pt x="7106" y="7540"/>
                        <a:pt x="7173" y="7406"/>
                        <a:pt x="7173" y="7239"/>
                      </a:cubicBezTo>
                      <a:lnTo>
                        <a:pt x="7239" y="7239"/>
                      </a:lnTo>
                      <a:lnTo>
                        <a:pt x="7373" y="7073"/>
                      </a:lnTo>
                      <a:lnTo>
                        <a:pt x="7540" y="6906"/>
                      </a:lnTo>
                      <a:cubicBezTo>
                        <a:pt x="7673" y="6839"/>
                        <a:pt x="7840" y="6772"/>
                        <a:pt x="7807" y="6606"/>
                      </a:cubicBezTo>
                      <a:cubicBezTo>
                        <a:pt x="7940" y="6572"/>
                        <a:pt x="8040" y="6472"/>
                        <a:pt x="8073" y="6339"/>
                      </a:cubicBezTo>
                      <a:lnTo>
                        <a:pt x="8107" y="6305"/>
                      </a:lnTo>
                      <a:cubicBezTo>
                        <a:pt x="8207" y="6105"/>
                        <a:pt x="8407" y="5972"/>
                        <a:pt x="8607" y="5972"/>
                      </a:cubicBezTo>
                      <a:cubicBezTo>
                        <a:pt x="8674" y="5938"/>
                        <a:pt x="8707" y="5905"/>
                        <a:pt x="8774" y="5872"/>
                      </a:cubicBezTo>
                      <a:cubicBezTo>
                        <a:pt x="8874" y="5738"/>
                        <a:pt x="8974" y="5571"/>
                        <a:pt x="9007" y="5405"/>
                      </a:cubicBezTo>
                      <a:cubicBezTo>
                        <a:pt x="9074" y="5138"/>
                        <a:pt x="9141" y="4938"/>
                        <a:pt x="9408" y="4838"/>
                      </a:cubicBezTo>
                      <a:cubicBezTo>
                        <a:pt x="9708" y="4738"/>
                        <a:pt x="10008" y="4571"/>
                        <a:pt x="10275" y="4437"/>
                      </a:cubicBezTo>
                      <a:cubicBezTo>
                        <a:pt x="10709" y="4170"/>
                        <a:pt x="11176" y="3970"/>
                        <a:pt x="11643" y="3870"/>
                      </a:cubicBezTo>
                      <a:cubicBezTo>
                        <a:pt x="11709" y="3837"/>
                        <a:pt x="11776" y="3837"/>
                        <a:pt x="11843" y="3837"/>
                      </a:cubicBezTo>
                      <a:lnTo>
                        <a:pt x="12110" y="3837"/>
                      </a:lnTo>
                      <a:cubicBezTo>
                        <a:pt x="12210" y="3837"/>
                        <a:pt x="12310" y="3804"/>
                        <a:pt x="12376" y="3737"/>
                      </a:cubicBezTo>
                      <a:lnTo>
                        <a:pt x="12543" y="3670"/>
                      </a:lnTo>
                      <a:cubicBezTo>
                        <a:pt x="12643" y="3603"/>
                        <a:pt x="12743" y="3537"/>
                        <a:pt x="12843" y="3470"/>
                      </a:cubicBezTo>
                      <a:cubicBezTo>
                        <a:pt x="13177" y="3236"/>
                        <a:pt x="13577" y="3070"/>
                        <a:pt x="14011" y="3036"/>
                      </a:cubicBezTo>
                      <a:cubicBezTo>
                        <a:pt x="14545" y="2936"/>
                        <a:pt x="15145" y="2836"/>
                        <a:pt x="15445" y="2202"/>
                      </a:cubicBezTo>
                      <a:cubicBezTo>
                        <a:pt x="15479" y="2169"/>
                        <a:pt x="15545" y="2169"/>
                        <a:pt x="15579" y="2169"/>
                      </a:cubicBezTo>
                      <a:cubicBezTo>
                        <a:pt x="16012" y="2102"/>
                        <a:pt x="16446" y="1969"/>
                        <a:pt x="16813" y="1735"/>
                      </a:cubicBezTo>
                      <a:cubicBezTo>
                        <a:pt x="16980" y="1635"/>
                        <a:pt x="17180" y="1569"/>
                        <a:pt x="17380" y="1469"/>
                      </a:cubicBezTo>
                      <a:cubicBezTo>
                        <a:pt x="17413" y="1469"/>
                        <a:pt x="17480" y="1435"/>
                        <a:pt x="17513" y="1435"/>
                      </a:cubicBezTo>
                      <a:cubicBezTo>
                        <a:pt x="17747" y="1302"/>
                        <a:pt x="17980" y="1102"/>
                        <a:pt x="18114" y="868"/>
                      </a:cubicBezTo>
                      <a:lnTo>
                        <a:pt x="18247" y="701"/>
                      </a:lnTo>
                      <a:cubicBezTo>
                        <a:pt x="18314" y="468"/>
                        <a:pt x="18181" y="401"/>
                        <a:pt x="18081" y="334"/>
                      </a:cubicBezTo>
                      <a:cubicBezTo>
                        <a:pt x="18014" y="301"/>
                        <a:pt x="17980" y="268"/>
                        <a:pt x="17947" y="234"/>
                      </a:cubicBezTo>
                      <a:cubicBezTo>
                        <a:pt x="17580" y="101"/>
                        <a:pt x="17213" y="34"/>
                        <a:pt x="168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Google Shape;444;p16">
                  <a:extLst>
                    <a:ext uri="{FF2B5EF4-FFF2-40B4-BE49-F238E27FC236}">
                      <a16:creationId xmlns="" xmlns:a16="http://schemas.microsoft.com/office/drawing/2014/main" id="{B66C8DC2-0A3B-C872-447A-5C0C80CFA428}"/>
                    </a:ext>
                  </a:extLst>
                </p:cNvPr>
                <p:cNvSpPr/>
                <p:nvPr/>
              </p:nvSpPr>
              <p:spPr>
                <a:xfrm>
                  <a:off x="4684988" y="3318800"/>
                  <a:ext cx="586275" cy="10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51" h="4004" extrusionOk="0">
                      <a:moveTo>
                        <a:pt x="14544" y="0"/>
                      </a:moveTo>
                      <a:cubicBezTo>
                        <a:pt x="14478" y="0"/>
                        <a:pt x="14378" y="34"/>
                        <a:pt x="14311" y="101"/>
                      </a:cubicBezTo>
                      <a:cubicBezTo>
                        <a:pt x="14044" y="134"/>
                        <a:pt x="13877" y="201"/>
                        <a:pt x="13811" y="301"/>
                      </a:cubicBezTo>
                      <a:cubicBezTo>
                        <a:pt x="13710" y="434"/>
                        <a:pt x="13811" y="801"/>
                        <a:pt x="13911" y="1101"/>
                      </a:cubicBezTo>
                      <a:lnTo>
                        <a:pt x="13610" y="1101"/>
                      </a:lnTo>
                      <a:cubicBezTo>
                        <a:pt x="13477" y="1101"/>
                        <a:pt x="13377" y="1101"/>
                        <a:pt x="13243" y="1168"/>
                      </a:cubicBezTo>
                      <a:cubicBezTo>
                        <a:pt x="13243" y="1151"/>
                        <a:pt x="13243" y="1143"/>
                        <a:pt x="13239" y="1143"/>
                      </a:cubicBezTo>
                      <a:cubicBezTo>
                        <a:pt x="13235" y="1143"/>
                        <a:pt x="13227" y="1151"/>
                        <a:pt x="13210" y="1168"/>
                      </a:cubicBezTo>
                      <a:cubicBezTo>
                        <a:pt x="13143" y="1201"/>
                        <a:pt x="13077" y="1235"/>
                        <a:pt x="13010" y="1301"/>
                      </a:cubicBezTo>
                      <a:lnTo>
                        <a:pt x="13010" y="1335"/>
                      </a:lnTo>
                      <a:cubicBezTo>
                        <a:pt x="12910" y="1401"/>
                        <a:pt x="12877" y="1535"/>
                        <a:pt x="12810" y="1635"/>
                      </a:cubicBezTo>
                      <a:cubicBezTo>
                        <a:pt x="12710" y="2002"/>
                        <a:pt x="12510" y="2202"/>
                        <a:pt x="12209" y="2202"/>
                      </a:cubicBezTo>
                      <a:cubicBezTo>
                        <a:pt x="12009" y="2169"/>
                        <a:pt x="11809" y="2135"/>
                        <a:pt x="11642" y="2002"/>
                      </a:cubicBezTo>
                      <a:cubicBezTo>
                        <a:pt x="11609" y="1935"/>
                        <a:pt x="11542" y="1902"/>
                        <a:pt x="11476" y="1902"/>
                      </a:cubicBezTo>
                      <a:lnTo>
                        <a:pt x="11342" y="1902"/>
                      </a:lnTo>
                      <a:cubicBezTo>
                        <a:pt x="11309" y="1868"/>
                        <a:pt x="11275" y="1802"/>
                        <a:pt x="11242" y="1768"/>
                      </a:cubicBezTo>
                      <a:cubicBezTo>
                        <a:pt x="11142" y="1602"/>
                        <a:pt x="11042" y="1435"/>
                        <a:pt x="10808" y="1435"/>
                      </a:cubicBezTo>
                      <a:lnTo>
                        <a:pt x="10675" y="1435"/>
                      </a:lnTo>
                      <a:cubicBezTo>
                        <a:pt x="10475" y="1502"/>
                        <a:pt x="10275" y="1568"/>
                        <a:pt x="10041" y="1602"/>
                      </a:cubicBezTo>
                      <a:cubicBezTo>
                        <a:pt x="9641" y="1735"/>
                        <a:pt x="9241" y="1835"/>
                        <a:pt x="8807" y="1868"/>
                      </a:cubicBezTo>
                      <a:cubicBezTo>
                        <a:pt x="8340" y="1868"/>
                        <a:pt x="7906" y="1668"/>
                        <a:pt x="7573" y="1368"/>
                      </a:cubicBezTo>
                      <a:cubicBezTo>
                        <a:pt x="7539" y="1335"/>
                        <a:pt x="7473" y="1335"/>
                        <a:pt x="7406" y="1335"/>
                      </a:cubicBezTo>
                      <a:lnTo>
                        <a:pt x="7306" y="1335"/>
                      </a:lnTo>
                      <a:cubicBezTo>
                        <a:pt x="7160" y="1130"/>
                        <a:pt x="6937" y="1028"/>
                        <a:pt x="6705" y="1028"/>
                      </a:cubicBezTo>
                      <a:cubicBezTo>
                        <a:pt x="6672" y="1028"/>
                        <a:pt x="6639" y="1030"/>
                        <a:pt x="6605" y="1035"/>
                      </a:cubicBezTo>
                      <a:cubicBezTo>
                        <a:pt x="6569" y="1041"/>
                        <a:pt x="6532" y="1043"/>
                        <a:pt x="6495" y="1043"/>
                      </a:cubicBezTo>
                      <a:cubicBezTo>
                        <a:pt x="6333" y="1043"/>
                        <a:pt x="6175" y="989"/>
                        <a:pt x="6038" y="934"/>
                      </a:cubicBezTo>
                      <a:cubicBezTo>
                        <a:pt x="6005" y="834"/>
                        <a:pt x="5938" y="834"/>
                        <a:pt x="5905" y="834"/>
                      </a:cubicBezTo>
                      <a:cubicBezTo>
                        <a:pt x="5838" y="801"/>
                        <a:pt x="5805" y="801"/>
                        <a:pt x="5771" y="768"/>
                      </a:cubicBezTo>
                      <a:lnTo>
                        <a:pt x="5338" y="734"/>
                      </a:lnTo>
                      <a:cubicBezTo>
                        <a:pt x="5204" y="601"/>
                        <a:pt x="5038" y="568"/>
                        <a:pt x="4871" y="568"/>
                      </a:cubicBezTo>
                      <a:cubicBezTo>
                        <a:pt x="4637" y="568"/>
                        <a:pt x="4437" y="634"/>
                        <a:pt x="4237" y="734"/>
                      </a:cubicBezTo>
                      <a:cubicBezTo>
                        <a:pt x="4070" y="801"/>
                        <a:pt x="3903" y="868"/>
                        <a:pt x="3737" y="901"/>
                      </a:cubicBezTo>
                      <a:cubicBezTo>
                        <a:pt x="3703" y="868"/>
                        <a:pt x="3703" y="868"/>
                        <a:pt x="3670" y="868"/>
                      </a:cubicBezTo>
                      <a:cubicBezTo>
                        <a:pt x="3670" y="868"/>
                        <a:pt x="3637" y="868"/>
                        <a:pt x="3637" y="901"/>
                      </a:cubicBezTo>
                      <a:cubicBezTo>
                        <a:pt x="3470" y="1001"/>
                        <a:pt x="3303" y="1101"/>
                        <a:pt x="3103" y="1201"/>
                      </a:cubicBezTo>
                      <a:cubicBezTo>
                        <a:pt x="2669" y="1435"/>
                        <a:pt x="2236" y="1668"/>
                        <a:pt x="2102" y="2269"/>
                      </a:cubicBezTo>
                      <a:cubicBezTo>
                        <a:pt x="2069" y="2302"/>
                        <a:pt x="2002" y="2335"/>
                        <a:pt x="1935" y="2335"/>
                      </a:cubicBezTo>
                      <a:cubicBezTo>
                        <a:pt x="1869" y="2335"/>
                        <a:pt x="1802" y="2269"/>
                        <a:pt x="1735" y="2235"/>
                      </a:cubicBezTo>
                      <a:cubicBezTo>
                        <a:pt x="1669" y="2169"/>
                        <a:pt x="1602" y="2102"/>
                        <a:pt x="1502" y="2102"/>
                      </a:cubicBezTo>
                      <a:cubicBezTo>
                        <a:pt x="1502" y="2102"/>
                        <a:pt x="1468" y="2102"/>
                        <a:pt x="1435" y="2135"/>
                      </a:cubicBezTo>
                      <a:cubicBezTo>
                        <a:pt x="1402" y="1802"/>
                        <a:pt x="1202" y="1535"/>
                        <a:pt x="935" y="1368"/>
                      </a:cubicBezTo>
                      <a:lnTo>
                        <a:pt x="868" y="1335"/>
                      </a:lnTo>
                      <a:lnTo>
                        <a:pt x="568" y="1468"/>
                      </a:lnTo>
                      <a:cubicBezTo>
                        <a:pt x="434" y="1602"/>
                        <a:pt x="368" y="1802"/>
                        <a:pt x="368" y="2002"/>
                      </a:cubicBezTo>
                      <a:cubicBezTo>
                        <a:pt x="334" y="2102"/>
                        <a:pt x="334" y="2169"/>
                        <a:pt x="301" y="2269"/>
                      </a:cubicBezTo>
                      <a:cubicBezTo>
                        <a:pt x="277" y="2292"/>
                        <a:pt x="254" y="2316"/>
                        <a:pt x="230" y="2316"/>
                      </a:cubicBezTo>
                      <a:cubicBezTo>
                        <a:pt x="220" y="2316"/>
                        <a:pt x="211" y="2312"/>
                        <a:pt x="201" y="2302"/>
                      </a:cubicBezTo>
                      <a:cubicBezTo>
                        <a:pt x="1" y="2502"/>
                        <a:pt x="1" y="2836"/>
                        <a:pt x="201" y="3036"/>
                      </a:cubicBezTo>
                      <a:cubicBezTo>
                        <a:pt x="334" y="3136"/>
                        <a:pt x="468" y="3169"/>
                        <a:pt x="634" y="3169"/>
                      </a:cubicBezTo>
                      <a:cubicBezTo>
                        <a:pt x="835" y="3169"/>
                        <a:pt x="1001" y="3069"/>
                        <a:pt x="1068" y="2903"/>
                      </a:cubicBezTo>
                      <a:lnTo>
                        <a:pt x="1168" y="2769"/>
                      </a:lnTo>
                      <a:cubicBezTo>
                        <a:pt x="1202" y="2969"/>
                        <a:pt x="1335" y="3136"/>
                        <a:pt x="1502" y="3269"/>
                      </a:cubicBezTo>
                      <a:cubicBezTo>
                        <a:pt x="1568" y="3303"/>
                        <a:pt x="1635" y="3336"/>
                        <a:pt x="1702" y="3370"/>
                      </a:cubicBezTo>
                      <a:lnTo>
                        <a:pt x="1835" y="3370"/>
                      </a:lnTo>
                      <a:cubicBezTo>
                        <a:pt x="1902" y="3370"/>
                        <a:pt x="1935" y="3336"/>
                        <a:pt x="1969" y="3303"/>
                      </a:cubicBezTo>
                      <a:cubicBezTo>
                        <a:pt x="2002" y="3303"/>
                        <a:pt x="2035" y="3269"/>
                        <a:pt x="2069" y="3236"/>
                      </a:cubicBezTo>
                      <a:cubicBezTo>
                        <a:pt x="2136" y="3303"/>
                        <a:pt x="2202" y="3370"/>
                        <a:pt x="2269" y="3403"/>
                      </a:cubicBezTo>
                      <a:cubicBezTo>
                        <a:pt x="2336" y="3436"/>
                        <a:pt x="2436" y="3470"/>
                        <a:pt x="2502" y="3470"/>
                      </a:cubicBezTo>
                      <a:cubicBezTo>
                        <a:pt x="2769" y="3503"/>
                        <a:pt x="3003" y="3503"/>
                        <a:pt x="3203" y="3503"/>
                      </a:cubicBezTo>
                      <a:lnTo>
                        <a:pt x="4170" y="3503"/>
                      </a:lnTo>
                      <a:cubicBezTo>
                        <a:pt x="4265" y="3479"/>
                        <a:pt x="4359" y="3456"/>
                        <a:pt x="4453" y="3456"/>
                      </a:cubicBezTo>
                      <a:cubicBezTo>
                        <a:pt x="4492" y="3456"/>
                        <a:pt x="4532" y="3460"/>
                        <a:pt x="4571" y="3470"/>
                      </a:cubicBezTo>
                      <a:lnTo>
                        <a:pt x="5038" y="3470"/>
                      </a:lnTo>
                      <a:cubicBezTo>
                        <a:pt x="5171" y="3503"/>
                        <a:pt x="5304" y="3503"/>
                        <a:pt x="5471" y="3503"/>
                      </a:cubicBezTo>
                      <a:cubicBezTo>
                        <a:pt x="5605" y="3503"/>
                        <a:pt x="5738" y="3503"/>
                        <a:pt x="5872" y="3470"/>
                      </a:cubicBezTo>
                      <a:lnTo>
                        <a:pt x="5872" y="3470"/>
                      </a:lnTo>
                      <a:lnTo>
                        <a:pt x="5838" y="3503"/>
                      </a:lnTo>
                      <a:cubicBezTo>
                        <a:pt x="5938" y="3670"/>
                        <a:pt x="6105" y="3770"/>
                        <a:pt x="6272" y="3770"/>
                      </a:cubicBezTo>
                      <a:lnTo>
                        <a:pt x="6572" y="3770"/>
                      </a:lnTo>
                      <a:cubicBezTo>
                        <a:pt x="6639" y="3736"/>
                        <a:pt x="6672" y="3703"/>
                        <a:pt x="6739" y="3703"/>
                      </a:cubicBezTo>
                      <a:cubicBezTo>
                        <a:pt x="6772" y="3703"/>
                        <a:pt x="6772" y="3703"/>
                        <a:pt x="6806" y="3736"/>
                      </a:cubicBezTo>
                      <a:cubicBezTo>
                        <a:pt x="6872" y="3770"/>
                        <a:pt x="6872" y="3837"/>
                        <a:pt x="6872" y="3937"/>
                      </a:cubicBezTo>
                      <a:cubicBezTo>
                        <a:pt x="6972" y="3970"/>
                        <a:pt x="7039" y="4003"/>
                        <a:pt x="7139" y="4003"/>
                      </a:cubicBezTo>
                      <a:lnTo>
                        <a:pt x="7206" y="4003"/>
                      </a:lnTo>
                      <a:lnTo>
                        <a:pt x="7573" y="3903"/>
                      </a:lnTo>
                      <a:cubicBezTo>
                        <a:pt x="8140" y="3736"/>
                        <a:pt x="8740" y="3636"/>
                        <a:pt x="9341" y="3603"/>
                      </a:cubicBezTo>
                      <a:cubicBezTo>
                        <a:pt x="9574" y="3603"/>
                        <a:pt x="9841" y="3636"/>
                        <a:pt x="10108" y="3703"/>
                      </a:cubicBezTo>
                      <a:cubicBezTo>
                        <a:pt x="10141" y="3703"/>
                        <a:pt x="10175" y="3670"/>
                        <a:pt x="10208" y="3636"/>
                      </a:cubicBezTo>
                      <a:cubicBezTo>
                        <a:pt x="10508" y="3536"/>
                        <a:pt x="10808" y="3436"/>
                        <a:pt x="11109" y="3403"/>
                      </a:cubicBezTo>
                      <a:cubicBezTo>
                        <a:pt x="11209" y="3370"/>
                        <a:pt x="11309" y="3336"/>
                        <a:pt x="11409" y="3336"/>
                      </a:cubicBezTo>
                      <a:cubicBezTo>
                        <a:pt x="11555" y="3287"/>
                        <a:pt x="11720" y="3256"/>
                        <a:pt x="11876" y="3256"/>
                      </a:cubicBezTo>
                      <a:cubicBezTo>
                        <a:pt x="11933" y="3256"/>
                        <a:pt x="11989" y="3261"/>
                        <a:pt x="12043" y="3269"/>
                      </a:cubicBezTo>
                      <a:lnTo>
                        <a:pt x="12476" y="3269"/>
                      </a:lnTo>
                      <a:cubicBezTo>
                        <a:pt x="12576" y="3236"/>
                        <a:pt x="12710" y="3203"/>
                        <a:pt x="12810" y="3169"/>
                      </a:cubicBezTo>
                      <a:cubicBezTo>
                        <a:pt x="12910" y="3103"/>
                        <a:pt x="13010" y="3069"/>
                        <a:pt x="13143" y="3069"/>
                      </a:cubicBezTo>
                      <a:cubicBezTo>
                        <a:pt x="13510" y="3003"/>
                        <a:pt x="13844" y="2903"/>
                        <a:pt x="14177" y="2736"/>
                      </a:cubicBezTo>
                      <a:cubicBezTo>
                        <a:pt x="14578" y="2536"/>
                        <a:pt x="15011" y="2402"/>
                        <a:pt x="15478" y="2369"/>
                      </a:cubicBezTo>
                      <a:cubicBezTo>
                        <a:pt x="15679" y="2369"/>
                        <a:pt x="15879" y="2402"/>
                        <a:pt x="16079" y="2469"/>
                      </a:cubicBezTo>
                      <a:cubicBezTo>
                        <a:pt x="16112" y="2469"/>
                        <a:pt x="16146" y="2469"/>
                        <a:pt x="16179" y="2436"/>
                      </a:cubicBezTo>
                      <a:cubicBezTo>
                        <a:pt x="16212" y="2502"/>
                        <a:pt x="16279" y="2536"/>
                        <a:pt x="16346" y="2536"/>
                      </a:cubicBezTo>
                      <a:lnTo>
                        <a:pt x="16446" y="2536"/>
                      </a:lnTo>
                      <a:cubicBezTo>
                        <a:pt x="16446" y="2502"/>
                        <a:pt x="16479" y="2502"/>
                        <a:pt x="16512" y="2502"/>
                      </a:cubicBezTo>
                      <a:cubicBezTo>
                        <a:pt x="16579" y="2502"/>
                        <a:pt x="16613" y="2436"/>
                        <a:pt x="16579" y="2436"/>
                      </a:cubicBezTo>
                      <a:cubicBezTo>
                        <a:pt x="17213" y="2169"/>
                        <a:pt x="17747" y="1802"/>
                        <a:pt x="18214" y="1335"/>
                      </a:cubicBezTo>
                      <a:lnTo>
                        <a:pt x="18247" y="1335"/>
                      </a:lnTo>
                      <a:cubicBezTo>
                        <a:pt x="18147" y="1468"/>
                        <a:pt x="18114" y="1668"/>
                        <a:pt x="18147" y="1835"/>
                      </a:cubicBezTo>
                      <a:cubicBezTo>
                        <a:pt x="18247" y="2035"/>
                        <a:pt x="18414" y="2169"/>
                        <a:pt x="18614" y="2235"/>
                      </a:cubicBezTo>
                      <a:cubicBezTo>
                        <a:pt x="18781" y="2369"/>
                        <a:pt x="18981" y="2469"/>
                        <a:pt x="19214" y="2502"/>
                      </a:cubicBezTo>
                      <a:lnTo>
                        <a:pt x="19314" y="2502"/>
                      </a:lnTo>
                      <a:cubicBezTo>
                        <a:pt x="19381" y="2469"/>
                        <a:pt x="19481" y="2469"/>
                        <a:pt x="19548" y="2402"/>
                      </a:cubicBezTo>
                      <a:lnTo>
                        <a:pt x="19581" y="2402"/>
                      </a:lnTo>
                      <a:cubicBezTo>
                        <a:pt x="19615" y="2402"/>
                        <a:pt x="19648" y="2369"/>
                        <a:pt x="19681" y="2335"/>
                      </a:cubicBezTo>
                      <a:cubicBezTo>
                        <a:pt x="19820" y="2225"/>
                        <a:pt x="20004" y="2160"/>
                        <a:pt x="20176" y="2160"/>
                      </a:cubicBezTo>
                      <a:cubicBezTo>
                        <a:pt x="20212" y="2160"/>
                        <a:pt x="20247" y="2163"/>
                        <a:pt x="20282" y="2169"/>
                      </a:cubicBezTo>
                      <a:cubicBezTo>
                        <a:pt x="20382" y="2169"/>
                        <a:pt x="20482" y="2135"/>
                        <a:pt x="20582" y="2135"/>
                      </a:cubicBezTo>
                      <a:cubicBezTo>
                        <a:pt x="20814" y="1990"/>
                        <a:pt x="21072" y="1895"/>
                        <a:pt x="21355" y="1895"/>
                      </a:cubicBezTo>
                      <a:cubicBezTo>
                        <a:pt x="21397" y="1895"/>
                        <a:pt x="21440" y="1897"/>
                        <a:pt x="21483" y="1902"/>
                      </a:cubicBezTo>
                      <a:lnTo>
                        <a:pt x="21716" y="1902"/>
                      </a:lnTo>
                      <a:cubicBezTo>
                        <a:pt x="21916" y="1902"/>
                        <a:pt x="22116" y="1902"/>
                        <a:pt x="22317" y="1835"/>
                      </a:cubicBezTo>
                      <a:cubicBezTo>
                        <a:pt x="22483" y="1835"/>
                        <a:pt x="22650" y="1735"/>
                        <a:pt x="22750" y="1568"/>
                      </a:cubicBezTo>
                      <a:cubicBezTo>
                        <a:pt x="22798" y="1576"/>
                        <a:pt x="22843" y="1580"/>
                        <a:pt x="22887" y="1580"/>
                      </a:cubicBezTo>
                      <a:cubicBezTo>
                        <a:pt x="23029" y="1580"/>
                        <a:pt x="23157" y="1537"/>
                        <a:pt x="23284" y="1435"/>
                      </a:cubicBezTo>
                      <a:cubicBezTo>
                        <a:pt x="23384" y="1301"/>
                        <a:pt x="23451" y="1101"/>
                        <a:pt x="23417" y="934"/>
                      </a:cubicBezTo>
                      <a:cubicBezTo>
                        <a:pt x="23417" y="501"/>
                        <a:pt x="23217" y="401"/>
                        <a:pt x="22950" y="401"/>
                      </a:cubicBezTo>
                      <a:lnTo>
                        <a:pt x="20215" y="401"/>
                      </a:lnTo>
                      <a:cubicBezTo>
                        <a:pt x="20082" y="401"/>
                        <a:pt x="19915" y="401"/>
                        <a:pt x="19748" y="334"/>
                      </a:cubicBezTo>
                      <a:lnTo>
                        <a:pt x="19448" y="634"/>
                      </a:lnTo>
                      <a:cubicBezTo>
                        <a:pt x="19314" y="801"/>
                        <a:pt x="19148" y="901"/>
                        <a:pt x="18948" y="901"/>
                      </a:cubicBezTo>
                      <a:cubicBezTo>
                        <a:pt x="18747" y="901"/>
                        <a:pt x="18547" y="768"/>
                        <a:pt x="18347" y="501"/>
                      </a:cubicBezTo>
                      <a:cubicBezTo>
                        <a:pt x="18314" y="401"/>
                        <a:pt x="18180" y="301"/>
                        <a:pt x="18047" y="301"/>
                      </a:cubicBezTo>
                      <a:cubicBezTo>
                        <a:pt x="17947" y="301"/>
                        <a:pt x="17847" y="334"/>
                        <a:pt x="17780" y="434"/>
                      </a:cubicBezTo>
                      <a:cubicBezTo>
                        <a:pt x="17547" y="601"/>
                        <a:pt x="17246" y="701"/>
                        <a:pt x="16946" y="701"/>
                      </a:cubicBezTo>
                      <a:lnTo>
                        <a:pt x="16112" y="701"/>
                      </a:lnTo>
                      <a:lnTo>
                        <a:pt x="15979" y="668"/>
                      </a:lnTo>
                      <a:cubicBezTo>
                        <a:pt x="15945" y="601"/>
                        <a:pt x="15879" y="568"/>
                        <a:pt x="15779" y="568"/>
                      </a:cubicBezTo>
                      <a:cubicBezTo>
                        <a:pt x="15712" y="568"/>
                        <a:pt x="15612" y="601"/>
                        <a:pt x="15512" y="668"/>
                      </a:cubicBezTo>
                      <a:cubicBezTo>
                        <a:pt x="15412" y="734"/>
                        <a:pt x="15312" y="768"/>
                        <a:pt x="15178" y="801"/>
                      </a:cubicBezTo>
                      <a:cubicBezTo>
                        <a:pt x="14978" y="801"/>
                        <a:pt x="14945" y="568"/>
                        <a:pt x="14911" y="367"/>
                      </a:cubicBezTo>
                      <a:cubicBezTo>
                        <a:pt x="14911" y="301"/>
                        <a:pt x="14878" y="234"/>
                        <a:pt x="14845" y="167"/>
                      </a:cubicBezTo>
                      <a:cubicBezTo>
                        <a:pt x="14778" y="67"/>
                        <a:pt x="14678" y="0"/>
                        <a:pt x="145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Google Shape;445;p16">
                  <a:extLst>
                    <a:ext uri="{FF2B5EF4-FFF2-40B4-BE49-F238E27FC236}">
                      <a16:creationId xmlns="" xmlns:a16="http://schemas.microsoft.com/office/drawing/2014/main" id="{519A3F60-EE87-9CF4-6F74-529256A593C6}"/>
                    </a:ext>
                  </a:extLst>
                </p:cNvPr>
                <p:cNvSpPr/>
                <p:nvPr/>
              </p:nvSpPr>
              <p:spPr>
                <a:xfrm>
                  <a:off x="4428138" y="3317125"/>
                  <a:ext cx="256050" cy="11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42" h="4705" extrusionOk="0">
                      <a:moveTo>
                        <a:pt x="5104" y="1"/>
                      </a:moveTo>
                      <a:cubicBezTo>
                        <a:pt x="4737" y="1"/>
                        <a:pt x="4370" y="134"/>
                        <a:pt x="4070" y="334"/>
                      </a:cubicBezTo>
                      <a:cubicBezTo>
                        <a:pt x="3970" y="401"/>
                        <a:pt x="3870" y="434"/>
                        <a:pt x="3737" y="434"/>
                      </a:cubicBezTo>
                      <a:lnTo>
                        <a:pt x="3436" y="434"/>
                      </a:lnTo>
                      <a:cubicBezTo>
                        <a:pt x="3303" y="434"/>
                        <a:pt x="3203" y="434"/>
                        <a:pt x="3203" y="568"/>
                      </a:cubicBezTo>
                      <a:cubicBezTo>
                        <a:pt x="3136" y="1202"/>
                        <a:pt x="2936" y="1302"/>
                        <a:pt x="2502" y="1302"/>
                      </a:cubicBezTo>
                      <a:lnTo>
                        <a:pt x="2069" y="1302"/>
                      </a:lnTo>
                      <a:cubicBezTo>
                        <a:pt x="1502" y="1402"/>
                        <a:pt x="935" y="1702"/>
                        <a:pt x="568" y="2169"/>
                      </a:cubicBezTo>
                      <a:cubicBezTo>
                        <a:pt x="334" y="2436"/>
                        <a:pt x="201" y="2769"/>
                        <a:pt x="167" y="3136"/>
                      </a:cubicBezTo>
                      <a:cubicBezTo>
                        <a:pt x="167" y="3336"/>
                        <a:pt x="101" y="3570"/>
                        <a:pt x="34" y="3737"/>
                      </a:cubicBezTo>
                      <a:cubicBezTo>
                        <a:pt x="1" y="4037"/>
                        <a:pt x="167" y="4270"/>
                        <a:pt x="401" y="4371"/>
                      </a:cubicBezTo>
                      <a:lnTo>
                        <a:pt x="768" y="4471"/>
                      </a:lnTo>
                      <a:cubicBezTo>
                        <a:pt x="1168" y="4604"/>
                        <a:pt x="1535" y="4671"/>
                        <a:pt x="1935" y="4704"/>
                      </a:cubicBezTo>
                      <a:lnTo>
                        <a:pt x="2169" y="4704"/>
                      </a:lnTo>
                      <a:cubicBezTo>
                        <a:pt x="2236" y="4704"/>
                        <a:pt x="2302" y="4671"/>
                        <a:pt x="2369" y="4671"/>
                      </a:cubicBezTo>
                      <a:cubicBezTo>
                        <a:pt x="2703" y="4604"/>
                        <a:pt x="3003" y="4504"/>
                        <a:pt x="3336" y="4437"/>
                      </a:cubicBezTo>
                      <a:cubicBezTo>
                        <a:pt x="3837" y="4270"/>
                        <a:pt x="4337" y="4170"/>
                        <a:pt x="4871" y="4070"/>
                      </a:cubicBezTo>
                      <a:lnTo>
                        <a:pt x="5138" y="3803"/>
                      </a:lnTo>
                      <a:cubicBezTo>
                        <a:pt x="5271" y="3770"/>
                        <a:pt x="5438" y="3770"/>
                        <a:pt x="5571" y="3737"/>
                      </a:cubicBezTo>
                      <a:cubicBezTo>
                        <a:pt x="5805" y="3737"/>
                        <a:pt x="6038" y="3670"/>
                        <a:pt x="6238" y="3537"/>
                      </a:cubicBezTo>
                      <a:cubicBezTo>
                        <a:pt x="6272" y="3537"/>
                        <a:pt x="6305" y="3503"/>
                        <a:pt x="6305" y="3470"/>
                      </a:cubicBezTo>
                      <a:cubicBezTo>
                        <a:pt x="6339" y="3470"/>
                        <a:pt x="6372" y="3437"/>
                        <a:pt x="6372" y="3437"/>
                      </a:cubicBezTo>
                      <a:lnTo>
                        <a:pt x="6472" y="3503"/>
                      </a:lnTo>
                      <a:lnTo>
                        <a:pt x="6605" y="3603"/>
                      </a:lnTo>
                      <a:cubicBezTo>
                        <a:pt x="6739" y="3770"/>
                        <a:pt x="6939" y="3870"/>
                        <a:pt x="7172" y="3904"/>
                      </a:cubicBezTo>
                      <a:cubicBezTo>
                        <a:pt x="7206" y="3904"/>
                        <a:pt x="7273" y="3870"/>
                        <a:pt x="7339" y="3870"/>
                      </a:cubicBezTo>
                      <a:cubicBezTo>
                        <a:pt x="7673" y="3770"/>
                        <a:pt x="8040" y="3703"/>
                        <a:pt x="8407" y="3670"/>
                      </a:cubicBezTo>
                      <a:cubicBezTo>
                        <a:pt x="8607" y="3670"/>
                        <a:pt x="8807" y="3637"/>
                        <a:pt x="9040" y="3603"/>
                      </a:cubicBezTo>
                      <a:cubicBezTo>
                        <a:pt x="9574" y="3437"/>
                        <a:pt x="10141" y="3336"/>
                        <a:pt x="10241" y="2636"/>
                      </a:cubicBezTo>
                      <a:cubicBezTo>
                        <a:pt x="10241" y="2569"/>
                        <a:pt x="10208" y="2469"/>
                        <a:pt x="10175" y="2402"/>
                      </a:cubicBezTo>
                      <a:cubicBezTo>
                        <a:pt x="10108" y="2236"/>
                        <a:pt x="9974" y="2136"/>
                        <a:pt x="9808" y="2069"/>
                      </a:cubicBezTo>
                      <a:lnTo>
                        <a:pt x="9641" y="1935"/>
                      </a:lnTo>
                      <a:cubicBezTo>
                        <a:pt x="9641" y="1669"/>
                        <a:pt x="9674" y="1402"/>
                        <a:pt x="9741" y="1135"/>
                      </a:cubicBezTo>
                      <a:cubicBezTo>
                        <a:pt x="9774" y="1068"/>
                        <a:pt x="9841" y="1035"/>
                        <a:pt x="9874" y="1001"/>
                      </a:cubicBezTo>
                      <a:cubicBezTo>
                        <a:pt x="10008" y="901"/>
                        <a:pt x="10108" y="801"/>
                        <a:pt x="9941" y="568"/>
                      </a:cubicBezTo>
                      <a:cubicBezTo>
                        <a:pt x="9941" y="468"/>
                        <a:pt x="9874" y="434"/>
                        <a:pt x="9808" y="434"/>
                      </a:cubicBezTo>
                      <a:lnTo>
                        <a:pt x="9741" y="434"/>
                      </a:lnTo>
                      <a:cubicBezTo>
                        <a:pt x="9474" y="468"/>
                        <a:pt x="9241" y="568"/>
                        <a:pt x="9074" y="735"/>
                      </a:cubicBezTo>
                      <a:cubicBezTo>
                        <a:pt x="8940" y="835"/>
                        <a:pt x="8774" y="901"/>
                        <a:pt x="8607" y="968"/>
                      </a:cubicBezTo>
                      <a:lnTo>
                        <a:pt x="8373" y="1001"/>
                      </a:lnTo>
                      <a:lnTo>
                        <a:pt x="8340" y="1001"/>
                      </a:lnTo>
                      <a:cubicBezTo>
                        <a:pt x="8307" y="1001"/>
                        <a:pt x="8273" y="1001"/>
                        <a:pt x="8240" y="1035"/>
                      </a:cubicBezTo>
                      <a:lnTo>
                        <a:pt x="7673" y="901"/>
                      </a:lnTo>
                      <a:cubicBezTo>
                        <a:pt x="7606" y="801"/>
                        <a:pt x="7473" y="735"/>
                        <a:pt x="7339" y="735"/>
                      </a:cubicBezTo>
                      <a:cubicBezTo>
                        <a:pt x="7172" y="735"/>
                        <a:pt x="7006" y="835"/>
                        <a:pt x="6906" y="968"/>
                      </a:cubicBezTo>
                      <a:cubicBezTo>
                        <a:pt x="6839" y="1035"/>
                        <a:pt x="6772" y="1068"/>
                        <a:pt x="6705" y="1135"/>
                      </a:cubicBezTo>
                      <a:cubicBezTo>
                        <a:pt x="6238" y="1035"/>
                        <a:pt x="6172" y="735"/>
                        <a:pt x="6072" y="368"/>
                      </a:cubicBezTo>
                      <a:cubicBezTo>
                        <a:pt x="6072" y="301"/>
                        <a:pt x="6038" y="234"/>
                        <a:pt x="6005" y="168"/>
                      </a:cubicBezTo>
                      <a:cubicBezTo>
                        <a:pt x="5938" y="134"/>
                        <a:pt x="5838" y="134"/>
                        <a:pt x="5771" y="101"/>
                      </a:cubicBezTo>
                      <a:cubicBezTo>
                        <a:pt x="5605" y="34"/>
                        <a:pt x="5471" y="34"/>
                        <a:pt x="530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Google Shape;446;p16">
                  <a:extLst>
                    <a:ext uri="{FF2B5EF4-FFF2-40B4-BE49-F238E27FC236}">
                      <a16:creationId xmlns="" xmlns:a16="http://schemas.microsoft.com/office/drawing/2014/main" id="{5D22C7D8-9AED-C2DB-D3C8-A2CF66FD073A}"/>
                    </a:ext>
                  </a:extLst>
                </p:cNvPr>
                <p:cNvSpPr/>
                <p:nvPr/>
              </p:nvSpPr>
              <p:spPr>
                <a:xfrm>
                  <a:off x="5324613" y="3265425"/>
                  <a:ext cx="111775" cy="5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1" h="2169" extrusionOk="0">
                      <a:moveTo>
                        <a:pt x="3403" y="1"/>
                      </a:moveTo>
                      <a:cubicBezTo>
                        <a:pt x="3136" y="34"/>
                        <a:pt x="2869" y="134"/>
                        <a:pt x="2669" y="267"/>
                      </a:cubicBezTo>
                      <a:cubicBezTo>
                        <a:pt x="2402" y="434"/>
                        <a:pt x="2102" y="534"/>
                        <a:pt x="1769" y="568"/>
                      </a:cubicBezTo>
                      <a:cubicBezTo>
                        <a:pt x="1502" y="568"/>
                        <a:pt x="1268" y="468"/>
                        <a:pt x="1068" y="301"/>
                      </a:cubicBezTo>
                      <a:cubicBezTo>
                        <a:pt x="935" y="534"/>
                        <a:pt x="768" y="768"/>
                        <a:pt x="501" y="901"/>
                      </a:cubicBezTo>
                      <a:cubicBezTo>
                        <a:pt x="167" y="1101"/>
                        <a:pt x="1" y="1502"/>
                        <a:pt x="101" y="1869"/>
                      </a:cubicBezTo>
                      <a:cubicBezTo>
                        <a:pt x="101" y="2069"/>
                        <a:pt x="167" y="2169"/>
                        <a:pt x="301" y="2169"/>
                      </a:cubicBezTo>
                      <a:cubicBezTo>
                        <a:pt x="368" y="2169"/>
                        <a:pt x="434" y="2135"/>
                        <a:pt x="501" y="2102"/>
                      </a:cubicBezTo>
                      <a:cubicBezTo>
                        <a:pt x="950" y="1892"/>
                        <a:pt x="1426" y="1763"/>
                        <a:pt x="1905" y="1763"/>
                      </a:cubicBezTo>
                      <a:cubicBezTo>
                        <a:pt x="1960" y="1763"/>
                        <a:pt x="2014" y="1765"/>
                        <a:pt x="2069" y="1769"/>
                      </a:cubicBezTo>
                      <a:lnTo>
                        <a:pt x="2869" y="1769"/>
                      </a:lnTo>
                      <a:cubicBezTo>
                        <a:pt x="2903" y="1802"/>
                        <a:pt x="2969" y="1835"/>
                        <a:pt x="3036" y="1835"/>
                      </a:cubicBezTo>
                      <a:cubicBezTo>
                        <a:pt x="3203" y="1802"/>
                        <a:pt x="3336" y="1735"/>
                        <a:pt x="3403" y="1602"/>
                      </a:cubicBezTo>
                      <a:cubicBezTo>
                        <a:pt x="3570" y="1368"/>
                        <a:pt x="3837" y="1201"/>
                        <a:pt x="4104" y="1201"/>
                      </a:cubicBezTo>
                      <a:lnTo>
                        <a:pt x="4370" y="1035"/>
                      </a:lnTo>
                      <a:cubicBezTo>
                        <a:pt x="4437" y="968"/>
                        <a:pt x="4470" y="901"/>
                        <a:pt x="4470" y="801"/>
                      </a:cubicBezTo>
                      <a:lnTo>
                        <a:pt x="4470" y="734"/>
                      </a:lnTo>
                      <a:cubicBezTo>
                        <a:pt x="4437" y="634"/>
                        <a:pt x="4304" y="568"/>
                        <a:pt x="4170" y="501"/>
                      </a:cubicBezTo>
                      <a:lnTo>
                        <a:pt x="4070" y="434"/>
                      </a:lnTo>
                      <a:cubicBezTo>
                        <a:pt x="3903" y="201"/>
                        <a:pt x="3670" y="34"/>
                        <a:pt x="340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Google Shape;447;p16">
                  <a:extLst>
                    <a:ext uri="{FF2B5EF4-FFF2-40B4-BE49-F238E27FC236}">
                      <a16:creationId xmlns="" xmlns:a16="http://schemas.microsoft.com/office/drawing/2014/main" id="{DD77D5EB-8FD4-3165-AE66-95C51CFC87B8}"/>
                    </a:ext>
                  </a:extLst>
                </p:cNvPr>
                <p:cNvSpPr/>
                <p:nvPr/>
              </p:nvSpPr>
              <p:spPr>
                <a:xfrm>
                  <a:off x="5523913" y="3320475"/>
                  <a:ext cx="44225" cy="2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9" h="1101" extrusionOk="0">
                      <a:moveTo>
                        <a:pt x="301" y="0"/>
                      </a:moveTo>
                      <a:cubicBezTo>
                        <a:pt x="201" y="0"/>
                        <a:pt x="101" y="67"/>
                        <a:pt x="34" y="167"/>
                      </a:cubicBezTo>
                      <a:cubicBezTo>
                        <a:pt x="1" y="267"/>
                        <a:pt x="1" y="367"/>
                        <a:pt x="68" y="467"/>
                      </a:cubicBezTo>
                      <a:cubicBezTo>
                        <a:pt x="268" y="734"/>
                        <a:pt x="535" y="901"/>
                        <a:pt x="835" y="968"/>
                      </a:cubicBezTo>
                      <a:cubicBezTo>
                        <a:pt x="935" y="1001"/>
                        <a:pt x="1035" y="1068"/>
                        <a:pt x="1135" y="1101"/>
                      </a:cubicBezTo>
                      <a:lnTo>
                        <a:pt x="1202" y="1101"/>
                      </a:lnTo>
                      <a:cubicBezTo>
                        <a:pt x="1402" y="1068"/>
                        <a:pt x="1569" y="934"/>
                        <a:pt x="1669" y="734"/>
                      </a:cubicBezTo>
                      <a:cubicBezTo>
                        <a:pt x="1702" y="734"/>
                        <a:pt x="1702" y="701"/>
                        <a:pt x="1702" y="667"/>
                      </a:cubicBezTo>
                      <a:cubicBezTo>
                        <a:pt x="1736" y="667"/>
                        <a:pt x="1736" y="634"/>
                        <a:pt x="1769" y="634"/>
                      </a:cubicBezTo>
                      <a:lnTo>
                        <a:pt x="1736" y="534"/>
                      </a:lnTo>
                      <a:cubicBezTo>
                        <a:pt x="1702" y="467"/>
                        <a:pt x="1669" y="400"/>
                        <a:pt x="1635" y="400"/>
                      </a:cubicBezTo>
                      <a:cubicBezTo>
                        <a:pt x="1469" y="367"/>
                        <a:pt x="1335" y="300"/>
                        <a:pt x="1202" y="234"/>
                      </a:cubicBezTo>
                      <a:cubicBezTo>
                        <a:pt x="968" y="100"/>
                        <a:pt x="701" y="34"/>
                        <a:pt x="4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Google Shape;448;p16">
                  <a:extLst>
                    <a:ext uri="{FF2B5EF4-FFF2-40B4-BE49-F238E27FC236}">
                      <a16:creationId xmlns="" xmlns:a16="http://schemas.microsoft.com/office/drawing/2014/main" id="{7E4A543D-6CE9-3A0D-3A5A-E776CE68C479}"/>
                    </a:ext>
                  </a:extLst>
                </p:cNvPr>
                <p:cNvSpPr/>
                <p:nvPr/>
              </p:nvSpPr>
              <p:spPr>
                <a:xfrm>
                  <a:off x="5598988" y="3213725"/>
                  <a:ext cx="29200" cy="3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202" extrusionOk="0">
                      <a:moveTo>
                        <a:pt x="567" y="0"/>
                      </a:moveTo>
                      <a:cubicBezTo>
                        <a:pt x="467" y="0"/>
                        <a:pt x="367" y="34"/>
                        <a:pt x="300" y="101"/>
                      </a:cubicBezTo>
                      <a:cubicBezTo>
                        <a:pt x="100" y="267"/>
                        <a:pt x="0" y="534"/>
                        <a:pt x="67" y="768"/>
                      </a:cubicBezTo>
                      <a:cubicBezTo>
                        <a:pt x="134" y="1001"/>
                        <a:pt x="300" y="1168"/>
                        <a:pt x="534" y="1201"/>
                      </a:cubicBezTo>
                      <a:lnTo>
                        <a:pt x="601" y="1201"/>
                      </a:lnTo>
                      <a:cubicBezTo>
                        <a:pt x="801" y="1201"/>
                        <a:pt x="867" y="1035"/>
                        <a:pt x="934" y="901"/>
                      </a:cubicBezTo>
                      <a:cubicBezTo>
                        <a:pt x="934" y="801"/>
                        <a:pt x="1001" y="701"/>
                        <a:pt x="1068" y="634"/>
                      </a:cubicBezTo>
                      <a:cubicBezTo>
                        <a:pt x="1134" y="601"/>
                        <a:pt x="1168" y="501"/>
                        <a:pt x="1168" y="434"/>
                      </a:cubicBezTo>
                      <a:cubicBezTo>
                        <a:pt x="1134" y="367"/>
                        <a:pt x="1101" y="301"/>
                        <a:pt x="1034" y="267"/>
                      </a:cubicBezTo>
                      <a:cubicBezTo>
                        <a:pt x="967" y="234"/>
                        <a:pt x="934" y="201"/>
                        <a:pt x="867" y="167"/>
                      </a:cubicBezTo>
                      <a:cubicBezTo>
                        <a:pt x="801" y="67"/>
                        <a:pt x="667" y="34"/>
                        <a:pt x="5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Google Shape;449;p16">
                  <a:extLst>
                    <a:ext uri="{FF2B5EF4-FFF2-40B4-BE49-F238E27FC236}">
                      <a16:creationId xmlns="" xmlns:a16="http://schemas.microsoft.com/office/drawing/2014/main" id="{6FBF9EDE-0199-2193-E15E-BE1D19D33165}"/>
                    </a:ext>
                  </a:extLst>
                </p:cNvPr>
                <p:cNvSpPr/>
                <p:nvPr/>
              </p:nvSpPr>
              <p:spPr>
                <a:xfrm>
                  <a:off x="5625663" y="3327150"/>
                  <a:ext cx="34225" cy="2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9" h="868" extrusionOk="0">
                      <a:moveTo>
                        <a:pt x="668" y="0"/>
                      </a:moveTo>
                      <a:cubicBezTo>
                        <a:pt x="434" y="0"/>
                        <a:pt x="201" y="100"/>
                        <a:pt x="67" y="334"/>
                      </a:cubicBezTo>
                      <a:cubicBezTo>
                        <a:pt x="34" y="367"/>
                        <a:pt x="1" y="434"/>
                        <a:pt x="34" y="500"/>
                      </a:cubicBezTo>
                      <a:cubicBezTo>
                        <a:pt x="34" y="500"/>
                        <a:pt x="67" y="534"/>
                        <a:pt x="67" y="534"/>
                      </a:cubicBezTo>
                      <a:cubicBezTo>
                        <a:pt x="101" y="567"/>
                        <a:pt x="167" y="600"/>
                        <a:pt x="234" y="634"/>
                      </a:cubicBezTo>
                      <a:lnTo>
                        <a:pt x="267" y="634"/>
                      </a:lnTo>
                      <a:cubicBezTo>
                        <a:pt x="434" y="767"/>
                        <a:pt x="634" y="867"/>
                        <a:pt x="834" y="867"/>
                      </a:cubicBezTo>
                      <a:cubicBezTo>
                        <a:pt x="1168" y="801"/>
                        <a:pt x="1368" y="634"/>
                        <a:pt x="1335" y="400"/>
                      </a:cubicBezTo>
                      <a:cubicBezTo>
                        <a:pt x="1335" y="167"/>
                        <a:pt x="1101" y="33"/>
                        <a:pt x="8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Google Shape;450;p16">
                  <a:extLst>
                    <a:ext uri="{FF2B5EF4-FFF2-40B4-BE49-F238E27FC236}">
                      <a16:creationId xmlns="" xmlns:a16="http://schemas.microsoft.com/office/drawing/2014/main" id="{4A52A59E-1C2C-9398-F73E-97883748F8EA}"/>
                    </a:ext>
                  </a:extLst>
                </p:cNvPr>
                <p:cNvSpPr/>
                <p:nvPr/>
              </p:nvSpPr>
              <p:spPr>
                <a:xfrm>
                  <a:off x="5704888" y="3286800"/>
                  <a:ext cx="38375" cy="3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" h="1481" extrusionOk="0">
                      <a:moveTo>
                        <a:pt x="354" y="0"/>
                      </a:moveTo>
                      <a:cubicBezTo>
                        <a:pt x="272" y="0"/>
                        <a:pt x="184" y="38"/>
                        <a:pt x="134" y="113"/>
                      </a:cubicBezTo>
                      <a:cubicBezTo>
                        <a:pt x="34" y="246"/>
                        <a:pt x="0" y="447"/>
                        <a:pt x="34" y="613"/>
                      </a:cubicBezTo>
                      <a:cubicBezTo>
                        <a:pt x="34" y="680"/>
                        <a:pt x="34" y="747"/>
                        <a:pt x="34" y="847"/>
                      </a:cubicBezTo>
                      <a:cubicBezTo>
                        <a:pt x="167" y="1280"/>
                        <a:pt x="301" y="1481"/>
                        <a:pt x="534" y="1481"/>
                      </a:cubicBezTo>
                      <a:cubicBezTo>
                        <a:pt x="701" y="1481"/>
                        <a:pt x="901" y="1381"/>
                        <a:pt x="1035" y="1280"/>
                      </a:cubicBezTo>
                      <a:lnTo>
                        <a:pt x="1101" y="1280"/>
                      </a:lnTo>
                      <a:cubicBezTo>
                        <a:pt x="1168" y="1280"/>
                        <a:pt x="1268" y="1280"/>
                        <a:pt x="1268" y="1114"/>
                      </a:cubicBezTo>
                      <a:lnTo>
                        <a:pt x="1435" y="980"/>
                      </a:lnTo>
                      <a:cubicBezTo>
                        <a:pt x="1502" y="914"/>
                        <a:pt x="1535" y="780"/>
                        <a:pt x="1468" y="680"/>
                      </a:cubicBezTo>
                      <a:cubicBezTo>
                        <a:pt x="1435" y="647"/>
                        <a:pt x="1435" y="613"/>
                        <a:pt x="1401" y="580"/>
                      </a:cubicBezTo>
                      <a:cubicBezTo>
                        <a:pt x="1368" y="447"/>
                        <a:pt x="1301" y="313"/>
                        <a:pt x="1135" y="280"/>
                      </a:cubicBezTo>
                      <a:cubicBezTo>
                        <a:pt x="1001" y="113"/>
                        <a:pt x="801" y="13"/>
                        <a:pt x="601" y="13"/>
                      </a:cubicBezTo>
                      <a:lnTo>
                        <a:pt x="434" y="13"/>
                      </a:lnTo>
                      <a:cubicBezTo>
                        <a:pt x="409" y="5"/>
                        <a:pt x="382" y="0"/>
                        <a:pt x="3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" name="Google Shape;451;p16">
                  <a:extLst>
                    <a:ext uri="{FF2B5EF4-FFF2-40B4-BE49-F238E27FC236}">
                      <a16:creationId xmlns="" xmlns:a16="http://schemas.microsoft.com/office/drawing/2014/main" id="{911C7E3E-FBDC-4C60-1E33-E6754127041D}"/>
                    </a:ext>
                  </a:extLst>
                </p:cNvPr>
                <p:cNvSpPr/>
                <p:nvPr/>
              </p:nvSpPr>
              <p:spPr>
                <a:xfrm>
                  <a:off x="5481388" y="3262100"/>
                  <a:ext cx="22550" cy="2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2" h="901" extrusionOk="0">
                      <a:moveTo>
                        <a:pt x="434" y="0"/>
                      </a:moveTo>
                      <a:cubicBezTo>
                        <a:pt x="301" y="0"/>
                        <a:pt x="201" y="67"/>
                        <a:pt x="168" y="167"/>
                      </a:cubicBezTo>
                      <a:cubicBezTo>
                        <a:pt x="234" y="267"/>
                        <a:pt x="168" y="367"/>
                        <a:pt x="101" y="467"/>
                      </a:cubicBezTo>
                      <a:cubicBezTo>
                        <a:pt x="34" y="567"/>
                        <a:pt x="1" y="601"/>
                        <a:pt x="34" y="701"/>
                      </a:cubicBezTo>
                      <a:cubicBezTo>
                        <a:pt x="34" y="734"/>
                        <a:pt x="67" y="801"/>
                        <a:pt x="134" y="801"/>
                      </a:cubicBezTo>
                      <a:cubicBezTo>
                        <a:pt x="201" y="867"/>
                        <a:pt x="301" y="901"/>
                        <a:pt x="401" y="901"/>
                      </a:cubicBezTo>
                      <a:cubicBezTo>
                        <a:pt x="501" y="901"/>
                        <a:pt x="568" y="867"/>
                        <a:pt x="668" y="834"/>
                      </a:cubicBezTo>
                      <a:cubicBezTo>
                        <a:pt x="901" y="701"/>
                        <a:pt x="835" y="501"/>
                        <a:pt x="768" y="300"/>
                      </a:cubicBezTo>
                      <a:cubicBezTo>
                        <a:pt x="735" y="200"/>
                        <a:pt x="735" y="100"/>
                        <a:pt x="7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Google Shape;452;p16">
                  <a:extLst>
                    <a:ext uri="{FF2B5EF4-FFF2-40B4-BE49-F238E27FC236}">
                      <a16:creationId xmlns="" xmlns:a16="http://schemas.microsoft.com/office/drawing/2014/main" id="{72551F10-5487-39ED-4D15-BD8CD19BDBA2}"/>
                    </a:ext>
                  </a:extLst>
                </p:cNvPr>
                <p:cNvSpPr/>
                <p:nvPr/>
              </p:nvSpPr>
              <p:spPr>
                <a:xfrm>
                  <a:off x="5301263" y="3327150"/>
                  <a:ext cx="21700" cy="2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868" extrusionOk="0">
                      <a:moveTo>
                        <a:pt x="601" y="0"/>
                      </a:moveTo>
                      <a:cubicBezTo>
                        <a:pt x="301" y="0"/>
                        <a:pt x="34" y="234"/>
                        <a:pt x="1" y="500"/>
                      </a:cubicBezTo>
                      <a:cubicBezTo>
                        <a:pt x="1" y="600"/>
                        <a:pt x="1" y="667"/>
                        <a:pt x="34" y="767"/>
                      </a:cubicBezTo>
                      <a:cubicBezTo>
                        <a:pt x="34" y="767"/>
                        <a:pt x="34" y="801"/>
                        <a:pt x="67" y="801"/>
                      </a:cubicBezTo>
                      <a:cubicBezTo>
                        <a:pt x="101" y="867"/>
                        <a:pt x="134" y="867"/>
                        <a:pt x="201" y="867"/>
                      </a:cubicBezTo>
                      <a:lnTo>
                        <a:pt x="234" y="867"/>
                      </a:lnTo>
                      <a:cubicBezTo>
                        <a:pt x="534" y="834"/>
                        <a:pt x="768" y="634"/>
                        <a:pt x="868" y="367"/>
                      </a:cubicBezTo>
                      <a:cubicBezTo>
                        <a:pt x="868" y="267"/>
                        <a:pt x="868" y="167"/>
                        <a:pt x="801" y="67"/>
                      </a:cubicBezTo>
                      <a:cubicBezTo>
                        <a:pt x="734" y="33"/>
                        <a:pt x="668" y="0"/>
                        <a:pt x="6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" name="Google Shape;453;p16">
                  <a:extLst>
                    <a:ext uri="{FF2B5EF4-FFF2-40B4-BE49-F238E27FC236}">
                      <a16:creationId xmlns="" xmlns:a16="http://schemas.microsoft.com/office/drawing/2014/main" id="{32278411-9717-2C44-3066-1C94F6473F9A}"/>
                    </a:ext>
                  </a:extLst>
                </p:cNvPr>
                <p:cNvSpPr/>
                <p:nvPr/>
              </p:nvSpPr>
              <p:spPr>
                <a:xfrm>
                  <a:off x="4651638" y="3440750"/>
                  <a:ext cx="192650" cy="1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6" h="4430" extrusionOk="0">
                      <a:moveTo>
                        <a:pt x="4024" y="1"/>
                      </a:moveTo>
                      <a:cubicBezTo>
                        <a:pt x="4003" y="1"/>
                        <a:pt x="3987" y="9"/>
                        <a:pt x="3970" y="26"/>
                      </a:cubicBezTo>
                      <a:cubicBezTo>
                        <a:pt x="3503" y="93"/>
                        <a:pt x="3036" y="159"/>
                        <a:pt x="2569" y="159"/>
                      </a:cubicBezTo>
                      <a:cubicBezTo>
                        <a:pt x="2449" y="148"/>
                        <a:pt x="2330" y="142"/>
                        <a:pt x="2211" y="142"/>
                      </a:cubicBezTo>
                      <a:cubicBezTo>
                        <a:pt x="1640" y="142"/>
                        <a:pt x="1093" y="272"/>
                        <a:pt x="567" y="493"/>
                      </a:cubicBezTo>
                      <a:cubicBezTo>
                        <a:pt x="201" y="726"/>
                        <a:pt x="34" y="927"/>
                        <a:pt x="0" y="1127"/>
                      </a:cubicBezTo>
                      <a:cubicBezTo>
                        <a:pt x="0" y="1327"/>
                        <a:pt x="134" y="1594"/>
                        <a:pt x="534" y="1961"/>
                      </a:cubicBezTo>
                      <a:cubicBezTo>
                        <a:pt x="734" y="2127"/>
                        <a:pt x="1001" y="2228"/>
                        <a:pt x="1268" y="2228"/>
                      </a:cubicBezTo>
                      <a:lnTo>
                        <a:pt x="1902" y="2228"/>
                      </a:lnTo>
                      <a:cubicBezTo>
                        <a:pt x="1935" y="2216"/>
                        <a:pt x="1968" y="2213"/>
                        <a:pt x="2001" y="2213"/>
                      </a:cubicBezTo>
                      <a:cubicBezTo>
                        <a:pt x="2065" y="2213"/>
                        <a:pt x="2124" y="2228"/>
                        <a:pt x="2169" y="2228"/>
                      </a:cubicBezTo>
                      <a:lnTo>
                        <a:pt x="2502" y="2228"/>
                      </a:lnTo>
                      <a:cubicBezTo>
                        <a:pt x="2702" y="2228"/>
                        <a:pt x="2902" y="2261"/>
                        <a:pt x="2969" y="2561"/>
                      </a:cubicBezTo>
                      <a:cubicBezTo>
                        <a:pt x="3269" y="2895"/>
                        <a:pt x="3670" y="3162"/>
                        <a:pt x="4103" y="3295"/>
                      </a:cubicBezTo>
                      <a:cubicBezTo>
                        <a:pt x="4103" y="3395"/>
                        <a:pt x="4170" y="3495"/>
                        <a:pt x="4270" y="3562"/>
                      </a:cubicBezTo>
                      <a:cubicBezTo>
                        <a:pt x="4337" y="3962"/>
                        <a:pt x="4670" y="4096"/>
                        <a:pt x="4971" y="4196"/>
                      </a:cubicBezTo>
                      <a:cubicBezTo>
                        <a:pt x="5071" y="4229"/>
                        <a:pt x="5137" y="4262"/>
                        <a:pt x="5237" y="4296"/>
                      </a:cubicBezTo>
                      <a:lnTo>
                        <a:pt x="5271" y="4296"/>
                      </a:lnTo>
                      <a:lnTo>
                        <a:pt x="5304" y="4329"/>
                      </a:lnTo>
                      <a:cubicBezTo>
                        <a:pt x="5371" y="4362"/>
                        <a:pt x="5471" y="4396"/>
                        <a:pt x="5538" y="4396"/>
                      </a:cubicBezTo>
                      <a:cubicBezTo>
                        <a:pt x="5604" y="4396"/>
                        <a:pt x="5671" y="4362"/>
                        <a:pt x="5704" y="4329"/>
                      </a:cubicBezTo>
                      <a:cubicBezTo>
                        <a:pt x="5771" y="4396"/>
                        <a:pt x="5838" y="4429"/>
                        <a:pt x="5905" y="4429"/>
                      </a:cubicBezTo>
                      <a:lnTo>
                        <a:pt x="6372" y="4296"/>
                      </a:lnTo>
                      <a:lnTo>
                        <a:pt x="6472" y="4229"/>
                      </a:lnTo>
                      <a:cubicBezTo>
                        <a:pt x="6505" y="4196"/>
                        <a:pt x="6538" y="4162"/>
                        <a:pt x="6605" y="4129"/>
                      </a:cubicBezTo>
                      <a:cubicBezTo>
                        <a:pt x="7306" y="3929"/>
                        <a:pt x="7639" y="3729"/>
                        <a:pt x="7706" y="3462"/>
                      </a:cubicBezTo>
                      <a:cubicBezTo>
                        <a:pt x="7706" y="3428"/>
                        <a:pt x="7706" y="3395"/>
                        <a:pt x="7706" y="3395"/>
                      </a:cubicBezTo>
                      <a:cubicBezTo>
                        <a:pt x="7706" y="3362"/>
                        <a:pt x="7706" y="3362"/>
                        <a:pt x="7706" y="3362"/>
                      </a:cubicBezTo>
                      <a:cubicBezTo>
                        <a:pt x="7673" y="2961"/>
                        <a:pt x="7506" y="2628"/>
                        <a:pt x="7239" y="2361"/>
                      </a:cubicBezTo>
                      <a:lnTo>
                        <a:pt x="6872" y="2061"/>
                      </a:lnTo>
                      <a:lnTo>
                        <a:pt x="6772" y="1994"/>
                      </a:lnTo>
                      <a:cubicBezTo>
                        <a:pt x="6672" y="1827"/>
                        <a:pt x="6505" y="1694"/>
                        <a:pt x="6305" y="1627"/>
                      </a:cubicBezTo>
                      <a:cubicBezTo>
                        <a:pt x="6138" y="1427"/>
                        <a:pt x="5905" y="1294"/>
                        <a:pt x="5638" y="1227"/>
                      </a:cubicBezTo>
                      <a:lnTo>
                        <a:pt x="5504" y="1160"/>
                      </a:lnTo>
                      <a:lnTo>
                        <a:pt x="5338" y="993"/>
                      </a:lnTo>
                      <a:cubicBezTo>
                        <a:pt x="4971" y="526"/>
                        <a:pt x="4537" y="26"/>
                        <a:pt x="4103" y="26"/>
                      </a:cubicBezTo>
                      <a:cubicBezTo>
                        <a:pt x="4070" y="9"/>
                        <a:pt x="4045" y="1"/>
                        <a:pt x="40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" name="Google Shape;454;p16">
                  <a:extLst>
                    <a:ext uri="{FF2B5EF4-FFF2-40B4-BE49-F238E27FC236}">
                      <a16:creationId xmlns="" xmlns:a16="http://schemas.microsoft.com/office/drawing/2014/main" id="{ABF63577-1902-8A49-6B76-426080E7FB20}"/>
                    </a:ext>
                  </a:extLst>
                </p:cNvPr>
                <p:cNvSpPr/>
                <p:nvPr/>
              </p:nvSpPr>
              <p:spPr>
                <a:xfrm>
                  <a:off x="4923488" y="3552300"/>
                  <a:ext cx="41725" cy="2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9" h="1135" extrusionOk="0">
                      <a:moveTo>
                        <a:pt x="868" y="0"/>
                      </a:moveTo>
                      <a:lnTo>
                        <a:pt x="801" y="67"/>
                      </a:lnTo>
                      <a:cubicBezTo>
                        <a:pt x="735" y="101"/>
                        <a:pt x="668" y="167"/>
                        <a:pt x="635" y="234"/>
                      </a:cubicBezTo>
                      <a:cubicBezTo>
                        <a:pt x="568" y="334"/>
                        <a:pt x="434" y="401"/>
                        <a:pt x="334" y="434"/>
                      </a:cubicBezTo>
                      <a:cubicBezTo>
                        <a:pt x="201" y="501"/>
                        <a:pt x="68" y="568"/>
                        <a:pt x="34" y="701"/>
                      </a:cubicBezTo>
                      <a:cubicBezTo>
                        <a:pt x="1" y="768"/>
                        <a:pt x="1" y="868"/>
                        <a:pt x="68" y="934"/>
                      </a:cubicBezTo>
                      <a:cubicBezTo>
                        <a:pt x="134" y="1068"/>
                        <a:pt x="301" y="1135"/>
                        <a:pt x="468" y="1135"/>
                      </a:cubicBezTo>
                      <a:cubicBezTo>
                        <a:pt x="601" y="1135"/>
                        <a:pt x="735" y="1101"/>
                        <a:pt x="868" y="1068"/>
                      </a:cubicBezTo>
                      <a:lnTo>
                        <a:pt x="1035" y="1035"/>
                      </a:lnTo>
                      <a:lnTo>
                        <a:pt x="1135" y="1035"/>
                      </a:lnTo>
                      <a:lnTo>
                        <a:pt x="1268" y="934"/>
                      </a:lnTo>
                      <a:cubicBezTo>
                        <a:pt x="1469" y="868"/>
                        <a:pt x="1669" y="768"/>
                        <a:pt x="1635" y="501"/>
                      </a:cubicBezTo>
                      <a:cubicBezTo>
                        <a:pt x="1569" y="201"/>
                        <a:pt x="1302" y="0"/>
                        <a:pt x="10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6" name="Google Shape;455;p16">
                <a:extLst>
                  <a:ext uri="{FF2B5EF4-FFF2-40B4-BE49-F238E27FC236}">
                    <a16:creationId xmlns="" xmlns:a16="http://schemas.microsoft.com/office/drawing/2014/main" id="{A09EA3CB-6FC2-0458-851C-677AC6533C76}"/>
                  </a:ext>
                </a:extLst>
              </p:cNvPr>
              <p:cNvGrpSpPr/>
              <p:nvPr/>
            </p:nvGrpSpPr>
            <p:grpSpPr>
              <a:xfrm>
                <a:off x="5185363" y="2253875"/>
                <a:ext cx="1658700" cy="1175025"/>
                <a:chOff x="5182013" y="2253875"/>
                <a:chExt cx="1658700" cy="1175025"/>
              </a:xfrm>
              <a:grpFill/>
            </p:grpSpPr>
            <p:sp>
              <p:nvSpPr>
                <p:cNvPr id="17" name="Google Shape;456;p16">
                  <a:extLst>
                    <a:ext uri="{FF2B5EF4-FFF2-40B4-BE49-F238E27FC236}">
                      <a16:creationId xmlns="" xmlns:a16="http://schemas.microsoft.com/office/drawing/2014/main" id="{F547B115-D190-51DA-1F91-9C466DA7F29E}"/>
                    </a:ext>
                  </a:extLst>
                </p:cNvPr>
                <p:cNvSpPr/>
                <p:nvPr/>
              </p:nvSpPr>
              <p:spPr>
                <a:xfrm>
                  <a:off x="5787438" y="2549075"/>
                  <a:ext cx="1053275" cy="87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31" h="35193" extrusionOk="0">
                      <a:moveTo>
                        <a:pt x="8740" y="11709"/>
                      </a:moveTo>
                      <a:cubicBezTo>
                        <a:pt x="8740" y="11742"/>
                        <a:pt x="8740" y="11776"/>
                        <a:pt x="8740" y="11776"/>
                      </a:cubicBezTo>
                      <a:lnTo>
                        <a:pt x="8774" y="11709"/>
                      </a:lnTo>
                      <a:close/>
                      <a:moveTo>
                        <a:pt x="8607" y="1"/>
                      </a:moveTo>
                      <a:cubicBezTo>
                        <a:pt x="8474" y="1"/>
                        <a:pt x="8373" y="1"/>
                        <a:pt x="8240" y="34"/>
                      </a:cubicBezTo>
                      <a:lnTo>
                        <a:pt x="7406" y="34"/>
                      </a:lnTo>
                      <a:lnTo>
                        <a:pt x="6939" y="301"/>
                      </a:lnTo>
                      <a:lnTo>
                        <a:pt x="6606" y="468"/>
                      </a:lnTo>
                      <a:lnTo>
                        <a:pt x="6472" y="635"/>
                      </a:lnTo>
                      <a:lnTo>
                        <a:pt x="6405" y="635"/>
                      </a:lnTo>
                      <a:cubicBezTo>
                        <a:pt x="6239" y="668"/>
                        <a:pt x="6072" y="801"/>
                        <a:pt x="6005" y="968"/>
                      </a:cubicBezTo>
                      <a:cubicBezTo>
                        <a:pt x="5950" y="1079"/>
                        <a:pt x="5826" y="1143"/>
                        <a:pt x="5709" y="1143"/>
                      </a:cubicBezTo>
                      <a:cubicBezTo>
                        <a:pt x="5685" y="1143"/>
                        <a:pt x="5661" y="1141"/>
                        <a:pt x="5638" y="1135"/>
                      </a:cubicBezTo>
                      <a:cubicBezTo>
                        <a:pt x="5605" y="1135"/>
                        <a:pt x="5605" y="1168"/>
                        <a:pt x="5571" y="1168"/>
                      </a:cubicBezTo>
                      <a:cubicBezTo>
                        <a:pt x="5471" y="1135"/>
                        <a:pt x="5371" y="1135"/>
                        <a:pt x="5271" y="1135"/>
                      </a:cubicBezTo>
                      <a:cubicBezTo>
                        <a:pt x="5249" y="1130"/>
                        <a:pt x="5227" y="1128"/>
                        <a:pt x="5206" y="1128"/>
                      </a:cubicBezTo>
                      <a:cubicBezTo>
                        <a:pt x="5069" y="1128"/>
                        <a:pt x="4958" y="1215"/>
                        <a:pt x="4871" y="1302"/>
                      </a:cubicBezTo>
                      <a:cubicBezTo>
                        <a:pt x="4838" y="1335"/>
                        <a:pt x="4804" y="1368"/>
                        <a:pt x="4804" y="1402"/>
                      </a:cubicBezTo>
                      <a:lnTo>
                        <a:pt x="4804" y="1435"/>
                      </a:lnTo>
                      <a:lnTo>
                        <a:pt x="4738" y="1302"/>
                      </a:lnTo>
                      <a:cubicBezTo>
                        <a:pt x="4671" y="1302"/>
                        <a:pt x="4571" y="1268"/>
                        <a:pt x="4471" y="1268"/>
                      </a:cubicBezTo>
                      <a:cubicBezTo>
                        <a:pt x="4271" y="1268"/>
                        <a:pt x="4104" y="1335"/>
                        <a:pt x="3904" y="1402"/>
                      </a:cubicBezTo>
                      <a:lnTo>
                        <a:pt x="3770" y="1435"/>
                      </a:lnTo>
                      <a:cubicBezTo>
                        <a:pt x="3437" y="1702"/>
                        <a:pt x="3203" y="2069"/>
                        <a:pt x="3170" y="2469"/>
                      </a:cubicBezTo>
                      <a:cubicBezTo>
                        <a:pt x="3170" y="2569"/>
                        <a:pt x="3170" y="2669"/>
                        <a:pt x="3170" y="2769"/>
                      </a:cubicBezTo>
                      <a:cubicBezTo>
                        <a:pt x="3136" y="2703"/>
                        <a:pt x="3103" y="2603"/>
                        <a:pt x="3070" y="2536"/>
                      </a:cubicBezTo>
                      <a:cubicBezTo>
                        <a:pt x="3003" y="2369"/>
                        <a:pt x="2936" y="2169"/>
                        <a:pt x="2703" y="2102"/>
                      </a:cubicBezTo>
                      <a:lnTo>
                        <a:pt x="2636" y="2102"/>
                      </a:lnTo>
                      <a:cubicBezTo>
                        <a:pt x="2569" y="2102"/>
                        <a:pt x="2503" y="2102"/>
                        <a:pt x="2436" y="2069"/>
                      </a:cubicBezTo>
                      <a:cubicBezTo>
                        <a:pt x="2403" y="1969"/>
                        <a:pt x="2403" y="1835"/>
                        <a:pt x="2403" y="1735"/>
                      </a:cubicBezTo>
                      <a:cubicBezTo>
                        <a:pt x="2436" y="1669"/>
                        <a:pt x="2436" y="1602"/>
                        <a:pt x="2403" y="1535"/>
                      </a:cubicBezTo>
                      <a:lnTo>
                        <a:pt x="2302" y="1502"/>
                      </a:lnTo>
                      <a:cubicBezTo>
                        <a:pt x="2236" y="1468"/>
                        <a:pt x="2169" y="1435"/>
                        <a:pt x="2102" y="1435"/>
                      </a:cubicBezTo>
                      <a:cubicBezTo>
                        <a:pt x="2036" y="1435"/>
                        <a:pt x="1969" y="1502"/>
                        <a:pt x="1902" y="1569"/>
                      </a:cubicBezTo>
                      <a:lnTo>
                        <a:pt x="1869" y="1569"/>
                      </a:lnTo>
                      <a:cubicBezTo>
                        <a:pt x="1635" y="1569"/>
                        <a:pt x="1402" y="1635"/>
                        <a:pt x="1202" y="1702"/>
                      </a:cubicBezTo>
                      <a:cubicBezTo>
                        <a:pt x="1135" y="1769"/>
                        <a:pt x="1068" y="1802"/>
                        <a:pt x="968" y="1802"/>
                      </a:cubicBezTo>
                      <a:lnTo>
                        <a:pt x="468" y="1802"/>
                      </a:lnTo>
                      <a:lnTo>
                        <a:pt x="401" y="1869"/>
                      </a:lnTo>
                      <a:lnTo>
                        <a:pt x="301" y="1869"/>
                      </a:lnTo>
                      <a:cubicBezTo>
                        <a:pt x="234" y="1902"/>
                        <a:pt x="168" y="1969"/>
                        <a:pt x="134" y="2036"/>
                      </a:cubicBezTo>
                      <a:cubicBezTo>
                        <a:pt x="134" y="2069"/>
                        <a:pt x="134" y="2069"/>
                        <a:pt x="101" y="2102"/>
                      </a:cubicBezTo>
                      <a:cubicBezTo>
                        <a:pt x="1" y="2269"/>
                        <a:pt x="1" y="2469"/>
                        <a:pt x="34" y="2636"/>
                      </a:cubicBezTo>
                      <a:cubicBezTo>
                        <a:pt x="134" y="2636"/>
                        <a:pt x="234" y="2603"/>
                        <a:pt x="334" y="2536"/>
                      </a:cubicBezTo>
                      <a:cubicBezTo>
                        <a:pt x="434" y="2503"/>
                        <a:pt x="568" y="2469"/>
                        <a:pt x="701" y="2469"/>
                      </a:cubicBezTo>
                      <a:lnTo>
                        <a:pt x="868" y="2469"/>
                      </a:lnTo>
                      <a:cubicBezTo>
                        <a:pt x="935" y="2603"/>
                        <a:pt x="968" y="2703"/>
                        <a:pt x="968" y="2836"/>
                      </a:cubicBezTo>
                      <a:cubicBezTo>
                        <a:pt x="968" y="3036"/>
                        <a:pt x="1035" y="3203"/>
                        <a:pt x="1168" y="3336"/>
                      </a:cubicBezTo>
                      <a:cubicBezTo>
                        <a:pt x="1368" y="3737"/>
                        <a:pt x="1702" y="4104"/>
                        <a:pt x="2136" y="4304"/>
                      </a:cubicBezTo>
                      <a:cubicBezTo>
                        <a:pt x="2169" y="4404"/>
                        <a:pt x="2269" y="4471"/>
                        <a:pt x="2369" y="4471"/>
                      </a:cubicBezTo>
                      <a:cubicBezTo>
                        <a:pt x="2469" y="4571"/>
                        <a:pt x="2603" y="4637"/>
                        <a:pt x="2736" y="4637"/>
                      </a:cubicBezTo>
                      <a:cubicBezTo>
                        <a:pt x="2836" y="4637"/>
                        <a:pt x="2903" y="4671"/>
                        <a:pt x="2970" y="4704"/>
                      </a:cubicBezTo>
                      <a:lnTo>
                        <a:pt x="3036" y="4737"/>
                      </a:lnTo>
                      <a:lnTo>
                        <a:pt x="3103" y="4737"/>
                      </a:lnTo>
                      <a:cubicBezTo>
                        <a:pt x="3170" y="4838"/>
                        <a:pt x="3270" y="4871"/>
                        <a:pt x="3403" y="4871"/>
                      </a:cubicBezTo>
                      <a:cubicBezTo>
                        <a:pt x="3503" y="4871"/>
                        <a:pt x="3603" y="4838"/>
                        <a:pt x="3703" y="4771"/>
                      </a:cubicBezTo>
                      <a:lnTo>
                        <a:pt x="3804" y="4771"/>
                      </a:lnTo>
                      <a:cubicBezTo>
                        <a:pt x="3904" y="4771"/>
                        <a:pt x="4037" y="4771"/>
                        <a:pt x="4104" y="4637"/>
                      </a:cubicBezTo>
                      <a:lnTo>
                        <a:pt x="5772" y="5271"/>
                      </a:lnTo>
                      <a:cubicBezTo>
                        <a:pt x="5938" y="5438"/>
                        <a:pt x="6005" y="5671"/>
                        <a:pt x="5938" y="5905"/>
                      </a:cubicBezTo>
                      <a:cubicBezTo>
                        <a:pt x="5938" y="6072"/>
                        <a:pt x="5938" y="6272"/>
                        <a:pt x="6038" y="6405"/>
                      </a:cubicBezTo>
                      <a:cubicBezTo>
                        <a:pt x="6038" y="6906"/>
                        <a:pt x="6339" y="7139"/>
                        <a:pt x="6739" y="7373"/>
                      </a:cubicBezTo>
                      <a:cubicBezTo>
                        <a:pt x="6839" y="7406"/>
                        <a:pt x="6906" y="7439"/>
                        <a:pt x="7006" y="7473"/>
                      </a:cubicBezTo>
                      <a:cubicBezTo>
                        <a:pt x="7206" y="7506"/>
                        <a:pt x="7373" y="7573"/>
                        <a:pt x="7406" y="7840"/>
                      </a:cubicBezTo>
                      <a:cubicBezTo>
                        <a:pt x="7506" y="7940"/>
                        <a:pt x="7606" y="8006"/>
                        <a:pt x="7740" y="8040"/>
                      </a:cubicBezTo>
                      <a:cubicBezTo>
                        <a:pt x="7840" y="8040"/>
                        <a:pt x="7940" y="8006"/>
                        <a:pt x="7973" y="7906"/>
                      </a:cubicBezTo>
                      <a:cubicBezTo>
                        <a:pt x="8007" y="7840"/>
                        <a:pt x="8073" y="7740"/>
                        <a:pt x="8173" y="7740"/>
                      </a:cubicBezTo>
                      <a:lnTo>
                        <a:pt x="8207" y="7740"/>
                      </a:lnTo>
                      <a:cubicBezTo>
                        <a:pt x="8307" y="7740"/>
                        <a:pt x="8407" y="7773"/>
                        <a:pt x="8507" y="7773"/>
                      </a:cubicBezTo>
                      <a:lnTo>
                        <a:pt x="8574" y="7773"/>
                      </a:lnTo>
                      <a:cubicBezTo>
                        <a:pt x="8874" y="7840"/>
                        <a:pt x="9141" y="7873"/>
                        <a:pt x="9408" y="7873"/>
                      </a:cubicBezTo>
                      <a:cubicBezTo>
                        <a:pt x="9808" y="7873"/>
                        <a:pt x="10208" y="7840"/>
                        <a:pt x="10575" y="7806"/>
                      </a:cubicBezTo>
                      <a:lnTo>
                        <a:pt x="10909" y="7773"/>
                      </a:lnTo>
                      <a:cubicBezTo>
                        <a:pt x="11175" y="7840"/>
                        <a:pt x="11476" y="7840"/>
                        <a:pt x="11776" y="7840"/>
                      </a:cubicBezTo>
                      <a:cubicBezTo>
                        <a:pt x="11838" y="7849"/>
                        <a:pt x="11901" y="7853"/>
                        <a:pt x="11964" y="7853"/>
                      </a:cubicBezTo>
                      <a:cubicBezTo>
                        <a:pt x="12135" y="7853"/>
                        <a:pt x="12305" y="7822"/>
                        <a:pt x="12476" y="7773"/>
                      </a:cubicBezTo>
                      <a:cubicBezTo>
                        <a:pt x="12543" y="7740"/>
                        <a:pt x="12610" y="7673"/>
                        <a:pt x="12677" y="7640"/>
                      </a:cubicBezTo>
                      <a:cubicBezTo>
                        <a:pt x="12777" y="7640"/>
                        <a:pt x="12843" y="7606"/>
                        <a:pt x="12943" y="7573"/>
                      </a:cubicBezTo>
                      <a:cubicBezTo>
                        <a:pt x="13043" y="7573"/>
                        <a:pt x="13110" y="7539"/>
                        <a:pt x="13210" y="7539"/>
                      </a:cubicBezTo>
                      <a:cubicBezTo>
                        <a:pt x="13277" y="7539"/>
                        <a:pt x="13344" y="7573"/>
                        <a:pt x="13410" y="7606"/>
                      </a:cubicBezTo>
                      <a:cubicBezTo>
                        <a:pt x="13410" y="7706"/>
                        <a:pt x="13410" y="7773"/>
                        <a:pt x="13377" y="7873"/>
                      </a:cubicBezTo>
                      <a:cubicBezTo>
                        <a:pt x="13110" y="8207"/>
                        <a:pt x="12943" y="8407"/>
                        <a:pt x="12743" y="8407"/>
                      </a:cubicBezTo>
                      <a:cubicBezTo>
                        <a:pt x="12510" y="8373"/>
                        <a:pt x="12310" y="8307"/>
                        <a:pt x="12143" y="8173"/>
                      </a:cubicBezTo>
                      <a:lnTo>
                        <a:pt x="12043" y="8107"/>
                      </a:lnTo>
                      <a:cubicBezTo>
                        <a:pt x="11909" y="8006"/>
                        <a:pt x="11709" y="7940"/>
                        <a:pt x="11509" y="7906"/>
                      </a:cubicBezTo>
                      <a:cubicBezTo>
                        <a:pt x="11409" y="7906"/>
                        <a:pt x="11276" y="7973"/>
                        <a:pt x="11175" y="8040"/>
                      </a:cubicBezTo>
                      <a:cubicBezTo>
                        <a:pt x="10809" y="8107"/>
                        <a:pt x="10442" y="8307"/>
                        <a:pt x="10208" y="8607"/>
                      </a:cubicBezTo>
                      <a:cubicBezTo>
                        <a:pt x="10008" y="8674"/>
                        <a:pt x="9875" y="8840"/>
                        <a:pt x="9908" y="9041"/>
                      </a:cubicBezTo>
                      <a:cubicBezTo>
                        <a:pt x="9875" y="9041"/>
                        <a:pt x="9808" y="9041"/>
                        <a:pt x="9774" y="9074"/>
                      </a:cubicBezTo>
                      <a:cubicBezTo>
                        <a:pt x="9641" y="9074"/>
                        <a:pt x="9574" y="9207"/>
                        <a:pt x="9541" y="9341"/>
                      </a:cubicBezTo>
                      <a:cubicBezTo>
                        <a:pt x="9508" y="9441"/>
                        <a:pt x="9441" y="9608"/>
                        <a:pt x="9241" y="9608"/>
                      </a:cubicBezTo>
                      <a:cubicBezTo>
                        <a:pt x="8941" y="9307"/>
                        <a:pt x="8173" y="9174"/>
                        <a:pt x="7506" y="9174"/>
                      </a:cubicBezTo>
                      <a:cubicBezTo>
                        <a:pt x="7448" y="9170"/>
                        <a:pt x="7389" y="9168"/>
                        <a:pt x="7331" y="9168"/>
                      </a:cubicBezTo>
                      <a:cubicBezTo>
                        <a:pt x="6923" y="9168"/>
                        <a:pt x="6522" y="9270"/>
                        <a:pt x="6172" y="9474"/>
                      </a:cubicBezTo>
                      <a:cubicBezTo>
                        <a:pt x="6072" y="9541"/>
                        <a:pt x="6072" y="9674"/>
                        <a:pt x="6139" y="9741"/>
                      </a:cubicBezTo>
                      <a:cubicBezTo>
                        <a:pt x="6305" y="10175"/>
                        <a:pt x="6505" y="10575"/>
                        <a:pt x="7039" y="10575"/>
                      </a:cubicBezTo>
                      <a:lnTo>
                        <a:pt x="7439" y="10575"/>
                      </a:lnTo>
                      <a:cubicBezTo>
                        <a:pt x="7906" y="10575"/>
                        <a:pt x="8373" y="10842"/>
                        <a:pt x="8607" y="11242"/>
                      </a:cubicBezTo>
                      <a:cubicBezTo>
                        <a:pt x="8674" y="11376"/>
                        <a:pt x="8740" y="11509"/>
                        <a:pt x="8774" y="11609"/>
                      </a:cubicBezTo>
                      <a:cubicBezTo>
                        <a:pt x="8907" y="12009"/>
                        <a:pt x="9207" y="12310"/>
                        <a:pt x="9608" y="12410"/>
                      </a:cubicBezTo>
                      <a:lnTo>
                        <a:pt x="9674" y="12676"/>
                      </a:lnTo>
                      <a:lnTo>
                        <a:pt x="9374" y="13244"/>
                      </a:lnTo>
                      <a:cubicBezTo>
                        <a:pt x="9207" y="13610"/>
                        <a:pt x="9207" y="14011"/>
                        <a:pt x="9374" y="14378"/>
                      </a:cubicBezTo>
                      <a:cubicBezTo>
                        <a:pt x="9474" y="14645"/>
                        <a:pt x="9674" y="14845"/>
                        <a:pt x="9908" y="14945"/>
                      </a:cubicBezTo>
                      <a:cubicBezTo>
                        <a:pt x="9975" y="15011"/>
                        <a:pt x="10041" y="15045"/>
                        <a:pt x="10108" y="15078"/>
                      </a:cubicBezTo>
                      <a:cubicBezTo>
                        <a:pt x="10141" y="15112"/>
                        <a:pt x="10175" y="15112"/>
                        <a:pt x="10175" y="15112"/>
                      </a:cubicBezTo>
                      <a:cubicBezTo>
                        <a:pt x="10308" y="15112"/>
                        <a:pt x="10442" y="15045"/>
                        <a:pt x="10542" y="14945"/>
                      </a:cubicBezTo>
                      <a:lnTo>
                        <a:pt x="10608" y="14911"/>
                      </a:lnTo>
                      <a:lnTo>
                        <a:pt x="11042" y="14945"/>
                      </a:lnTo>
                      <a:cubicBezTo>
                        <a:pt x="11142" y="15045"/>
                        <a:pt x="11276" y="15112"/>
                        <a:pt x="11409" y="15112"/>
                      </a:cubicBezTo>
                      <a:cubicBezTo>
                        <a:pt x="11476" y="15145"/>
                        <a:pt x="11542" y="15178"/>
                        <a:pt x="11609" y="15178"/>
                      </a:cubicBezTo>
                      <a:cubicBezTo>
                        <a:pt x="11743" y="15378"/>
                        <a:pt x="11909" y="15512"/>
                        <a:pt x="12109" y="15612"/>
                      </a:cubicBezTo>
                      <a:cubicBezTo>
                        <a:pt x="12210" y="15645"/>
                        <a:pt x="12276" y="15712"/>
                        <a:pt x="12376" y="15779"/>
                      </a:cubicBezTo>
                      <a:lnTo>
                        <a:pt x="12443" y="15812"/>
                      </a:lnTo>
                      <a:cubicBezTo>
                        <a:pt x="12510" y="15912"/>
                        <a:pt x="12610" y="15945"/>
                        <a:pt x="12710" y="15979"/>
                      </a:cubicBezTo>
                      <a:cubicBezTo>
                        <a:pt x="12810" y="15979"/>
                        <a:pt x="12877" y="15912"/>
                        <a:pt x="12910" y="15845"/>
                      </a:cubicBezTo>
                      <a:cubicBezTo>
                        <a:pt x="13043" y="15579"/>
                        <a:pt x="12743" y="15412"/>
                        <a:pt x="12643" y="15345"/>
                      </a:cubicBezTo>
                      <a:cubicBezTo>
                        <a:pt x="12543" y="15278"/>
                        <a:pt x="12443" y="15245"/>
                        <a:pt x="12343" y="15178"/>
                      </a:cubicBezTo>
                      <a:cubicBezTo>
                        <a:pt x="12076" y="15112"/>
                        <a:pt x="11876" y="14911"/>
                        <a:pt x="11743" y="14645"/>
                      </a:cubicBezTo>
                      <a:lnTo>
                        <a:pt x="12043" y="14311"/>
                      </a:lnTo>
                      <a:cubicBezTo>
                        <a:pt x="12410" y="14178"/>
                        <a:pt x="12376" y="13944"/>
                        <a:pt x="12310" y="13711"/>
                      </a:cubicBezTo>
                      <a:cubicBezTo>
                        <a:pt x="12310" y="13610"/>
                        <a:pt x="12310" y="13510"/>
                        <a:pt x="12310" y="13410"/>
                      </a:cubicBezTo>
                      <a:cubicBezTo>
                        <a:pt x="12476" y="13310"/>
                        <a:pt x="12643" y="13244"/>
                        <a:pt x="12843" y="13210"/>
                      </a:cubicBezTo>
                      <a:cubicBezTo>
                        <a:pt x="12977" y="13244"/>
                        <a:pt x="13144" y="13310"/>
                        <a:pt x="13244" y="13410"/>
                      </a:cubicBezTo>
                      <a:cubicBezTo>
                        <a:pt x="13327" y="13521"/>
                        <a:pt x="13432" y="13586"/>
                        <a:pt x="13561" y="13586"/>
                      </a:cubicBezTo>
                      <a:cubicBezTo>
                        <a:pt x="13588" y="13586"/>
                        <a:pt x="13615" y="13583"/>
                        <a:pt x="13644" y="13577"/>
                      </a:cubicBezTo>
                      <a:cubicBezTo>
                        <a:pt x="13711" y="13610"/>
                        <a:pt x="13777" y="13610"/>
                        <a:pt x="13844" y="13644"/>
                      </a:cubicBezTo>
                      <a:lnTo>
                        <a:pt x="14044" y="13744"/>
                      </a:lnTo>
                      <a:cubicBezTo>
                        <a:pt x="14611" y="14077"/>
                        <a:pt x="15045" y="14544"/>
                        <a:pt x="15345" y="15112"/>
                      </a:cubicBezTo>
                      <a:lnTo>
                        <a:pt x="15412" y="15112"/>
                      </a:lnTo>
                      <a:cubicBezTo>
                        <a:pt x="15512" y="15112"/>
                        <a:pt x="15579" y="15078"/>
                        <a:pt x="15612" y="14978"/>
                      </a:cubicBezTo>
                      <a:cubicBezTo>
                        <a:pt x="15645" y="14945"/>
                        <a:pt x="15679" y="14911"/>
                        <a:pt x="15712" y="14845"/>
                      </a:cubicBezTo>
                      <a:cubicBezTo>
                        <a:pt x="15745" y="14745"/>
                        <a:pt x="15779" y="14678"/>
                        <a:pt x="15845" y="14678"/>
                      </a:cubicBezTo>
                      <a:cubicBezTo>
                        <a:pt x="15912" y="14711"/>
                        <a:pt x="15979" y="14745"/>
                        <a:pt x="16012" y="14778"/>
                      </a:cubicBezTo>
                      <a:cubicBezTo>
                        <a:pt x="16413" y="15178"/>
                        <a:pt x="16880" y="15545"/>
                        <a:pt x="17380" y="15812"/>
                      </a:cubicBezTo>
                      <a:lnTo>
                        <a:pt x="17680" y="15979"/>
                      </a:lnTo>
                      <a:lnTo>
                        <a:pt x="17780" y="15945"/>
                      </a:lnTo>
                      <a:lnTo>
                        <a:pt x="17814" y="16012"/>
                      </a:lnTo>
                      <a:cubicBezTo>
                        <a:pt x="17847" y="16012"/>
                        <a:pt x="17880" y="16046"/>
                        <a:pt x="17914" y="16046"/>
                      </a:cubicBezTo>
                      <a:cubicBezTo>
                        <a:pt x="18014" y="16312"/>
                        <a:pt x="18281" y="16412"/>
                        <a:pt x="18514" y="16479"/>
                      </a:cubicBezTo>
                      <a:lnTo>
                        <a:pt x="18647" y="16513"/>
                      </a:lnTo>
                      <a:lnTo>
                        <a:pt x="19081" y="16646"/>
                      </a:lnTo>
                      <a:cubicBezTo>
                        <a:pt x="19315" y="16679"/>
                        <a:pt x="19581" y="16713"/>
                        <a:pt x="19815" y="16746"/>
                      </a:cubicBezTo>
                      <a:cubicBezTo>
                        <a:pt x="20182" y="16779"/>
                        <a:pt x="20549" y="16846"/>
                        <a:pt x="20882" y="16913"/>
                      </a:cubicBezTo>
                      <a:cubicBezTo>
                        <a:pt x="22383" y="17213"/>
                        <a:pt x="23851" y="17747"/>
                        <a:pt x="25185" y="18481"/>
                      </a:cubicBezTo>
                      <a:lnTo>
                        <a:pt x="25919" y="18714"/>
                      </a:lnTo>
                      <a:cubicBezTo>
                        <a:pt x="26153" y="18781"/>
                        <a:pt x="26386" y="18881"/>
                        <a:pt x="26620" y="18948"/>
                      </a:cubicBezTo>
                      <a:cubicBezTo>
                        <a:pt x="26953" y="19048"/>
                        <a:pt x="27320" y="19148"/>
                        <a:pt x="27621" y="19315"/>
                      </a:cubicBezTo>
                      <a:lnTo>
                        <a:pt x="27654" y="19315"/>
                      </a:lnTo>
                      <a:cubicBezTo>
                        <a:pt x="27754" y="19348"/>
                        <a:pt x="27854" y="19381"/>
                        <a:pt x="27954" y="19448"/>
                      </a:cubicBezTo>
                      <a:cubicBezTo>
                        <a:pt x="27987" y="19548"/>
                        <a:pt x="28088" y="19581"/>
                        <a:pt x="28154" y="19581"/>
                      </a:cubicBezTo>
                      <a:cubicBezTo>
                        <a:pt x="28188" y="19581"/>
                        <a:pt x="28254" y="19615"/>
                        <a:pt x="28288" y="19615"/>
                      </a:cubicBezTo>
                      <a:lnTo>
                        <a:pt x="28354" y="19648"/>
                      </a:lnTo>
                      <a:lnTo>
                        <a:pt x="28454" y="19715"/>
                      </a:lnTo>
                      <a:lnTo>
                        <a:pt x="28454" y="19748"/>
                      </a:lnTo>
                      <a:cubicBezTo>
                        <a:pt x="28655" y="19948"/>
                        <a:pt x="28888" y="20115"/>
                        <a:pt x="29122" y="20282"/>
                      </a:cubicBezTo>
                      <a:cubicBezTo>
                        <a:pt x="29622" y="20515"/>
                        <a:pt x="30022" y="20982"/>
                        <a:pt x="30189" y="21516"/>
                      </a:cubicBezTo>
                      <a:lnTo>
                        <a:pt x="30222" y="21650"/>
                      </a:lnTo>
                      <a:lnTo>
                        <a:pt x="30256" y="21783"/>
                      </a:lnTo>
                      <a:lnTo>
                        <a:pt x="30423" y="21850"/>
                      </a:lnTo>
                      <a:cubicBezTo>
                        <a:pt x="30723" y="21983"/>
                        <a:pt x="30956" y="22217"/>
                        <a:pt x="31056" y="22550"/>
                      </a:cubicBezTo>
                      <a:lnTo>
                        <a:pt x="31090" y="22717"/>
                      </a:lnTo>
                      <a:cubicBezTo>
                        <a:pt x="31290" y="23451"/>
                        <a:pt x="31523" y="24251"/>
                        <a:pt x="32190" y="24785"/>
                      </a:cubicBezTo>
                      <a:cubicBezTo>
                        <a:pt x="32391" y="24985"/>
                        <a:pt x="32491" y="25252"/>
                        <a:pt x="32424" y="25552"/>
                      </a:cubicBezTo>
                      <a:cubicBezTo>
                        <a:pt x="32357" y="25619"/>
                        <a:pt x="32324" y="25719"/>
                        <a:pt x="32291" y="25853"/>
                      </a:cubicBezTo>
                      <a:cubicBezTo>
                        <a:pt x="32257" y="25953"/>
                        <a:pt x="32224" y="26053"/>
                        <a:pt x="32157" y="26153"/>
                      </a:cubicBezTo>
                      <a:cubicBezTo>
                        <a:pt x="32157" y="26186"/>
                        <a:pt x="32124" y="26220"/>
                        <a:pt x="32124" y="26253"/>
                      </a:cubicBezTo>
                      <a:cubicBezTo>
                        <a:pt x="32090" y="26320"/>
                        <a:pt x="32090" y="26386"/>
                        <a:pt x="32090" y="26420"/>
                      </a:cubicBezTo>
                      <a:cubicBezTo>
                        <a:pt x="32090" y="26453"/>
                        <a:pt x="32090" y="26486"/>
                        <a:pt x="32090" y="26486"/>
                      </a:cubicBezTo>
                      <a:lnTo>
                        <a:pt x="32090" y="26553"/>
                      </a:lnTo>
                      <a:cubicBezTo>
                        <a:pt x="32124" y="26620"/>
                        <a:pt x="32157" y="26687"/>
                        <a:pt x="32224" y="26720"/>
                      </a:cubicBezTo>
                      <a:cubicBezTo>
                        <a:pt x="32257" y="26720"/>
                        <a:pt x="32291" y="26753"/>
                        <a:pt x="32324" y="26753"/>
                      </a:cubicBezTo>
                      <a:cubicBezTo>
                        <a:pt x="32324" y="26820"/>
                        <a:pt x="32357" y="26853"/>
                        <a:pt x="32391" y="26887"/>
                      </a:cubicBezTo>
                      <a:cubicBezTo>
                        <a:pt x="32457" y="26953"/>
                        <a:pt x="32524" y="27020"/>
                        <a:pt x="32424" y="27154"/>
                      </a:cubicBezTo>
                      <a:cubicBezTo>
                        <a:pt x="32291" y="27320"/>
                        <a:pt x="32291" y="27520"/>
                        <a:pt x="32391" y="27687"/>
                      </a:cubicBezTo>
                      <a:cubicBezTo>
                        <a:pt x="32391" y="27721"/>
                        <a:pt x="32424" y="27721"/>
                        <a:pt x="32424" y="27754"/>
                      </a:cubicBezTo>
                      <a:cubicBezTo>
                        <a:pt x="32257" y="27754"/>
                        <a:pt x="32124" y="27787"/>
                        <a:pt x="31990" y="27887"/>
                      </a:cubicBezTo>
                      <a:cubicBezTo>
                        <a:pt x="31824" y="28054"/>
                        <a:pt x="31623" y="28154"/>
                        <a:pt x="31390" y="28154"/>
                      </a:cubicBezTo>
                      <a:cubicBezTo>
                        <a:pt x="31362" y="28151"/>
                        <a:pt x="31335" y="28149"/>
                        <a:pt x="31308" y="28149"/>
                      </a:cubicBezTo>
                      <a:cubicBezTo>
                        <a:pt x="31075" y="28149"/>
                        <a:pt x="30872" y="28272"/>
                        <a:pt x="30723" y="28421"/>
                      </a:cubicBezTo>
                      <a:cubicBezTo>
                        <a:pt x="29755" y="28955"/>
                        <a:pt x="29355" y="29889"/>
                        <a:pt x="28955" y="30756"/>
                      </a:cubicBezTo>
                      <a:lnTo>
                        <a:pt x="28755" y="31223"/>
                      </a:lnTo>
                      <a:cubicBezTo>
                        <a:pt x="28755" y="31223"/>
                        <a:pt x="28721" y="31223"/>
                        <a:pt x="28721" y="31256"/>
                      </a:cubicBezTo>
                      <a:cubicBezTo>
                        <a:pt x="28688" y="31290"/>
                        <a:pt x="28688" y="31323"/>
                        <a:pt x="28688" y="31357"/>
                      </a:cubicBezTo>
                      <a:lnTo>
                        <a:pt x="28688" y="31390"/>
                      </a:lnTo>
                      <a:cubicBezTo>
                        <a:pt x="28688" y="31423"/>
                        <a:pt x="28621" y="31523"/>
                        <a:pt x="28588" y="31590"/>
                      </a:cubicBezTo>
                      <a:cubicBezTo>
                        <a:pt x="28454" y="31824"/>
                        <a:pt x="28321" y="32024"/>
                        <a:pt x="28521" y="32324"/>
                      </a:cubicBezTo>
                      <a:cubicBezTo>
                        <a:pt x="28555" y="32391"/>
                        <a:pt x="28621" y="32457"/>
                        <a:pt x="28688" y="32457"/>
                      </a:cubicBezTo>
                      <a:lnTo>
                        <a:pt x="28788" y="32457"/>
                      </a:lnTo>
                      <a:cubicBezTo>
                        <a:pt x="28888" y="32457"/>
                        <a:pt x="28955" y="32424"/>
                        <a:pt x="29055" y="32391"/>
                      </a:cubicBezTo>
                      <a:cubicBezTo>
                        <a:pt x="29122" y="32357"/>
                        <a:pt x="29222" y="32324"/>
                        <a:pt x="29322" y="32324"/>
                      </a:cubicBezTo>
                      <a:lnTo>
                        <a:pt x="29589" y="32324"/>
                      </a:lnTo>
                      <a:cubicBezTo>
                        <a:pt x="29714" y="32286"/>
                        <a:pt x="29848" y="32268"/>
                        <a:pt x="29983" y="32268"/>
                      </a:cubicBezTo>
                      <a:cubicBezTo>
                        <a:pt x="30208" y="32268"/>
                        <a:pt x="30435" y="32320"/>
                        <a:pt x="30623" y="32424"/>
                      </a:cubicBezTo>
                      <a:cubicBezTo>
                        <a:pt x="30856" y="32557"/>
                        <a:pt x="31090" y="32624"/>
                        <a:pt x="31323" y="32657"/>
                      </a:cubicBezTo>
                      <a:cubicBezTo>
                        <a:pt x="31457" y="32657"/>
                        <a:pt x="31590" y="32624"/>
                        <a:pt x="31723" y="32557"/>
                      </a:cubicBezTo>
                      <a:cubicBezTo>
                        <a:pt x="31857" y="32457"/>
                        <a:pt x="32024" y="32424"/>
                        <a:pt x="32190" y="32424"/>
                      </a:cubicBezTo>
                      <a:cubicBezTo>
                        <a:pt x="32424" y="32424"/>
                        <a:pt x="32624" y="32491"/>
                        <a:pt x="32824" y="32557"/>
                      </a:cubicBezTo>
                      <a:lnTo>
                        <a:pt x="32891" y="32557"/>
                      </a:lnTo>
                      <a:cubicBezTo>
                        <a:pt x="32958" y="32524"/>
                        <a:pt x="33058" y="32524"/>
                        <a:pt x="33125" y="32491"/>
                      </a:cubicBezTo>
                      <a:lnTo>
                        <a:pt x="33258" y="32491"/>
                      </a:lnTo>
                      <a:cubicBezTo>
                        <a:pt x="33391" y="32491"/>
                        <a:pt x="33491" y="32457"/>
                        <a:pt x="33558" y="32357"/>
                      </a:cubicBezTo>
                      <a:lnTo>
                        <a:pt x="33625" y="32357"/>
                      </a:lnTo>
                      <a:cubicBezTo>
                        <a:pt x="33758" y="32324"/>
                        <a:pt x="33858" y="32224"/>
                        <a:pt x="33958" y="32124"/>
                      </a:cubicBezTo>
                      <a:cubicBezTo>
                        <a:pt x="34292" y="31657"/>
                        <a:pt x="34425" y="31457"/>
                        <a:pt x="34659" y="31457"/>
                      </a:cubicBezTo>
                      <a:cubicBezTo>
                        <a:pt x="34926" y="31490"/>
                        <a:pt x="35193" y="31590"/>
                        <a:pt x="35426" y="31690"/>
                      </a:cubicBezTo>
                      <a:cubicBezTo>
                        <a:pt x="35469" y="31694"/>
                        <a:pt x="35510" y="31696"/>
                        <a:pt x="35552" y="31696"/>
                      </a:cubicBezTo>
                      <a:cubicBezTo>
                        <a:pt x="35835" y="31696"/>
                        <a:pt x="36090" y="31598"/>
                        <a:pt x="36293" y="31423"/>
                      </a:cubicBezTo>
                      <a:cubicBezTo>
                        <a:pt x="36327" y="31423"/>
                        <a:pt x="36327" y="31390"/>
                        <a:pt x="36360" y="31390"/>
                      </a:cubicBezTo>
                      <a:cubicBezTo>
                        <a:pt x="36394" y="31390"/>
                        <a:pt x="36460" y="31423"/>
                        <a:pt x="36527" y="31423"/>
                      </a:cubicBezTo>
                      <a:cubicBezTo>
                        <a:pt x="36627" y="31390"/>
                        <a:pt x="36727" y="31390"/>
                        <a:pt x="36794" y="31390"/>
                      </a:cubicBezTo>
                      <a:cubicBezTo>
                        <a:pt x="36894" y="31357"/>
                        <a:pt x="36994" y="31357"/>
                        <a:pt x="37061" y="31357"/>
                      </a:cubicBezTo>
                      <a:lnTo>
                        <a:pt x="37194" y="31357"/>
                      </a:lnTo>
                      <a:cubicBezTo>
                        <a:pt x="37328" y="31357"/>
                        <a:pt x="37428" y="31357"/>
                        <a:pt x="37494" y="31390"/>
                      </a:cubicBezTo>
                      <a:lnTo>
                        <a:pt x="37561" y="31390"/>
                      </a:lnTo>
                      <a:cubicBezTo>
                        <a:pt x="37628" y="31390"/>
                        <a:pt x="37694" y="31390"/>
                        <a:pt x="37728" y="31457"/>
                      </a:cubicBezTo>
                      <a:lnTo>
                        <a:pt x="37861" y="31457"/>
                      </a:lnTo>
                      <a:cubicBezTo>
                        <a:pt x="37895" y="31623"/>
                        <a:pt x="38028" y="31723"/>
                        <a:pt x="38161" y="31790"/>
                      </a:cubicBezTo>
                      <a:cubicBezTo>
                        <a:pt x="38262" y="31857"/>
                        <a:pt x="38362" y="31924"/>
                        <a:pt x="38428" y="32024"/>
                      </a:cubicBezTo>
                      <a:cubicBezTo>
                        <a:pt x="38495" y="32190"/>
                        <a:pt x="38628" y="32324"/>
                        <a:pt x="38795" y="32391"/>
                      </a:cubicBezTo>
                      <a:lnTo>
                        <a:pt x="38862" y="32424"/>
                      </a:lnTo>
                      <a:lnTo>
                        <a:pt x="39062" y="32524"/>
                      </a:lnTo>
                      <a:lnTo>
                        <a:pt x="39129" y="32557"/>
                      </a:lnTo>
                      <a:cubicBezTo>
                        <a:pt x="39162" y="32724"/>
                        <a:pt x="39296" y="32791"/>
                        <a:pt x="39429" y="32824"/>
                      </a:cubicBezTo>
                      <a:cubicBezTo>
                        <a:pt x="39629" y="33024"/>
                        <a:pt x="39829" y="33258"/>
                        <a:pt x="39996" y="33525"/>
                      </a:cubicBezTo>
                      <a:cubicBezTo>
                        <a:pt x="40196" y="33892"/>
                        <a:pt x="40463" y="34192"/>
                        <a:pt x="40797" y="34392"/>
                      </a:cubicBezTo>
                      <a:cubicBezTo>
                        <a:pt x="40930" y="34492"/>
                        <a:pt x="41064" y="34626"/>
                        <a:pt x="41130" y="34759"/>
                      </a:cubicBezTo>
                      <a:cubicBezTo>
                        <a:pt x="41264" y="34959"/>
                        <a:pt x="41464" y="35126"/>
                        <a:pt x="41697" y="35193"/>
                      </a:cubicBezTo>
                      <a:lnTo>
                        <a:pt x="42064" y="35193"/>
                      </a:lnTo>
                      <a:lnTo>
                        <a:pt x="42064" y="26286"/>
                      </a:lnTo>
                      <a:lnTo>
                        <a:pt x="41964" y="26286"/>
                      </a:lnTo>
                      <a:cubicBezTo>
                        <a:pt x="41764" y="25652"/>
                        <a:pt x="41797" y="24952"/>
                        <a:pt x="42064" y="24318"/>
                      </a:cubicBezTo>
                      <a:lnTo>
                        <a:pt x="42131" y="13310"/>
                      </a:lnTo>
                      <a:lnTo>
                        <a:pt x="42131" y="9241"/>
                      </a:lnTo>
                      <a:cubicBezTo>
                        <a:pt x="42098" y="9241"/>
                        <a:pt x="42064" y="9207"/>
                        <a:pt x="42031" y="9207"/>
                      </a:cubicBezTo>
                      <a:lnTo>
                        <a:pt x="41998" y="9207"/>
                      </a:lnTo>
                      <a:cubicBezTo>
                        <a:pt x="41864" y="9174"/>
                        <a:pt x="41764" y="9174"/>
                        <a:pt x="41631" y="9141"/>
                      </a:cubicBezTo>
                      <a:cubicBezTo>
                        <a:pt x="41596" y="9146"/>
                        <a:pt x="41563" y="9149"/>
                        <a:pt x="41531" y="9149"/>
                      </a:cubicBezTo>
                      <a:cubicBezTo>
                        <a:pt x="41374" y="9149"/>
                        <a:pt x="41241" y="9084"/>
                        <a:pt x="41130" y="8974"/>
                      </a:cubicBezTo>
                      <a:lnTo>
                        <a:pt x="40897" y="8674"/>
                      </a:lnTo>
                      <a:cubicBezTo>
                        <a:pt x="40805" y="8399"/>
                        <a:pt x="40546" y="8236"/>
                        <a:pt x="40272" y="8236"/>
                      </a:cubicBezTo>
                      <a:cubicBezTo>
                        <a:pt x="40247" y="8236"/>
                        <a:pt x="40222" y="8237"/>
                        <a:pt x="40196" y="8240"/>
                      </a:cubicBezTo>
                      <a:lnTo>
                        <a:pt x="39396" y="8240"/>
                      </a:lnTo>
                      <a:cubicBezTo>
                        <a:pt x="39262" y="8240"/>
                        <a:pt x="39129" y="8173"/>
                        <a:pt x="39029" y="8107"/>
                      </a:cubicBezTo>
                      <a:cubicBezTo>
                        <a:pt x="38929" y="7906"/>
                        <a:pt x="38729" y="7773"/>
                        <a:pt x="38528" y="7773"/>
                      </a:cubicBezTo>
                      <a:cubicBezTo>
                        <a:pt x="38328" y="7773"/>
                        <a:pt x="38128" y="7840"/>
                        <a:pt x="37928" y="7973"/>
                      </a:cubicBezTo>
                      <a:lnTo>
                        <a:pt x="37361" y="7973"/>
                      </a:lnTo>
                      <a:lnTo>
                        <a:pt x="36861" y="7806"/>
                      </a:lnTo>
                      <a:cubicBezTo>
                        <a:pt x="36394" y="7439"/>
                        <a:pt x="35860" y="7206"/>
                        <a:pt x="35293" y="7072"/>
                      </a:cubicBezTo>
                      <a:cubicBezTo>
                        <a:pt x="34959" y="6972"/>
                        <a:pt x="34626" y="6839"/>
                        <a:pt x="34292" y="6706"/>
                      </a:cubicBezTo>
                      <a:cubicBezTo>
                        <a:pt x="33958" y="6539"/>
                        <a:pt x="33658" y="6372"/>
                        <a:pt x="33358" y="6138"/>
                      </a:cubicBezTo>
                      <a:cubicBezTo>
                        <a:pt x="32858" y="5738"/>
                        <a:pt x="32291" y="5505"/>
                        <a:pt x="31690" y="5405"/>
                      </a:cubicBezTo>
                      <a:cubicBezTo>
                        <a:pt x="31190" y="5405"/>
                        <a:pt x="30689" y="5271"/>
                        <a:pt x="30289" y="4938"/>
                      </a:cubicBezTo>
                      <a:cubicBezTo>
                        <a:pt x="30122" y="4704"/>
                        <a:pt x="29822" y="4571"/>
                        <a:pt x="29522" y="4571"/>
                      </a:cubicBezTo>
                      <a:cubicBezTo>
                        <a:pt x="29322" y="4571"/>
                        <a:pt x="29122" y="4604"/>
                        <a:pt x="28921" y="4671"/>
                      </a:cubicBezTo>
                      <a:lnTo>
                        <a:pt x="28788" y="4704"/>
                      </a:lnTo>
                      <a:cubicBezTo>
                        <a:pt x="28588" y="4771"/>
                        <a:pt x="28354" y="4871"/>
                        <a:pt x="28154" y="5004"/>
                      </a:cubicBezTo>
                      <a:lnTo>
                        <a:pt x="27887" y="5138"/>
                      </a:lnTo>
                      <a:lnTo>
                        <a:pt x="27587" y="5271"/>
                      </a:lnTo>
                      <a:cubicBezTo>
                        <a:pt x="27354" y="5405"/>
                        <a:pt x="27087" y="5471"/>
                        <a:pt x="26853" y="5571"/>
                      </a:cubicBezTo>
                      <a:lnTo>
                        <a:pt x="26753" y="5605"/>
                      </a:lnTo>
                      <a:cubicBezTo>
                        <a:pt x="26586" y="5638"/>
                        <a:pt x="26420" y="5705"/>
                        <a:pt x="26386" y="5905"/>
                      </a:cubicBezTo>
                      <a:cubicBezTo>
                        <a:pt x="26386" y="5938"/>
                        <a:pt x="26386" y="5972"/>
                        <a:pt x="26386" y="6005"/>
                      </a:cubicBezTo>
                      <a:lnTo>
                        <a:pt x="26386" y="6372"/>
                      </a:lnTo>
                      <a:cubicBezTo>
                        <a:pt x="26320" y="6439"/>
                        <a:pt x="26386" y="6539"/>
                        <a:pt x="26453" y="6605"/>
                      </a:cubicBezTo>
                      <a:cubicBezTo>
                        <a:pt x="26520" y="6706"/>
                        <a:pt x="26586" y="6772"/>
                        <a:pt x="26553" y="6806"/>
                      </a:cubicBezTo>
                      <a:cubicBezTo>
                        <a:pt x="26553" y="6872"/>
                        <a:pt x="26453" y="6906"/>
                        <a:pt x="26320" y="6972"/>
                      </a:cubicBezTo>
                      <a:cubicBezTo>
                        <a:pt x="26320" y="6972"/>
                        <a:pt x="26320" y="7006"/>
                        <a:pt x="26320" y="7039"/>
                      </a:cubicBezTo>
                      <a:lnTo>
                        <a:pt x="26153" y="7106"/>
                      </a:lnTo>
                      <a:lnTo>
                        <a:pt x="26086" y="7139"/>
                      </a:lnTo>
                      <a:cubicBezTo>
                        <a:pt x="26053" y="7139"/>
                        <a:pt x="25986" y="7106"/>
                        <a:pt x="25953" y="7106"/>
                      </a:cubicBezTo>
                      <a:cubicBezTo>
                        <a:pt x="25853" y="7139"/>
                        <a:pt x="25753" y="7173"/>
                        <a:pt x="25652" y="7206"/>
                      </a:cubicBezTo>
                      <a:cubicBezTo>
                        <a:pt x="25586" y="7273"/>
                        <a:pt x="25519" y="7273"/>
                        <a:pt x="25452" y="7273"/>
                      </a:cubicBezTo>
                      <a:lnTo>
                        <a:pt x="25252" y="7273"/>
                      </a:lnTo>
                      <a:cubicBezTo>
                        <a:pt x="25152" y="7273"/>
                        <a:pt x="25052" y="7306"/>
                        <a:pt x="24985" y="7406"/>
                      </a:cubicBezTo>
                      <a:lnTo>
                        <a:pt x="24919" y="7439"/>
                      </a:lnTo>
                      <a:cubicBezTo>
                        <a:pt x="24852" y="7473"/>
                        <a:pt x="24819" y="7506"/>
                        <a:pt x="24752" y="7506"/>
                      </a:cubicBezTo>
                      <a:lnTo>
                        <a:pt x="24385" y="7506"/>
                      </a:lnTo>
                      <a:cubicBezTo>
                        <a:pt x="24333" y="7497"/>
                        <a:pt x="24281" y="7493"/>
                        <a:pt x="24230" y="7493"/>
                      </a:cubicBezTo>
                      <a:cubicBezTo>
                        <a:pt x="23725" y="7493"/>
                        <a:pt x="23287" y="7925"/>
                        <a:pt x="23317" y="8440"/>
                      </a:cubicBezTo>
                      <a:cubicBezTo>
                        <a:pt x="23317" y="8473"/>
                        <a:pt x="23317" y="8507"/>
                        <a:pt x="23284" y="8540"/>
                      </a:cubicBezTo>
                      <a:cubicBezTo>
                        <a:pt x="23184" y="8774"/>
                        <a:pt x="22984" y="8974"/>
                        <a:pt x="22750" y="9074"/>
                      </a:cubicBezTo>
                      <a:cubicBezTo>
                        <a:pt x="22183" y="9141"/>
                        <a:pt x="21750" y="9608"/>
                        <a:pt x="21716" y="10175"/>
                      </a:cubicBezTo>
                      <a:cubicBezTo>
                        <a:pt x="21683" y="10241"/>
                        <a:pt x="21650" y="10341"/>
                        <a:pt x="21616" y="10375"/>
                      </a:cubicBezTo>
                      <a:cubicBezTo>
                        <a:pt x="21583" y="10442"/>
                        <a:pt x="21550" y="10475"/>
                        <a:pt x="21516" y="10508"/>
                      </a:cubicBezTo>
                      <a:cubicBezTo>
                        <a:pt x="21483" y="10542"/>
                        <a:pt x="21416" y="10608"/>
                        <a:pt x="21383" y="10642"/>
                      </a:cubicBezTo>
                      <a:cubicBezTo>
                        <a:pt x="21216" y="10742"/>
                        <a:pt x="21116" y="10942"/>
                        <a:pt x="21083" y="11142"/>
                      </a:cubicBezTo>
                      <a:cubicBezTo>
                        <a:pt x="21016" y="11175"/>
                        <a:pt x="20949" y="11175"/>
                        <a:pt x="20882" y="11209"/>
                      </a:cubicBezTo>
                      <a:cubicBezTo>
                        <a:pt x="20749" y="11242"/>
                        <a:pt x="20616" y="11309"/>
                        <a:pt x="20515" y="11442"/>
                      </a:cubicBezTo>
                      <a:lnTo>
                        <a:pt x="20249" y="11876"/>
                      </a:lnTo>
                      <a:lnTo>
                        <a:pt x="20115" y="11876"/>
                      </a:lnTo>
                      <a:cubicBezTo>
                        <a:pt x="19782" y="11976"/>
                        <a:pt x="19481" y="12009"/>
                        <a:pt x="19114" y="12009"/>
                      </a:cubicBezTo>
                      <a:cubicBezTo>
                        <a:pt x="19081" y="12012"/>
                        <a:pt x="19047" y="12013"/>
                        <a:pt x="19014" y="12013"/>
                      </a:cubicBezTo>
                      <a:cubicBezTo>
                        <a:pt x="18581" y="12013"/>
                        <a:pt x="18159" y="11814"/>
                        <a:pt x="17880" y="11442"/>
                      </a:cubicBezTo>
                      <a:lnTo>
                        <a:pt x="17780" y="11209"/>
                      </a:lnTo>
                      <a:cubicBezTo>
                        <a:pt x="17780" y="11175"/>
                        <a:pt x="17780" y="11175"/>
                        <a:pt x="17747" y="11142"/>
                      </a:cubicBezTo>
                      <a:cubicBezTo>
                        <a:pt x="17780" y="11142"/>
                        <a:pt x="17780" y="11075"/>
                        <a:pt x="17747" y="11042"/>
                      </a:cubicBezTo>
                      <a:cubicBezTo>
                        <a:pt x="17780" y="10942"/>
                        <a:pt x="17814" y="10875"/>
                        <a:pt x="17880" y="10808"/>
                      </a:cubicBezTo>
                      <a:cubicBezTo>
                        <a:pt x="18014" y="10642"/>
                        <a:pt x="18114" y="10442"/>
                        <a:pt x="17880" y="10208"/>
                      </a:cubicBezTo>
                      <a:cubicBezTo>
                        <a:pt x="17847" y="10141"/>
                        <a:pt x="17747" y="10108"/>
                        <a:pt x="17680" y="10108"/>
                      </a:cubicBezTo>
                      <a:cubicBezTo>
                        <a:pt x="17580" y="10141"/>
                        <a:pt x="17480" y="10175"/>
                        <a:pt x="17413" y="10241"/>
                      </a:cubicBezTo>
                      <a:lnTo>
                        <a:pt x="17347" y="10308"/>
                      </a:lnTo>
                      <a:lnTo>
                        <a:pt x="17180" y="9908"/>
                      </a:lnTo>
                      <a:cubicBezTo>
                        <a:pt x="17180" y="9774"/>
                        <a:pt x="17180" y="9674"/>
                        <a:pt x="17180" y="9541"/>
                      </a:cubicBezTo>
                      <a:cubicBezTo>
                        <a:pt x="17213" y="9207"/>
                        <a:pt x="17246" y="8840"/>
                        <a:pt x="16779" y="8640"/>
                      </a:cubicBezTo>
                      <a:cubicBezTo>
                        <a:pt x="16779" y="8607"/>
                        <a:pt x="16746" y="8574"/>
                        <a:pt x="16746" y="8540"/>
                      </a:cubicBezTo>
                      <a:cubicBezTo>
                        <a:pt x="16679" y="8507"/>
                        <a:pt x="16613" y="8507"/>
                        <a:pt x="16513" y="8507"/>
                      </a:cubicBezTo>
                      <a:lnTo>
                        <a:pt x="16413" y="8507"/>
                      </a:lnTo>
                      <a:cubicBezTo>
                        <a:pt x="16346" y="8507"/>
                        <a:pt x="16312" y="8540"/>
                        <a:pt x="16246" y="8574"/>
                      </a:cubicBezTo>
                      <a:lnTo>
                        <a:pt x="16212" y="8607"/>
                      </a:lnTo>
                      <a:cubicBezTo>
                        <a:pt x="16112" y="8740"/>
                        <a:pt x="16046" y="8907"/>
                        <a:pt x="16012" y="9074"/>
                      </a:cubicBezTo>
                      <a:lnTo>
                        <a:pt x="15712" y="8707"/>
                      </a:lnTo>
                      <a:lnTo>
                        <a:pt x="15445" y="8373"/>
                      </a:lnTo>
                      <a:cubicBezTo>
                        <a:pt x="15479" y="8307"/>
                        <a:pt x="15479" y="8240"/>
                        <a:pt x="15479" y="8173"/>
                      </a:cubicBezTo>
                      <a:cubicBezTo>
                        <a:pt x="15212" y="7740"/>
                        <a:pt x="15078" y="7206"/>
                        <a:pt x="15145" y="6672"/>
                      </a:cubicBezTo>
                      <a:lnTo>
                        <a:pt x="15145" y="6339"/>
                      </a:lnTo>
                      <a:cubicBezTo>
                        <a:pt x="15112" y="6005"/>
                        <a:pt x="15178" y="5638"/>
                        <a:pt x="15312" y="5338"/>
                      </a:cubicBezTo>
                      <a:cubicBezTo>
                        <a:pt x="15412" y="5171"/>
                        <a:pt x="15445" y="5004"/>
                        <a:pt x="15479" y="4804"/>
                      </a:cubicBezTo>
                      <a:lnTo>
                        <a:pt x="15479" y="4304"/>
                      </a:lnTo>
                      <a:cubicBezTo>
                        <a:pt x="15545" y="3870"/>
                        <a:pt x="15345" y="3503"/>
                        <a:pt x="14978" y="3303"/>
                      </a:cubicBezTo>
                      <a:lnTo>
                        <a:pt x="14778" y="3036"/>
                      </a:lnTo>
                      <a:cubicBezTo>
                        <a:pt x="14745" y="3003"/>
                        <a:pt x="14745" y="2970"/>
                        <a:pt x="14711" y="2936"/>
                      </a:cubicBezTo>
                      <a:cubicBezTo>
                        <a:pt x="14645" y="2836"/>
                        <a:pt x="14645" y="2703"/>
                        <a:pt x="14678" y="2603"/>
                      </a:cubicBezTo>
                      <a:cubicBezTo>
                        <a:pt x="14778" y="2436"/>
                        <a:pt x="14811" y="2269"/>
                        <a:pt x="14778" y="2102"/>
                      </a:cubicBezTo>
                      <a:cubicBezTo>
                        <a:pt x="14745" y="1902"/>
                        <a:pt x="14545" y="1835"/>
                        <a:pt x="14344" y="1702"/>
                      </a:cubicBezTo>
                      <a:lnTo>
                        <a:pt x="14144" y="1602"/>
                      </a:lnTo>
                      <a:cubicBezTo>
                        <a:pt x="13977" y="1502"/>
                        <a:pt x="13777" y="1468"/>
                        <a:pt x="13577" y="1468"/>
                      </a:cubicBezTo>
                      <a:cubicBezTo>
                        <a:pt x="13444" y="1468"/>
                        <a:pt x="13310" y="1468"/>
                        <a:pt x="13177" y="1502"/>
                      </a:cubicBezTo>
                      <a:cubicBezTo>
                        <a:pt x="13043" y="1502"/>
                        <a:pt x="12943" y="1535"/>
                        <a:pt x="12810" y="1535"/>
                      </a:cubicBezTo>
                      <a:cubicBezTo>
                        <a:pt x="12677" y="1535"/>
                        <a:pt x="12543" y="1502"/>
                        <a:pt x="12443" y="1468"/>
                      </a:cubicBezTo>
                      <a:cubicBezTo>
                        <a:pt x="12310" y="1368"/>
                        <a:pt x="12176" y="1302"/>
                        <a:pt x="12009" y="1302"/>
                      </a:cubicBezTo>
                      <a:cubicBezTo>
                        <a:pt x="11993" y="1285"/>
                        <a:pt x="11976" y="1277"/>
                        <a:pt x="11959" y="1277"/>
                      </a:cubicBezTo>
                      <a:cubicBezTo>
                        <a:pt x="11943" y="1277"/>
                        <a:pt x="11926" y="1285"/>
                        <a:pt x="11909" y="1302"/>
                      </a:cubicBezTo>
                      <a:cubicBezTo>
                        <a:pt x="11909" y="1268"/>
                        <a:pt x="11909" y="1235"/>
                        <a:pt x="11843" y="1202"/>
                      </a:cubicBezTo>
                      <a:cubicBezTo>
                        <a:pt x="11676" y="1202"/>
                        <a:pt x="11509" y="1102"/>
                        <a:pt x="11442" y="968"/>
                      </a:cubicBezTo>
                      <a:cubicBezTo>
                        <a:pt x="11342" y="868"/>
                        <a:pt x="11276" y="801"/>
                        <a:pt x="11175" y="735"/>
                      </a:cubicBezTo>
                      <a:lnTo>
                        <a:pt x="11075" y="735"/>
                      </a:lnTo>
                      <a:cubicBezTo>
                        <a:pt x="11042" y="735"/>
                        <a:pt x="11042" y="701"/>
                        <a:pt x="11009" y="668"/>
                      </a:cubicBezTo>
                      <a:cubicBezTo>
                        <a:pt x="10942" y="635"/>
                        <a:pt x="10842" y="601"/>
                        <a:pt x="10708" y="601"/>
                      </a:cubicBezTo>
                      <a:cubicBezTo>
                        <a:pt x="10675" y="601"/>
                        <a:pt x="10642" y="601"/>
                        <a:pt x="10608" y="635"/>
                      </a:cubicBezTo>
                      <a:cubicBezTo>
                        <a:pt x="10175" y="368"/>
                        <a:pt x="9708" y="168"/>
                        <a:pt x="9207" y="34"/>
                      </a:cubicBezTo>
                      <a:lnTo>
                        <a:pt x="9007" y="34"/>
                      </a:lnTo>
                      <a:cubicBezTo>
                        <a:pt x="8874" y="1"/>
                        <a:pt x="8740" y="1"/>
                        <a:pt x="860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Google Shape;457;p16">
                  <a:extLst>
                    <a:ext uri="{FF2B5EF4-FFF2-40B4-BE49-F238E27FC236}">
                      <a16:creationId xmlns="" xmlns:a16="http://schemas.microsoft.com/office/drawing/2014/main" id="{BFC922EB-D3B5-C599-8C96-D9F766B47B43}"/>
                    </a:ext>
                  </a:extLst>
                </p:cNvPr>
                <p:cNvSpPr/>
                <p:nvPr/>
              </p:nvSpPr>
              <p:spPr>
                <a:xfrm>
                  <a:off x="6136038" y="3053600"/>
                  <a:ext cx="102600" cy="15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4" h="6239" extrusionOk="0">
                      <a:moveTo>
                        <a:pt x="2502" y="1"/>
                      </a:moveTo>
                      <a:cubicBezTo>
                        <a:pt x="2335" y="34"/>
                        <a:pt x="2202" y="268"/>
                        <a:pt x="2035" y="601"/>
                      </a:cubicBezTo>
                      <a:cubicBezTo>
                        <a:pt x="1935" y="868"/>
                        <a:pt x="1668" y="1068"/>
                        <a:pt x="1368" y="1102"/>
                      </a:cubicBezTo>
                      <a:cubicBezTo>
                        <a:pt x="1201" y="1135"/>
                        <a:pt x="1101" y="1235"/>
                        <a:pt x="1068" y="1402"/>
                      </a:cubicBezTo>
                      <a:cubicBezTo>
                        <a:pt x="1034" y="1502"/>
                        <a:pt x="1101" y="1635"/>
                        <a:pt x="1201" y="1702"/>
                      </a:cubicBezTo>
                      <a:cubicBezTo>
                        <a:pt x="1368" y="1769"/>
                        <a:pt x="1434" y="1869"/>
                        <a:pt x="1434" y="1969"/>
                      </a:cubicBezTo>
                      <a:cubicBezTo>
                        <a:pt x="1434" y="2036"/>
                        <a:pt x="1268" y="2169"/>
                        <a:pt x="1134" y="2269"/>
                      </a:cubicBezTo>
                      <a:cubicBezTo>
                        <a:pt x="534" y="2603"/>
                        <a:pt x="400" y="3003"/>
                        <a:pt x="634" y="3703"/>
                      </a:cubicBezTo>
                      <a:cubicBezTo>
                        <a:pt x="767" y="4237"/>
                        <a:pt x="601" y="4804"/>
                        <a:pt x="167" y="5138"/>
                      </a:cubicBezTo>
                      <a:cubicBezTo>
                        <a:pt x="0" y="5638"/>
                        <a:pt x="67" y="5705"/>
                        <a:pt x="667" y="6105"/>
                      </a:cubicBezTo>
                      <a:cubicBezTo>
                        <a:pt x="734" y="6105"/>
                        <a:pt x="767" y="6139"/>
                        <a:pt x="834" y="6172"/>
                      </a:cubicBezTo>
                      <a:cubicBezTo>
                        <a:pt x="901" y="6205"/>
                        <a:pt x="1001" y="6239"/>
                        <a:pt x="1101" y="6239"/>
                      </a:cubicBezTo>
                      <a:cubicBezTo>
                        <a:pt x="1134" y="6239"/>
                        <a:pt x="1201" y="6239"/>
                        <a:pt x="1234" y="6205"/>
                      </a:cubicBezTo>
                      <a:lnTo>
                        <a:pt x="1601" y="6005"/>
                      </a:lnTo>
                      <a:cubicBezTo>
                        <a:pt x="1635" y="6005"/>
                        <a:pt x="1635" y="5972"/>
                        <a:pt x="1668" y="5972"/>
                      </a:cubicBezTo>
                      <a:cubicBezTo>
                        <a:pt x="2102" y="5672"/>
                        <a:pt x="2402" y="5271"/>
                        <a:pt x="2602" y="4804"/>
                      </a:cubicBezTo>
                      <a:lnTo>
                        <a:pt x="2669" y="4771"/>
                      </a:lnTo>
                      <a:lnTo>
                        <a:pt x="2769" y="4738"/>
                      </a:lnTo>
                      <a:lnTo>
                        <a:pt x="2802" y="4738"/>
                      </a:lnTo>
                      <a:cubicBezTo>
                        <a:pt x="2802" y="4771"/>
                        <a:pt x="2802" y="4804"/>
                        <a:pt x="2802" y="4838"/>
                      </a:cubicBezTo>
                      <a:cubicBezTo>
                        <a:pt x="2802" y="4938"/>
                        <a:pt x="2835" y="5038"/>
                        <a:pt x="2735" y="5104"/>
                      </a:cubicBezTo>
                      <a:cubicBezTo>
                        <a:pt x="2635" y="5205"/>
                        <a:pt x="2569" y="5338"/>
                        <a:pt x="2569" y="5505"/>
                      </a:cubicBezTo>
                      <a:cubicBezTo>
                        <a:pt x="2569" y="5605"/>
                        <a:pt x="2635" y="5672"/>
                        <a:pt x="2735" y="5738"/>
                      </a:cubicBezTo>
                      <a:cubicBezTo>
                        <a:pt x="2802" y="5772"/>
                        <a:pt x="2869" y="5772"/>
                        <a:pt x="2902" y="5772"/>
                      </a:cubicBezTo>
                      <a:cubicBezTo>
                        <a:pt x="3069" y="5772"/>
                        <a:pt x="3169" y="5638"/>
                        <a:pt x="3236" y="5471"/>
                      </a:cubicBezTo>
                      <a:cubicBezTo>
                        <a:pt x="3269" y="5405"/>
                        <a:pt x="3336" y="5338"/>
                        <a:pt x="3369" y="5305"/>
                      </a:cubicBezTo>
                      <a:cubicBezTo>
                        <a:pt x="3436" y="5238"/>
                        <a:pt x="3503" y="5171"/>
                        <a:pt x="3503" y="5071"/>
                      </a:cubicBezTo>
                      <a:cubicBezTo>
                        <a:pt x="3503" y="4971"/>
                        <a:pt x="3436" y="4904"/>
                        <a:pt x="3369" y="4838"/>
                      </a:cubicBezTo>
                      <a:cubicBezTo>
                        <a:pt x="3336" y="4804"/>
                        <a:pt x="3302" y="4771"/>
                        <a:pt x="3302" y="4738"/>
                      </a:cubicBezTo>
                      <a:cubicBezTo>
                        <a:pt x="3236" y="4571"/>
                        <a:pt x="3169" y="4504"/>
                        <a:pt x="3102" y="4504"/>
                      </a:cubicBezTo>
                      <a:cubicBezTo>
                        <a:pt x="3169" y="4471"/>
                        <a:pt x="3236" y="4437"/>
                        <a:pt x="3302" y="4437"/>
                      </a:cubicBezTo>
                      <a:lnTo>
                        <a:pt x="3503" y="4437"/>
                      </a:lnTo>
                      <a:cubicBezTo>
                        <a:pt x="3529" y="4446"/>
                        <a:pt x="3554" y="4450"/>
                        <a:pt x="3577" y="4450"/>
                      </a:cubicBezTo>
                      <a:cubicBezTo>
                        <a:pt x="3638" y="4450"/>
                        <a:pt x="3687" y="4419"/>
                        <a:pt x="3736" y="4371"/>
                      </a:cubicBezTo>
                      <a:cubicBezTo>
                        <a:pt x="3769" y="4337"/>
                        <a:pt x="3803" y="4304"/>
                        <a:pt x="3836" y="4271"/>
                      </a:cubicBezTo>
                      <a:cubicBezTo>
                        <a:pt x="3970" y="4070"/>
                        <a:pt x="4103" y="3937"/>
                        <a:pt x="4070" y="3770"/>
                      </a:cubicBezTo>
                      <a:cubicBezTo>
                        <a:pt x="4003" y="3603"/>
                        <a:pt x="3903" y="3537"/>
                        <a:pt x="3703" y="3403"/>
                      </a:cubicBezTo>
                      <a:cubicBezTo>
                        <a:pt x="3503" y="3337"/>
                        <a:pt x="3503" y="3070"/>
                        <a:pt x="3503" y="2803"/>
                      </a:cubicBezTo>
                      <a:cubicBezTo>
                        <a:pt x="3503" y="2336"/>
                        <a:pt x="3436" y="1835"/>
                        <a:pt x="3302" y="1368"/>
                      </a:cubicBezTo>
                      <a:cubicBezTo>
                        <a:pt x="3269" y="1235"/>
                        <a:pt x="3236" y="1068"/>
                        <a:pt x="3269" y="935"/>
                      </a:cubicBezTo>
                      <a:cubicBezTo>
                        <a:pt x="3302" y="735"/>
                        <a:pt x="3269" y="535"/>
                        <a:pt x="3169" y="368"/>
                      </a:cubicBezTo>
                      <a:cubicBezTo>
                        <a:pt x="2936" y="168"/>
                        <a:pt x="2735" y="1"/>
                        <a:pt x="25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" name="Google Shape;458;p16">
                  <a:extLst>
                    <a:ext uri="{FF2B5EF4-FFF2-40B4-BE49-F238E27FC236}">
                      <a16:creationId xmlns="" xmlns:a16="http://schemas.microsoft.com/office/drawing/2014/main" id="{CE6B9C2A-1C7D-576B-EEB9-F7502ED612CF}"/>
                    </a:ext>
                  </a:extLst>
                </p:cNvPr>
                <p:cNvSpPr/>
                <p:nvPr/>
              </p:nvSpPr>
              <p:spPr>
                <a:xfrm>
                  <a:off x="5817463" y="3218725"/>
                  <a:ext cx="135125" cy="13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5" h="5405" extrusionOk="0">
                      <a:moveTo>
                        <a:pt x="4137" y="1"/>
                      </a:moveTo>
                      <a:cubicBezTo>
                        <a:pt x="3903" y="34"/>
                        <a:pt x="3703" y="101"/>
                        <a:pt x="3503" y="234"/>
                      </a:cubicBezTo>
                      <a:lnTo>
                        <a:pt x="3470" y="267"/>
                      </a:lnTo>
                      <a:cubicBezTo>
                        <a:pt x="3403" y="334"/>
                        <a:pt x="3336" y="368"/>
                        <a:pt x="3303" y="434"/>
                      </a:cubicBezTo>
                      <a:cubicBezTo>
                        <a:pt x="3236" y="501"/>
                        <a:pt x="3203" y="534"/>
                        <a:pt x="3170" y="601"/>
                      </a:cubicBezTo>
                      <a:cubicBezTo>
                        <a:pt x="2969" y="1101"/>
                        <a:pt x="2502" y="1402"/>
                        <a:pt x="1969" y="1402"/>
                      </a:cubicBezTo>
                      <a:lnTo>
                        <a:pt x="1669" y="1402"/>
                      </a:lnTo>
                      <a:cubicBezTo>
                        <a:pt x="1568" y="1402"/>
                        <a:pt x="1468" y="1435"/>
                        <a:pt x="1368" y="1468"/>
                      </a:cubicBezTo>
                      <a:cubicBezTo>
                        <a:pt x="1168" y="1468"/>
                        <a:pt x="1068" y="1635"/>
                        <a:pt x="1101" y="1802"/>
                      </a:cubicBezTo>
                      <a:cubicBezTo>
                        <a:pt x="1135" y="1935"/>
                        <a:pt x="1235" y="2035"/>
                        <a:pt x="1368" y="2035"/>
                      </a:cubicBezTo>
                      <a:lnTo>
                        <a:pt x="1435" y="2035"/>
                      </a:lnTo>
                      <a:cubicBezTo>
                        <a:pt x="1502" y="2002"/>
                        <a:pt x="1568" y="2002"/>
                        <a:pt x="1669" y="2002"/>
                      </a:cubicBezTo>
                      <a:cubicBezTo>
                        <a:pt x="1677" y="1993"/>
                        <a:pt x="1691" y="1989"/>
                        <a:pt x="1707" y="1989"/>
                      </a:cubicBezTo>
                      <a:cubicBezTo>
                        <a:pt x="1751" y="1989"/>
                        <a:pt x="1811" y="2020"/>
                        <a:pt x="1835" y="2069"/>
                      </a:cubicBezTo>
                      <a:cubicBezTo>
                        <a:pt x="1902" y="2135"/>
                        <a:pt x="1835" y="2269"/>
                        <a:pt x="1769" y="2402"/>
                      </a:cubicBezTo>
                      <a:cubicBezTo>
                        <a:pt x="1769" y="2469"/>
                        <a:pt x="1735" y="2502"/>
                        <a:pt x="1735" y="2569"/>
                      </a:cubicBezTo>
                      <a:cubicBezTo>
                        <a:pt x="1702" y="2703"/>
                        <a:pt x="1635" y="2836"/>
                        <a:pt x="1535" y="2936"/>
                      </a:cubicBezTo>
                      <a:cubicBezTo>
                        <a:pt x="1368" y="3203"/>
                        <a:pt x="1168" y="3470"/>
                        <a:pt x="1535" y="3903"/>
                      </a:cubicBezTo>
                      <a:cubicBezTo>
                        <a:pt x="1535" y="3970"/>
                        <a:pt x="1402" y="4037"/>
                        <a:pt x="1335" y="4104"/>
                      </a:cubicBezTo>
                      <a:lnTo>
                        <a:pt x="701" y="4504"/>
                      </a:lnTo>
                      <a:lnTo>
                        <a:pt x="534" y="4604"/>
                      </a:lnTo>
                      <a:cubicBezTo>
                        <a:pt x="268" y="4771"/>
                        <a:pt x="1" y="4937"/>
                        <a:pt x="34" y="5371"/>
                      </a:cubicBezTo>
                      <a:cubicBezTo>
                        <a:pt x="101" y="5371"/>
                        <a:pt x="167" y="5404"/>
                        <a:pt x="201" y="5404"/>
                      </a:cubicBezTo>
                      <a:cubicBezTo>
                        <a:pt x="368" y="5371"/>
                        <a:pt x="501" y="5338"/>
                        <a:pt x="634" y="5238"/>
                      </a:cubicBezTo>
                      <a:cubicBezTo>
                        <a:pt x="735" y="5138"/>
                        <a:pt x="868" y="5104"/>
                        <a:pt x="1001" y="5071"/>
                      </a:cubicBezTo>
                      <a:cubicBezTo>
                        <a:pt x="1502" y="5071"/>
                        <a:pt x="2035" y="5004"/>
                        <a:pt x="2269" y="4370"/>
                      </a:cubicBezTo>
                      <a:cubicBezTo>
                        <a:pt x="2302" y="4270"/>
                        <a:pt x="2369" y="4237"/>
                        <a:pt x="2469" y="4204"/>
                      </a:cubicBezTo>
                      <a:cubicBezTo>
                        <a:pt x="2569" y="4137"/>
                        <a:pt x="2669" y="4104"/>
                        <a:pt x="2703" y="3970"/>
                      </a:cubicBezTo>
                      <a:lnTo>
                        <a:pt x="3270" y="3003"/>
                      </a:lnTo>
                      <a:cubicBezTo>
                        <a:pt x="3837" y="2502"/>
                        <a:pt x="4304" y="2002"/>
                        <a:pt x="4004" y="1201"/>
                      </a:cubicBezTo>
                      <a:cubicBezTo>
                        <a:pt x="4004" y="1168"/>
                        <a:pt x="4004" y="1101"/>
                        <a:pt x="4004" y="1101"/>
                      </a:cubicBezTo>
                      <a:cubicBezTo>
                        <a:pt x="4037" y="1035"/>
                        <a:pt x="4104" y="1035"/>
                        <a:pt x="4204" y="1001"/>
                      </a:cubicBezTo>
                      <a:lnTo>
                        <a:pt x="4404" y="1001"/>
                      </a:lnTo>
                      <a:cubicBezTo>
                        <a:pt x="4437" y="1001"/>
                        <a:pt x="4504" y="968"/>
                        <a:pt x="4571" y="968"/>
                      </a:cubicBezTo>
                      <a:cubicBezTo>
                        <a:pt x="4637" y="968"/>
                        <a:pt x="4704" y="1001"/>
                        <a:pt x="4771" y="1035"/>
                      </a:cubicBezTo>
                      <a:cubicBezTo>
                        <a:pt x="5038" y="1035"/>
                        <a:pt x="5371" y="1001"/>
                        <a:pt x="5405" y="701"/>
                      </a:cubicBezTo>
                      <a:lnTo>
                        <a:pt x="5405" y="634"/>
                      </a:lnTo>
                      <a:cubicBezTo>
                        <a:pt x="5405" y="601"/>
                        <a:pt x="5371" y="601"/>
                        <a:pt x="5371" y="601"/>
                      </a:cubicBezTo>
                      <a:cubicBezTo>
                        <a:pt x="5304" y="401"/>
                        <a:pt x="5138" y="267"/>
                        <a:pt x="4904" y="134"/>
                      </a:cubicBezTo>
                      <a:cubicBezTo>
                        <a:pt x="4737" y="34"/>
                        <a:pt x="4537" y="1"/>
                        <a:pt x="433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Google Shape;459;p16">
                  <a:extLst>
                    <a:ext uri="{FF2B5EF4-FFF2-40B4-BE49-F238E27FC236}">
                      <a16:creationId xmlns="" xmlns:a16="http://schemas.microsoft.com/office/drawing/2014/main" id="{EADCD3ED-3170-5382-1EE6-34180B596756}"/>
                    </a:ext>
                  </a:extLst>
                </p:cNvPr>
                <p:cNvSpPr/>
                <p:nvPr/>
              </p:nvSpPr>
              <p:spPr>
                <a:xfrm>
                  <a:off x="5565613" y="2253875"/>
                  <a:ext cx="55900" cy="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6" h="2970" extrusionOk="0">
                      <a:moveTo>
                        <a:pt x="1469" y="0"/>
                      </a:moveTo>
                      <a:cubicBezTo>
                        <a:pt x="868" y="267"/>
                        <a:pt x="401" y="767"/>
                        <a:pt x="168" y="1401"/>
                      </a:cubicBezTo>
                      <a:cubicBezTo>
                        <a:pt x="1" y="1868"/>
                        <a:pt x="34" y="2402"/>
                        <a:pt x="268" y="2836"/>
                      </a:cubicBezTo>
                      <a:cubicBezTo>
                        <a:pt x="301" y="2936"/>
                        <a:pt x="368" y="2969"/>
                        <a:pt x="468" y="2969"/>
                      </a:cubicBezTo>
                      <a:cubicBezTo>
                        <a:pt x="1602" y="2969"/>
                        <a:pt x="2236" y="2302"/>
                        <a:pt x="2236" y="1134"/>
                      </a:cubicBezTo>
                      <a:cubicBezTo>
                        <a:pt x="2236" y="767"/>
                        <a:pt x="2136" y="434"/>
                        <a:pt x="1869" y="167"/>
                      </a:cubicBezTo>
                      <a:cubicBezTo>
                        <a:pt x="1802" y="67"/>
                        <a:pt x="1702" y="0"/>
                        <a:pt x="15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Google Shape;460;p16">
                  <a:extLst>
                    <a:ext uri="{FF2B5EF4-FFF2-40B4-BE49-F238E27FC236}">
                      <a16:creationId xmlns="" xmlns:a16="http://schemas.microsoft.com/office/drawing/2014/main" id="{490CF5DC-C49A-709C-738F-4E7BE04D2785}"/>
                    </a:ext>
                  </a:extLst>
                </p:cNvPr>
                <p:cNvSpPr/>
                <p:nvPr/>
              </p:nvSpPr>
              <p:spPr>
                <a:xfrm>
                  <a:off x="5484738" y="2630800"/>
                  <a:ext cx="83400" cy="6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6" h="2770" extrusionOk="0">
                      <a:moveTo>
                        <a:pt x="867" y="1"/>
                      </a:moveTo>
                      <a:cubicBezTo>
                        <a:pt x="767" y="1"/>
                        <a:pt x="634" y="67"/>
                        <a:pt x="534" y="168"/>
                      </a:cubicBezTo>
                      <a:cubicBezTo>
                        <a:pt x="534" y="201"/>
                        <a:pt x="501" y="201"/>
                        <a:pt x="501" y="234"/>
                      </a:cubicBezTo>
                      <a:lnTo>
                        <a:pt x="501" y="268"/>
                      </a:lnTo>
                      <a:cubicBezTo>
                        <a:pt x="501" y="301"/>
                        <a:pt x="467" y="301"/>
                        <a:pt x="467" y="334"/>
                      </a:cubicBezTo>
                      <a:lnTo>
                        <a:pt x="367" y="468"/>
                      </a:lnTo>
                      <a:cubicBezTo>
                        <a:pt x="234" y="601"/>
                        <a:pt x="334" y="735"/>
                        <a:pt x="400" y="835"/>
                      </a:cubicBezTo>
                      <a:cubicBezTo>
                        <a:pt x="467" y="901"/>
                        <a:pt x="501" y="1001"/>
                        <a:pt x="501" y="1102"/>
                      </a:cubicBezTo>
                      <a:lnTo>
                        <a:pt x="367" y="1102"/>
                      </a:lnTo>
                      <a:cubicBezTo>
                        <a:pt x="300" y="1102"/>
                        <a:pt x="234" y="1102"/>
                        <a:pt x="167" y="1202"/>
                      </a:cubicBezTo>
                      <a:cubicBezTo>
                        <a:pt x="0" y="1468"/>
                        <a:pt x="0" y="1835"/>
                        <a:pt x="167" y="2102"/>
                      </a:cubicBezTo>
                      <a:lnTo>
                        <a:pt x="200" y="2302"/>
                      </a:lnTo>
                      <a:cubicBezTo>
                        <a:pt x="334" y="2503"/>
                        <a:pt x="434" y="2736"/>
                        <a:pt x="634" y="2769"/>
                      </a:cubicBezTo>
                      <a:lnTo>
                        <a:pt x="701" y="2769"/>
                      </a:lnTo>
                      <a:cubicBezTo>
                        <a:pt x="834" y="2769"/>
                        <a:pt x="934" y="2703"/>
                        <a:pt x="1034" y="2636"/>
                      </a:cubicBezTo>
                      <a:cubicBezTo>
                        <a:pt x="1234" y="2503"/>
                        <a:pt x="1468" y="2469"/>
                        <a:pt x="1701" y="2469"/>
                      </a:cubicBezTo>
                      <a:lnTo>
                        <a:pt x="2335" y="2469"/>
                      </a:lnTo>
                      <a:cubicBezTo>
                        <a:pt x="2435" y="2469"/>
                        <a:pt x="2535" y="2469"/>
                        <a:pt x="2669" y="2436"/>
                      </a:cubicBezTo>
                      <a:lnTo>
                        <a:pt x="2702" y="2436"/>
                      </a:lnTo>
                      <a:cubicBezTo>
                        <a:pt x="2769" y="2436"/>
                        <a:pt x="2836" y="2469"/>
                        <a:pt x="2902" y="2469"/>
                      </a:cubicBezTo>
                      <a:cubicBezTo>
                        <a:pt x="2969" y="2503"/>
                        <a:pt x="3036" y="2503"/>
                        <a:pt x="3102" y="2503"/>
                      </a:cubicBezTo>
                      <a:cubicBezTo>
                        <a:pt x="3236" y="2503"/>
                        <a:pt x="3303" y="2436"/>
                        <a:pt x="3336" y="2236"/>
                      </a:cubicBezTo>
                      <a:lnTo>
                        <a:pt x="3336" y="2136"/>
                      </a:lnTo>
                      <a:lnTo>
                        <a:pt x="3336" y="2036"/>
                      </a:lnTo>
                      <a:cubicBezTo>
                        <a:pt x="3336" y="1969"/>
                        <a:pt x="3336" y="1902"/>
                        <a:pt x="3336" y="1835"/>
                      </a:cubicBezTo>
                      <a:cubicBezTo>
                        <a:pt x="3336" y="1769"/>
                        <a:pt x="3303" y="1735"/>
                        <a:pt x="3303" y="1669"/>
                      </a:cubicBezTo>
                      <a:cubicBezTo>
                        <a:pt x="3269" y="1635"/>
                        <a:pt x="3236" y="1602"/>
                        <a:pt x="3236" y="1569"/>
                      </a:cubicBezTo>
                      <a:cubicBezTo>
                        <a:pt x="3202" y="1535"/>
                        <a:pt x="3169" y="1535"/>
                        <a:pt x="3136" y="1502"/>
                      </a:cubicBezTo>
                      <a:cubicBezTo>
                        <a:pt x="3102" y="1468"/>
                        <a:pt x="3036" y="1435"/>
                        <a:pt x="3002" y="1435"/>
                      </a:cubicBezTo>
                      <a:cubicBezTo>
                        <a:pt x="2969" y="1402"/>
                        <a:pt x="2936" y="1402"/>
                        <a:pt x="2936" y="1402"/>
                      </a:cubicBezTo>
                      <a:cubicBezTo>
                        <a:pt x="2869" y="1402"/>
                        <a:pt x="2836" y="1335"/>
                        <a:pt x="2802" y="1335"/>
                      </a:cubicBezTo>
                      <a:cubicBezTo>
                        <a:pt x="2502" y="1268"/>
                        <a:pt x="2235" y="1102"/>
                        <a:pt x="2035" y="901"/>
                      </a:cubicBezTo>
                      <a:cubicBezTo>
                        <a:pt x="1968" y="801"/>
                        <a:pt x="1868" y="701"/>
                        <a:pt x="1735" y="668"/>
                      </a:cubicBezTo>
                      <a:lnTo>
                        <a:pt x="1668" y="668"/>
                      </a:lnTo>
                      <a:lnTo>
                        <a:pt x="1601" y="534"/>
                      </a:lnTo>
                      <a:lnTo>
                        <a:pt x="1401" y="401"/>
                      </a:lnTo>
                      <a:lnTo>
                        <a:pt x="1334" y="268"/>
                      </a:lnTo>
                      <a:cubicBezTo>
                        <a:pt x="1234" y="101"/>
                        <a:pt x="1068" y="34"/>
                        <a:pt x="8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Google Shape;461;p16">
                  <a:extLst>
                    <a:ext uri="{FF2B5EF4-FFF2-40B4-BE49-F238E27FC236}">
                      <a16:creationId xmlns="" xmlns:a16="http://schemas.microsoft.com/office/drawing/2014/main" id="{1AD9DCB2-AB7F-0A8E-DD2B-34985E67B9BF}"/>
                    </a:ext>
                  </a:extLst>
                </p:cNvPr>
                <p:cNvSpPr/>
                <p:nvPr/>
              </p:nvSpPr>
              <p:spPr>
                <a:xfrm>
                  <a:off x="5765763" y="2517400"/>
                  <a:ext cx="121775" cy="6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1" h="2502" extrusionOk="0">
                      <a:moveTo>
                        <a:pt x="2369" y="0"/>
                      </a:moveTo>
                      <a:cubicBezTo>
                        <a:pt x="1902" y="34"/>
                        <a:pt x="1468" y="100"/>
                        <a:pt x="1068" y="267"/>
                      </a:cubicBezTo>
                      <a:cubicBezTo>
                        <a:pt x="834" y="334"/>
                        <a:pt x="601" y="400"/>
                        <a:pt x="367" y="434"/>
                      </a:cubicBezTo>
                      <a:cubicBezTo>
                        <a:pt x="234" y="434"/>
                        <a:pt x="101" y="567"/>
                        <a:pt x="34" y="701"/>
                      </a:cubicBezTo>
                      <a:cubicBezTo>
                        <a:pt x="1" y="934"/>
                        <a:pt x="67" y="1134"/>
                        <a:pt x="234" y="1301"/>
                      </a:cubicBezTo>
                      <a:cubicBezTo>
                        <a:pt x="401" y="1501"/>
                        <a:pt x="668" y="1601"/>
                        <a:pt x="935" y="1601"/>
                      </a:cubicBezTo>
                      <a:lnTo>
                        <a:pt x="1068" y="1601"/>
                      </a:lnTo>
                      <a:cubicBezTo>
                        <a:pt x="1068" y="1668"/>
                        <a:pt x="1068" y="1735"/>
                        <a:pt x="1001" y="1801"/>
                      </a:cubicBezTo>
                      <a:cubicBezTo>
                        <a:pt x="968" y="1902"/>
                        <a:pt x="935" y="2002"/>
                        <a:pt x="968" y="2102"/>
                      </a:cubicBezTo>
                      <a:lnTo>
                        <a:pt x="1201" y="2302"/>
                      </a:lnTo>
                      <a:lnTo>
                        <a:pt x="1368" y="2435"/>
                      </a:lnTo>
                      <a:cubicBezTo>
                        <a:pt x="1468" y="2502"/>
                        <a:pt x="1602" y="2502"/>
                        <a:pt x="1735" y="2502"/>
                      </a:cubicBezTo>
                      <a:cubicBezTo>
                        <a:pt x="2102" y="2469"/>
                        <a:pt x="2436" y="2335"/>
                        <a:pt x="2736" y="2135"/>
                      </a:cubicBezTo>
                      <a:lnTo>
                        <a:pt x="2903" y="2002"/>
                      </a:lnTo>
                      <a:cubicBezTo>
                        <a:pt x="2936" y="2068"/>
                        <a:pt x="3003" y="2102"/>
                        <a:pt x="3069" y="2102"/>
                      </a:cubicBezTo>
                      <a:cubicBezTo>
                        <a:pt x="3236" y="2102"/>
                        <a:pt x="3403" y="2068"/>
                        <a:pt x="3536" y="2035"/>
                      </a:cubicBezTo>
                      <a:lnTo>
                        <a:pt x="3670" y="1968"/>
                      </a:lnTo>
                      <a:cubicBezTo>
                        <a:pt x="3770" y="1935"/>
                        <a:pt x="3870" y="1935"/>
                        <a:pt x="3970" y="1935"/>
                      </a:cubicBezTo>
                      <a:cubicBezTo>
                        <a:pt x="4170" y="1935"/>
                        <a:pt x="4370" y="1835"/>
                        <a:pt x="4504" y="1668"/>
                      </a:cubicBezTo>
                      <a:cubicBezTo>
                        <a:pt x="4504" y="1635"/>
                        <a:pt x="4504" y="1601"/>
                        <a:pt x="4504" y="1568"/>
                      </a:cubicBezTo>
                      <a:lnTo>
                        <a:pt x="4537" y="1535"/>
                      </a:lnTo>
                      <a:cubicBezTo>
                        <a:pt x="4704" y="1468"/>
                        <a:pt x="4837" y="1401"/>
                        <a:pt x="4871" y="1168"/>
                      </a:cubicBezTo>
                      <a:lnTo>
                        <a:pt x="4570" y="867"/>
                      </a:lnTo>
                      <a:lnTo>
                        <a:pt x="4404" y="601"/>
                      </a:lnTo>
                      <a:lnTo>
                        <a:pt x="3803" y="200"/>
                      </a:lnTo>
                      <a:cubicBezTo>
                        <a:pt x="3770" y="234"/>
                        <a:pt x="3703" y="234"/>
                        <a:pt x="3636" y="234"/>
                      </a:cubicBezTo>
                      <a:cubicBezTo>
                        <a:pt x="3503" y="234"/>
                        <a:pt x="3336" y="200"/>
                        <a:pt x="3203" y="134"/>
                      </a:cubicBezTo>
                      <a:cubicBezTo>
                        <a:pt x="3069" y="67"/>
                        <a:pt x="2936" y="34"/>
                        <a:pt x="2803" y="34"/>
                      </a:cubicBezTo>
                      <a:lnTo>
                        <a:pt x="2736" y="34"/>
                      </a:lnTo>
                      <a:cubicBezTo>
                        <a:pt x="2602" y="0"/>
                        <a:pt x="2502" y="0"/>
                        <a:pt x="23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Google Shape;462;p16">
                  <a:extLst>
                    <a:ext uri="{FF2B5EF4-FFF2-40B4-BE49-F238E27FC236}">
                      <a16:creationId xmlns="" xmlns:a16="http://schemas.microsoft.com/office/drawing/2014/main" id="{ED0C84FB-129B-094E-E4CE-0C7DB4E43D6E}"/>
                    </a:ext>
                  </a:extLst>
                </p:cNvPr>
                <p:cNvSpPr/>
                <p:nvPr/>
              </p:nvSpPr>
              <p:spPr>
                <a:xfrm>
                  <a:off x="5718238" y="2680850"/>
                  <a:ext cx="77575" cy="5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2069" extrusionOk="0">
                      <a:moveTo>
                        <a:pt x="2335" y="0"/>
                      </a:moveTo>
                      <a:cubicBezTo>
                        <a:pt x="2268" y="0"/>
                        <a:pt x="2202" y="34"/>
                        <a:pt x="2168" y="67"/>
                      </a:cubicBezTo>
                      <a:cubicBezTo>
                        <a:pt x="1902" y="267"/>
                        <a:pt x="1568" y="367"/>
                        <a:pt x="1234" y="367"/>
                      </a:cubicBezTo>
                      <a:lnTo>
                        <a:pt x="1068" y="367"/>
                      </a:lnTo>
                      <a:cubicBezTo>
                        <a:pt x="767" y="367"/>
                        <a:pt x="467" y="501"/>
                        <a:pt x="234" y="667"/>
                      </a:cubicBezTo>
                      <a:cubicBezTo>
                        <a:pt x="100" y="767"/>
                        <a:pt x="34" y="867"/>
                        <a:pt x="0" y="1034"/>
                      </a:cubicBezTo>
                      <a:cubicBezTo>
                        <a:pt x="0" y="1034"/>
                        <a:pt x="0" y="1068"/>
                        <a:pt x="0" y="1068"/>
                      </a:cubicBezTo>
                      <a:lnTo>
                        <a:pt x="34" y="1101"/>
                      </a:lnTo>
                      <a:cubicBezTo>
                        <a:pt x="34" y="1134"/>
                        <a:pt x="67" y="1201"/>
                        <a:pt x="100" y="1234"/>
                      </a:cubicBezTo>
                      <a:cubicBezTo>
                        <a:pt x="134" y="1268"/>
                        <a:pt x="167" y="1268"/>
                        <a:pt x="200" y="1301"/>
                      </a:cubicBezTo>
                      <a:cubicBezTo>
                        <a:pt x="534" y="1568"/>
                        <a:pt x="901" y="1801"/>
                        <a:pt x="1301" y="2002"/>
                      </a:cubicBezTo>
                      <a:cubicBezTo>
                        <a:pt x="1435" y="2068"/>
                        <a:pt x="1535" y="2068"/>
                        <a:pt x="1668" y="2068"/>
                      </a:cubicBezTo>
                      <a:cubicBezTo>
                        <a:pt x="2202" y="2068"/>
                        <a:pt x="2936" y="1768"/>
                        <a:pt x="2969" y="1468"/>
                      </a:cubicBezTo>
                      <a:cubicBezTo>
                        <a:pt x="3102" y="1034"/>
                        <a:pt x="3002" y="567"/>
                        <a:pt x="2735" y="234"/>
                      </a:cubicBezTo>
                      <a:lnTo>
                        <a:pt x="2602" y="134"/>
                      </a:lnTo>
                      <a:cubicBezTo>
                        <a:pt x="2535" y="100"/>
                        <a:pt x="2469" y="34"/>
                        <a:pt x="2402" y="34"/>
                      </a:cubicBezTo>
                      <a:cubicBezTo>
                        <a:pt x="2369" y="0"/>
                        <a:pt x="2369" y="0"/>
                        <a:pt x="23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Google Shape;463;p16">
                  <a:extLst>
                    <a:ext uri="{FF2B5EF4-FFF2-40B4-BE49-F238E27FC236}">
                      <a16:creationId xmlns="" xmlns:a16="http://schemas.microsoft.com/office/drawing/2014/main" id="{42D1187E-292F-1B20-2916-BE25A700FA51}"/>
                    </a:ext>
                  </a:extLst>
                </p:cNvPr>
                <p:cNvSpPr/>
                <p:nvPr/>
              </p:nvSpPr>
              <p:spPr>
                <a:xfrm>
                  <a:off x="5456388" y="2299725"/>
                  <a:ext cx="190150" cy="316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6" h="12644" extrusionOk="0">
                      <a:moveTo>
                        <a:pt x="3469" y="4504"/>
                      </a:moveTo>
                      <a:cubicBezTo>
                        <a:pt x="3469" y="4538"/>
                        <a:pt x="3436" y="4571"/>
                        <a:pt x="3436" y="4571"/>
                      </a:cubicBezTo>
                      <a:cubicBezTo>
                        <a:pt x="3436" y="4571"/>
                        <a:pt x="3436" y="4538"/>
                        <a:pt x="3436" y="4538"/>
                      </a:cubicBezTo>
                      <a:cubicBezTo>
                        <a:pt x="3436" y="4538"/>
                        <a:pt x="3469" y="4504"/>
                        <a:pt x="3469" y="4504"/>
                      </a:cubicBezTo>
                      <a:close/>
                      <a:moveTo>
                        <a:pt x="3369" y="4704"/>
                      </a:moveTo>
                      <a:cubicBezTo>
                        <a:pt x="3336" y="4804"/>
                        <a:pt x="3302" y="4871"/>
                        <a:pt x="3302" y="4971"/>
                      </a:cubicBezTo>
                      <a:cubicBezTo>
                        <a:pt x="3236" y="4971"/>
                        <a:pt x="3202" y="5005"/>
                        <a:pt x="3136" y="5071"/>
                      </a:cubicBezTo>
                      <a:cubicBezTo>
                        <a:pt x="3102" y="5105"/>
                        <a:pt x="3036" y="5138"/>
                        <a:pt x="2969" y="5171"/>
                      </a:cubicBezTo>
                      <a:lnTo>
                        <a:pt x="2902" y="5171"/>
                      </a:lnTo>
                      <a:cubicBezTo>
                        <a:pt x="2902" y="5005"/>
                        <a:pt x="3036" y="4938"/>
                        <a:pt x="3169" y="4871"/>
                      </a:cubicBezTo>
                      <a:cubicBezTo>
                        <a:pt x="3236" y="4838"/>
                        <a:pt x="3302" y="4771"/>
                        <a:pt x="3369" y="4704"/>
                      </a:cubicBezTo>
                      <a:close/>
                      <a:moveTo>
                        <a:pt x="3736" y="1"/>
                      </a:moveTo>
                      <a:cubicBezTo>
                        <a:pt x="3603" y="1"/>
                        <a:pt x="3436" y="34"/>
                        <a:pt x="3302" y="134"/>
                      </a:cubicBezTo>
                      <a:cubicBezTo>
                        <a:pt x="2802" y="435"/>
                        <a:pt x="2368" y="902"/>
                        <a:pt x="2102" y="1435"/>
                      </a:cubicBezTo>
                      <a:cubicBezTo>
                        <a:pt x="1968" y="1602"/>
                        <a:pt x="1901" y="1769"/>
                        <a:pt x="1868" y="1969"/>
                      </a:cubicBezTo>
                      <a:cubicBezTo>
                        <a:pt x="1835" y="2136"/>
                        <a:pt x="1768" y="2269"/>
                        <a:pt x="1701" y="2436"/>
                      </a:cubicBezTo>
                      <a:lnTo>
                        <a:pt x="1534" y="3437"/>
                      </a:lnTo>
                      <a:cubicBezTo>
                        <a:pt x="967" y="4104"/>
                        <a:pt x="967" y="4404"/>
                        <a:pt x="1534" y="5005"/>
                      </a:cubicBezTo>
                      <a:cubicBezTo>
                        <a:pt x="1801" y="5271"/>
                        <a:pt x="1868" y="5705"/>
                        <a:pt x="1701" y="6039"/>
                      </a:cubicBezTo>
                      <a:cubicBezTo>
                        <a:pt x="1635" y="6272"/>
                        <a:pt x="1601" y="6539"/>
                        <a:pt x="1668" y="6772"/>
                      </a:cubicBezTo>
                      <a:lnTo>
                        <a:pt x="1668" y="6873"/>
                      </a:lnTo>
                      <a:cubicBezTo>
                        <a:pt x="1701" y="6939"/>
                        <a:pt x="1701" y="7006"/>
                        <a:pt x="1701" y="7073"/>
                      </a:cubicBezTo>
                      <a:cubicBezTo>
                        <a:pt x="1735" y="7173"/>
                        <a:pt x="1768" y="7306"/>
                        <a:pt x="1868" y="7406"/>
                      </a:cubicBezTo>
                      <a:lnTo>
                        <a:pt x="2001" y="7573"/>
                      </a:lnTo>
                      <a:lnTo>
                        <a:pt x="2135" y="8207"/>
                      </a:lnTo>
                      <a:lnTo>
                        <a:pt x="2268" y="8874"/>
                      </a:lnTo>
                      <a:cubicBezTo>
                        <a:pt x="2068" y="9007"/>
                        <a:pt x="1935" y="9208"/>
                        <a:pt x="1901" y="9474"/>
                      </a:cubicBezTo>
                      <a:cubicBezTo>
                        <a:pt x="1868" y="9574"/>
                        <a:pt x="1835" y="9675"/>
                        <a:pt x="1768" y="9775"/>
                      </a:cubicBezTo>
                      <a:cubicBezTo>
                        <a:pt x="1768" y="9808"/>
                        <a:pt x="1735" y="9841"/>
                        <a:pt x="1735" y="9841"/>
                      </a:cubicBezTo>
                      <a:lnTo>
                        <a:pt x="1635" y="9841"/>
                      </a:lnTo>
                      <a:cubicBezTo>
                        <a:pt x="1468" y="9841"/>
                        <a:pt x="1301" y="9775"/>
                        <a:pt x="1168" y="9675"/>
                      </a:cubicBezTo>
                      <a:cubicBezTo>
                        <a:pt x="1034" y="9574"/>
                        <a:pt x="867" y="9508"/>
                        <a:pt x="667" y="9508"/>
                      </a:cubicBezTo>
                      <a:lnTo>
                        <a:pt x="534" y="9508"/>
                      </a:lnTo>
                      <a:cubicBezTo>
                        <a:pt x="267" y="9574"/>
                        <a:pt x="33" y="9841"/>
                        <a:pt x="0" y="10175"/>
                      </a:cubicBezTo>
                      <a:cubicBezTo>
                        <a:pt x="33" y="10442"/>
                        <a:pt x="67" y="10675"/>
                        <a:pt x="167" y="10942"/>
                      </a:cubicBezTo>
                      <a:cubicBezTo>
                        <a:pt x="367" y="11276"/>
                        <a:pt x="434" y="11676"/>
                        <a:pt x="367" y="12043"/>
                      </a:cubicBezTo>
                      <a:lnTo>
                        <a:pt x="434" y="12076"/>
                      </a:lnTo>
                      <a:lnTo>
                        <a:pt x="500" y="12110"/>
                      </a:lnTo>
                      <a:cubicBezTo>
                        <a:pt x="667" y="12243"/>
                        <a:pt x="901" y="12343"/>
                        <a:pt x="1134" y="12410"/>
                      </a:cubicBezTo>
                      <a:cubicBezTo>
                        <a:pt x="1234" y="12410"/>
                        <a:pt x="1268" y="12310"/>
                        <a:pt x="1268" y="12110"/>
                      </a:cubicBezTo>
                      <a:lnTo>
                        <a:pt x="1268" y="11943"/>
                      </a:lnTo>
                      <a:cubicBezTo>
                        <a:pt x="1401" y="12343"/>
                        <a:pt x="1801" y="12443"/>
                        <a:pt x="2168" y="12510"/>
                      </a:cubicBezTo>
                      <a:cubicBezTo>
                        <a:pt x="2302" y="12543"/>
                        <a:pt x="2435" y="12577"/>
                        <a:pt x="2535" y="12610"/>
                      </a:cubicBezTo>
                      <a:cubicBezTo>
                        <a:pt x="2569" y="12610"/>
                        <a:pt x="2602" y="12610"/>
                        <a:pt x="2635" y="12577"/>
                      </a:cubicBezTo>
                      <a:cubicBezTo>
                        <a:pt x="2669" y="12610"/>
                        <a:pt x="2702" y="12610"/>
                        <a:pt x="2735" y="12643"/>
                      </a:cubicBezTo>
                      <a:lnTo>
                        <a:pt x="2902" y="12643"/>
                      </a:lnTo>
                      <a:cubicBezTo>
                        <a:pt x="3069" y="12643"/>
                        <a:pt x="3236" y="12510"/>
                        <a:pt x="3269" y="12343"/>
                      </a:cubicBezTo>
                      <a:lnTo>
                        <a:pt x="3436" y="12110"/>
                      </a:lnTo>
                      <a:cubicBezTo>
                        <a:pt x="3503" y="12076"/>
                        <a:pt x="3569" y="12043"/>
                        <a:pt x="3636" y="12010"/>
                      </a:cubicBezTo>
                      <a:cubicBezTo>
                        <a:pt x="3736" y="11909"/>
                        <a:pt x="3836" y="11876"/>
                        <a:pt x="3970" y="11876"/>
                      </a:cubicBezTo>
                      <a:cubicBezTo>
                        <a:pt x="4070" y="11876"/>
                        <a:pt x="4136" y="11909"/>
                        <a:pt x="4203" y="11976"/>
                      </a:cubicBezTo>
                      <a:cubicBezTo>
                        <a:pt x="4270" y="12043"/>
                        <a:pt x="4336" y="12076"/>
                        <a:pt x="4403" y="12110"/>
                      </a:cubicBezTo>
                      <a:cubicBezTo>
                        <a:pt x="4537" y="12143"/>
                        <a:pt x="4670" y="12243"/>
                        <a:pt x="4703" y="12376"/>
                      </a:cubicBezTo>
                      <a:cubicBezTo>
                        <a:pt x="4703" y="12410"/>
                        <a:pt x="4703" y="12410"/>
                        <a:pt x="4737" y="12410"/>
                      </a:cubicBezTo>
                      <a:lnTo>
                        <a:pt x="4737" y="12477"/>
                      </a:lnTo>
                      <a:cubicBezTo>
                        <a:pt x="4770" y="12477"/>
                        <a:pt x="4803" y="12510"/>
                        <a:pt x="4837" y="12510"/>
                      </a:cubicBezTo>
                      <a:lnTo>
                        <a:pt x="5137" y="12510"/>
                      </a:lnTo>
                      <a:cubicBezTo>
                        <a:pt x="5170" y="12477"/>
                        <a:pt x="5237" y="12477"/>
                        <a:pt x="5304" y="12477"/>
                      </a:cubicBezTo>
                      <a:cubicBezTo>
                        <a:pt x="5404" y="12477"/>
                        <a:pt x="5537" y="12376"/>
                        <a:pt x="5537" y="12276"/>
                      </a:cubicBezTo>
                      <a:cubicBezTo>
                        <a:pt x="5571" y="12076"/>
                        <a:pt x="5437" y="12010"/>
                        <a:pt x="5304" y="11909"/>
                      </a:cubicBezTo>
                      <a:lnTo>
                        <a:pt x="5237" y="11876"/>
                      </a:lnTo>
                      <a:lnTo>
                        <a:pt x="4837" y="11609"/>
                      </a:lnTo>
                      <a:lnTo>
                        <a:pt x="3703" y="9675"/>
                      </a:lnTo>
                      <a:cubicBezTo>
                        <a:pt x="3736" y="9508"/>
                        <a:pt x="3669" y="9341"/>
                        <a:pt x="3569" y="9208"/>
                      </a:cubicBezTo>
                      <a:cubicBezTo>
                        <a:pt x="3536" y="9141"/>
                        <a:pt x="3503" y="9074"/>
                        <a:pt x="3469" y="9007"/>
                      </a:cubicBezTo>
                      <a:cubicBezTo>
                        <a:pt x="3469" y="9007"/>
                        <a:pt x="3469" y="8974"/>
                        <a:pt x="3436" y="8941"/>
                      </a:cubicBezTo>
                      <a:lnTo>
                        <a:pt x="3436" y="8741"/>
                      </a:lnTo>
                      <a:cubicBezTo>
                        <a:pt x="3636" y="8474"/>
                        <a:pt x="3736" y="8140"/>
                        <a:pt x="3736" y="7773"/>
                      </a:cubicBezTo>
                      <a:cubicBezTo>
                        <a:pt x="3736" y="7640"/>
                        <a:pt x="3736" y="7473"/>
                        <a:pt x="3769" y="7373"/>
                      </a:cubicBezTo>
                      <a:lnTo>
                        <a:pt x="3903" y="7373"/>
                      </a:lnTo>
                      <a:cubicBezTo>
                        <a:pt x="4103" y="7373"/>
                        <a:pt x="4270" y="7406"/>
                        <a:pt x="4437" y="7440"/>
                      </a:cubicBezTo>
                      <a:cubicBezTo>
                        <a:pt x="4837" y="7540"/>
                        <a:pt x="5270" y="7640"/>
                        <a:pt x="5671" y="7706"/>
                      </a:cubicBezTo>
                      <a:lnTo>
                        <a:pt x="6171" y="7773"/>
                      </a:lnTo>
                      <a:lnTo>
                        <a:pt x="6505" y="7973"/>
                      </a:lnTo>
                      <a:cubicBezTo>
                        <a:pt x="6605" y="8040"/>
                        <a:pt x="6705" y="8073"/>
                        <a:pt x="6838" y="8073"/>
                      </a:cubicBezTo>
                      <a:cubicBezTo>
                        <a:pt x="6862" y="8067"/>
                        <a:pt x="6887" y="8065"/>
                        <a:pt x="6912" y="8065"/>
                      </a:cubicBezTo>
                      <a:cubicBezTo>
                        <a:pt x="7029" y="8065"/>
                        <a:pt x="7156" y="8124"/>
                        <a:pt x="7239" y="8207"/>
                      </a:cubicBezTo>
                      <a:cubicBezTo>
                        <a:pt x="7305" y="8274"/>
                        <a:pt x="7372" y="8307"/>
                        <a:pt x="7439" y="8307"/>
                      </a:cubicBezTo>
                      <a:cubicBezTo>
                        <a:pt x="7472" y="8307"/>
                        <a:pt x="7505" y="8307"/>
                        <a:pt x="7539" y="8274"/>
                      </a:cubicBezTo>
                      <a:cubicBezTo>
                        <a:pt x="7605" y="8173"/>
                        <a:pt x="7539" y="8107"/>
                        <a:pt x="7505" y="8040"/>
                      </a:cubicBezTo>
                      <a:cubicBezTo>
                        <a:pt x="7472" y="7973"/>
                        <a:pt x="7472" y="7940"/>
                        <a:pt x="7439" y="7907"/>
                      </a:cubicBezTo>
                      <a:lnTo>
                        <a:pt x="6605" y="7340"/>
                      </a:lnTo>
                      <a:lnTo>
                        <a:pt x="6605" y="7206"/>
                      </a:lnTo>
                      <a:cubicBezTo>
                        <a:pt x="6638" y="7039"/>
                        <a:pt x="6571" y="6906"/>
                        <a:pt x="6505" y="6772"/>
                      </a:cubicBezTo>
                      <a:cubicBezTo>
                        <a:pt x="6505" y="6672"/>
                        <a:pt x="6505" y="6572"/>
                        <a:pt x="6438" y="6506"/>
                      </a:cubicBezTo>
                      <a:cubicBezTo>
                        <a:pt x="6356" y="6423"/>
                        <a:pt x="6251" y="6363"/>
                        <a:pt x="6142" y="6363"/>
                      </a:cubicBezTo>
                      <a:cubicBezTo>
                        <a:pt x="6118" y="6363"/>
                        <a:pt x="6095" y="6366"/>
                        <a:pt x="6071" y="6372"/>
                      </a:cubicBezTo>
                      <a:lnTo>
                        <a:pt x="6004" y="6372"/>
                      </a:lnTo>
                      <a:cubicBezTo>
                        <a:pt x="5838" y="6339"/>
                        <a:pt x="5671" y="6272"/>
                        <a:pt x="5504" y="6205"/>
                      </a:cubicBezTo>
                      <a:cubicBezTo>
                        <a:pt x="5404" y="6139"/>
                        <a:pt x="5304" y="6072"/>
                        <a:pt x="5204" y="6039"/>
                      </a:cubicBezTo>
                      <a:cubicBezTo>
                        <a:pt x="5037" y="6005"/>
                        <a:pt x="4904" y="5939"/>
                        <a:pt x="4937" y="5738"/>
                      </a:cubicBezTo>
                      <a:cubicBezTo>
                        <a:pt x="4970" y="5538"/>
                        <a:pt x="5104" y="5505"/>
                        <a:pt x="5270" y="5438"/>
                      </a:cubicBezTo>
                      <a:cubicBezTo>
                        <a:pt x="6772" y="4904"/>
                        <a:pt x="6805" y="4771"/>
                        <a:pt x="6838" y="3170"/>
                      </a:cubicBezTo>
                      <a:cubicBezTo>
                        <a:pt x="6905" y="2936"/>
                        <a:pt x="6838" y="2703"/>
                        <a:pt x="6705" y="2503"/>
                      </a:cubicBezTo>
                      <a:cubicBezTo>
                        <a:pt x="6655" y="2428"/>
                        <a:pt x="6586" y="2390"/>
                        <a:pt x="6498" y="2390"/>
                      </a:cubicBezTo>
                      <a:cubicBezTo>
                        <a:pt x="6469" y="2390"/>
                        <a:pt x="6438" y="2394"/>
                        <a:pt x="6405" y="2403"/>
                      </a:cubicBezTo>
                      <a:cubicBezTo>
                        <a:pt x="6305" y="2403"/>
                        <a:pt x="6171" y="2403"/>
                        <a:pt x="6038" y="2469"/>
                      </a:cubicBezTo>
                      <a:cubicBezTo>
                        <a:pt x="5237" y="2569"/>
                        <a:pt x="4537" y="3036"/>
                        <a:pt x="4070" y="3704"/>
                      </a:cubicBezTo>
                      <a:cubicBezTo>
                        <a:pt x="4003" y="3770"/>
                        <a:pt x="3970" y="3870"/>
                        <a:pt x="4003" y="3970"/>
                      </a:cubicBezTo>
                      <a:cubicBezTo>
                        <a:pt x="4003" y="4004"/>
                        <a:pt x="4003" y="4037"/>
                        <a:pt x="4036" y="4037"/>
                      </a:cubicBezTo>
                      <a:cubicBezTo>
                        <a:pt x="3970" y="4037"/>
                        <a:pt x="3936" y="4071"/>
                        <a:pt x="3903" y="4071"/>
                      </a:cubicBezTo>
                      <a:cubicBezTo>
                        <a:pt x="3836" y="4137"/>
                        <a:pt x="3769" y="4171"/>
                        <a:pt x="3736" y="4204"/>
                      </a:cubicBezTo>
                      <a:lnTo>
                        <a:pt x="3703" y="4204"/>
                      </a:lnTo>
                      <a:lnTo>
                        <a:pt x="3769" y="4104"/>
                      </a:lnTo>
                      <a:lnTo>
                        <a:pt x="3836" y="4004"/>
                      </a:lnTo>
                      <a:cubicBezTo>
                        <a:pt x="3903" y="3904"/>
                        <a:pt x="3936" y="3804"/>
                        <a:pt x="3936" y="3670"/>
                      </a:cubicBezTo>
                      <a:cubicBezTo>
                        <a:pt x="4303" y="3103"/>
                        <a:pt x="4270" y="2369"/>
                        <a:pt x="3869" y="1802"/>
                      </a:cubicBezTo>
                      <a:cubicBezTo>
                        <a:pt x="3503" y="1335"/>
                        <a:pt x="3636" y="1102"/>
                        <a:pt x="3936" y="768"/>
                      </a:cubicBezTo>
                      <a:cubicBezTo>
                        <a:pt x="4070" y="601"/>
                        <a:pt x="4270" y="334"/>
                        <a:pt x="4036" y="134"/>
                      </a:cubicBezTo>
                      <a:cubicBezTo>
                        <a:pt x="3970" y="34"/>
                        <a:pt x="3869" y="1"/>
                        <a:pt x="37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" name="Google Shape;464;p16">
                  <a:extLst>
                    <a:ext uri="{FF2B5EF4-FFF2-40B4-BE49-F238E27FC236}">
                      <a16:creationId xmlns="" xmlns:a16="http://schemas.microsoft.com/office/drawing/2014/main" id="{28ACC300-B37C-063A-117A-63D127719CA9}"/>
                    </a:ext>
                  </a:extLst>
                </p:cNvPr>
                <p:cNvSpPr/>
                <p:nvPr/>
              </p:nvSpPr>
              <p:spPr>
                <a:xfrm>
                  <a:off x="6281963" y="2672500"/>
                  <a:ext cx="154300" cy="4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72" h="1736" extrusionOk="0">
                      <a:moveTo>
                        <a:pt x="267" y="1"/>
                      </a:moveTo>
                      <a:cubicBezTo>
                        <a:pt x="67" y="201"/>
                        <a:pt x="1" y="368"/>
                        <a:pt x="67" y="501"/>
                      </a:cubicBezTo>
                      <a:cubicBezTo>
                        <a:pt x="101" y="601"/>
                        <a:pt x="267" y="701"/>
                        <a:pt x="568" y="768"/>
                      </a:cubicBezTo>
                      <a:cubicBezTo>
                        <a:pt x="701" y="801"/>
                        <a:pt x="868" y="835"/>
                        <a:pt x="1035" y="835"/>
                      </a:cubicBezTo>
                      <a:cubicBezTo>
                        <a:pt x="1078" y="830"/>
                        <a:pt x="1120" y="828"/>
                        <a:pt x="1162" y="828"/>
                      </a:cubicBezTo>
                      <a:cubicBezTo>
                        <a:pt x="1445" y="828"/>
                        <a:pt x="1703" y="923"/>
                        <a:pt x="1935" y="1068"/>
                      </a:cubicBezTo>
                      <a:cubicBezTo>
                        <a:pt x="2436" y="1368"/>
                        <a:pt x="2936" y="1535"/>
                        <a:pt x="3503" y="1635"/>
                      </a:cubicBezTo>
                      <a:lnTo>
                        <a:pt x="3737" y="1668"/>
                      </a:lnTo>
                      <a:cubicBezTo>
                        <a:pt x="3870" y="1702"/>
                        <a:pt x="4003" y="1735"/>
                        <a:pt x="4137" y="1735"/>
                      </a:cubicBezTo>
                      <a:cubicBezTo>
                        <a:pt x="4437" y="1735"/>
                        <a:pt x="4704" y="1635"/>
                        <a:pt x="4904" y="1435"/>
                      </a:cubicBezTo>
                      <a:lnTo>
                        <a:pt x="5605" y="1335"/>
                      </a:lnTo>
                      <a:lnTo>
                        <a:pt x="5705" y="1335"/>
                      </a:lnTo>
                      <a:cubicBezTo>
                        <a:pt x="5805" y="1335"/>
                        <a:pt x="5938" y="1302"/>
                        <a:pt x="6038" y="1268"/>
                      </a:cubicBezTo>
                      <a:cubicBezTo>
                        <a:pt x="6138" y="1168"/>
                        <a:pt x="6172" y="1101"/>
                        <a:pt x="6172" y="1035"/>
                      </a:cubicBezTo>
                      <a:cubicBezTo>
                        <a:pt x="6172" y="1018"/>
                        <a:pt x="6172" y="1018"/>
                        <a:pt x="6168" y="1018"/>
                      </a:cubicBezTo>
                      <a:cubicBezTo>
                        <a:pt x="6163" y="1018"/>
                        <a:pt x="6155" y="1018"/>
                        <a:pt x="6138" y="1001"/>
                      </a:cubicBezTo>
                      <a:cubicBezTo>
                        <a:pt x="6105" y="968"/>
                        <a:pt x="6072" y="935"/>
                        <a:pt x="6005" y="935"/>
                      </a:cubicBezTo>
                      <a:cubicBezTo>
                        <a:pt x="5938" y="901"/>
                        <a:pt x="5871" y="868"/>
                        <a:pt x="5838" y="801"/>
                      </a:cubicBezTo>
                      <a:cubicBezTo>
                        <a:pt x="5771" y="701"/>
                        <a:pt x="5638" y="668"/>
                        <a:pt x="5505" y="668"/>
                      </a:cubicBezTo>
                      <a:lnTo>
                        <a:pt x="5171" y="668"/>
                      </a:lnTo>
                      <a:lnTo>
                        <a:pt x="4971" y="534"/>
                      </a:lnTo>
                      <a:lnTo>
                        <a:pt x="4737" y="401"/>
                      </a:lnTo>
                      <a:cubicBezTo>
                        <a:pt x="4604" y="401"/>
                        <a:pt x="4504" y="434"/>
                        <a:pt x="4370" y="434"/>
                      </a:cubicBezTo>
                      <a:cubicBezTo>
                        <a:pt x="4104" y="434"/>
                        <a:pt x="3837" y="368"/>
                        <a:pt x="3570" y="301"/>
                      </a:cubicBezTo>
                      <a:cubicBezTo>
                        <a:pt x="3303" y="234"/>
                        <a:pt x="3036" y="201"/>
                        <a:pt x="2769" y="201"/>
                      </a:cubicBezTo>
                      <a:cubicBezTo>
                        <a:pt x="2636" y="201"/>
                        <a:pt x="2502" y="234"/>
                        <a:pt x="2369" y="267"/>
                      </a:cubicBezTo>
                      <a:cubicBezTo>
                        <a:pt x="2102" y="201"/>
                        <a:pt x="1802" y="167"/>
                        <a:pt x="1535" y="167"/>
                      </a:cubicBezTo>
                      <a:cubicBezTo>
                        <a:pt x="1235" y="167"/>
                        <a:pt x="935" y="134"/>
                        <a:pt x="634" y="67"/>
                      </a:cubicBezTo>
                      <a:lnTo>
                        <a:pt x="468" y="34"/>
                      </a:lnTo>
                      <a:cubicBezTo>
                        <a:pt x="401" y="34"/>
                        <a:pt x="334" y="1"/>
                        <a:pt x="2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Google Shape;465;p16">
                  <a:extLst>
                    <a:ext uri="{FF2B5EF4-FFF2-40B4-BE49-F238E27FC236}">
                      <a16:creationId xmlns="" xmlns:a16="http://schemas.microsoft.com/office/drawing/2014/main" id="{FC5FCB5C-8C95-B277-36C2-867C818CC885}"/>
                    </a:ext>
                  </a:extLst>
                </p:cNvPr>
                <p:cNvSpPr/>
                <p:nvPr/>
              </p:nvSpPr>
              <p:spPr>
                <a:xfrm>
                  <a:off x="5182013" y="2673325"/>
                  <a:ext cx="2076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07" h="3971" extrusionOk="0">
                      <a:moveTo>
                        <a:pt x="1368" y="1"/>
                      </a:moveTo>
                      <a:cubicBezTo>
                        <a:pt x="1201" y="1"/>
                        <a:pt x="1068" y="1"/>
                        <a:pt x="901" y="34"/>
                      </a:cubicBezTo>
                      <a:cubicBezTo>
                        <a:pt x="668" y="34"/>
                        <a:pt x="434" y="168"/>
                        <a:pt x="334" y="368"/>
                      </a:cubicBezTo>
                      <a:cubicBezTo>
                        <a:pt x="301" y="568"/>
                        <a:pt x="267" y="768"/>
                        <a:pt x="167" y="935"/>
                      </a:cubicBezTo>
                      <a:cubicBezTo>
                        <a:pt x="34" y="1168"/>
                        <a:pt x="1" y="1469"/>
                        <a:pt x="67" y="1736"/>
                      </a:cubicBezTo>
                      <a:cubicBezTo>
                        <a:pt x="67" y="1969"/>
                        <a:pt x="267" y="2136"/>
                        <a:pt x="468" y="2169"/>
                      </a:cubicBezTo>
                      <a:cubicBezTo>
                        <a:pt x="468" y="2203"/>
                        <a:pt x="534" y="2236"/>
                        <a:pt x="534" y="2236"/>
                      </a:cubicBezTo>
                      <a:lnTo>
                        <a:pt x="568" y="2236"/>
                      </a:lnTo>
                      <a:cubicBezTo>
                        <a:pt x="568" y="2236"/>
                        <a:pt x="601" y="2236"/>
                        <a:pt x="601" y="2203"/>
                      </a:cubicBezTo>
                      <a:lnTo>
                        <a:pt x="668" y="2203"/>
                      </a:lnTo>
                      <a:cubicBezTo>
                        <a:pt x="1001" y="2169"/>
                        <a:pt x="1368" y="2069"/>
                        <a:pt x="1668" y="1902"/>
                      </a:cubicBezTo>
                      <a:cubicBezTo>
                        <a:pt x="1935" y="1769"/>
                        <a:pt x="2235" y="1702"/>
                        <a:pt x="2536" y="1635"/>
                      </a:cubicBezTo>
                      <a:lnTo>
                        <a:pt x="2836" y="1902"/>
                      </a:lnTo>
                      <a:cubicBezTo>
                        <a:pt x="2869" y="1936"/>
                        <a:pt x="2936" y="1969"/>
                        <a:pt x="2969" y="1969"/>
                      </a:cubicBezTo>
                      <a:cubicBezTo>
                        <a:pt x="3036" y="1969"/>
                        <a:pt x="3103" y="1936"/>
                        <a:pt x="3136" y="1902"/>
                      </a:cubicBezTo>
                      <a:cubicBezTo>
                        <a:pt x="3270" y="1736"/>
                        <a:pt x="3503" y="1669"/>
                        <a:pt x="3703" y="1669"/>
                      </a:cubicBezTo>
                      <a:cubicBezTo>
                        <a:pt x="3770" y="1669"/>
                        <a:pt x="3837" y="1669"/>
                        <a:pt x="3870" y="1702"/>
                      </a:cubicBezTo>
                      <a:cubicBezTo>
                        <a:pt x="4237" y="1769"/>
                        <a:pt x="4604" y="1802"/>
                        <a:pt x="5004" y="1836"/>
                      </a:cubicBezTo>
                      <a:cubicBezTo>
                        <a:pt x="5371" y="1836"/>
                        <a:pt x="5738" y="1769"/>
                        <a:pt x="6072" y="1635"/>
                      </a:cubicBezTo>
                      <a:lnTo>
                        <a:pt x="6172" y="1635"/>
                      </a:lnTo>
                      <a:cubicBezTo>
                        <a:pt x="6005" y="2136"/>
                        <a:pt x="6105" y="2670"/>
                        <a:pt x="6438" y="3103"/>
                      </a:cubicBezTo>
                      <a:lnTo>
                        <a:pt x="6472" y="3170"/>
                      </a:lnTo>
                      <a:cubicBezTo>
                        <a:pt x="6572" y="3270"/>
                        <a:pt x="6639" y="3437"/>
                        <a:pt x="6639" y="3570"/>
                      </a:cubicBezTo>
                      <a:lnTo>
                        <a:pt x="6872" y="3904"/>
                      </a:lnTo>
                      <a:cubicBezTo>
                        <a:pt x="6939" y="3937"/>
                        <a:pt x="7039" y="3970"/>
                        <a:pt x="7106" y="3970"/>
                      </a:cubicBezTo>
                      <a:cubicBezTo>
                        <a:pt x="7206" y="3970"/>
                        <a:pt x="7272" y="3904"/>
                        <a:pt x="7306" y="3837"/>
                      </a:cubicBezTo>
                      <a:cubicBezTo>
                        <a:pt x="7506" y="3637"/>
                        <a:pt x="7506" y="3303"/>
                        <a:pt x="7339" y="3070"/>
                      </a:cubicBezTo>
                      <a:cubicBezTo>
                        <a:pt x="7039" y="2603"/>
                        <a:pt x="6972" y="2336"/>
                        <a:pt x="7039" y="2136"/>
                      </a:cubicBezTo>
                      <a:cubicBezTo>
                        <a:pt x="7106" y="1936"/>
                        <a:pt x="7372" y="1769"/>
                        <a:pt x="7806" y="1602"/>
                      </a:cubicBezTo>
                      <a:cubicBezTo>
                        <a:pt x="7873" y="1569"/>
                        <a:pt x="7906" y="1535"/>
                        <a:pt x="7973" y="1502"/>
                      </a:cubicBezTo>
                      <a:lnTo>
                        <a:pt x="8106" y="1402"/>
                      </a:lnTo>
                      <a:cubicBezTo>
                        <a:pt x="8240" y="1335"/>
                        <a:pt x="8306" y="1269"/>
                        <a:pt x="8306" y="1168"/>
                      </a:cubicBezTo>
                      <a:cubicBezTo>
                        <a:pt x="8306" y="1068"/>
                        <a:pt x="8206" y="1002"/>
                        <a:pt x="8106" y="968"/>
                      </a:cubicBezTo>
                      <a:lnTo>
                        <a:pt x="7973" y="935"/>
                      </a:lnTo>
                      <a:cubicBezTo>
                        <a:pt x="7539" y="768"/>
                        <a:pt x="7106" y="668"/>
                        <a:pt x="6639" y="635"/>
                      </a:cubicBezTo>
                      <a:cubicBezTo>
                        <a:pt x="6272" y="635"/>
                        <a:pt x="5905" y="735"/>
                        <a:pt x="5605" y="935"/>
                      </a:cubicBezTo>
                      <a:lnTo>
                        <a:pt x="4904" y="768"/>
                      </a:lnTo>
                      <a:cubicBezTo>
                        <a:pt x="4704" y="735"/>
                        <a:pt x="4537" y="701"/>
                        <a:pt x="4370" y="601"/>
                      </a:cubicBezTo>
                      <a:cubicBezTo>
                        <a:pt x="4204" y="501"/>
                        <a:pt x="4003" y="435"/>
                        <a:pt x="3803" y="401"/>
                      </a:cubicBezTo>
                      <a:cubicBezTo>
                        <a:pt x="3737" y="401"/>
                        <a:pt x="3636" y="435"/>
                        <a:pt x="3570" y="468"/>
                      </a:cubicBezTo>
                      <a:cubicBezTo>
                        <a:pt x="3570" y="435"/>
                        <a:pt x="3570" y="401"/>
                        <a:pt x="3570" y="368"/>
                      </a:cubicBezTo>
                      <a:cubicBezTo>
                        <a:pt x="2836" y="134"/>
                        <a:pt x="2102" y="34"/>
                        <a:pt x="136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Google Shape;466;p16">
                  <a:extLst>
                    <a:ext uri="{FF2B5EF4-FFF2-40B4-BE49-F238E27FC236}">
                      <a16:creationId xmlns="" xmlns:a16="http://schemas.microsoft.com/office/drawing/2014/main" id="{0DBB9228-ABB9-8A7B-A9F7-04DFB1A12348}"/>
                    </a:ext>
                  </a:extLst>
                </p:cNvPr>
                <p:cNvSpPr/>
                <p:nvPr/>
              </p:nvSpPr>
              <p:spPr>
                <a:xfrm>
                  <a:off x="5343788" y="2813425"/>
                  <a:ext cx="141800" cy="9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2" h="3704" extrusionOk="0">
                      <a:moveTo>
                        <a:pt x="3236" y="1"/>
                      </a:moveTo>
                      <a:cubicBezTo>
                        <a:pt x="3170" y="1"/>
                        <a:pt x="3103" y="1"/>
                        <a:pt x="3036" y="34"/>
                      </a:cubicBezTo>
                      <a:cubicBezTo>
                        <a:pt x="2769" y="68"/>
                        <a:pt x="2469" y="134"/>
                        <a:pt x="2202" y="201"/>
                      </a:cubicBezTo>
                      <a:cubicBezTo>
                        <a:pt x="1735" y="368"/>
                        <a:pt x="1235" y="435"/>
                        <a:pt x="701" y="468"/>
                      </a:cubicBezTo>
                      <a:lnTo>
                        <a:pt x="568" y="501"/>
                      </a:lnTo>
                      <a:cubicBezTo>
                        <a:pt x="401" y="535"/>
                        <a:pt x="234" y="668"/>
                        <a:pt x="234" y="868"/>
                      </a:cubicBezTo>
                      <a:cubicBezTo>
                        <a:pt x="1" y="1335"/>
                        <a:pt x="34" y="1635"/>
                        <a:pt x="368" y="1902"/>
                      </a:cubicBezTo>
                      <a:cubicBezTo>
                        <a:pt x="1002" y="2836"/>
                        <a:pt x="2036" y="3303"/>
                        <a:pt x="2970" y="3637"/>
                      </a:cubicBezTo>
                      <a:cubicBezTo>
                        <a:pt x="3036" y="3670"/>
                        <a:pt x="3103" y="3704"/>
                        <a:pt x="3170" y="3704"/>
                      </a:cubicBezTo>
                      <a:cubicBezTo>
                        <a:pt x="3503" y="3637"/>
                        <a:pt x="3837" y="3503"/>
                        <a:pt x="4070" y="3270"/>
                      </a:cubicBezTo>
                      <a:cubicBezTo>
                        <a:pt x="4237" y="3170"/>
                        <a:pt x="4404" y="3070"/>
                        <a:pt x="4571" y="2970"/>
                      </a:cubicBezTo>
                      <a:cubicBezTo>
                        <a:pt x="5004" y="2970"/>
                        <a:pt x="5338" y="2936"/>
                        <a:pt x="5571" y="2569"/>
                      </a:cubicBezTo>
                      <a:cubicBezTo>
                        <a:pt x="5672" y="2236"/>
                        <a:pt x="5672" y="1902"/>
                        <a:pt x="5538" y="1569"/>
                      </a:cubicBezTo>
                      <a:cubicBezTo>
                        <a:pt x="5305" y="1402"/>
                        <a:pt x="5071" y="1235"/>
                        <a:pt x="4871" y="1035"/>
                      </a:cubicBezTo>
                      <a:cubicBezTo>
                        <a:pt x="4604" y="701"/>
                        <a:pt x="4271" y="468"/>
                        <a:pt x="3870" y="301"/>
                      </a:cubicBezTo>
                      <a:cubicBezTo>
                        <a:pt x="3870" y="268"/>
                        <a:pt x="3837" y="268"/>
                        <a:pt x="3804" y="268"/>
                      </a:cubicBezTo>
                      <a:lnTo>
                        <a:pt x="3770" y="268"/>
                      </a:lnTo>
                      <a:cubicBezTo>
                        <a:pt x="3637" y="101"/>
                        <a:pt x="3437" y="1"/>
                        <a:pt x="32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Google Shape;467;p16">
                  <a:extLst>
                    <a:ext uri="{FF2B5EF4-FFF2-40B4-BE49-F238E27FC236}">
                      <a16:creationId xmlns="" xmlns:a16="http://schemas.microsoft.com/office/drawing/2014/main" id="{5C90D799-8987-76B2-0F49-F7D61BF66CF2}"/>
                    </a:ext>
                  </a:extLst>
                </p:cNvPr>
                <p:cNvSpPr/>
                <p:nvPr/>
              </p:nvSpPr>
              <p:spPr>
                <a:xfrm>
                  <a:off x="6003438" y="3037775"/>
                  <a:ext cx="68400" cy="8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3203" extrusionOk="0">
                      <a:moveTo>
                        <a:pt x="2202" y="0"/>
                      </a:moveTo>
                      <a:cubicBezTo>
                        <a:pt x="2035" y="0"/>
                        <a:pt x="1902" y="133"/>
                        <a:pt x="1768" y="367"/>
                      </a:cubicBezTo>
                      <a:cubicBezTo>
                        <a:pt x="1768" y="434"/>
                        <a:pt x="1735" y="500"/>
                        <a:pt x="1768" y="567"/>
                      </a:cubicBezTo>
                      <a:cubicBezTo>
                        <a:pt x="1768" y="734"/>
                        <a:pt x="1768" y="867"/>
                        <a:pt x="1535" y="901"/>
                      </a:cubicBezTo>
                      <a:lnTo>
                        <a:pt x="1468" y="901"/>
                      </a:lnTo>
                      <a:lnTo>
                        <a:pt x="1501" y="934"/>
                      </a:lnTo>
                      <a:cubicBezTo>
                        <a:pt x="1535" y="967"/>
                        <a:pt x="1501" y="1001"/>
                        <a:pt x="1501" y="1034"/>
                      </a:cubicBezTo>
                      <a:cubicBezTo>
                        <a:pt x="1468" y="1134"/>
                        <a:pt x="1435" y="1234"/>
                        <a:pt x="1401" y="1301"/>
                      </a:cubicBezTo>
                      <a:cubicBezTo>
                        <a:pt x="1368" y="1468"/>
                        <a:pt x="1301" y="1635"/>
                        <a:pt x="1201" y="1768"/>
                      </a:cubicBezTo>
                      <a:cubicBezTo>
                        <a:pt x="1101" y="1835"/>
                        <a:pt x="1001" y="1868"/>
                        <a:pt x="901" y="1935"/>
                      </a:cubicBezTo>
                      <a:lnTo>
                        <a:pt x="868" y="1835"/>
                      </a:lnTo>
                      <a:cubicBezTo>
                        <a:pt x="801" y="1668"/>
                        <a:pt x="734" y="1534"/>
                        <a:pt x="634" y="1434"/>
                      </a:cubicBezTo>
                      <a:lnTo>
                        <a:pt x="601" y="1434"/>
                      </a:lnTo>
                      <a:cubicBezTo>
                        <a:pt x="534" y="1368"/>
                        <a:pt x="501" y="1368"/>
                        <a:pt x="434" y="1334"/>
                      </a:cubicBezTo>
                      <a:lnTo>
                        <a:pt x="267" y="1334"/>
                      </a:lnTo>
                      <a:lnTo>
                        <a:pt x="267" y="1368"/>
                      </a:lnTo>
                      <a:lnTo>
                        <a:pt x="267" y="1434"/>
                      </a:lnTo>
                      <a:cubicBezTo>
                        <a:pt x="134" y="1501"/>
                        <a:pt x="34" y="1601"/>
                        <a:pt x="34" y="1768"/>
                      </a:cubicBezTo>
                      <a:cubicBezTo>
                        <a:pt x="34" y="1801"/>
                        <a:pt x="0" y="1835"/>
                        <a:pt x="0" y="1868"/>
                      </a:cubicBezTo>
                      <a:lnTo>
                        <a:pt x="267" y="2302"/>
                      </a:lnTo>
                      <a:lnTo>
                        <a:pt x="267" y="2435"/>
                      </a:lnTo>
                      <a:cubicBezTo>
                        <a:pt x="267" y="2602"/>
                        <a:pt x="301" y="2802"/>
                        <a:pt x="434" y="2935"/>
                      </a:cubicBezTo>
                      <a:lnTo>
                        <a:pt x="467" y="2935"/>
                      </a:lnTo>
                      <a:lnTo>
                        <a:pt x="534" y="3002"/>
                      </a:lnTo>
                      <a:cubicBezTo>
                        <a:pt x="501" y="3036"/>
                        <a:pt x="534" y="3102"/>
                        <a:pt x="567" y="3136"/>
                      </a:cubicBezTo>
                      <a:lnTo>
                        <a:pt x="701" y="3169"/>
                      </a:lnTo>
                      <a:lnTo>
                        <a:pt x="834" y="3136"/>
                      </a:lnTo>
                      <a:lnTo>
                        <a:pt x="1068" y="3136"/>
                      </a:lnTo>
                      <a:cubicBezTo>
                        <a:pt x="1068" y="3136"/>
                        <a:pt x="1101" y="3169"/>
                        <a:pt x="1134" y="3202"/>
                      </a:cubicBezTo>
                      <a:lnTo>
                        <a:pt x="1235" y="3202"/>
                      </a:lnTo>
                      <a:cubicBezTo>
                        <a:pt x="1268" y="3202"/>
                        <a:pt x="1301" y="3169"/>
                        <a:pt x="1335" y="3169"/>
                      </a:cubicBezTo>
                      <a:lnTo>
                        <a:pt x="1368" y="3169"/>
                      </a:lnTo>
                      <a:cubicBezTo>
                        <a:pt x="1401" y="3136"/>
                        <a:pt x="1401" y="3102"/>
                        <a:pt x="1435" y="3069"/>
                      </a:cubicBezTo>
                      <a:lnTo>
                        <a:pt x="1435" y="3036"/>
                      </a:lnTo>
                      <a:cubicBezTo>
                        <a:pt x="1468" y="3002"/>
                        <a:pt x="1501" y="3002"/>
                        <a:pt x="1501" y="2969"/>
                      </a:cubicBezTo>
                      <a:cubicBezTo>
                        <a:pt x="1601" y="2802"/>
                        <a:pt x="1668" y="2602"/>
                        <a:pt x="1635" y="2402"/>
                      </a:cubicBezTo>
                      <a:lnTo>
                        <a:pt x="1902" y="2035"/>
                      </a:lnTo>
                      <a:cubicBezTo>
                        <a:pt x="2102" y="1735"/>
                        <a:pt x="2302" y="1468"/>
                        <a:pt x="2535" y="1201"/>
                      </a:cubicBezTo>
                      <a:cubicBezTo>
                        <a:pt x="2569" y="1168"/>
                        <a:pt x="2602" y="1101"/>
                        <a:pt x="2636" y="1067"/>
                      </a:cubicBezTo>
                      <a:cubicBezTo>
                        <a:pt x="2669" y="1001"/>
                        <a:pt x="2702" y="901"/>
                        <a:pt x="2736" y="834"/>
                      </a:cubicBezTo>
                      <a:lnTo>
                        <a:pt x="2736" y="801"/>
                      </a:lnTo>
                      <a:cubicBezTo>
                        <a:pt x="2736" y="734"/>
                        <a:pt x="2736" y="667"/>
                        <a:pt x="2736" y="600"/>
                      </a:cubicBezTo>
                      <a:lnTo>
                        <a:pt x="2736" y="567"/>
                      </a:lnTo>
                      <a:cubicBezTo>
                        <a:pt x="2736" y="467"/>
                        <a:pt x="2702" y="400"/>
                        <a:pt x="2669" y="334"/>
                      </a:cubicBezTo>
                      <a:lnTo>
                        <a:pt x="2669" y="300"/>
                      </a:lnTo>
                      <a:cubicBezTo>
                        <a:pt x="2669" y="300"/>
                        <a:pt x="2636" y="234"/>
                        <a:pt x="2602" y="167"/>
                      </a:cubicBezTo>
                      <a:cubicBezTo>
                        <a:pt x="2502" y="67"/>
                        <a:pt x="2335" y="33"/>
                        <a:pt x="22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Google Shape;468;p16">
                  <a:extLst>
                    <a:ext uri="{FF2B5EF4-FFF2-40B4-BE49-F238E27FC236}">
                      <a16:creationId xmlns="" xmlns:a16="http://schemas.microsoft.com/office/drawing/2014/main" id="{2A67EA48-D40D-808A-0D3C-D5D32B1FEA8A}"/>
                    </a:ext>
                  </a:extLst>
                </p:cNvPr>
                <p:cNvSpPr/>
                <p:nvPr/>
              </p:nvSpPr>
              <p:spPr>
                <a:xfrm>
                  <a:off x="6216088" y="2610800"/>
                  <a:ext cx="3505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1168" extrusionOk="0">
                      <a:moveTo>
                        <a:pt x="601" y="0"/>
                      </a:moveTo>
                      <a:cubicBezTo>
                        <a:pt x="367" y="0"/>
                        <a:pt x="201" y="167"/>
                        <a:pt x="100" y="467"/>
                      </a:cubicBezTo>
                      <a:cubicBezTo>
                        <a:pt x="0" y="734"/>
                        <a:pt x="134" y="1001"/>
                        <a:pt x="367" y="1068"/>
                      </a:cubicBezTo>
                      <a:cubicBezTo>
                        <a:pt x="434" y="1134"/>
                        <a:pt x="534" y="1168"/>
                        <a:pt x="601" y="1168"/>
                      </a:cubicBezTo>
                      <a:lnTo>
                        <a:pt x="901" y="1168"/>
                      </a:lnTo>
                      <a:cubicBezTo>
                        <a:pt x="1001" y="1168"/>
                        <a:pt x="1101" y="1101"/>
                        <a:pt x="1168" y="1001"/>
                      </a:cubicBezTo>
                      <a:cubicBezTo>
                        <a:pt x="1168" y="968"/>
                        <a:pt x="1201" y="968"/>
                        <a:pt x="1235" y="934"/>
                      </a:cubicBezTo>
                      <a:cubicBezTo>
                        <a:pt x="1335" y="834"/>
                        <a:pt x="1401" y="667"/>
                        <a:pt x="1368" y="501"/>
                      </a:cubicBezTo>
                      <a:cubicBezTo>
                        <a:pt x="1335" y="367"/>
                        <a:pt x="1201" y="234"/>
                        <a:pt x="968" y="100"/>
                      </a:cubicBezTo>
                      <a:cubicBezTo>
                        <a:pt x="834" y="34"/>
                        <a:pt x="734" y="0"/>
                        <a:pt x="6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Google Shape;469;p16">
                  <a:extLst>
                    <a:ext uri="{FF2B5EF4-FFF2-40B4-BE49-F238E27FC236}">
                      <a16:creationId xmlns="" xmlns:a16="http://schemas.microsoft.com/office/drawing/2014/main" id="{99343054-D2D3-2FB6-9B0D-E6D619BA8696}"/>
                    </a:ext>
                  </a:extLst>
                </p:cNvPr>
                <p:cNvSpPr/>
                <p:nvPr/>
              </p:nvSpPr>
              <p:spPr>
                <a:xfrm>
                  <a:off x="6271113" y="2578275"/>
                  <a:ext cx="111775" cy="6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1" h="2736" extrusionOk="0">
                      <a:moveTo>
                        <a:pt x="435" y="0"/>
                      </a:moveTo>
                      <a:cubicBezTo>
                        <a:pt x="268" y="0"/>
                        <a:pt x="134" y="100"/>
                        <a:pt x="1" y="401"/>
                      </a:cubicBezTo>
                      <a:cubicBezTo>
                        <a:pt x="68" y="567"/>
                        <a:pt x="201" y="701"/>
                        <a:pt x="335" y="801"/>
                      </a:cubicBezTo>
                      <a:lnTo>
                        <a:pt x="401" y="834"/>
                      </a:lnTo>
                      <a:lnTo>
                        <a:pt x="435" y="901"/>
                      </a:lnTo>
                      <a:cubicBezTo>
                        <a:pt x="468" y="968"/>
                        <a:pt x="535" y="1001"/>
                        <a:pt x="601" y="1034"/>
                      </a:cubicBezTo>
                      <a:lnTo>
                        <a:pt x="735" y="1034"/>
                      </a:lnTo>
                      <a:cubicBezTo>
                        <a:pt x="735" y="1201"/>
                        <a:pt x="868" y="1234"/>
                        <a:pt x="968" y="1234"/>
                      </a:cubicBezTo>
                      <a:cubicBezTo>
                        <a:pt x="1035" y="1401"/>
                        <a:pt x="1135" y="1435"/>
                        <a:pt x="1269" y="1468"/>
                      </a:cubicBezTo>
                      <a:cubicBezTo>
                        <a:pt x="1402" y="1535"/>
                        <a:pt x="1502" y="1568"/>
                        <a:pt x="1535" y="1668"/>
                      </a:cubicBezTo>
                      <a:cubicBezTo>
                        <a:pt x="1569" y="1768"/>
                        <a:pt x="1635" y="1835"/>
                        <a:pt x="1702" y="1902"/>
                      </a:cubicBezTo>
                      <a:cubicBezTo>
                        <a:pt x="1902" y="2202"/>
                        <a:pt x="2236" y="2435"/>
                        <a:pt x="2636" y="2502"/>
                      </a:cubicBezTo>
                      <a:cubicBezTo>
                        <a:pt x="2736" y="2535"/>
                        <a:pt x="2870" y="2569"/>
                        <a:pt x="3003" y="2602"/>
                      </a:cubicBezTo>
                      <a:cubicBezTo>
                        <a:pt x="3170" y="2702"/>
                        <a:pt x="3370" y="2736"/>
                        <a:pt x="3570" y="2736"/>
                      </a:cubicBezTo>
                      <a:cubicBezTo>
                        <a:pt x="3937" y="2736"/>
                        <a:pt x="4304" y="2535"/>
                        <a:pt x="4471" y="2202"/>
                      </a:cubicBezTo>
                      <a:cubicBezTo>
                        <a:pt x="4471" y="1935"/>
                        <a:pt x="4271" y="1768"/>
                        <a:pt x="4071" y="1635"/>
                      </a:cubicBezTo>
                      <a:cubicBezTo>
                        <a:pt x="4037" y="1601"/>
                        <a:pt x="3970" y="1568"/>
                        <a:pt x="3937" y="1568"/>
                      </a:cubicBezTo>
                      <a:cubicBezTo>
                        <a:pt x="3870" y="1568"/>
                        <a:pt x="3837" y="1635"/>
                        <a:pt x="3804" y="1701"/>
                      </a:cubicBezTo>
                      <a:cubicBezTo>
                        <a:pt x="3770" y="1735"/>
                        <a:pt x="3704" y="1768"/>
                        <a:pt x="3637" y="1768"/>
                      </a:cubicBezTo>
                      <a:cubicBezTo>
                        <a:pt x="3570" y="1768"/>
                        <a:pt x="3503" y="1668"/>
                        <a:pt x="3503" y="1568"/>
                      </a:cubicBezTo>
                      <a:cubicBezTo>
                        <a:pt x="3437" y="1335"/>
                        <a:pt x="3337" y="1134"/>
                        <a:pt x="3203" y="968"/>
                      </a:cubicBezTo>
                      <a:lnTo>
                        <a:pt x="3103" y="801"/>
                      </a:lnTo>
                      <a:cubicBezTo>
                        <a:pt x="3070" y="767"/>
                        <a:pt x="3003" y="734"/>
                        <a:pt x="2936" y="701"/>
                      </a:cubicBezTo>
                      <a:lnTo>
                        <a:pt x="2903" y="701"/>
                      </a:lnTo>
                      <a:lnTo>
                        <a:pt x="2803" y="601"/>
                      </a:lnTo>
                      <a:lnTo>
                        <a:pt x="2670" y="401"/>
                      </a:lnTo>
                      <a:lnTo>
                        <a:pt x="1969" y="401"/>
                      </a:lnTo>
                      <a:cubicBezTo>
                        <a:pt x="1769" y="300"/>
                        <a:pt x="1569" y="234"/>
                        <a:pt x="1335" y="234"/>
                      </a:cubicBezTo>
                      <a:cubicBezTo>
                        <a:pt x="1135" y="234"/>
                        <a:pt x="968" y="200"/>
                        <a:pt x="768" y="100"/>
                      </a:cubicBezTo>
                      <a:cubicBezTo>
                        <a:pt x="668" y="34"/>
                        <a:pt x="568" y="0"/>
                        <a:pt x="4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Google Shape;470;p16">
                  <a:extLst>
                    <a:ext uri="{FF2B5EF4-FFF2-40B4-BE49-F238E27FC236}">
                      <a16:creationId xmlns="" xmlns:a16="http://schemas.microsoft.com/office/drawing/2014/main" id="{AD66C2A5-E772-A108-715D-0B3A94D6702C}"/>
                    </a:ext>
                  </a:extLst>
                </p:cNvPr>
                <p:cNvSpPr/>
                <p:nvPr/>
              </p:nvSpPr>
              <p:spPr>
                <a:xfrm>
                  <a:off x="5674038" y="2511550"/>
                  <a:ext cx="39225" cy="3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9" h="1502" extrusionOk="0">
                      <a:moveTo>
                        <a:pt x="0" y="1"/>
                      </a:moveTo>
                      <a:cubicBezTo>
                        <a:pt x="134" y="501"/>
                        <a:pt x="434" y="901"/>
                        <a:pt x="868" y="1135"/>
                      </a:cubicBezTo>
                      <a:cubicBezTo>
                        <a:pt x="968" y="1235"/>
                        <a:pt x="1101" y="1335"/>
                        <a:pt x="1201" y="1435"/>
                      </a:cubicBezTo>
                      <a:cubicBezTo>
                        <a:pt x="1234" y="1468"/>
                        <a:pt x="1301" y="1502"/>
                        <a:pt x="1335" y="1502"/>
                      </a:cubicBezTo>
                      <a:cubicBezTo>
                        <a:pt x="1401" y="1502"/>
                        <a:pt x="1435" y="1468"/>
                        <a:pt x="1468" y="1435"/>
                      </a:cubicBezTo>
                      <a:cubicBezTo>
                        <a:pt x="1568" y="1335"/>
                        <a:pt x="1501" y="1235"/>
                        <a:pt x="1435" y="1135"/>
                      </a:cubicBezTo>
                      <a:cubicBezTo>
                        <a:pt x="1101" y="701"/>
                        <a:pt x="734" y="334"/>
                        <a:pt x="3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Google Shape;471;p16">
                  <a:extLst>
                    <a:ext uri="{FF2B5EF4-FFF2-40B4-BE49-F238E27FC236}">
                      <a16:creationId xmlns="" xmlns:a16="http://schemas.microsoft.com/office/drawing/2014/main" id="{F5B277FB-B809-2AC7-3285-A1BE25109218}"/>
                    </a:ext>
                  </a:extLst>
                </p:cNvPr>
                <p:cNvSpPr/>
                <p:nvPr/>
              </p:nvSpPr>
              <p:spPr>
                <a:xfrm>
                  <a:off x="5719063" y="2631525"/>
                  <a:ext cx="30875" cy="15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5" h="606" extrusionOk="0">
                      <a:moveTo>
                        <a:pt x="694" y="1"/>
                      </a:moveTo>
                      <a:cubicBezTo>
                        <a:pt x="674" y="1"/>
                        <a:pt x="654" y="2"/>
                        <a:pt x="634" y="5"/>
                      </a:cubicBezTo>
                      <a:lnTo>
                        <a:pt x="301" y="5"/>
                      </a:lnTo>
                      <a:cubicBezTo>
                        <a:pt x="101" y="5"/>
                        <a:pt x="1" y="105"/>
                        <a:pt x="1" y="305"/>
                      </a:cubicBezTo>
                      <a:cubicBezTo>
                        <a:pt x="1" y="505"/>
                        <a:pt x="167" y="606"/>
                        <a:pt x="334" y="606"/>
                      </a:cubicBezTo>
                      <a:lnTo>
                        <a:pt x="601" y="606"/>
                      </a:lnTo>
                      <a:cubicBezTo>
                        <a:pt x="801" y="606"/>
                        <a:pt x="968" y="572"/>
                        <a:pt x="1135" y="472"/>
                      </a:cubicBezTo>
                      <a:lnTo>
                        <a:pt x="1201" y="439"/>
                      </a:lnTo>
                      <a:lnTo>
                        <a:pt x="1235" y="439"/>
                      </a:lnTo>
                      <a:lnTo>
                        <a:pt x="1135" y="372"/>
                      </a:lnTo>
                      <a:cubicBezTo>
                        <a:pt x="1104" y="159"/>
                        <a:pt x="906" y="1"/>
                        <a:pt x="69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Google Shape;472;p16">
                  <a:extLst>
                    <a:ext uri="{FF2B5EF4-FFF2-40B4-BE49-F238E27FC236}">
                      <a16:creationId xmlns="" xmlns:a16="http://schemas.microsoft.com/office/drawing/2014/main" id="{930371AC-E486-884D-7651-1B6F7EA679BE}"/>
                    </a:ext>
                  </a:extLst>
                </p:cNvPr>
                <p:cNvSpPr/>
                <p:nvPr/>
              </p:nvSpPr>
              <p:spPr>
                <a:xfrm>
                  <a:off x="5494738" y="2787575"/>
                  <a:ext cx="346950" cy="12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78" h="4805" extrusionOk="0">
                      <a:moveTo>
                        <a:pt x="8006" y="1"/>
                      </a:moveTo>
                      <a:cubicBezTo>
                        <a:pt x="7839" y="1"/>
                        <a:pt x="7673" y="101"/>
                        <a:pt x="7606" y="234"/>
                      </a:cubicBezTo>
                      <a:lnTo>
                        <a:pt x="7306" y="601"/>
                      </a:lnTo>
                      <a:cubicBezTo>
                        <a:pt x="7239" y="635"/>
                        <a:pt x="7172" y="668"/>
                        <a:pt x="7139" y="701"/>
                      </a:cubicBezTo>
                      <a:cubicBezTo>
                        <a:pt x="7072" y="768"/>
                        <a:pt x="6972" y="801"/>
                        <a:pt x="6905" y="835"/>
                      </a:cubicBezTo>
                      <a:cubicBezTo>
                        <a:pt x="6839" y="835"/>
                        <a:pt x="6805" y="801"/>
                        <a:pt x="6772" y="768"/>
                      </a:cubicBezTo>
                      <a:cubicBezTo>
                        <a:pt x="6436" y="493"/>
                        <a:pt x="5988" y="330"/>
                        <a:pt x="5531" y="330"/>
                      </a:cubicBezTo>
                      <a:cubicBezTo>
                        <a:pt x="5489" y="330"/>
                        <a:pt x="5447" y="332"/>
                        <a:pt x="5404" y="334"/>
                      </a:cubicBezTo>
                      <a:lnTo>
                        <a:pt x="4337" y="334"/>
                      </a:lnTo>
                      <a:cubicBezTo>
                        <a:pt x="4170" y="334"/>
                        <a:pt x="4003" y="301"/>
                        <a:pt x="3837" y="301"/>
                      </a:cubicBezTo>
                      <a:cubicBezTo>
                        <a:pt x="3786" y="296"/>
                        <a:pt x="3735" y="294"/>
                        <a:pt x="3684" y="294"/>
                      </a:cubicBezTo>
                      <a:cubicBezTo>
                        <a:pt x="3041" y="294"/>
                        <a:pt x="2449" y="681"/>
                        <a:pt x="2202" y="1268"/>
                      </a:cubicBezTo>
                      <a:cubicBezTo>
                        <a:pt x="2169" y="1335"/>
                        <a:pt x="2102" y="1402"/>
                        <a:pt x="2002" y="1435"/>
                      </a:cubicBezTo>
                      <a:lnTo>
                        <a:pt x="1902" y="1502"/>
                      </a:lnTo>
                      <a:lnTo>
                        <a:pt x="634" y="1936"/>
                      </a:lnTo>
                      <a:cubicBezTo>
                        <a:pt x="301" y="1969"/>
                        <a:pt x="101" y="2036"/>
                        <a:pt x="67" y="2136"/>
                      </a:cubicBezTo>
                      <a:cubicBezTo>
                        <a:pt x="0" y="2236"/>
                        <a:pt x="67" y="2403"/>
                        <a:pt x="201" y="2636"/>
                      </a:cubicBezTo>
                      <a:cubicBezTo>
                        <a:pt x="301" y="2669"/>
                        <a:pt x="401" y="2703"/>
                        <a:pt x="501" y="2736"/>
                      </a:cubicBezTo>
                      <a:cubicBezTo>
                        <a:pt x="601" y="2803"/>
                        <a:pt x="701" y="2836"/>
                        <a:pt x="801" y="2870"/>
                      </a:cubicBezTo>
                      <a:cubicBezTo>
                        <a:pt x="968" y="2870"/>
                        <a:pt x="1068" y="2703"/>
                        <a:pt x="1101" y="2403"/>
                      </a:cubicBezTo>
                      <a:cubicBezTo>
                        <a:pt x="1235" y="2369"/>
                        <a:pt x="1335" y="2369"/>
                        <a:pt x="1435" y="2369"/>
                      </a:cubicBezTo>
                      <a:lnTo>
                        <a:pt x="1635" y="2369"/>
                      </a:lnTo>
                      <a:cubicBezTo>
                        <a:pt x="1802" y="2403"/>
                        <a:pt x="1802" y="2503"/>
                        <a:pt x="1768" y="2636"/>
                      </a:cubicBezTo>
                      <a:cubicBezTo>
                        <a:pt x="1768" y="2669"/>
                        <a:pt x="1768" y="2703"/>
                        <a:pt x="1768" y="2736"/>
                      </a:cubicBezTo>
                      <a:cubicBezTo>
                        <a:pt x="1802" y="2903"/>
                        <a:pt x="1802" y="3036"/>
                        <a:pt x="1768" y="3170"/>
                      </a:cubicBezTo>
                      <a:cubicBezTo>
                        <a:pt x="1735" y="3470"/>
                        <a:pt x="1802" y="3737"/>
                        <a:pt x="1868" y="4037"/>
                      </a:cubicBezTo>
                      <a:cubicBezTo>
                        <a:pt x="1868" y="4137"/>
                        <a:pt x="1868" y="4271"/>
                        <a:pt x="1935" y="4371"/>
                      </a:cubicBezTo>
                      <a:cubicBezTo>
                        <a:pt x="1969" y="4437"/>
                        <a:pt x="2035" y="4437"/>
                        <a:pt x="2102" y="4437"/>
                      </a:cubicBezTo>
                      <a:cubicBezTo>
                        <a:pt x="2135" y="4437"/>
                        <a:pt x="2202" y="4437"/>
                        <a:pt x="2269" y="4404"/>
                      </a:cubicBezTo>
                      <a:cubicBezTo>
                        <a:pt x="2335" y="4371"/>
                        <a:pt x="2436" y="4337"/>
                        <a:pt x="2536" y="4337"/>
                      </a:cubicBezTo>
                      <a:cubicBezTo>
                        <a:pt x="2636" y="4337"/>
                        <a:pt x="2736" y="4371"/>
                        <a:pt x="2836" y="4404"/>
                      </a:cubicBezTo>
                      <a:lnTo>
                        <a:pt x="2903" y="4404"/>
                      </a:lnTo>
                      <a:cubicBezTo>
                        <a:pt x="3169" y="4371"/>
                        <a:pt x="3436" y="4304"/>
                        <a:pt x="3670" y="4171"/>
                      </a:cubicBezTo>
                      <a:cubicBezTo>
                        <a:pt x="3837" y="4070"/>
                        <a:pt x="4037" y="3970"/>
                        <a:pt x="4203" y="3937"/>
                      </a:cubicBezTo>
                      <a:cubicBezTo>
                        <a:pt x="4270" y="3904"/>
                        <a:pt x="4304" y="3904"/>
                        <a:pt x="4337" y="3870"/>
                      </a:cubicBezTo>
                      <a:lnTo>
                        <a:pt x="4971" y="3870"/>
                      </a:lnTo>
                      <a:cubicBezTo>
                        <a:pt x="5137" y="3870"/>
                        <a:pt x="5304" y="3770"/>
                        <a:pt x="5338" y="3603"/>
                      </a:cubicBezTo>
                      <a:cubicBezTo>
                        <a:pt x="5404" y="3337"/>
                        <a:pt x="5271" y="3036"/>
                        <a:pt x="5004" y="2903"/>
                      </a:cubicBezTo>
                      <a:cubicBezTo>
                        <a:pt x="5004" y="2903"/>
                        <a:pt x="5004" y="2836"/>
                        <a:pt x="5004" y="2803"/>
                      </a:cubicBezTo>
                      <a:cubicBezTo>
                        <a:pt x="5004" y="2770"/>
                        <a:pt x="5004" y="2770"/>
                        <a:pt x="5004" y="2736"/>
                      </a:cubicBezTo>
                      <a:lnTo>
                        <a:pt x="5471" y="2536"/>
                      </a:lnTo>
                      <a:lnTo>
                        <a:pt x="5971" y="2303"/>
                      </a:lnTo>
                      <a:lnTo>
                        <a:pt x="6071" y="2469"/>
                      </a:lnTo>
                      <a:cubicBezTo>
                        <a:pt x="6071" y="2603"/>
                        <a:pt x="6071" y="2736"/>
                        <a:pt x="6272" y="2803"/>
                      </a:cubicBezTo>
                      <a:lnTo>
                        <a:pt x="6672" y="2870"/>
                      </a:lnTo>
                      <a:cubicBezTo>
                        <a:pt x="7005" y="2936"/>
                        <a:pt x="7339" y="3036"/>
                        <a:pt x="7673" y="3070"/>
                      </a:cubicBezTo>
                      <a:lnTo>
                        <a:pt x="7873" y="3070"/>
                      </a:lnTo>
                      <a:cubicBezTo>
                        <a:pt x="8173" y="3070"/>
                        <a:pt x="8440" y="2970"/>
                        <a:pt x="8607" y="2770"/>
                      </a:cubicBezTo>
                      <a:cubicBezTo>
                        <a:pt x="8773" y="2603"/>
                        <a:pt x="8940" y="2536"/>
                        <a:pt x="9140" y="2536"/>
                      </a:cubicBezTo>
                      <a:cubicBezTo>
                        <a:pt x="9407" y="2536"/>
                        <a:pt x="9641" y="2669"/>
                        <a:pt x="9807" y="2903"/>
                      </a:cubicBezTo>
                      <a:cubicBezTo>
                        <a:pt x="10141" y="3337"/>
                        <a:pt x="10641" y="3570"/>
                        <a:pt x="11175" y="3570"/>
                      </a:cubicBezTo>
                      <a:lnTo>
                        <a:pt x="11242" y="3570"/>
                      </a:lnTo>
                      <a:lnTo>
                        <a:pt x="13210" y="4738"/>
                      </a:lnTo>
                      <a:lnTo>
                        <a:pt x="13310" y="4804"/>
                      </a:lnTo>
                      <a:cubicBezTo>
                        <a:pt x="13443" y="4804"/>
                        <a:pt x="13510" y="4804"/>
                        <a:pt x="13543" y="4738"/>
                      </a:cubicBezTo>
                      <a:cubicBezTo>
                        <a:pt x="13610" y="4704"/>
                        <a:pt x="13610" y="4471"/>
                        <a:pt x="13610" y="4037"/>
                      </a:cubicBezTo>
                      <a:cubicBezTo>
                        <a:pt x="13810" y="3870"/>
                        <a:pt x="13877" y="3637"/>
                        <a:pt x="13810" y="3370"/>
                      </a:cubicBezTo>
                      <a:cubicBezTo>
                        <a:pt x="13710" y="3170"/>
                        <a:pt x="13577" y="3003"/>
                        <a:pt x="13377" y="2870"/>
                      </a:cubicBezTo>
                      <a:lnTo>
                        <a:pt x="13277" y="2770"/>
                      </a:lnTo>
                      <a:cubicBezTo>
                        <a:pt x="13243" y="2736"/>
                        <a:pt x="13177" y="2669"/>
                        <a:pt x="13110" y="2636"/>
                      </a:cubicBezTo>
                      <a:cubicBezTo>
                        <a:pt x="12943" y="2503"/>
                        <a:pt x="12843" y="2369"/>
                        <a:pt x="12743" y="2169"/>
                      </a:cubicBezTo>
                      <a:cubicBezTo>
                        <a:pt x="12343" y="1168"/>
                        <a:pt x="11842" y="835"/>
                        <a:pt x="10775" y="835"/>
                      </a:cubicBezTo>
                      <a:lnTo>
                        <a:pt x="10708" y="835"/>
                      </a:lnTo>
                      <a:cubicBezTo>
                        <a:pt x="10308" y="835"/>
                        <a:pt x="9908" y="801"/>
                        <a:pt x="9541" y="668"/>
                      </a:cubicBezTo>
                      <a:lnTo>
                        <a:pt x="9007" y="535"/>
                      </a:lnTo>
                      <a:cubicBezTo>
                        <a:pt x="8940" y="435"/>
                        <a:pt x="8840" y="368"/>
                        <a:pt x="8707" y="368"/>
                      </a:cubicBezTo>
                      <a:cubicBezTo>
                        <a:pt x="8607" y="368"/>
                        <a:pt x="8507" y="334"/>
                        <a:pt x="8440" y="268"/>
                      </a:cubicBezTo>
                      <a:cubicBezTo>
                        <a:pt x="8473" y="234"/>
                        <a:pt x="8473" y="168"/>
                        <a:pt x="8440" y="134"/>
                      </a:cubicBezTo>
                      <a:cubicBezTo>
                        <a:pt x="8306" y="68"/>
                        <a:pt x="8173" y="1"/>
                        <a:pt x="80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defTabSz="457200"/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9" name="Google Shape;2245;p41">
              <a:extLst>
                <a:ext uri="{FF2B5EF4-FFF2-40B4-BE49-F238E27FC236}">
                  <a16:creationId xmlns="" xmlns:a16="http://schemas.microsoft.com/office/drawing/2014/main" id="{82A0D610-9EA5-C8F8-BAB0-882ED08636CB}"/>
                </a:ext>
              </a:extLst>
            </p:cNvPr>
            <p:cNvSpPr/>
            <p:nvPr/>
          </p:nvSpPr>
          <p:spPr>
            <a:xfrm>
              <a:off x="2386993" y="3310620"/>
              <a:ext cx="221772" cy="221579"/>
            </a:xfrm>
            <a:custGeom>
              <a:avLst/>
              <a:gdLst/>
              <a:ahLst/>
              <a:cxnLst/>
              <a:rect l="l" t="t" r="r" b="b"/>
              <a:pathLst>
                <a:path w="12633" h="12622" extrusionOk="0">
                  <a:moveTo>
                    <a:pt x="6310" y="1"/>
                  </a:moveTo>
                  <a:cubicBezTo>
                    <a:pt x="2834" y="1"/>
                    <a:pt x="0" y="2822"/>
                    <a:pt x="0" y="6311"/>
                  </a:cubicBezTo>
                  <a:cubicBezTo>
                    <a:pt x="0" y="9799"/>
                    <a:pt x="2834" y="12621"/>
                    <a:pt x="6310" y="12621"/>
                  </a:cubicBezTo>
                  <a:cubicBezTo>
                    <a:pt x="9799" y="12621"/>
                    <a:pt x="12633" y="9799"/>
                    <a:pt x="12633" y="6311"/>
                  </a:cubicBezTo>
                  <a:cubicBezTo>
                    <a:pt x="12633" y="2822"/>
                    <a:pt x="9799" y="1"/>
                    <a:pt x="6310" y="1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457200"/>
              <a:endParaRPr sz="1800" dirty="0">
                <a:solidFill>
                  <a:prstClr val="black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81E02519-BF71-9115-B7CB-E82402CAAE80}"/>
                </a:ext>
              </a:extLst>
            </p:cNvPr>
            <p:cNvSpPr txBox="1"/>
            <p:nvPr/>
          </p:nvSpPr>
          <p:spPr>
            <a:xfrm>
              <a:off x="2996391" y="2639517"/>
              <a:ext cx="2145229" cy="253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800" b="1" dirty="0">
                  <a:solidFill>
                    <a:prstClr val="black"/>
                  </a:solidFill>
                </a:rPr>
                <a:t>Makassar</a:t>
              </a:r>
              <a:endParaRPr lang="en-ID" sz="18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83" name="Google Shape;2245;p41">
            <a:extLst>
              <a:ext uri="{FF2B5EF4-FFF2-40B4-BE49-F238E27FC236}">
                <a16:creationId xmlns="" xmlns:a16="http://schemas.microsoft.com/office/drawing/2014/main" id="{6E64D734-532D-8E06-FADC-BE43DECB13A1}"/>
              </a:ext>
            </a:extLst>
          </p:cNvPr>
          <p:cNvSpPr/>
          <p:nvPr/>
        </p:nvSpPr>
        <p:spPr>
          <a:xfrm>
            <a:off x="4746793" y="3059570"/>
            <a:ext cx="218288" cy="215624"/>
          </a:xfrm>
          <a:custGeom>
            <a:avLst/>
            <a:gdLst/>
            <a:ahLst/>
            <a:cxnLst/>
            <a:rect l="l" t="t" r="r" b="b"/>
            <a:pathLst>
              <a:path w="12633" h="12622" extrusionOk="0">
                <a:moveTo>
                  <a:pt x="6310" y="1"/>
                </a:moveTo>
                <a:cubicBezTo>
                  <a:pt x="2834" y="1"/>
                  <a:pt x="0" y="2822"/>
                  <a:pt x="0" y="6311"/>
                </a:cubicBezTo>
                <a:cubicBezTo>
                  <a:pt x="0" y="9799"/>
                  <a:pt x="2834" y="12621"/>
                  <a:pt x="6310" y="12621"/>
                </a:cubicBezTo>
                <a:cubicBezTo>
                  <a:pt x="9799" y="12621"/>
                  <a:pt x="12633" y="9799"/>
                  <a:pt x="12633" y="6311"/>
                </a:cubicBezTo>
                <a:cubicBezTo>
                  <a:pt x="12633" y="2822"/>
                  <a:pt x="9799" y="1"/>
                  <a:pt x="6310" y="1"/>
                </a:cubicBezTo>
                <a:close/>
              </a:path>
            </a:pathLst>
          </a:custGeom>
          <a:solidFill>
            <a:srgbClr val="EC3A3B"/>
          </a:solidFill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457200"/>
            <a:endParaRPr sz="1800" dirty="0">
              <a:solidFill>
                <a:prstClr val="black"/>
              </a:solidFill>
            </a:endParaRPr>
          </a:p>
        </p:txBody>
      </p:sp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6C79D732-D11A-AB2A-AEBE-BE0D939E24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2" b="89837" l="9322" r="89952">
                        <a14:foregroundMark x1="9322" y1="77495" x2="10654" y2="83666"/>
                        <a14:backgroundMark x1="62833" y1="82940" x2="46368" y2="95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363" y="130649"/>
            <a:ext cx="3274541" cy="21843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8" name="Freeform: Shape 87">
            <a:extLst>
              <a:ext uri="{FF2B5EF4-FFF2-40B4-BE49-F238E27FC236}">
                <a16:creationId xmlns="" xmlns:a16="http://schemas.microsoft.com/office/drawing/2014/main" id="{818308EF-0D41-69FB-5763-3750659C7880}"/>
              </a:ext>
            </a:extLst>
          </p:cNvPr>
          <p:cNvSpPr/>
          <p:nvPr/>
        </p:nvSpPr>
        <p:spPr>
          <a:xfrm>
            <a:off x="5080537" y="2158641"/>
            <a:ext cx="1244762" cy="659273"/>
          </a:xfrm>
          <a:custGeom>
            <a:avLst/>
            <a:gdLst>
              <a:gd name="connsiteX0" fmla="*/ 1244762 w 1244762"/>
              <a:gd name="connsiteY0" fmla="*/ 123165 h 659273"/>
              <a:gd name="connsiteX1" fmla="*/ 489753 w 1244762"/>
              <a:gd name="connsiteY1" fmla="*/ 30886 h 659273"/>
              <a:gd name="connsiteX2" fmla="*/ 61914 w 1244762"/>
              <a:gd name="connsiteY2" fmla="*/ 592948 h 659273"/>
              <a:gd name="connsiteX3" fmla="*/ 11580 w 1244762"/>
              <a:gd name="connsiteY3" fmla="*/ 626504 h 65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4762" h="659273">
                <a:moveTo>
                  <a:pt x="1244762" y="123165"/>
                </a:moveTo>
                <a:cubicBezTo>
                  <a:pt x="965828" y="37877"/>
                  <a:pt x="686894" y="-47411"/>
                  <a:pt x="489753" y="30886"/>
                </a:cubicBezTo>
                <a:cubicBezTo>
                  <a:pt x="292612" y="109183"/>
                  <a:pt x="141609" y="493678"/>
                  <a:pt x="61914" y="592948"/>
                </a:cubicBezTo>
                <a:cubicBezTo>
                  <a:pt x="-17781" y="692218"/>
                  <a:pt x="-3101" y="659361"/>
                  <a:pt x="11580" y="626504"/>
                </a:cubicBezTo>
              </a:path>
            </a:pathLst>
          </a:cu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ID" sz="1800">
              <a:solidFill>
                <a:prstClr val="white"/>
              </a:solidFill>
            </a:endParaRPr>
          </a:p>
        </p:txBody>
      </p:sp>
      <p:sp>
        <p:nvSpPr>
          <p:cNvPr id="89" name="Freeform: Shape 88">
            <a:extLst>
              <a:ext uri="{FF2B5EF4-FFF2-40B4-BE49-F238E27FC236}">
                <a16:creationId xmlns="" xmlns:a16="http://schemas.microsoft.com/office/drawing/2014/main" id="{3FAFA82C-2020-4255-DC4A-F6BAF09293F1}"/>
              </a:ext>
            </a:extLst>
          </p:cNvPr>
          <p:cNvSpPr/>
          <p:nvPr/>
        </p:nvSpPr>
        <p:spPr>
          <a:xfrm rot="18536856" flipV="1">
            <a:off x="3446316" y="3054206"/>
            <a:ext cx="1368670" cy="903579"/>
          </a:xfrm>
          <a:custGeom>
            <a:avLst/>
            <a:gdLst>
              <a:gd name="connsiteX0" fmla="*/ 1359017 w 1359017"/>
              <a:gd name="connsiteY0" fmla="*/ 2533 h 623318"/>
              <a:gd name="connsiteX1" fmla="*/ 520118 w 1359017"/>
              <a:gd name="connsiteY1" fmla="*/ 94812 h 623318"/>
              <a:gd name="connsiteX2" fmla="*/ 0 w 1359017"/>
              <a:gd name="connsiteY2" fmla="*/ 623318 h 623318"/>
              <a:gd name="connsiteX3" fmla="*/ 0 w 1359017"/>
              <a:gd name="connsiteY3" fmla="*/ 623318 h 62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9017" h="623318">
                <a:moveTo>
                  <a:pt x="1359017" y="2533"/>
                </a:moveTo>
                <a:cubicBezTo>
                  <a:pt x="1052819" y="-3060"/>
                  <a:pt x="746621" y="-8652"/>
                  <a:pt x="520118" y="94812"/>
                </a:cubicBezTo>
                <a:cubicBezTo>
                  <a:pt x="293615" y="198276"/>
                  <a:pt x="0" y="623318"/>
                  <a:pt x="0" y="623318"/>
                </a:cubicBezTo>
                <a:lnTo>
                  <a:pt x="0" y="623318"/>
                </a:lnTo>
              </a:path>
            </a:pathLst>
          </a:cu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ID" sz="1800">
              <a:solidFill>
                <a:prstClr val="white"/>
              </a:solidFill>
            </a:endParaRPr>
          </a:p>
        </p:txBody>
      </p:sp>
      <p:sp>
        <p:nvSpPr>
          <p:cNvPr id="90" name="Freeform: Shape 89">
            <a:extLst>
              <a:ext uri="{FF2B5EF4-FFF2-40B4-BE49-F238E27FC236}">
                <a16:creationId xmlns="" xmlns:a16="http://schemas.microsoft.com/office/drawing/2014/main" id="{245676CB-B2BF-B36F-F711-B9EA1C6609B1}"/>
              </a:ext>
            </a:extLst>
          </p:cNvPr>
          <p:cNvSpPr/>
          <p:nvPr/>
        </p:nvSpPr>
        <p:spPr>
          <a:xfrm rot="5064495" flipV="1">
            <a:off x="1958587" y="2505267"/>
            <a:ext cx="1404045" cy="1081809"/>
          </a:xfrm>
          <a:custGeom>
            <a:avLst/>
            <a:gdLst>
              <a:gd name="connsiteX0" fmla="*/ 1619075 w 1619075"/>
              <a:gd name="connsiteY0" fmla="*/ 1468073 h 1468073"/>
              <a:gd name="connsiteX1" fmla="*/ 956345 w 1619075"/>
              <a:gd name="connsiteY1" fmla="*/ 310392 h 1468073"/>
              <a:gd name="connsiteX2" fmla="*/ 0 w 1619075"/>
              <a:gd name="connsiteY2" fmla="*/ 0 h 1468073"/>
              <a:gd name="connsiteX3" fmla="*/ 0 w 1619075"/>
              <a:gd name="connsiteY3" fmla="*/ 0 h 146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075" h="1468073">
                <a:moveTo>
                  <a:pt x="1619075" y="1468073"/>
                </a:moveTo>
                <a:cubicBezTo>
                  <a:pt x="1422633" y="1011572"/>
                  <a:pt x="1226191" y="555071"/>
                  <a:pt x="956345" y="310392"/>
                </a:cubicBezTo>
                <a:cubicBezTo>
                  <a:pt x="686499" y="65713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ID" sz="1800">
              <a:solidFill>
                <a:prstClr val="white"/>
              </a:solidFill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="" xmlns:a16="http://schemas.microsoft.com/office/drawing/2014/main" id="{0EAE41D3-089B-104C-1634-AEB60706BEEC}"/>
              </a:ext>
            </a:extLst>
          </p:cNvPr>
          <p:cNvGrpSpPr/>
          <p:nvPr/>
        </p:nvGrpSpPr>
        <p:grpSpPr>
          <a:xfrm>
            <a:off x="631700" y="4202427"/>
            <a:ext cx="7775597" cy="688330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92" name="Rectangle: Rounded Corners 91">
              <a:extLst>
                <a:ext uri="{FF2B5EF4-FFF2-40B4-BE49-F238E27FC236}">
                  <a16:creationId xmlns="" xmlns:a16="http://schemas.microsoft.com/office/drawing/2014/main" id="{091E2FB4-9780-CF58-3994-CDBB0AEE7A74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93" name="TextBox 4">
              <a:extLst>
                <a:ext uri="{FF2B5EF4-FFF2-40B4-BE49-F238E27FC236}">
                  <a16:creationId xmlns="" xmlns:a16="http://schemas.microsoft.com/office/drawing/2014/main" id="{73E06435-0F86-8C32-FDEE-40F1663D9C0F}"/>
                </a:ext>
              </a:extLst>
            </p:cNvPr>
            <p:cNvSpPr txBox="1"/>
            <p:nvPr/>
          </p:nvSpPr>
          <p:spPr>
            <a:xfrm>
              <a:off x="5261396" y="965620"/>
              <a:ext cx="5065672" cy="190141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Kitab </a:t>
              </a:r>
              <a:r>
                <a:rPr lang="en-ID" sz="1600" i="1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Nagarakertagama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(1365)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menyebutkan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hubungan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dagang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antara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Makassar dan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Jawa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terutama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terkait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ekspor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impor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beras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sudah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terjalin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sejak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lama.</a:t>
              </a: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="" xmlns:a16="http://schemas.microsoft.com/office/drawing/2014/main" id="{EAC75D39-8716-DCDA-E4BE-0BFC0353B494}"/>
              </a:ext>
            </a:extLst>
          </p:cNvPr>
          <p:cNvGrpSpPr/>
          <p:nvPr/>
        </p:nvGrpSpPr>
        <p:grpSpPr>
          <a:xfrm>
            <a:off x="631700" y="4144646"/>
            <a:ext cx="7775597" cy="688330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97" name="Rectangle: Rounded Corners 96">
              <a:extLst>
                <a:ext uri="{FF2B5EF4-FFF2-40B4-BE49-F238E27FC236}">
                  <a16:creationId xmlns="" xmlns:a16="http://schemas.microsoft.com/office/drawing/2014/main" id="{FF4798AB-AD5E-50EF-37CD-9BE8F583326D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98" name="TextBox 4">
              <a:extLst>
                <a:ext uri="{FF2B5EF4-FFF2-40B4-BE49-F238E27FC236}">
                  <a16:creationId xmlns="" xmlns:a16="http://schemas.microsoft.com/office/drawing/2014/main" id="{B7670E0C-3768-D36B-C516-BC28BA967473}"/>
                </a:ext>
              </a:extLst>
            </p:cNvPr>
            <p:cNvSpPr txBox="1"/>
            <p:nvPr/>
          </p:nvSpPr>
          <p:spPr>
            <a:xfrm>
              <a:off x="5261396" y="965620"/>
              <a:ext cx="5065672" cy="190141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Sama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seperti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Demak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, Makassar juga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menjadi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pemasok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barang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kebutuhan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pokok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berupa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beras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di Jalur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Rempah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, yang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menghubungkan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Maluku-Papua,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Jawa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, dan Sumatra. </a:t>
              </a:r>
            </a:p>
          </p:txBody>
        </p:sp>
      </p:grpSp>
      <p:pic>
        <p:nvPicPr>
          <p:cNvPr id="99" name="Picture 98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100" name="Picture 99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101" name="Picture 100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6D86442-4E63-ED0A-81C6-DA528DBE44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003" y="110569"/>
            <a:ext cx="1935011" cy="43471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380F60DF-4EC9-FE59-1469-A0DB6DDAC385}"/>
              </a:ext>
            </a:extLst>
          </p:cNvPr>
          <p:cNvGrpSpPr/>
          <p:nvPr/>
        </p:nvGrpSpPr>
        <p:grpSpPr>
          <a:xfrm>
            <a:off x="222738" y="0"/>
            <a:ext cx="3214145" cy="819807"/>
            <a:chOff x="222738" y="0"/>
            <a:chExt cx="3214145" cy="819807"/>
          </a:xfrm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24156E9E-AC97-EB26-6F05-B189EBA0D558}"/>
                </a:ext>
              </a:extLst>
            </p:cNvPr>
            <p:cNvSpPr/>
            <p:nvPr/>
          </p:nvSpPr>
          <p:spPr>
            <a:xfrm>
              <a:off x="247905" y="320175"/>
              <a:ext cx="3028253" cy="499632"/>
            </a:xfrm>
            <a:custGeom>
              <a:avLst/>
              <a:gdLst>
                <a:gd name="connsiteX0" fmla="*/ 0 w 930782"/>
                <a:gd name="connsiteY0" fmla="*/ 0 h 310705"/>
                <a:gd name="connsiteX1" fmla="*/ 0 w 930782"/>
                <a:gd name="connsiteY1" fmla="*/ 310705 h 310705"/>
                <a:gd name="connsiteX2" fmla="*/ 743998 w 930782"/>
                <a:gd name="connsiteY2" fmla="*/ 310705 h 310705"/>
                <a:gd name="connsiteX3" fmla="*/ 930783 w 930782"/>
                <a:gd name="connsiteY3" fmla="*/ 123920 h 310705"/>
                <a:gd name="connsiteX4" fmla="*/ 930783 w 930782"/>
                <a:gd name="connsiteY4" fmla="*/ 0 h 310705"/>
                <a:gd name="connsiteX5" fmla="*/ 0 w 930782"/>
                <a:gd name="connsiteY5" fmla="*/ 0 h 3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82" h="310705">
                  <a:moveTo>
                    <a:pt x="0" y="0"/>
                  </a:moveTo>
                  <a:lnTo>
                    <a:pt x="0" y="310705"/>
                  </a:lnTo>
                  <a:lnTo>
                    <a:pt x="743998" y="310705"/>
                  </a:lnTo>
                  <a:cubicBezTo>
                    <a:pt x="847154" y="310705"/>
                    <a:pt x="930783" y="227076"/>
                    <a:pt x="930783" y="123920"/>
                  </a:cubicBezTo>
                  <a:lnTo>
                    <a:pt x="9307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 dirty="0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906C0E1A-3524-41E5-3253-1FBBB7E51148}"/>
                </a:ext>
              </a:extLst>
            </p:cNvPr>
            <p:cNvSpPr/>
            <p:nvPr/>
          </p:nvSpPr>
          <p:spPr>
            <a:xfrm>
              <a:off x="247905" y="0"/>
              <a:ext cx="3188978" cy="766063"/>
            </a:xfrm>
            <a:custGeom>
              <a:avLst/>
              <a:gdLst>
                <a:gd name="connsiteX0" fmla="*/ 0 w 1038510"/>
                <a:gd name="connsiteY0" fmla="*/ 0 h 375951"/>
                <a:gd name="connsiteX1" fmla="*/ 0 w 1038510"/>
                <a:gd name="connsiteY1" fmla="*/ 375952 h 375951"/>
                <a:gd name="connsiteX2" fmla="*/ 851726 w 1038510"/>
                <a:gd name="connsiteY2" fmla="*/ 375952 h 375951"/>
                <a:gd name="connsiteX3" fmla="*/ 1038511 w 1038510"/>
                <a:gd name="connsiteY3" fmla="*/ 189167 h 375951"/>
                <a:gd name="connsiteX4" fmla="*/ 1038511 w 1038510"/>
                <a:gd name="connsiteY4" fmla="*/ 0 h 375951"/>
                <a:gd name="connsiteX5" fmla="*/ 0 w 1038510"/>
                <a:gd name="connsiteY5" fmla="*/ 0 h 37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8510" h="375951">
                  <a:moveTo>
                    <a:pt x="0" y="0"/>
                  </a:moveTo>
                  <a:lnTo>
                    <a:pt x="0" y="375952"/>
                  </a:lnTo>
                  <a:lnTo>
                    <a:pt x="851726" y="375952"/>
                  </a:lnTo>
                  <a:cubicBezTo>
                    <a:pt x="954881" y="375952"/>
                    <a:pt x="1038511" y="292322"/>
                    <a:pt x="1038511" y="189167"/>
                  </a:cubicBezTo>
                  <a:lnTo>
                    <a:pt x="10385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9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>
                <a:solidFill>
                  <a:prstClr val="black"/>
                </a:solidFill>
              </a:endParaRPr>
            </a:p>
          </p:txBody>
        </p:sp>
        <p:sp>
          <p:nvSpPr>
            <p:cNvPr id="6" name="TextBox 4">
              <a:extLst>
                <a:ext uri="{FF2B5EF4-FFF2-40B4-BE49-F238E27FC236}">
                  <a16:creationId xmlns="" xmlns:a16="http://schemas.microsoft.com/office/drawing/2014/main" id="{2C06A23B-FA71-BC3E-3001-EFEFE0AD2500}"/>
                </a:ext>
              </a:extLst>
            </p:cNvPr>
            <p:cNvSpPr txBox="1"/>
            <p:nvPr/>
          </p:nvSpPr>
          <p:spPr>
            <a:xfrm>
              <a:off x="222738" y="228806"/>
              <a:ext cx="318897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/>
              <a:r>
                <a:rPr lang="en-US" sz="2000" dirty="0" err="1">
                  <a:solidFill>
                    <a:prstClr val="white"/>
                  </a:solidFill>
                  <a:latin typeface="Poppins Medium"/>
                </a:rPr>
                <a:t>Kesultanan</a:t>
              </a:r>
              <a:r>
                <a:rPr lang="en-US" sz="2000" dirty="0">
                  <a:solidFill>
                    <a:prstClr val="white"/>
                  </a:solidFill>
                  <a:latin typeface="Poppins Medium"/>
                </a:rPr>
                <a:t> Ternate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="" xmlns:a16="http://schemas.microsoft.com/office/drawing/2014/main" id="{B5626D25-E12D-2539-CFAA-52A34A7AE34A}"/>
              </a:ext>
            </a:extLst>
          </p:cNvPr>
          <p:cNvGrpSpPr/>
          <p:nvPr/>
        </p:nvGrpSpPr>
        <p:grpSpPr>
          <a:xfrm>
            <a:off x="505933" y="1239595"/>
            <a:ext cx="8285301" cy="3252164"/>
            <a:chOff x="505933" y="1239595"/>
            <a:chExt cx="8285301" cy="3252164"/>
          </a:xfrm>
        </p:grpSpPr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8CE4B5E2-740C-3BCF-9E4B-916D8E48041F}"/>
                </a:ext>
              </a:extLst>
            </p:cNvPr>
            <p:cNvGrpSpPr/>
            <p:nvPr/>
          </p:nvGrpSpPr>
          <p:grpSpPr>
            <a:xfrm>
              <a:off x="505933" y="1239595"/>
              <a:ext cx="8285301" cy="3252164"/>
              <a:chOff x="385482" y="1631577"/>
              <a:chExt cx="5580603" cy="2232212"/>
            </a:xfrm>
            <a:solidFill>
              <a:srgbClr val="FFFFFF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8" name="Google Shape;400;p16">
                <a:extLst>
                  <a:ext uri="{FF2B5EF4-FFF2-40B4-BE49-F238E27FC236}">
                    <a16:creationId xmlns="" xmlns:a16="http://schemas.microsoft.com/office/drawing/2014/main" id="{0FEE5493-7282-09F3-CAFF-08E18982D9C8}"/>
                  </a:ext>
                </a:extLst>
              </p:cNvPr>
              <p:cNvGrpSpPr/>
              <p:nvPr/>
            </p:nvGrpSpPr>
            <p:grpSpPr>
              <a:xfrm>
                <a:off x="385482" y="1631577"/>
                <a:ext cx="5477436" cy="2232212"/>
                <a:chOff x="2306638" y="1931625"/>
                <a:chExt cx="4537425" cy="1679900"/>
              </a:xfrm>
              <a:grpFill/>
            </p:grpSpPr>
            <p:grpSp>
              <p:nvGrpSpPr>
                <p:cNvPr id="11" name="Google Shape;401;p16">
                  <a:extLst>
                    <a:ext uri="{FF2B5EF4-FFF2-40B4-BE49-F238E27FC236}">
                      <a16:creationId xmlns="" xmlns:a16="http://schemas.microsoft.com/office/drawing/2014/main" id="{460B73A2-268E-6B87-3D38-C30A6715CD63}"/>
                    </a:ext>
                  </a:extLst>
                </p:cNvPr>
                <p:cNvGrpSpPr/>
                <p:nvPr/>
              </p:nvGrpSpPr>
              <p:grpSpPr>
                <a:xfrm>
                  <a:off x="2306638" y="1931625"/>
                  <a:ext cx="1170025" cy="1177875"/>
                  <a:chOff x="2303288" y="1931625"/>
                  <a:chExt cx="1170025" cy="1177875"/>
                </a:xfrm>
                <a:grpFill/>
              </p:grpSpPr>
              <p:sp>
                <p:nvSpPr>
                  <p:cNvPr id="68" name="Google Shape;402;p16">
                    <a:extLst>
                      <a:ext uri="{FF2B5EF4-FFF2-40B4-BE49-F238E27FC236}">
                        <a16:creationId xmlns="" xmlns:a16="http://schemas.microsoft.com/office/drawing/2014/main" id="{D10AE80B-8B6C-242F-2E1F-E945B4BA4355}"/>
                      </a:ext>
                    </a:extLst>
                  </p:cNvPr>
                  <p:cNvSpPr/>
                  <p:nvPr/>
                </p:nvSpPr>
                <p:spPr>
                  <a:xfrm>
                    <a:off x="2303288" y="1931625"/>
                    <a:ext cx="30050" cy="21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2" h="849" extrusionOk="0">
                        <a:moveTo>
                          <a:pt x="143" y="1"/>
                        </a:moveTo>
                        <a:cubicBezTo>
                          <a:pt x="98" y="1"/>
                          <a:pt x="58" y="24"/>
                          <a:pt x="34" y="48"/>
                        </a:cubicBezTo>
                        <a:cubicBezTo>
                          <a:pt x="34" y="48"/>
                          <a:pt x="34" y="81"/>
                          <a:pt x="34" y="114"/>
                        </a:cubicBezTo>
                        <a:cubicBezTo>
                          <a:pt x="1" y="181"/>
                          <a:pt x="1" y="248"/>
                          <a:pt x="1" y="315"/>
                        </a:cubicBezTo>
                        <a:lnTo>
                          <a:pt x="1" y="448"/>
                        </a:lnTo>
                        <a:cubicBezTo>
                          <a:pt x="134" y="648"/>
                          <a:pt x="401" y="815"/>
                          <a:pt x="668" y="848"/>
                        </a:cubicBezTo>
                        <a:cubicBezTo>
                          <a:pt x="768" y="848"/>
                          <a:pt x="868" y="815"/>
                          <a:pt x="1001" y="748"/>
                        </a:cubicBezTo>
                        <a:cubicBezTo>
                          <a:pt x="1202" y="615"/>
                          <a:pt x="1135" y="448"/>
                          <a:pt x="1035" y="281"/>
                        </a:cubicBezTo>
                        <a:cubicBezTo>
                          <a:pt x="1001" y="215"/>
                          <a:pt x="968" y="114"/>
                          <a:pt x="968" y="14"/>
                        </a:cubicBezTo>
                        <a:lnTo>
                          <a:pt x="201" y="14"/>
                        </a:lnTo>
                        <a:cubicBezTo>
                          <a:pt x="181" y="5"/>
                          <a:pt x="162" y="1"/>
                          <a:pt x="14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" name="Google Shape;403;p16">
                    <a:extLst>
                      <a:ext uri="{FF2B5EF4-FFF2-40B4-BE49-F238E27FC236}">
                        <a16:creationId xmlns="" xmlns:a16="http://schemas.microsoft.com/office/drawing/2014/main" id="{A8E93C2E-EB8F-2F82-0A57-34775ECE2D1D}"/>
                      </a:ext>
                    </a:extLst>
                  </p:cNvPr>
                  <p:cNvSpPr/>
                  <p:nvPr/>
                </p:nvSpPr>
                <p:spPr>
                  <a:xfrm>
                    <a:off x="2309963" y="1955325"/>
                    <a:ext cx="1163350" cy="1154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534" h="46167" extrusionOk="0">
                        <a:moveTo>
                          <a:pt x="1201" y="0"/>
                        </a:moveTo>
                        <a:cubicBezTo>
                          <a:pt x="1135" y="0"/>
                          <a:pt x="1068" y="0"/>
                          <a:pt x="1001" y="34"/>
                        </a:cubicBezTo>
                        <a:cubicBezTo>
                          <a:pt x="901" y="67"/>
                          <a:pt x="801" y="67"/>
                          <a:pt x="701" y="100"/>
                        </a:cubicBezTo>
                        <a:cubicBezTo>
                          <a:pt x="401" y="134"/>
                          <a:pt x="134" y="201"/>
                          <a:pt x="67" y="601"/>
                        </a:cubicBezTo>
                        <a:cubicBezTo>
                          <a:pt x="1" y="901"/>
                          <a:pt x="1" y="1235"/>
                          <a:pt x="67" y="1568"/>
                        </a:cubicBezTo>
                        <a:cubicBezTo>
                          <a:pt x="67" y="1702"/>
                          <a:pt x="34" y="1802"/>
                          <a:pt x="167" y="1868"/>
                        </a:cubicBezTo>
                        <a:cubicBezTo>
                          <a:pt x="234" y="1968"/>
                          <a:pt x="167" y="2035"/>
                          <a:pt x="101" y="2102"/>
                        </a:cubicBezTo>
                        <a:cubicBezTo>
                          <a:pt x="67" y="2169"/>
                          <a:pt x="34" y="2235"/>
                          <a:pt x="34" y="2302"/>
                        </a:cubicBezTo>
                        <a:cubicBezTo>
                          <a:pt x="67" y="2369"/>
                          <a:pt x="101" y="2402"/>
                          <a:pt x="134" y="2435"/>
                        </a:cubicBezTo>
                        <a:cubicBezTo>
                          <a:pt x="167" y="2469"/>
                          <a:pt x="167" y="2502"/>
                          <a:pt x="134" y="2569"/>
                        </a:cubicBezTo>
                        <a:lnTo>
                          <a:pt x="1101" y="4103"/>
                        </a:lnTo>
                        <a:cubicBezTo>
                          <a:pt x="1168" y="4270"/>
                          <a:pt x="1335" y="4404"/>
                          <a:pt x="1468" y="4470"/>
                        </a:cubicBezTo>
                        <a:lnTo>
                          <a:pt x="1568" y="4537"/>
                        </a:lnTo>
                        <a:lnTo>
                          <a:pt x="2269" y="5204"/>
                        </a:lnTo>
                        <a:lnTo>
                          <a:pt x="2702" y="5771"/>
                        </a:lnTo>
                        <a:cubicBezTo>
                          <a:pt x="2769" y="6005"/>
                          <a:pt x="2969" y="6138"/>
                          <a:pt x="3203" y="6205"/>
                        </a:cubicBezTo>
                        <a:cubicBezTo>
                          <a:pt x="3403" y="6272"/>
                          <a:pt x="3603" y="6372"/>
                          <a:pt x="3670" y="6605"/>
                        </a:cubicBezTo>
                        <a:cubicBezTo>
                          <a:pt x="3737" y="6772"/>
                          <a:pt x="3837" y="6872"/>
                          <a:pt x="3970" y="6905"/>
                        </a:cubicBezTo>
                        <a:lnTo>
                          <a:pt x="4637" y="7506"/>
                        </a:lnTo>
                        <a:cubicBezTo>
                          <a:pt x="4671" y="7539"/>
                          <a:pt x="4704" y="7606"/>
                          <a:pt x="4704" y="7673"/>
                        </a:cubicBezTo>
                        <a:cubicBezTo>
                          <a:pt x="4804" y="7839"/>
                          <a:pt x="4904" y="7973"/>
                          <a:pt x="5071" y="8039"/>
                        </a:cubicBezTo>
                        <a:cubicBezTo>
                          <a:pt x="5971" y="8173"/>
                          <a:pt x="6772" y="8673"/>
                          <a:pt x="7206" y="9474"/>
                        </a:cubicBezTo>
                        <a:cubicBezTo>
                          <a:pt x="7272" y="9541"/>
                          <a:pt x="7372" y="9641"/>
                          <a:pt x="7473" y="9707"/>
                        </a:cubicBezTo>
                        <a:cubicBezTo>
                          <a:pt x="7506" y="9741"/>
                          <a:pt x="7573" y="9774"/>
                          <a:pt x="7606" y="9807"/>
                        </a:cubicBezTo>
                        <a:cubicBezTo>
                          <a:pt x="7639" y="10041"/>
                          <a:pt x="7739" y="10241"/>
                          <a:pt x="7906" y="10374"/>
                        </a:cubicBezTo>
                        <a:cubicBezTo>
                          <a:pt x="8106" y="10675"/>
                          <a:pt x="8373" y="10908"/>
                          <a:pt x="8640" y="11142"/>
                        </a:cubicBezTo>
                        <a:cubicBezTo>
                          <a:pt x="9007" y="11409"/>
                          <a:pt x="9307" y="11742"/>
                          <a:pt x="9507" y="12142"/>
                        </a:cubicBezTo>
                        <a:cubicBezTo>
                          <a:pt x="9541" y="12209"/>
                          <a:pt x="9574" y="12276"/>
                          <a:pt x="9574" y="12343"/>
                        </a:cubicBezTo>
                        <a:lnTo>
                          <a:pt x="9574" y="12476"/>
                        </a:lnTo>
                        <a:cubicBezTo>
                          <a:pt x="9574" y="12509"/>
                          <a:pt x="9574" y="12576"/>
                          <a:pt x="9607" y="12609"/>
                        </a:cubicBezTo>
                        <a:cubicBezTo>
                          <a:pt x="9407" y="12910"/>
                          <a:pt x="9407" y="13310"/>
                          <a:pt x="9641" y="13577"/>
                        </a:cubicBezTo>
                        <a:cubicBezTo>
                          <a:pt x="9774" y="13910"/>
                          <a:pt x="10041" y="13944"/>
                          <a:pt x="10341" y="13944"/>
                        </a:cubicBezTo>
                        <a:lnTo>
                          <a:pt x="10408" y="13944"/>
                        </a:lnTo>
                        <a:cubicBezTo>
                          <a:pt x="10975" y="14010"/>
                          <a:pt x="11542" y="14177"/>
                          <a:pt x="12042" y="14411"/>
                        </a:cubicBezTo>
                        <a:lnTo>
                          <a:pt x="12176" y="14611"/>
                        </a:lnTo>
                        <a:cubicBezTo>
                          <a:pt x="12509" y="14711"/>
                          <a:pt x="12810" y="14911"/>
                          <a:pt x="13043" y="15211"/>
                        </a:cubicBezTo>
                        <a:lnTo>
                          <a:pt x="13277" y="15411"/>
                        </a:lnTo>
                        <a:cubicBezTo>
                          <a:pt x="13343" y="15578"/>
                          <a:pt x="13510" y="15712"/>
                          <a:pt x="13677" y="15712"/>
                        </a:cubicBezTo>
                        <a:lnTo>
                          <a:pt x="13744" y="15712"/>
                        </a:lnTo>
                        <a:lnTo>
                          <a:pt x="13744" y="16012"/>
                        </a:lnTo>
                        <a:cubicBezTo>
                          <a:pt x="13777" y="16145"/>
                          <a:pt x="13777" y="16279"/>
                          <a:pt x="13744" y="16445"/>
                        </a:cubicBezTo>
                        <a:cubicBezTo>
                          <a:pt x="13810" y="16646"/>
                          <a:pt x="13910" y="16879"/>
                          <a:pt x="13977" y="17113"/>
                        </a:cubicBezTo>
                        <a:cubicBezTo>
                          <a:pt x="14211" y="17646"/>
                          <a:pt x="14377" y="18247"/>
                          <a:pt x="14444" y="18847"/>
                        </a:cubicBezTo>
                        <a:cubicBezTo>
                          <a:pt x="14511" y="19314"/>
                          <a:pt x="14611" y="19781"/>
                          <a:pt x="14811" y="20215"/>
                        </a:cubicBezTo>
                        <a:cubicBezTo>
                          <a:pt x="14978" y="20649"/>
                          <a:pt x="15111" y="21082"/>
                          <a:pt x="15178" y="21516"/>
                        </a:cubicBezTo>
                        <a:cubicBezTo>
                          <a:pt x="15178" y="21683"/>
                          <a:pt x="15345" y="21783"/>
                          <a:pt x="15445" y="21816"/>
                        </a:cubicBezTo>
                        <a:lnTo>
                          <a:pt x="15512" y="21816"/>
                        </a:lnTo>
                        <a:lnTo>
                          <a:pt x="15545" y="21849"/>
                        </a:lnTo>
                        <a:cubicBezTo>
                          <a:pt x="16412" y="22083"/>
                          <a:pt x="17246" y="22350"/>
                          <a:pt x="17646" y="23250"/>
                        </a:cubicBezTo>
                        <a:cubicBezTo>
                          <a:pt x="17713" y="23484"/>
                          <a:pt x="17880" y="23717"/>
                          <a:pt x="18047" y="23918"/>
                        </a:cubicBezTo>
                        <a:cubicBezTo>
                          <a:pt x="18180" y="24051"/>
                          <a:pt x="18280" y="24184"/>
                          <a:pt x="18347" y="24351"/>
                        </a:cubicBezTo>
                        <a:cubicBezTo>
                          <a:pt x="18380" y="24418"/>
                          <a:pt x="18447" y="24518"/>
                          <a:pt x="18547" y="24518"/>
                        </a:cubicBezTo>
                        <a:lnTo>
                          <a:pt x="18614" y="24518"/>
                        </a:lnTo>
                        <a:cubicBezTo>
                          <a:pt x="18714" y="24718"/>
                          <a:pt x="18847" y="24852"/>
                          <a:pt x="19047" y="24952"/>
                        </a:cubicBezTo>
                        <a:lnTo>
                          <a:pt x="19214" y="25185"/>
                        </a:lnTo>
                        <a:lnTo>
                          <a:pt x="19381" y="25452"/>
                        </a:lnTo>
                        <a:cubicBezTo>
                          <a:pt x="19381" y="25485"/>
                          <a:pt x="19381" y="25519"/>
                          <a:pt x="19381" y="25552"/>
                        </a:cubicBezTo>
                        <a:lnTo>
                          <a:pt x="19581" y="25919"/>
                        </a:lnTo>
                        <a:cubicBezTo>
                          <a:pt x="19781" y="26319"/>
                          <a:pt x="20015" y="26686"/>
                          <a:pt x="20282" y="27053"/>
                        </a:cubicBezTo>
                        <a:cubicBezTo>
                          <a:pt x="20248" y="27187"/>
                          <a:pt x="20282" y="27353"/>
                          <a:pt x="20415" y="27453"/>
                        </a:cubicBezTo>
                        <a:cubicBezTo>
                          <a:pt x="20815" y="27787"/>
                          <a:pt x="21082" y="28221"/>
                          <a:pt x="21182" y="28754"/>
                        </a:cubicBezTo>
                        <a:cubicBezTo>
                          <a:pt x="21282" y="29021"/>
                          <a:pt x="21382" y="29288"/>
                          <a:pt x="21516" y="29555"/>
                        </a:cubicBezTo>
                        <a:cubicBezTo>
                          <a:pt x="21583" y="29822"/>
                          <a:pt x="21749" y="30022"/>
                          <a:pt x="21983" y="30189"/>
                        </a:cubicBezTo>
                        <a:cubicBezTo>
                          <a:pt x="22083" y="30255"/>
                          <a:pt x="22150" y="30355"/>
                          <a:pt x="22183" y="30456"/>
                        </a:cubicBezTo>
                        <a:lnTo>
                          <a:pt x="22183" y="30489"/>
                        </a:lnTo>
                        <a:cubicBezTo>
                          <a:pt x="21616" y="31023"/>
                          <a:pt x="21649" y="31223"/>
                          <a:pt x="22350" y="32057"/>
                        </a:cubicBezTo>
                        <a:lnTo>
                          <a:pt x="23084" y="32957"/>
                        </a:lnTo>
                        <a:cubicBezTo>
                          <a:pt x="23117" y="33057"/>
                          <a:pt x="23184" y="33191"/>
                          <a:pt x="23284" y="33258"/>
                        </a:cubicBezTo>
                        <a:lnTo>
                          <a:pt x="23517" y="33424"/>
                        </a:lnTo>
                        <a:cubicBezTo>
                          <a:pt x="23617" y="33491"/>
                          <a:pt x="23717" y="33558"/>
                          <a:pt x="23818" y="33624"/>
                        </a:cubicBezTo>
                        <a:cubicBezTo>
                          <a:pt x="23884" y="33691"/>
                          <a:pt x="23984" y="33725"/>
                          <a:pt x="24051" y="33791"/>
                        </a:cubicBezTo>
                        <a:cubicBezTo>
                          <a:pt x="24084" y="33858"/>
                          <a:pt x="24118" y="33925"/>
                          <a:pt x="24184" y="33991"/>
                        </a:cubicBezTo>
                        <a:cubicBezTo>
                          <a:pt x="24318" y="34392"/>
                          <a:pt x="24551" y="34725"/>
                          <a:pt x="24852" y="35025"/>
                        </a:cubicBezTo>
                        <a:cubicBezTo>
                          <a:pt x="24852" y="35226"/>
                          <a:pt x="24952" y="35426"/>
                          <a:pt x="25152" y="35526"/>
                        </a:cubicBezTo>
                        <a:lnTo>
                          <a:pt x="25285" y="35626"/>
                        </a:lnTo>
                        <a:cubicBezTo>
                          <a:pt x="25719" y="35993"/>
                          <a:pt x="26186" y="36326"/>
                          <a:pt x="26686" y="36627"/>
                        </a:cubicBezTo>
                        <a:cubicBezTo>
                          <a:pt x="26720" y="36727"/>
                          <a:pt x="26786" y="36793"/>
                          <a:pt x="26853" y="36827"/>
                        </a:cubicBezTo>
                        <a:lnTo>
                          <a:pt x="26953" y="36827"/>
                        </a:lnTo>
                        <a:lnTo>
                          <a:pt x="26953" y="36860"/>
                        </a:lnTo>
                        <a:lnTo>
                          <a:pt x="27120" y="36927"/>
                        </a:lnTo>
                        <a:lnTo>
                          <a:pt x="27287" y="37027"/>
                        </a:lnTo>
                        <a:cubicBezTo>
                          <a:pt x="27253" y="37127"/>
                          <a:pt x="27287" y="37227"/>
                          <a:pt x="27353" y="37327"/>
                        </a:cubicBezTo>
                        <a:cubicBezTo>
                          <a:pt x="27453" y="37494"/>
                          <a:pt x="27520" y="37661"/>
                          <a:pt x="27554" y="37861"/>
                        </a:cubicBezTo>
                        <a:cubicBezTo>
                          <a:pt x="27587" y="38228"/>
                          <a:pt x="27820" y="38561"/>
                          <a:pt x="28154" y="38728"/>
                        </a:cubicBezTo>
                        <a:cubicBezTo>
                          <a:pt x="28214" y="38878"/>
                          <a:pt x="28380" y="39000"/>
                          <a:pt x="28534" y="39000"/>
                        </a:cubicBezTo>
                        <a:cubicBezTo>
                          <a:pt x="28552" y="39000"/>
                          <a:pt x="28570" y="38998"/>
                          <a:pt x="28588" y="38995"/>
                        </a:cubicBezTo>
                        <a:lnTo>
                          <a:pt x="29155" y="39462"/>
                        </a:lnTo>
                        <a:cubicBezTo>
                          <a:pt x="29255" y="39595"/>
                          <a:pt x="29388" y="39695"/>
                          <a:pt x="29522" y="39695"/>
                        </a:cubicBezTo>
                        <a:lnTo>
                          <a:pt x="29855" y="39962"/>
                        </a:lnTo>
                        <a:cubicBezTo>
                          <a:pt x="29955" y="40129"/>
                          <a:pt x="30089" y="40229"/>
                          <a:pt x="30255" y="40263"/>
                        </a:cubicBezTo>
                        <a:cubicBezTo>
                          <a:pt x="30422" y="40329"/>
                          <a:pt x="30556" y="40463"/>
                          <a:pt x="30622" y="40629"/>
                        </a:cubicBezTo>
                        <a:cubicBezTo>
                          <a:pt x="30722" y="40796"/>
                          <a:pt x="30823" y="40996"/>
                          <a:pt x="31089" y="40996"/>
                        </a:cubicBezTo>
                        <a:cubicBezTo>
                          <a:pt x="31123" y="41030"/>
                          <a:pt x="31123" y="41063"/>
                          <a:pt x="31156" y="41063"/>
                        </a:cubicBezTo>
                        <a:lnTo>
                          <a:pt x="31256" y="41063"/>
                        </a:lnTo>
                        <a:cubicBezTo>
                          <a:pt x="31590" y="41430"/>
                          <a:pt x="32023" y="41730"/>
                          <a:pt x="32457" y="41964"/>
                        </a:cubicBezTo>
                        <a:lnTo>
                          <a:pt x="32691" y="42064"/>
                        </a:lnTo>
                        <a:cubicBezTo>
                          <a:pt x="33524" y="42531"/>
                          <a:pt x="34392" y="42998"/>
                          <a:pt x="34792" y="43999"/>
                        </a:cubicBezTo>
                        <a:cubicBezTo>
                          <a:pt x="34925" y="44265"/>
                          <a:pt x="35159" y="44532"/>
                          <a:pt x="35426" y="44666"/>
                        </a:cubicBezTo>
                        <a:lnTo>
                          <a:pt x="35593" y="44799"/>
                        </a:lnTo>
                        <a:lnTo>
                          <a:pt x="35593" y="44832"/>
                        </a:lnTo>
                        <a:cubicBezTo>
                          <a:pt x="35626" y="45099"/>
                          <a:pt x="35693" y="45400"/>
                          <a:pt x="36026" y="45400"/>
                        </a:cubicBezTo>
                        <a:cubicBezTo>
                          <a:pt x="36060" y="45533"/>
                          <a:pt x="36160" y="45633"/>
                          <a:pt x="36326" y="45666"/>
                        </a:cubicBezTo>
                        <a:lnTo>
                          <a:pt x="36527" y="45666"/>
                        </a:lnTo>
                        <a:cubicBezTo>
                          <a:pt x="36693" y="46000"/>
                          <a:pt x="36860" y="46167"/>
                          <a:pt x="37060" y="46167"/>
                        </a:cubicBezTo>
                        <a:cubicBezTo>
                          <a:pt x="37227" y="46167"/>
                          <a:pt x="37394" y="46067"/>
                          <a:pt x="37494" y="45933"/>
                        </a:cubicBezTo>
                        <a:lnTo>
                          <a:pt x="37494" y="45867"/>
                        </a:lnTo>
                        <a:cubicBezTo>
                          <a:pt x="37494" y="45800"/>
                          <a:pt x="37527" y="45733"/>
                          <a:pt x="37527" y="45666"/>
                        </a:cubicBezTo>
                        <a:cubicBezTo>
                          <a:pt x="37594" y="45566"/>
                          <a:pt x="37527" y="45466"/>
                          <a:pt x="37461" y="45366"/>
                        </a:cubicBezTo>
                        <a:cubicBezTo>
                          <a:pt x="37394" y="45266"/>
                          <a:pt x="37361" y="45199"/>
                          <a:pt x="37394" y="45133"/>
                        </a:cubicBezTo>
                        <a:cubicBezTo>
                          <a:pt x="37427" y="45066"/>
                          <a:pt x="37461" y="45033"/>
                          <a:pt x="37561" y="44999"/>
                        </a:cubicBezTo>
                        <a:cubicBezTo>
                          <a:pt x="37627" y="44966"/>
                          <a:pt x="37694" y="44966"/>
                          <a:pt x="37761" y="44966"/>
                        </a:cubicBezTo>
                        <a:cubicBezTo>
                          <a:pt x="37994" y="44999"/>
                          <a:pt x="38194" y="45099"/>
                          <a:pt x="38328" y="45299"/>
                        </a:cubicBezTo>
                        <a:cubicBezTo>
                          <a:pt x="38568" y="45539"/>
                          <a:pt x="38862" y="45671"/>
                          <a:pt x="39185" y="45671"/>
                        </a:cubicBezTo>
                        <a:cubicBezTo>
                          <a:pt x="39221" y="45671"/>
                          <a:pt x="39258" y="45670"/>
                          <a:pt x="39295" y="45666"/>
                        </a:cubicBezTo>
                        <a:lnTo>
                          <a:pt x="39529" y="45700"/>
                        </a:lnTo>
                        <a:lnTo>
                          <a:pt x="39562" y="45666"/>
                        </a:lnTo>
                        <a:cubicBezTo>
                          <a:pt x="39662" y="45600"/>
                          <a:pt x="39729" y="45566"/>
                          <a:pt x="39729" y="45466"/>
                        </a:cubicBezTo>
                        <a:cubicBezTo>
                          <a:pt x="39729" y="45400"/>
                          <a:pt x="39696" y="45333"/>
                          <a:pt x="39629" y="45299"/>
                        </a:cubicBezTo>
                        <a:cubicBezTo>
                          <a:pt x="39495" y="45199"/>
                          <a:pt x="39495" y="45066"/>
                          <a:pt x="39529" y="44899"/>
                        </a:cubicBezTo>
                        <a:cubicBezTo>
                          <a:pt x="39529" y="44866"/>
                          <a:pt x="39529" y="44799"/>
                          <a:pt x="39529" y="44732"/>
                        </a:cubicBezTo>
                        <a:cubicBezTo>
                          <a:pt x="39562" y="44666"/>
                          <a:pt x="39662" y="44632"/>
                          <a:pt x="39729" y="44632"/>
                        </a:cubicBezTo>
                        <a:cubicBezTo>
                          <a:pt x="39796" y="44632"/>
                          <a:pt x="39862" y="44666"/>
                          <a:pt x="39929" y="44699"/>
                        </a:cubicBezTo>
                        <a:cubicBezTo>
                          <a:pt x="39962" y="44699"/>
                          <a:pt x="40029" y="44732"/>
                          <a:pt x="40062" y="44766"/>
                        </a:cubicBezTo>
                        <a:cubicBezTo>
                          <a:pt x="40096" y="44799"/>
                          <a:pt x="40129" y="44832"/>
                          <a:pt x="40163" y="44832"/>
                        </a:cubicBezTo>
                        <a:lnTo>
                          <a:pt x="40196" y="44832"/>
                        </a:lnTo>
                        <a:lnTo>
                          <a:pt x="40329" y="45133"/>
                        </a:lnTo>
                        <a:lnTo>
                          <a:pt x="40930" y="45766"/>
                        </a:lnTo>
                        <a:lnTo>
                          <a:pt x="41197" y="46067"/>
                        </a:lnTo>
                        <a:lnTo>
                          <a:pt x="41297" y="46067"/>
                        </a:lnTo>
                        <a:cubicBezTo>
                          <a:pt x="41497" y="46067"/>
                          <a:pt x="41697" y="46000"/>
                          <a:pt x="41864" y="45867"/>
                        </a:cubicBezTo>
                        <a:cubicBezTo>
                          <a:pt x="42064" y="45566"/>
                          <a:pt x="42164" y="45199"/>
                          <a:pt x="42131" y="44832"/>
                        </a:cubicBezTo>
                        <a:lnTo>
                          <a:pt x="42164" y="43498"/>
                        </a:lnTo>
                        <a:lnTo>
                          <a:pt x="42264" y="43398"/>
                        </a:lnTo>
                        <a:lnTo>
                          <a:pt x="42264" y="43131"/>
                        </a:lnTo>
                        <a:lnTo>
                          <a:pt x="42264" y="42831"/>
                        </a:lnTo>
                        <a:lnTo>
                          <a:pt x="42331" y="42764"/>
                        </a:lnTo>
                        <a:lnTo>
                          <a:pt x="42464" y="42631"/>
                        </a:lnTo>
                        <a:cubicBezTo>
                          <a:pt x="42464" y="42531"/>
                          <a:pt x="42498" y="42464"/>
                          <a:pt x="42498" y="42397"/>
                        </a:cubicBezTo>
                        <a:lnTo>
                          <a:pt x="42531" y="42297"/>
                        </a:lnTo>
                        <a:cubicBezTo>
                          <a:pt x="42564" y="42197"/>
                          <a:pt x="42598" y="42064"/>
                          <a:pt x="42598" y="41930"/>
                        </a:cubicBezTo>
                        <a:lnTo>
                          <a:pt x="42598" y="41730"/>
                        </a:lnTo>
                        <a:cubicBezTo>
                          <a:pt x="42631" y="41630"/>
                          <a:pt x="42631" y="41530"/>
                          <a:pt x="42598" y="41430"/>
                        </a:cubicBezTo>
                        <a:cubicBezTo>
                          <a:pt x="42598" y="41363"/>
                          <a:pt x="42598" y="41330"/>
                          <a:pt x="42598" y="41263"/>
                        </a:cubicBezTo>
                        <a:cubicBezTo>
                          <a:pt x="42564" y="41163"/>
                          <a:pt x="42564" y="41063"/>
                          <a:pt x="42498" y="40930"/>
                        </a:cubicBezTo>
                        <a:cubicBezTo>
                          <a:pt x="42498" y="40896"/>
                          <a:pt x="42498" y="40863"/>
                          <a:pt x="42464" y="40830"/>
                        </a:cubicBezTo>
                        <a:cubicBezTo>
                          <a:pt x="42464" y="40763"/>
                          <a:pt x="42431" y="40696"/>
                          <a:pt x="42397" y="40663"/>
                        </a:cubicBezTo>
                        <a:lnTo>
                          <a:pt x="42364" y="40296"/>
                        </a:lnTo>
                        <a:cubicBezTo>
                          <a:pt x="42231" y="39529"/>
                          <a:pt x="42364" y="38728"/>
                          <a:pt x="42664" y="37994"/>
                        </a:cubicBezTo>
                        <a:cubicBezTo>
                          <a:pt x="42064" y="36960"/>
                          <a:pt x="42064" y="36660"/>
                          <a:pt x="42731" y="35859"/>
                        </a:cubicBezTo>
                        <a:cubicBezTo>
                          <a:pt x="42798" y="35793"/>
                          <a:pt x="42831" y="35726"/>
                          <a:pt x="42898" y="35659"/>
                        </a:cubicBezTo>
                        <a:lnTo>
                          <a:pt x="42965" y="35559"/>
                        </a:lnTo>
                        <a:cubicBezTo>
                          <a:pt x="43031" y="35526"/>
                          <a:pt x="43065" y="35526"/>
                          <a:pt x="43098" y="35492"/>
                        </a:cubicBezTo>
                        <a:cubicBezTo>
                          <a:pt x="43198" y="35326"/>
                          <a:pt x="43265" y="35126"/>
                          <a:pt x="43098" y="34959"/>
                        </a:cubicBezTo>
                        <a:cubicBezTo>
                          <a:pt x="42931" y="34925"/>
                          <a:pt x="42965" y="34792"/>
                          <a:pt x="42965" y="34659"/>
                        </a:cubicBezTo>
                        <a:cubicBezTo>
                          <a:pt x="42898" y="34592"/>
                          <a:pt x="42864" y="34525"/>
                          <a:pt x="42864" y="34458"/>
                        </a:cubicBezTo>
                        <a:cubicBezTo>
                          <a:pt x="42864" y="34358"/>
                          <a:pt x="42798" y="34292"/>
                          <a:pt x="42731" y="34225"/>
                        </a:cubicBezTo>
                        <a:lnTo>
                          <a:pt x="42698" y="34192"/>
                        </a:lnTo>
                        <a:lnTo>
                          <a:pt x="42698" y="34192"/>
                        </a:lnTo>
                        <a:lnTo>
                          <a:pt x="42764" y="34225"/>
                        </a:lnTo>
                        <a:cubicBezTo>
                          <a:pt x="42965" y="34325"/>
                          <a:pt x="43165" y="34358"/>
                          <a:pt x="43365" y="34392"/>
                        </a:cubicBezTo>
                        <a:cubicBezTo>
                          <a:pt x="43632" y="34425"/>
                          <a:pt x="43865" y="34525"/>
                          <a:pt x="44099" y="34659"/>
                        </a:cubicBezTo>
                        <a:cubicBezTo>
                          <a:pt x="44265" y="34992"/>
                          <a:pt x="44632" y="35226"/>
                          <a:pt x="45033" y="35226"/>
                        </a:cubicBezTo>
                        <a:cubicBezTo>
                          <a:pt x="45233" y="35226"/>
                          <a:pt x="45433" y="35192"/>
                          <a:pt x="45633" y="35092"/>
                        </a:cubicBezTo>
                        <a:lnTo>
                          <a:pt x="45666" y="35059"/>
                        </a:lnTo>
                        <a:lnTo>
                          <a:pt x="45767" y="35059"/>
                        </a:lnTo>
                        <a:cubicBezTo>
                          <a:pt x="46467" y="34825"/>
                          <a:pt x="46534" y="34725"/>
                          <a:pt x="46334" y="33958"/>
                        </a:cubicBezTo>
                        <a:cubicBezTo>
                          <a:pt x="46234" y="33891"/>
                          <a:pt x="46133" y="33891"/>
                          <a:pt x="46000" y="33891"/>
                        </a:cubicBezTo>
                        <a:cubicBezTo>
                          <a:pt x="45833" y="33891"/>
                          <a:pt x="45666" y="33925"/>
                          <a:pt x="45533" y="33958"/>
                        </a:cubicBezTo>
                        <a:lnTo>
                          <a:pt x="45400" y="34025"/>
                        </a:lnTo>
                        <a:cubicBezTo>
                          <a:pt x="45333" y="33791"/>
                          <a:pt x="45400" y="33524"/>
                          <a:pt x="45600" y="33358"/>
                        </a:cubicBezTo>
                        <a:cubicBezTo>
                          <a:pt x="45733" y="33224"/>
                          <a:pt x="45800" y="33024"/>
                          <a:pt x="45767" y="32857"/>
                        </a:cubicBezTo>
                        <a:cubicBezTo>
                          <a:pt x="45800" y="32724"/>
                          <a:pt x="45767" y="32624"/>
                          <a:pt x="45666" y="32590"/>
                        </a:cubicBezTo>
                        <a:cubicBezTo>
                          <a:pt x="45550" y="32386"/>
                          <a:pt x="45331" y="32284"/>
                          <a:pt x="45121" y="32284"/>
                        </a:cubicBezTo>
                        <a:cubicBezTo>
                          <a:pt x="45092" y="32284"/>
                          <a:pt x="45062" y="32286"/>
                          <a:pt x="45033" y="32290"/>
                        </a:cubicBezTo>
                        <a:lnTo>
                          <a:pt x="44232" y="32290"/>
                        </a:lnTo>
                        <a:cubicBezTo>
                          <a:pt x="44099" y="32290"/>
                          <a:pt x="43999" y="32257"/>
                          <a:pt x="43965" y="31990"/>
                        </a:cubicBezTo>
                        <a:lnTo>
                          <a:pt x="43965" y="31923"/>
                        </a:lnTo>
                        <a:cubicBezTo>
                          <a:pt x="43965" y="31923"/>
                          <a:pt x="43965" y="31890"/>
                          <a:pt x="43965" y="31890"/>
                        </a:cubicBezTo>
                        <a:cubicBezTo>
                          <a:pt x="43965" y="31857"/>
                          <a:pt x="43932" y="31823"/>
                          <a:pt x="43932" y="31790"/>
                        </a:cubicBezTo>
                        <a:lnTo>
                          <a:pt x="43865" y="31756"/>
                        </a:lnTo>
                        <a:cubicBezTo>
                          <a:pt x="43865" y="31756"/>
                          <a:pt x="43865" y="31723"/>
                          <a:pt x="43832" y="31723"/>
                        </a:cubicBezTo>
                        <a:cubicBezTo>
                          <a:pt x="43598" y="31556"/>
                          <a:pt x="43465" y="31289"/>
                          <a:pt x="43498" y="31023"/>
                        </a:cubicBezTo>
                        <a:cubicBezTo>
                          <a:pt x="43498" y="30355"/>
                          <a:pt x="43365" y="29722"/>
                          <a:pt x="43065" y="29155"/>
                        </a:cubicBezTo>
                        <a:cubicBezTo>
                          <a:pt x="42764" y="28654"/>
                          <a:pt x="42564" y="28354"/>
                          <a:pt x="42131" y="28354"/>
                        </a:cubicBezTo>
                        <a:cubicBezTo>
                          <a:pt x="41930" y="28354"/>
                          <a:pt x="41697" y="28421"/>
                          <a:pt x="41497" y="28521"/>
                        </a:cubicBezTo>
                        <a:lnTo>
                          <a:pt x="41430" y="28521"/>
                        </a:lnTo>
                        <a:cubicBezTo>
                          <a:pt x="41297" y="28487"/>
                          <a:pt x="41197" y="28487"/>
                          <a:pt x="41097" y="28421"/>
                        </a:cubicBezTo>
                        <a:cubicBezTo>
                          <a:pt x="40996" y="28387"/>
                          <a:pt x="40863" y="28354"/>
                          <a:pt x="40730" y="28354"/>
                        </a:cubicBezTo>
                        <a:cubicBezTo>
                          <a:pt x="40563" y="28354"/>
                          <a:pt x="40429" y="28454"/>
                          <a:pt x="40363" y="28621"/>
                        </a:cubicBezTo>
                        <a:cubicBezTo>
                          <a:pt x="40062" y="28754"/>
                          <a:pt x="39896" y="29055"/>
                          <a:pt x="39929" y="29388"/>
                        </a:cubicBezTo>
                        <a:cubicBezTo>
                          <a:pt x="39929" y="29722"/>
                          <a:pt x="39762" y="29888"/>
                          <a:pt x="39395" y="29888"/>
                        </a:cubicBezTo>
                        <a:cubicBezTo>
                          <a:pt x="39295" y="29888"/>
                          <a:pt x="39195" y="29955"/>
                          <a:pt x="39128" y="30022"/>
                        </a:cubicBezTo>
                        <a:cubicBezTo>
                          <a:pt x="39095" y="30189"/>
                          <a:pt x="38995" y="30289"/>
                          <a:pt x="38862" y="30389"/>
                        </a:cubicBezTo>
                        <a:cubicBezTo>
                          <a:pt x="38728" y="30456"/>
                          <a:pt x="38695" y="30589"/>
                          <a:pt x="38762" y="30722"/>
                        </a:cubicBezTo>
                        <a:cubicBezTo>
                          <a:pt x="38795" y="30822"/>
                          <a:pt x="38862" y="30923"/>
                          <a:pt x="38928" y="30989"/>
                        </a:cubicBezTo>
                        <a:cubicBezTo>
                          <a:pt x="39062" y="31089"/>
                          <a:pt x="39229" y="31156"/>
                          <a:pt x="39395" y="31189"/>
                        </a:cubicBezTo>
                        <a:cubicBezTo>
                          <a:pt x="39529" y="31189"/>
                          <a:pt x="39629" y="31223"/>
                          <a:pt x="39762" y="31256"/>
                        </a:cubicBezTo>
                        <a:lnTo>
                          <a:pt x="39896" y="31289"/>
                        </a:lnTo>
                        <a:cubicBezTo>
                          <a:pt x="40062" y="31323"/>
                          <a:pt x="40263" y="31356"/>
                          <a:pt x="40429" y="31356"/>
                        </a:cubicBezTo>
                        <a:lnTo>
                          <a:pt x="40796" y="31356"/>
                        </a:lnTo>
                        <a:cubicBezTo>
                          <a:pt x="41230" y="31356"/>
                          <a:pt x="41463" y="31523"/>
                          <a:pt x="41630" y="32023"/>
                        </a:cubicBezTo>
                        <a:cubicBezTo>
                          <a:pt x="41730" y="32290"/>
                          <a:pt x="41797" y="32557"/>
                          <a:pt x="41864" y="32824"/>
                        </a:cubicBezTo>
                        <a:cubicBezTo>
                          <a:pt x="41864" y="32924"/>
                          <a:pt x="41897" y="33024"/>
                          <a:pt x="41930" y="33124"/>
                        </a:cubicBezTo>
                        <a:lnTo>
                          <a:pt x="41930" y="33191"/>
                        </a:lnTo>
                        <a:lnTo>
                          <a:pt x="41830" y="33057"/>
                        </a:lnTo>
                        <a:cubicBezTo>
                          <a:pt x="41697" y="32924"/>
                          <a:pt x="41597" y="32724"/>
                          <a:pt x="41530" y="32557"/>
                        </a:cubicBezTo>
                        <a:cubicBezTo>
                          <a:pt x="41330" y="31823"/>
                          <a:pt x="41297" y="31656"/>
                          <a:pt x="40763" y="31656"/>
                        </a:cubicBezTo>
                        <a:lnTo>
                          <a:pt x="40229" y="31656"/>
                        </a:lnTo>
                        <a:cubicBezTo>
                          <a:pt x="40163" y="31656"/>
                          <a:pt x="40062" y="31690"/>
                          <a:pt x="39996" y="31756"/>
                        </a:cubicBezTo>
                        <a:lnTo>
                          <a:pt x="39562" y="31690"/>
                        </a:lnTo>
                        <a:cubicBezTo>
                          <a:pt x="38428" y="31623"/>
                          <a:pt x="38428" y="31623"/>
                          <a:pt x="38361" y="30456"/>
                        </a:cubicBezTo>
                        <a:lnTo>
                          <a:pt x="37828" y="30389"/>
                        </a:lnTo>
                        <a:cubicBezTo>
                          <a:pt x="37361" y="30222"/>
                          <a:pt x="37227" y="29855"/>
                          <a:pt x="37127" y="29488"/>
                        </a:cubicBezTo>
                        <a:cubicBezTo>
                          <a:pt x="37060" y="29255"/>
                          <a:pt x="36960" y="29055"/>
                          <a:pt x="36827" y="28888"/>
                        </a:cubicBezTo>
                        <a:cubicBezTo>
                          <a:pt x="36660" y="28621"/>
                          <a:pt x="36560" y="28321"/>
                          <a:pt x="36593" y="28020"/>
                        </a:cubicBezTo>
                        <a:cubicBezTo>
                          <a:pt x="36560" y="27887"/>
                          <a:pt x="36560" y="27720"/>
                          <a:pt x="36527" y="27587"/>
                        </a:cubicBezTo>
                        <a:cubicBezTo>
                          <a:pt x="36493" y="27520"/>
                          <a:pt x="36493" y="27453"/>
                          <a:pt x="36460" y="27387"/>
                        </a:cubicBezTo>
                        <a:cubicBezTo>
                          <a:pt x="36493" y="27253"/>
                          <a:pt x="36460" y="27086"/>
                          <a:pt x="36393" y="26986"/>
                        </a:cubicBezTo>
                        <a:cubicBezTo>
                          <a:pt x="36360" y="26886"/>
                          <a:pt x="36326" y="26820"/>
                          <a:pt x="36293" y="26753"/>
                        </a:cubicBezTo>
                        <a:cubicBezTo>
                          <a:pt x="36260" y="26553"/>
                          <a:pt x="36060" y="26419"/>
                          <a:pt x="35859" y="26419"/>
                        </a:cubicBezTo>
                        <a:lnTo>
                          <a:pt x="35526" y="26419"/>
                        </a:lnTo>
                        <a:cubicBezTo>
                          <a:pt x="35326" y="26419"/>
                          <a:pt x="35126" y="26386"/>
                          <a:pt x="34892" y="26319"/>
                        </a:cubicBezTo>
                        <a:cubicBezTo>
                          <a:pt x="34725" y="26319"/>
                          <a:pt x="34525" y="26353"/>
                          <a:pt x="34358" y="26386"/>
                        </a:cubicBezTo>
                        <a:cubicBezTo>
                          <a:pt x="34292" y="26419"/>
                          <a:pt x="34192" y="26419"/>
                          <a:pt x="34125" y="26419"/>
                        </a:cubicBezTo>
                        <a:cubicBezTo>
                          <a:pt x="33424" y="26353"/>
                          <a:pt x="32791" y="25886"/>
                          <a:pt x="32557" y="25218"/>
                        </a:cubicBezTo>
                        <a:lnTo>
                          <a:pt x="32957" y="24685"/>
                        </a:lnTo>
                        <a:cubicBezTo>
                          <a:pt x="33057" y="24618"/>
                          <a:pt x="33191" y="24551"/>
                          <a:pt x="33291" y="24518"/>
                        </a:cubicBezTo>
                        <a:cubicBezTo>
                          <a:pt x="33524" y="24418"/>
                          <a:pt x="33691" y="24284"/>
                          <a:pt x="33825" y="24084"/>
                        </a:cubicBezTo>
                        <a:cubicBezTo>
                          <a:pt x="33858" y="24051"/>
                          <a:pt x="33858" y="23984"/>
                          <a:pt x="33858" y="23951"/>
                        </a:cubicBezTo>
                        <a:cubicBezTo>
                          <a:pt x="33891" y="23651"/>
                          <a:pt x="33658" y="23584"/>
                          <a:pt x="33391" y="23517"/>
                        </a:cubicBezTo>
                        <a:cubicBezTo>
                          <a:pt x="33291" y="23451"/>
                          <a:pt x="33191" y="23417"/>
                          <a:pt x="33091" y="23350"/>
                        </a:cubicBezTo>
                        <a:cubicBezTo>
                          <a:pt x="33024" y="23317"/>
                          <a:pt x="32991" y="23284"/>
                          <a:pt x="32991" y="23250"/>
                        </a:cubicBezTo>
                        <a:cubicBezTo>
                          <a:pt x="32991" y="23217"/>
                          <a:pt x="33024" y="23184"/>
                          <a:pt x="33091" y="23117"/>
                        </a:cubicBezTo>
                        <a:cubicBezTo>
                          <a:pt x="33158" y="23084"/>
                          <a:pt x="33224" y="23050"/>
                          <a:pt x="33224" y="23017"/>
                        </a:cubicBezTo>
                        <a:lnTo>
                          <a:pt x="33424" y="22950"/>
                        </a:lnTo>
                        <a:lnTo>
                          <a:pt x="33691" y="22883"/>
                        </a:lnTo>
                        <a:lnTo>
                          <a:pt x="33825" y="22883"/>
                        </a:lnTo>
                        <a:cubicBezTo>
                          <a:pt x="33958" y="22883"/>
                          <a:pt x="34092" y="22883"/>
                          <a:pt x="34158" y="22783"/>
                        </a:cubicBezTo>
                        <a:cubicBezTo>
                          <a:pt x="34192" y="22683"/>
                          <a:pt x="34158" y="22583"/>
                          <a:pt x="34058" y="22383"/>
                        </a:cubicBezTo>
                        <a:lnTo>
                          <a:pt x="33925" y="22150"/>
                        </a:lnTo>
                        <a:cubicBezTo>
                          <a:pt x="33925" y="22083"/>
                          <a:pt x="33925" y="22016"/>
                          <a:pt x="33925" y="21949"/>
                        </a:cubicBezTo>
                        <a:cubicBezTo>
                          <a:pt x="33958" y="21749"/>
                          <a:pt x="33891" y="21549"/>
                          <a:pt x="33791" y="21416"/>
                        </a:cubicBezTo>
                        <a:lnTo>
                          <a:pt x="33791" y="21216"/>
                        </a:lnTo>
                        <a:cubicBezTo>
                          <a:pt x="33658" y="20682"/>
                          <a:pt x="33224" y="20582"/>
                          <a:pt x="32757" y="20482"/>
                        </a:cubicBezTo>
                        <a:lnTo>
                          <a:pt x="32424" y="20382"/>
                        </a:lnTo>
                        <a:lnTo>
                          <a:pt x="32157" y="20315"/>
                        </a:lnTo>
                        <a:cubicBezTo>
                          <a:pt x="32157" y="20248"/>
                          <a:pt x="32224" y="20182"/>
                          <a:pt x="32290" y="20182"/>
                        </a:cubicBezTo>
                        <a:lnTo>
                          <a:pt x="32557" y="20182"/>
                        </a:lnTo>
                        <a:cubicBezTo>
                          <a:pt x="32657" y="20182"/>
                          <a:pt x="32724" y="20148"/>
                          <a:pt x="32791" y="20115"/>
                        </a:cubicBezTo>
                        <a:lnTo>
                          <a:pt x="32824" y="20081"/>
                        </a:lnTo>
                        <a:cubicBezTo>
                          <a:pt x="32824" y="20081"/>
                          <a:pt x="32891" y="20048"/>
                          <a:pt x="32891" y="20015"/>
                        </a:cubicBezTo>
                        <a:cubicBezTo>
                          <a:pt x="32891" y="20015"/>
                          <a:pt x="32891" y="19981"/>
                          <a:pt x="32891" y="19948"/>
                        </a:cubicBezTo>
                        <a:lnTo>
                          <a:pt x="32891" y="19915"/>
                        </a:lnTo>
                        <a:cubicBezTo>
                          <a:pt x="32891" y="19881"/>
                          <a:pt x="32891" y="19815"/>
                          <a:pt x="32891" y="19781"/>
                        </a:cubicBezTo>
                        <a:cubicBezTo>
                          <a:pt x="32891" y="19781"/>
                          <a:pt x="32891" y="19748"/>
                          <a:pt x="32891" y="19748"/>
                        </a:cubicBezTo>
                        <a:cubicBezTo>
                          <a:pt x="32891" y="19715"/>
                          <a:pt x="32891" y="19681"/>
                          <a:pt x="32891" y="19681"/>
                        </a:cubicBezTo>
                        <a:cubicBezTo>
                          <a:pt x="32824" y="19481"/>
                          <a:pt x="32757" y="19281"/>
                          <a:pt x="32724" y="19081"/>
                        </a:cubicBezTo>
                        <a:cubicBezTo>
                          <a:pt x="32691" y="18881"/>
                          <a:pt x="32624" y="18680"/>
                          <a:pt x="32557" y="18514"/>
                        </a:cubicBezTo>
                        <a:lnTo>
                          <a:pt x="32557" y="18447"/>
                        </a:lnTo>
                        <a:cubicBezTo>
                          <a:pt x="32457" y="18314"/>
                          <a:pt x="32390" y="18113"/>
                          <a:pt x="32224" y="18113"/>
                        </a:cubicBezTo>
                        <a:cubicBezTo>
                          <a:pt x="32157" y="18113"/>
                          <a:pt x="32123" y="18147"/>
                          <a:pt x="32057" y="18147"/>
                        </a:cubicBezTo>
                        <a:cubicBezTo>
                          <a:pt x="31790" y="18213"/>
                          <a:pt x="31656" y="18514"/>
                          <a:pt x="31790" y="18781"/>
                        </a:cubicBezTo>
                        <a:lnTo>
                          <a:pt x="31823" y="18881"/>
                        </a:lnTo>
                        <a:cubicBezTo>
                          <a:pt x="31923" y="19047"/>
                          <a:pt x="31957" y="19281"/>
                          <a:pt x="31890" y="19481"/>
                        </a:cubicBezTo>
                        <a:cubicBezTo>
                          <a:pt x="31890" y="19514"/>
                          <a:pt x="31857" y="19548"/>
                          <a:pt x="31857" y="19581"/>
                        </a:cubicBezTo>
                        <a:cubicBezTo>
                          <a:pt x="31823" y="19614"/>
                          <a:pt x="31790" y="19648"/>
                          <a:pt x="31723" y="19681"/>
                        </a:cubicBezTo>
                        <a:cubicBezTo>
                          <a:pt x="31723" y="19648"/>
                          <a:pt x="31723" y="19581"/>
                          <a:pt x="31690" y="19581"/>
                        </a:cubicBezTo>
                        <a:lnTo>
                          <a:pt x="31656" y="19581"/>
                        </a:lnTo>
                        <a:cubicBezTo>
                          <a:pt x="31640" y="19564"/>
                          <a:pt x="31631" y="19556"/>
                          <a:pt x="31623" y="19556"/>
                        </a:cubicBezTo>
                        <a:cubicBezTo>
                          <a:pt x="31615" y="19556"/>
                          <a:pt x="31606" y="19564"/>
                          <a:pt x="31590" y="19581"/>
                        </a:cubicBezTo>
                        <a:cubicBezTo>
                          <a:pt x="31523" y="19581"/>
                          <a:pt x="31456" y="19614"/>
                          <a:pt x="31390" y="19648"/>
                        </a:cubicBezTo>
                        <a:cubicBezTo>
                          <a:pt x="31390" y="19648"/>
                          <a:pt x="31356" y="19681"/>
                          <a:pt x="31323" y="19715"/>
                        </a:cubicBezTo>
                        <a:cubicBezTo>
                          <a:pt x="31323" y="19715"/>
                          <a:pt x="31290" y="19715"/>
                          <a:pt x="31290" y="19748"/>
                        </a:cubicBezTo>
                        <a:cubicBezTo>
                          <a:pt x="31256" y="19815"/>
                          <a:pt x="31290" y="19815"/>
                          <a:pt x="31290" y="19815"/>
                        </a:cubicBezTo>
                        <a:cubicBezTo>
                          <a:pt x="31223" y="19848"/>
                          <a:pt x="31156" y="19915"/>
                          <a:pt x="31089" y="19948"/>
                        </a:cubicBezTo>
                        <a:lnTo>
                          <a:pt x="31023" y="19981"/>
                        </a:lnTo>
                        <a:cubicBezTo>
                          <a:pt x="31089" y="19915"/>
                          <a:pt x="31089" y="19815"/>
                          <a:pt x="31023" y="19748"/>
                        </a:cubicBezTo>
                        <a:cubicBezTo>
                          <a:pt x="31123" y="19715"/>
                          <a:pt x="31156" y="19614"/>
                          <a:pt x="31189" y="19548"/>
                        </a:cubicBezTo>
                        <a:cubicBezTo>
                          <a:pt x="31189" y="19514"/>
                          <a:pt x="31223" y="19514"/>
                          <a:pt x="31223" y="19481"/>
                        </a:cubicBezTo>
                        <a:lnTo>
                          <a:pt x="31223" y="19448"/>
                        </a:lnTo>
                        <a:cubicBezTo>
                          <a:pt x="31256" y="19481"/>
                          <a:pt x="31323" y="19481"/>
                          <a:pt x="31356" y="19481"/>
                        </a:cubicBezTo>
                        <a:cubicBezTo>
                          <a:pt x="31456" y="19481"/>
                          <a:pt x="31523" y="19414"/>
                          <a:pt x="31590" y="19248"/>
                        </a:cubicBezTo>
                        <a:cubicBezTo>
                          <a:pt x="31490" y="18714"/>
                          <a:pt x="31123" y="18314"/>
                          <a:pt x="30622" y="18180"/>
                        </a:cubicBezTo>
                        <a:cubicBezTo>
                          <a:pt x="30589" y="18147"/>
                          <a:pt x="30556" y="18147"/>
                          <a:pt x="30489" y="18147"/>
                        </a:cubicBezTo>
                        <a:lnTo>
                          <a:pt x="30356" y="17880"/>
                        </a:lnTo>
                        <a:cubicBezTo>
                          <a:pt x="30255" y="17680"/>
                          <a:pt x="30089" y="17580"/>
                          <a:pt x="29889" y="17580"/>
                        </a:cubicBezTo>
                        <a:cubicBezTo>
                          <a:pt x="29822" y="17580"/>
                          <a:pt x="29755" y="17580"/>
                          <a:pt x="29688" y="17613"/>
                        </a:cubicBezTo>
                        <a:cubicBezTo>
                          <a:pt x="29622" y="17646"/>
                          <a:pt x="29522" y="17646"/>
                          <a:pt x="29455" y="17646"/>
                        </a:cubicBezTo>
                        <a:cubicBezTo>
                          <a:pt x="29221" y="17646"/>
                          <a:pt x="29121" y="17480"/>
                          <a:pt x="29055" y="17146"/>
                        </a:cubicBezTo>
                        <a:lnTo>
                          <a:pt x="29055" y="17013"/>
                        </a:lnTo>
                        <a:cubicBezTo>
                          <a:pt x="29088" y="16879"/>
                          <a:pt x="29021" y="16746"/>
                          <a:pt x="28955" y="16646"/>
                        </a:cubicBezTo>
                        <a:cubicBezTo>
                          <a:pt x="28821" y="16412"/>
                          <a:pt x="28654" y="16245"/>
                          <a:pt x="28421" y="16145"/>
                        </a:cubicBezTo>
                        <a:cubicBezTo>
                          <a:pt x="28321" y="16079"/>
                          <a:pt x="28154" y="16045"/>
                          <a:pt x="28021" y="16045"/>
                        </a:cubicBezTo>
                        <a:lnTo>
                          <a:pt x="27920" y="16045"/>
                        </a:lnTo>
                        <a:cubicBezTo>
                          <a:pt x="27854" y="16045"/>
                          <a:pt x="27787" y="16045"/>
                          <a:pt x="27720" y="16079"/>
                        </a:cubicBezTo>
                        <a:cubicBezTo>
                          <a:pt x="27687" y="16079"/>
                          <a:pt x="27654" y="16112"/>
                          <a:pt x="27654" y="16112"/>
                        </a:cubicBezTo>
                        <a:lnTo>
                          <a:pt x="27387" y="16012"/>
                        </a:lnTo>
                        <a:lnTo>
                          <a:pt x="27120" y="15878"/>
                        </a:lnTo>
                        <a:cubicBezTo>
                          <a:pt x="27087" y="15878"/>
                          <a:pt x="27053" y="15912"/>
                          <a:pt x="27020" y="15945"/>
                        </a:cubicBezTo>
                        <a:cubicBezTo>
                          <a:pt x="26920" y="15945"/>
                          <a:pt x="26853" y="15978"/>
                          <a:pt x="26786" y="16045"/>
                        </a:cubicBezTo>
                        <a:cubicBezTo>
                          <a:pt x="26720" y="16112"/>
                          <a:pt x="26653" y="16179"/>
                          <a:pt x="26553" y="16179"/>
                        </a:cubicBezTo>
                        <a:lnTo>
                          <a:pt x="26453" y="16179"/>
                        </a:lnTo>
                        <a:cubicBezTo>
                          <a:pt x="26453" y="16145"/>
                          <a:pt x="26453" y="16112"/>
                          <a:pt x="26453" y="16079"/>
                        </a:cubicBezTo>
                        <a:lnTo>
                          <a:pt x="26286" y="16012"/>
                        </a:lnTo>
                        <a:lnTo>
                          <a:pt x="26119" y="15978"/>
                        </a:lnTo>
                        <a:lnTo>
                          <a:pt x="26119" y="15878"/>
                        </a:lnTo>
                        <a:cubicBezTo>
                          <a:pt x="26119" y="15612"/>
                          <a:pt x="26086" y="15345"/>
                          <a:pt x="26052" y="15111"/>
                        </a:cubicBezTo>
                        <a:cubicBezTo>
                          <a:pt x="26086" y="15078"/>
                          <a:pt x="26086" y="15078"/>
                          <a:pt x="26052" y="15044"/>
                        </a:cubicBezTo>
                        <a:cubicBezTo>
                          <a:pt x="26052" y="14978"/>
                          <a:pt x="26052" y="14878"/>
                          <a:pt x="26052" y="14811"/>
                        </a:cubicBezTo>
                        <a:lnTo>
                          <a:pt x="25886" y="14544"/>
                        </a:lnTo>
                        <a:lnTo>
                          <a:pt x="25786" y="14511"/>
                        </a:lnTo>
                        <a:cubicBezTo>
                          <a:pt x="25752" y="14477"/>
                          <a:pt x="25752" y="14411"/>
                          <a:pt x="25786" y="14377"/>
                        </a:cubicBezTo>
                        <a:cubicBezTo>
                          <a:pt x="25819" y="14277"/>
                          <a:pt x="25786" y="14177"/>
                          <a:pt x="25752" y="14077"/>
                        </a:cubicBezTo>
                        <a:cubicBezTo>
                          <a:pt x="25652" y="14010"/>
                          <a:pt x="25552" y="13977"/>
                          <a:pt x="25452" y="13977"/>
                        </a:cubicBezTo>
                        <a:cubicBezTo>
                          <a:pt x="25185" y="14144"/>
                          <a:pt x="24918" y="14211"/>
                          <a:pt x="24618" y="14211"/>
                        </a:cubicBezTo>
                        <a:cubicBezTo>
                          <a:pt x="24118" y="14177"/>
                          <a:pt x="23651" y="13944"/>
                          <a:pt x="23317" y="13543"/>
                        </a:cubicBezTo>
                        <a:cubicBezTo>
                          <a:pt x="23250" y="13477"/>
                          <a:pt x="23150" y="13410"/>
                          <a:pt x="23050" y="13343"/>
                        </a:cubicBezTo>
                        <a:lnTo>
                          <a:pt x="22950" y="13243"/>
                        </a:lnTo>
                        <a:cubicBezTo>
                          <a:pt x="22850" y="13110"/>
                          <a:pt x="22683" y="13043"/>
                          <a:pt x="22517" y="13043"/>
                        </a:cubicBezTo>
                        <a:cubicBezTo>
                          <a:pt x="22316" y="13043"/>
                          <a:pt x="22183" y="13243"/>
                          <a:pt x="22050" y="13443"/>
                        </a:cubicBezTo>
                        <a:lnTo>
                          <a:pt x="21950" y="13577"/>
                        </a:lnTo>
                        <a:lnTo>
                          <a:pt x="21916" y="13944"/>
                        </a:lnTo>
                        <a:cubicBezTo>
                          <a:pt x="21849" y="13977"/>
                          <a:pt x="21749" y="14010"/>
                          <a:pt x="21649" y="14010"/>
                        </a:cubicBezTo>
                        <a:cubicBezTo>
                          <a:pt x="21483" y="13977"/>
                          <a:pt x="21316" y="13944"/>
                          <a:pt x="21182" y="13877"/>
                        </a:cubicBezTo>
                        <a:lnTo>
                          <a:pt x="21116" y="13844"/>
                        </a:lnTo>
                        <a:cubicBezTo>
                          <a:pt x="21116" y="13810"/>
                          <a:pt x="21082" y="13777"/>
                          <a:pt x="21049" y="13744"/>
                        </a:cubicBezTo>
                        <a:lnTo>
                          <a:pt x="21016" y="13677"/>
                        </a:lnTo>
                        <a:cubicBezTo>
                          <a:pt x="20915" y="13577"/>
                          <a:pt x="20815" y="13477"/>
                          <a:pt x="20682" y="13410"/>
                        </a:cubicBezTo>
                        <a:cubicBezTo>
                          <a:pt x="20582" y="13277"/>
                          <a:pt x="20515" y="13110"/>
                          <a:pt x="20482" y="12943"/>
                        </a:cubicBezTo>
                        <a:cubicBezTo>
                          <a:pt x="20482" y="12776"/>
                          <a:pt x="20415" y="12576"/>
                          <a:pt x="20282" y="12443"/>
                        </a:cubicBezTo>
                        <a:lnTo>
                          <a:pt x="19981" y="11809"/>
                        </a:lnTo>
                        <a:cubicBezTo>
                          <a:pt x="19915" y="11642"/>
                          <a:pt x="19781" y="11542"/>
                          <a:pt x="19648" y="11475"/>
                        </a:cubicBezTo>
                        <a:cubicBezTo>
                          <a:pt x="19481" y="11409"/>
                          <a:pt x="19381" y="11308"/>
                          <a:pt x="19281" y="11175"/>
                        </a:cubicBezTo>
                        <a:cubicBezTo>
                          <a:pt x="19047" y="10708"/>
                          <a:pt x="18647" y="10374"/>
                          <a:pt x="18180" y="10208"/>
                        </a:cubicBezTo>
                        <a:lnTo>
                          <a:pt x="15245" y="7939"/>
                        </a:lnTo>
                        <a:cubicBezTo>
                          <a:pt x="15178" y="7906"/>
                          <a:pt x="15111" y="7873"/>
                          <a:pt x="15045" y="7839"/>
                        </a:cubicBezTo>
                        <a:lnTo>
                          <a:pt x="14978" y="7873"/>
                        </a:lnTo>
                        <a:cubicBezTo>
                          <a:pt x="14878" y="7839"/>
                          <a:pt x="14811" y="7839"/>
                          <a:pt x="14711" y="7839"/>
                        </a:cubicBezTo>
                        <a:lnTo>
                          <a:pt x="14611" y="7839"/>
                        </a:lnTo>
                        <a:cubicBezTo>
                          <a:pt x="14377" y="7372"/>
                          <a:pt x="13977" y="7039"/>
                          <a:pt x="13510" y="6872"/>
                        </a:cubicBezTo>
                        <a:lnTo>
                          <a:pt x="13277" y="6772"/>
                        </a:lnTo>
                        <a:lnTo>
                          <a:pt x="13010" y="6438"/>
                        </a:lnTo>
                        <a:cubicBezTo>
                          <a:pt x="12943" y="6305"/>
                          <a:pt x="12810" y="6171"/>
                          <a:pt x="12676" y="6071"/>
                        </a:cubicBezTo>
                        <a:cubicBezTo>
                          <a:pt x="12543" y="6005"/>
                          <a:pt x="12409" y="5871"/>
                          <a:pt x="12343" y="5738"/>
                        </a:cubicBezTo>
                        <a:lnTo>
                          <a:pt x="12343" y="5338"/>
                        </a:lnTo>
                        <a:cubicBezTo>
                          <a:pt x="12376" y="4837"/>
                          <a:pt x="12009" y="4670"/>
                          <a:pt x="11642" y="4537"/>
                        </a:cubicBezTo>
                        <a:lnTo>
                          <a:pt x="11575" y="4504"/>
                        </a:lnTo>
                        <a:lnTo>
                          <a:pt x="11509" y="4504"/>
                        </a:lnTo>
                        <a:cubicBezTo>
                          <a:pt x="11475" y="4504"/>
                          <a:pt x="11409" y="4470"/>
                          <a:pt x="11409" y="4437"/>
                        </a:cubicBezTo>
                        <a:lnTo>
                          <a:pt x="11375" y="4370"/>
                        </a:lnTo>
                        <a:cubicBezTo>
                          <a:pt x="11075" y="3470"/>
                          <a:pt x="10775" y="2569"/>
                          <a:pt x="9674" y="2235"/>
                        </a:cubicBezTo>
                        <a:cubicBezTo>
                          <a:pt x="9641" y="2235"/>
                          <a:pt x="9607" y="2135"/>
                          <a:pt x="9574" y="2069"/>
                        </a:cubicBezTo>
                        <a:cubicBezTo>
                          <a:pt x="9541" y="2002"/>
                          <a:pt x="9507" y="1935"/>
                          <a:pt x="9474" y="1902"/>
                        </a:cubicBezTo>
                        <a:lnTo>
                          <a:pt x="9374" y="1802"/>
                        </a:lnTo>
                        <a:cubicBezTo>
                          <a:pt x="9274" y="1668"/>
                          <a:pt x="9140" y="1535"/>
                          <a:pt x="8974" y="1535"/>
                        </a:cubicBezTo>
                        <a:cubicBezTo>
                          <a:pt x="8940" y="1535"/>
                          <a:pt x="8907" y="1568"/>
                          <a:pt x="8907" y="1568"/>
                        </a:cubicBezTo>
                        <a:cubicBezTo>
                          <a:pt x="8807" y="1602"/>
                          <a:pt x="8707" y="1635"/>
                          <a:pt x="8640" y="1735"/>
                        </a:cubicBezTo>
                        <a:cubicBezTo>
                          <a:pt x="8540" y="1802"/>
                          <a:pt x="8440" y="1835"/>
                          <a:pt x="8306" y="1835"/>
                        </a:cubicBezTo>
                        <a:cubicBezTo>
                          <a:pt x="8140" y="1835"/>
                          <a:pt x="7940" y="1802"/>
                          <a:pt x="7773" y="1702"/>
                        </a:cubicBezTo>
                        <a:cubicBezTo>
                          <a:pt x="7439" y="1568"/>
                          <a:pt x="7072" y="1501"/>
                          <a:pt x="6705" y="1501"/>
                        </a:cubicBezTo>
                        <a:cubicBezTo>
                          <a:pt x="6438" y="1501"/>
                          <a:pt x="6172" y="1535"/>
                          <a:pt x="5938" y="1602"/>
                        </a:cubicBezTo>
                        <a:cubicBezTo>
                          <a:pt x="5438" y="1735"/>
                          <a:pt x="4904" y="1802"/>
                          <a:pt x="4370" y="1802"/>
                        </a:cubicBezTo>
                        <a:lnTo>
                          <a:pt x="4304" y="1802"/>
                        </a:lnTo>
                        <a:lnTo>
                          <a:pt x="3303" y="1235"/>
                        </a:lnTo>
                        <a:cubicBezTo>
                          <a:pt x="2903" y="634"/>
                          <a:pt x="2302" y="201"/>
                          <a:pt x="16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" name="Google Shape;404;p16">
                    <a:extLst>
                      <a:ext uri="{FF2B5EF4-FFF2-40B4-BE49-F238E27FC236}">
                        <a16:creationId xmlns="" xmlns:a16="http://schemas.microsoft.com/office/drawing/2014/main" id="{6EDABC74-A23F-B7AD-17A9-7B1B287CA1B4}"/>
                      </a:ext>
                    </a:extLst>
                  </p:cNvPr>
                  <p:cNvSpPr/>
                  <p:nvPr/>
                </p:nvSpPr>
                <p:spPr>
                  <a:xfrm>
                    <a:off x="3197263" y="2493200"/>
                    <a:ext cx="79250" cy="92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70" h="3704" extrusionOk="0">
                        <a:moveTo>
                          <a:pt x="1135" y="1"/>
                        </a:moveTo>
                        <a:cubicBezTo>
                          <a:pt x="1101" y="1"/>
                          <a:pt x="1068" y="34"/>
                          <a:pt x="1035" y="68"/>
                        </a:cubicBezTo>
                        <a:cubicBezTo>
                          <a:pt x="968" y="101"/>
                          <a:pt x="935" y="168"/>
                          <a:pt x="935" y="234"/>
                        </a:cubicBezTo>
                        <a:cubicBezTo>
                          <a:pt x="935" y="301"/>
                          <a:pt x="935" y="401"/>
                          <a:pt x="1001" y="434"/>
                        </a:cubicBezTo>
                        <a:cubicBezTo>
                          <a:pt x="1235" y="668"/>
                          <a:pt x="1101" y="835"/>
                          <a:pt x="935" y="1002"/>
                        </a:cubicBezTo>
                        <a:cubicBezTo>
                          <a:pt x="768" y="1202"/>
                          <a:pt x="701" y="1469"/>
                          <a:pt x="701" y="1735"/>
                        </a:cubicBezTo>
                        <a:cubicBezTo>
                          <a:pt x="634" y="1869"/>
                          <a:pt x="701" y="1969"/>
                          <a:pt x="801" y="2102"/>
                        </a:cubicBezTo>
                        <a:cubicBezTo>
                          <a:pt x="834" y="2169"/>
                          <a:pt x="901" y="2236"/>
                          <a:pt x="935" y="2302"/>
                        </a:cubicBezTo>
                        <a:cubicBezTo>
                          <a:pt x="935" y="2336"/>
                          <a:pt x="935" y="2336"/>
                          <a:pt x="935" y="2336"/>
                        </a:cubicBezTo>
                        <a:lnTo>
                          <a:pt x="734" y="2336"/>
                        </a:lnTo>
                        <a:cubicBezTo>
                          <a:pt x="701" y="2336"/>
                          <a:pt x="668" y="2336"/>
                          <a:pt x="601" y="2369"/>
                        </a:cubicBezTo>
                        <a:lnTo>
                          <a:pt x="534" y="2369"/>
                        </a:lnTo>
                        <a:cubicBezTo>
                          <a:pt x="501" y="2369"/>
                          <a:pt x="468" y="2403"/>
                          <a:pt x="434" y="2403"/>
                        </a:cubicBezTo>
                        <a:cubicBezTo>
                          <a:pt x="401" y="2436"/>
                          <a:pt x="367" y="2436"/>
                          <a:pt x="334" y="2469"/>
                        </a:cubicBezTo>
                        <a:cubicBezTo>
                          <a:pt x="301" y="2503"/>
                          <a:pt x="234" y="2536"/>
                          <a:pt x="201" y="2569"/>
                        </a:cubicBezTo>
                        <a:lnTo>
                          <a:pt x="167" y="2636"/>
                        </a:lnTo>
                        <a:cubicBezTo>
                          <a:pt x="134" y="2703"/>
                          <a:pt x="101" y="2769"/>
                          <a:pt x="67" y="2836"/>
                        </a:cubicBezTo>
                        <a:cubicBezTo>
                          <a:pt x="67" y="2870"/>
                          <a:pt x="67" y="2870"/>
                          <a:pt x="67" y="2903"/>
                        </a:cubicBezTo>
                        <a:cubicBezTo>
                          <a:pt x="67" y="2936"/>
                          <a:pt x="34" y="2970"/>
                          <a:pt x="34" y="3036"/>
                        </a:cubicBezTo>
                        <a:cubicBezTo>
                          <a:pt x="1" y="3270"/>
                          <a:pt x="167" y="3270"/>
                          <a:pt x="367" y="3303"/>
                        </a:cubicBezTo>
                        <a:cubicBezTo>
                          <a:pt x="468" y="3303"/>
                          <a:pt x="568" y="3370"/>
                          <a:pt x="668" y="3437"/>
                        </a:cubicBezTo>
                        <a:cubicBezTo>
                          <a:pt x="701" y="3470"/>
                          <a:pt x="701" y="3470"/>
                          <a:pt x="734" y="3470"/>
                        </a:cubicBezTo>
                        <a:cubicBezTo>
                          <a:pt x="801" y="3503"/>
                          <a:pt x="834" y="3537"/>
                          <a:pt x="901" y="3570"/>
                        </a:cubicBezTo>
                        <a:cubicBezTo>
                          <a:pt x="968" y="3637"/>
                          <a:pt x="1068" y="3703"/>
                          <a:pt x="1201" y="3703"/>
                        </a:cubicBezTo>
                        <a:cubicBezTo>
                          <a:pt x="1268" y="3703"/>
                          <a:pt x="1368" y="3670"/>
                          <a:pt x="1435" y="3603"/>
                        </a:cubicBezTo>
                        <a:lnTo>
                          <a:pt x="1502" y="3537"/>
                        </a:lnTo>
                        <a:cubicBezTo>
                          <a:pt x="1702" y="3337"/>
                          <a:pt x="1902" y="3136"/>
                          <a:pt x="1735" y="2769"/>
                        </a:cubicBezTo>
                        <a:cubicBezTo>
                          <a:pt x="1668" y="2636"/>
                          <a:pt x="1668" y="2503"/>
                          <a:pt x="1735" y="2369"/>
                        </a:cubicBezTo>
                        <a:cubicBezTo>
                          <a:pt x="1802" y="2302"/>
                          <a:pt x="1902" y="2269"/>
                          <a:pt x="2002" y="2269"/>
                        </a:cubicBezTo>
                        <a:cubicBezTo>
                          <a:pt x="2102" y="2269"/>
                          <a:pt x="2202" y="2302"/>
                          <a:pt x="2269" y="2302"/>
                        </a:cubicBezTo>
                        <a:cubicBezTo>
                          <a:pt x="2369" y="2336"/>
                          <a:pt x="2469" y="2403"/>
                          <a:pt x="2569" y="2436"/>
                        </a:cubicBezTo>
                        <a:cubicBezTo>
                          <a:pt x="2702" y="2536"/>
                          <a:pt x="2869" y="2569"/>
                          <a:pt x="3036" y="2569"/>
                        </a:cubicBezTo>
                        <a:cubicBezTo>
                          <a:pt x="3053" y="2586"/>
                          <a:pt x="3069" y="2594"/>
                          <a:pt x="3086" y="2594"/>
                        </a:cubicBezTo>
                        <a:cubicBezTo>
                          <a:pt x="3103" y="2594"/>
                          <a:pt x="3119" y="2586"/>
                          <a:pt x="3136" y="2569"/>
                        </a:cubicBezTo>
                        <a:cubicBezTo>
                          <a:pt x="3169" y="2369"/>
                          <a:pt x="3136" y="2136"/>
                          <a:pt x="3036" y="1936"/>
                        </a:cubicBezTo>
                        <a:cubicBezTo>
                          <a:pt x="3003" y="1902"/>
                          <a:pt x="2969" y="1869"/>
                          <a:pt x="2936" y="1869"/>
                        </a:cubicBezTo>
                        <a:lnTo>
                          <a:pt x="2903" y="1835"/>
                        </a:lnTo>
                        <a:cubicBezTo>
                          <a:pt x="2803" y="1802"/>
                          <a:pt x="2702" y="1769"/>
                          <a:pt x="2602" y="1735"/>
                        </a:cubicBezTo>
                        <a:cubicBezTo>
                          <a:pt x="2302" y="1669"/>
                          <a:pt x="2269" y="1435"/>
                          <a:pt x="2235" y="1168"/>
                        </a:cubicBezTo>
                        <a:cubicBezTo>
                          <a:pt x="2169" y="668"/>
                          <a:pt x="1835" y="268"/>
                          <a:pt x="1368" y="68"/>
                        </a:cubicBezTo>
                        <a:cubicBezTo>
                          <a:pt x="1301" y="34"/>
                          <a:pt x="1235" y="1"/>
                          <a:pt x="113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" name="Google Shape;405;p16">
                    <a:extLst>
                      <a:ext uri="{FF2B5EF4-FFF2-40B4-BE49-F238E27FC236}">
                        <a16:creationId xmlns="" xmlns:a16="http://schemas.microsoft.com/office/drawing/2014/main" id="{8C248F36-80D1-4A73-5F13-C5A4C96DCA01}"/>
                      </a:ext>
                    </a:extLst>
                  </p:cNvPr>
                  <p:cNvSpPr/>
                  <p:nvPr/>
                </p:nvSpPr>
                <p:spPr>
                  <a:xfrm>
                    <a:off x="3158913" y="2396475"/>
                    <a:ext cx="90075" cy="52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03" h="2102" extrusionOk="0">
                        <a:moveTo>
                          <a:pt x="1201" y="0"/>
                        </a:moveTo>
                        <a:cubicBezTo>
                          <a:pt x="967" y="0"/>
                          <a:pt x="767" y="67"/>
                          <a:pt x="634" y="234"/>
                        </a:cubicBezTo>
                        <a:cubicBezTo>
                          <a:pt x="601" y="367"/>
                          <a:pt x="467" y="367"/>
                          <a:pt x="367" y="367"/>
                        </a:cubicBezTo>
                        <a:cubicBezTo>
                          <a:pt x="234" y="401"/>
                          <a:pt x="134" y="367"/>
                          <a:pt x="67" y="534"/>
                        </a:cubicBezTo>
                        <a:cubicBezTo>
                          <a:pt x="33" y="601"/>
                          <a:pt x="0" y="668"/>
                          <a:pt x="33" y="768"/>
                        </a:cubicBezTo>
                        <a:cubicBezTo>
                          <a:pt x="67" y="868"/>
                          <a:pt x="167" y="934"/>
                          <a:pt x="267" y="968"/>
                        </a:cubicBezTo>
                        <a:lnTo>
                          <a:pt x="334" y="1034"/>
                        </a:lnTo>
                        <a:cubicBezTo>
                          <a:pt x="767" y="1235"/>
                          <a:pt x="1134" y="1602"/>
                          <a:pt x="1334" y="2102"/>
                        </a:cubicBezTo>
                        <a:cubicBezTo>
                          <a:pt x="1701" y="2102"/>
                          <a:pt x="2035" y="1835"/>
                          <a:pt x="2135" y="1468"/>
                        </a:cubicBezTo>
                        <a:lnTo>
                          <a:pt x="2135" y="1435"/>
                        </a:lnTo>
                        <a:cubicBezTo>
                          <a:pt x="2202" y="1468"/>
                          <a:pt x="2268" y="1535"/>
                          <a:pt x="2302" y="1602"/>
                        </a:cubicBezTo>
                        <a:cubicBezTo>
                          <a:pt x="2368" y="1702"/>
                          <a:pt x="2502" y="1768"/>
                          <a:pt x="2635" y="1768"/>
                        </a:cubicBezTo>
                        <a:lnTo>
                          <a:pt x="2869" y="1768"/>
                        </a:lnTo>
                        <a:cubicBezTo>
                          <a:pt x="3436" y="1768"/>
                          <a:pt x="3536" y="1535"/>
                          <a:pt x="3603" y="668"/>
                        </a:cubicBezTo>
                        <a:cubicBezTo>
                          <a:pt x="3503" y="501"/>
                          <a:pt x="3369" y="334"/>
                          <a:pt x="3169" y="234"/>
                        </a:cubicBezTo>
                        <a:cubicBezTo>
                          <a:pt x="3024" y="118"/>
                          <a:pt x="2804" y="27"/>
                          <a:pt x="2595" y="27"/>
                        </a:cubicBezTo>
                        <a:cubicBezTo>
                          <a:pt x="2564" y="27"/>
                          <a:pt x="2533" y="29"/>
                          <a:pt x="2502" y="34"/>
                        </a:cubicBezTo>
                        <a:lnTo>
                          <a:pt x="1468" y="34"/>
                        </a:lnTo>
                        <a:cubicBezTo>
                          <a:pt x="1368" y="0"/>
                          <a:pt x="1268" y="0"/>
                          <a:pt x="12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" name="Google Shape;406;p16">
                    <a:extLst>
                      <a:ext uri="{FF2B5EF4-FFF2-40B4-BE49-F238E27FC236}">
                        <a16:creationId xmlns="" xmlns:a16="http://schemas.microsoft.com/office/drawing/2014/main" id="{7FCA8804-C58D-BF5D-5EC7-7CBBFA64E660}"/>
                      </a:ext>
                    </a:extLst>
                  </p:cNvPr>
                  <p:cNvSpPr/>
                  <p:nvPr/>
                </p:nvSpPr>
                <p:spPr>
                  <a:xfrm>
                    <a:off x="3337363" y="2213000"/>
                    <a:ext cx="25875" cy="3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5" h="1202" extrusionOk="0">
                        <a:moveTo>
                          <a:pt x="401" y="1"/>
                        </a:moveTo>
                        <a:cubicBezTo>
                          <a:pt x="134" y="168"/>
                          <a:pt x="1" y="434"/>
                          <a:pt x="34" y="701"/>
                        </a:cubicBezTo>
                        <a:cubicBezTo>
                          <a:pt x="101" y="835"/>
                          <a:pt x="134" y="1202"/>
                          <a:pt x="434" y="1202"/>
                        </a:cubicBezTo>
                        <a:lnTo>
                          <a:pt x="501" y="1202"/>
                        </a:lnTo>
                        <a:cubicBezTo>
                          <a:pt x="534" y="1202"/>
                          <a:pt x="568" y="1202"/>
                          <a:pt x="601" y="1168"/>
                        </a:cubicBezTo>
                        <a:lnTo>
                          <a:pt x="634" y="1168"/>
                        </a:lnTo>
                        <a:cubicBezTo>
                          <a:pt x="701" y="1168"/>
                          <a:pt x="768" y="1135"/>
                          <a:pt x="801" y="1102"/>
                        </a:cubicBezTo>
                        <a:cubicBezTo>
                          <a:pt x="868" y="1035"/>
                          <a:pt x="901" y="1001"/>
                          <a:pt x="935" y="935"/>
                        </a:cubicBezTo>
                        <a:lnTo>
                          <a:pt x="968" y="901"/>
                        </a:lnTo>
                        <a:cubicBezTo>
                          <a:pt x="1001" y="868"/>
                          <a:pt x="1001" y="801"/>
                          <a:pt x="1035" y="735"/>
                        </a:cubicBezTo>
                        <a:cubicBezTo>
                          <a:pt x="1035" y="735"/>
                          <a:pt x="1035" y="701"/>
                          <a:pt x="1035" y="701"/>
                        </a:cubicBezTo>
                        <a:cubicBezTo>
                          <a:pt x="1035" y="668"/>
                          <a:pt x="1035" y="635"/>
                          <a:pt x="1035" y="601"/>
                        </a:cubicBezTo>
                        <a:cubicBezTo>
                          <a:pt x="1035" y="568"/>
                          <a:pt x="1001" y="534"/>
                          <a:pt x="1001" y="501"/>
                        </a:cubicBezTo>
                        <a:cubicBezTo>
                          <a:pt x="935" y="301"/>
                          <a:pt x="734" y="134"/>
                          <a:pt x="40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3" name="Google Shape;407;p16">
                    <a:extLst>
                      <a:ext uri="{FF2B5EF4-FFF2-40B4-BE49-F238E27FC236}">
                        <a16:creationId xmlns="" xmlns:a16="http://schemas.microsoft.com/office/drawing/2014/main" id="{C48F5AD2-69A2-E603-738A-BB1EB22EEC61}"/>
                      </a:ext>
                    </a:extLst>
                  </p:cNvPr>
                  <p:cNvSpPr/>
                  <p:nvPr/>
                </p:nvSpPr>
                <p:spPr>
                  <a:xfrm>
                    <a:off x="2493438" y="2368950"/>
                    <a:ext cx="90925" cy="101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7" h="4071" extrusionOk="0">
                        <a:moveTo>
                          <a:pt x="1268" y="1"/>
                        </a:moveTo>
                        <a:cubicBezTo>
                          <a:pt x="1001" y="34"/>
                          <a:pt x="801" y="101"/>
                          <a:pt x="601" y="234"/>
                        </a:cubicBezTo>
                        <a:cubicBezTo>
                          <a:pt x="467" y="334"/>
                          <a:pt x="334" y="401"/>
                          <a:pt x="167" y="401"/>
                        </a:cubicBezTo>
                        <a:lnTo>
                          <a:pt x="100" y="401"/>
                        </a:lnTo>
                        <a:cubicBezTo>
                          <a:pt x="33" y="534"/>
                          <a:pt x="0" y="634"/>
                          <a:pt x="33" y="768"/>
                        </a:cubicBezTo>
                        <a:cubicBezTo>
                          <a:pt x="100" y="935"/>
                          <a:pt x="234" y="1035"/>
                          <a:pt x="400" y="1101"/>
                        </a:cubicBezTo>
                        <a:cubicBezTo>
                          <a:pt x="467" y="1135"/>
                          <a:pt x="500" y="1201"/>
                          <a:pt x="534" y="1268"/>
                        </a:cubicBezTo>
                        <a:lnTo>
                          <a:pt x="567" y="1302"/>
                        </a:lnTo>
                        <a:cubicBezTo>
                          <a:pt x="701" y="1468"/>
                          <a:pt x="834" y="1668"/>
                          <a:pt x="934" y="1902"/>
                        </a:cubicBezTo>
                        <a:cubicBezTo>
                          <a:pt x="1034" y="2102"/>
                          <a:pt x="1168" y="2336"/>
                          <a:pt x="1301" y="2536"/>
                        </a:cubicBezTo>
                        <a:cubicBezTo>
                          <a:pt x="1601" y="2869"/>
                          <a:pt x="1801" y="3236"/>
                          <a:pt x="1968" y="3637"/>
                        </a:cubicBezTo>
                        <a:cubicBezTo>
                          <a:pt x="2068" y="3903"/>
                          <a:pt x="2302" y="4070"/>
                          <a:pt x="2569" y="4070"/>
                        </a:cubicBezTo>
                        <a:cubicBezTo>
                          <a:pt x="2669" y="4070"/>
                          <a:pt x="2735" y="4037"/>
                          <a:pt x="2835" y="4037"/>
                        </a:cubicBezTo>
                        <a:cubicBezTo>
                          <a:pt x="3169" y="4003"/>
                          <a:pt x="3403" y="3670"/>
                          <a:pt x="3369" y="3336"/>
                        </a:cubicBezTo>
                        <a:lnTo>
                          <a:pt x="3369" y="3303"/>
                        </a:lnTo>
                        <a:cubicBezTo>
                          <a:pt x="3336" y="3103"/>
                          <a:pt x="3369" y="2903"/>
                          <a:pt x="3436" y="2736"/>
                        </a:cubicBezTo>
                        <a:cubicBezTo>
                          <a:pt x="3636" y="2035"/>
                          <a:pt x="3403" y="1435"/>
                          <a:pt x="2802" y="1235"/>
                        </a:cubicBezTo>
                        <a:cubicBezTo>
                          <a:pt x="2469" y="1135"/>
                          <a:pt x="2235" y="901"/>
                          <a:pt x="2102" y="568"/>
                        </a:cubicBezTo>
                        <a:cubicBezTo>
                          <a:pt x="1968" y="368"/>
                          <a:pt x="1801" y="201"/>
                          <a:pt x="1601" y="101"/>
                        </a:cubicBezTo>
                        <a:cubicBezTo>
                          <a:pt x="1501" y="34"/>
                          <a:pt x="1368" y="1"/>
                          <a:pt x="126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4" name="Google Shape;408;p16">
                    <a:extLst>
                      <a:ext uri="{FF2B5EF4-FFF2-40B4-BE49-F238E27FC236}">
                        <a16:creationId xmlns="" xmlns:a16="http://schemas.microsoft.com/office/drawing/2014/main" id="{9813B56A-F8FF-CD24-8E89-FD3CCA9FA583}"/>
                      </a:ext>
                    </a:extLst>
                  </p:cNvPr>
                  <p:cNvSpPr/>
                  <p:nvPr/>
                </p:nvSpPr>
                <p:spPr>
                  <a:xfrm>
                    <a:off x="2349163" y="2223025"/>
                    <a:ext cx="89250" cy="75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0" h="3036" extrusionOk="0">
                        <a:moveTo>
                          <a:pt x="901" y="0"/>
                        </a:moveTo>
                        <a:cubicBezTo>
                          <a:pt x="634" y="33"/>
                          <a:pt x="434" y="133"/>
                          <a:pt x="301" y="334"/>
                        </a:cubicBezTo>
                        <a:cubicBezTo>
                          <a:pt x="100" y="500"/>
                          <a:pt x="0" y="701"/>
                          <a:pt x="0" y="934"/>
                        </a:cubicBezTo>
                        <a:cubicBezTo>
                          <a:pt x="34" y="1134"/>
                          <a:pt x="167" y="1334"/>
                          <a:pt x="367" y="1468"/>
                        </a:cubicBezTo>
                        <a:cubicBezTo>
                          <a:pt x="567" y="1701"/>
                          <a:pt x="868" y="1868"/>
                          <a:pt x="1201" y="1935"/>
                        </a:cubicBezTo>
                        <a:cubicBezTo>
                          <a:pt x="1501" y="2001"/>
                          <a:pt x="1835" y="2135"/>
                          <a:pt x="2102" y="2302"/>
                        </a:cubicBezTo>
                        <a:cubicBezTo>
                          <a:pt x="2202" y="2368"/>
                          <a:pt x="2302" y="2468"/>
                          <a:pt x="2402" y="2535"/>
                        </a:cubicBezTo>
                        <a:lnTo>
                          <a:pt x="2469" y="2602"/>
                        </a:lnTo>
                        <a:cubicBezTo>
                          <a:pt x="2502" y="2635"/>
                          <a:pt x="2535" y="2702"/>
                          <a:pt x="2569" y="2735"/>
                        </a:cubicBezTo>
                        <a:cubicBezTo>
                          <a:pt x="2702" y="2902"/>
                          <a:pt x="2902" y="3002"/>
                          <a:pt x="3103" y="3036"/>
                        </a:cubicBezTo>
                        <a:cubicBezTo>
                          <a:pt x="3169" y="3036"/>
                          <a:pt x="3269" y="3002"/>
                          <a:pt x="3336" y="2969"/>
                        </a:cubicBezTo>
                        <a:cubicBezTo>
                          <a:pt x="3570" y="2869"/>
                          <a:pt x="3570" y="2635"/>
                          <a:pt x="3570" y="2402"/>
                        </a:cubicBezTo>
                        <a:cubicBezTo>
                          <a:pt x="3570" y="2335"/>
                          <a:pt x="3570" y="2302"/>
                          <a:pt x="3570" y="2235"/>
                        </a:cubicBezTo>
                        <a:cubicBezTo>
                          <a:pt x="3570" y="2135"/>
                          <a:pt x="3536" y="2035"/>
                          <a:pt x="3503" y="1935"/>
                        </a:cubicBezTo>
                        <a:lnTo>
                          <a:pt x="3503" y="1901"/>
                        </a:lnTo>
                        <a:lnTo>
                          <a:pt x="3336" y="1735"/>
                        </a:lnTo>
                        <a:cubicBezTo>
                          <a:pt x="3303" y="1701"/>
                          <a:pt x="3303" y="1668"/>
                          <a:pt x="3269" y="1635"/>
                        </a:cubicBezTo>
                        <a:lnTo>
                          <a:pt x="3203" y="1534"/>
                        </a:lnTo>
                        <a:cubicBezTo>
                          <a:pt x="3103" y="1468"/>
                          <a:pt x="3036" y="1401"/>
                          <a:pt x="2936" y="1334"/>
                        </a:cubicBezTo>
                        <a:cubicBezTo>
                          <a:pt x="2702" y="1168"/>
                          <a:pt x="2469" y="1034"/>
                          <a:pt x="2202" y="967"/>
                        </a:cubicBezTo>
                        <a:lnTo>
                          <a:pt x="2068" y="934"/>
                        </a:lnTo>
                        <a:cubicBezTo>
                          <a:pt x="2002" y="867"/>
                          <a:pt x="1935" y="834"/>
                          <a:pt x="1835" y="801"/>
                        </a:cubicBezTo>
                        <a:cubicBezTo>
                          <a:pt x="1601" y="667"/>
                          <a:pt x="1368" y="567"/>
                          <a:pt x="1335" y="234"/>
                        </a:cubicBezTo>
                        <a:cubicBezTo>
                          <a:pt x="1235" y="100"/>
                          <a:pt x="1068" y="0"/>
                          <a:pt x="9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5" name="Google Shape;409;p16">
                    <a:extLst>
                      <a:ext uri="{FF2B5EF4-FFF2-40B4-BE49-F238E27FC236}">
                        <a16:creationId xmlns="" xmlns:a16="http://schemas.microsoft.com/office/drawing/2014/main" id="{73C0A189-2556-62AA-C22C-70276D06BBFD}"/>
                      </a:ext>
                    </a:extLst>
                  </p:cNvPr>
                  <p:cNvSpPr/>
                  <p:nvPr/>
                </p:nvSpPr>
                <p:spPr>
                  <a:xfrm>
                    <a:off x="2766963" y="2761725"/>
                    <a:ext cx="68400" cy="89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36" h="3571" extrusionOk="0">
                        <a:moveTo>
                          <a:pt x="601" y="1"/>
                        </a:moveTo>
                        <a:cubicBezTo>
                          <a:pt x="501" y="1"/>
                          <a:pt x="401" y="34"/>
                          <a:pt x="334" y="101"/>
                        </a:cubicBezTo>
                        <a:cubicBezTo>
                          <a:pt x="0" y="368"/>
                          <a:pt x="134" y="701"/>
                          <a:pt x="334" y="1002"/>
                        </a:cubicBezTo>
                        <a:cubicBezTo>
                          <a:pt x="434" y="1435"/>
                          <a:pt x="701" y="1835"/>
                          <a:pt x="1101" y="2069"/>
                        </a:cubicBezTo>
                        <a:cubicBezTo>
                          <a:pt x="1401" y="2302"/>
                          <a:pt x="1635" y="2636"/>
                          <a:pt x="1735" y="3003"/>
                        </a:cubicBezTo>
                        <a:cubicBezTo>
                          <a:pt x="1802" y="3103"/>
                          <a:pt x="1835" y="3203"/>
                          <a:pt x="1902" y="3303"/>
                        </a:cubicBezTo>
                        <a:cubicBezTo>
                          <a:pt x="1935" y="3470"/>
                          <a:pt x="2068" y="3570"/>
                          <a:pt x="2235" y="3570"/>
                        </a:cubicBezTo>
                        <a:cubicBezTo>
                          <a:pt x="2302" y="3570"/>
                          <a:pt x="2335" y="3570"/>
                          <a:pt x="2402" y="3537"/>
                        </a:cubicBezTo>
                        <a:cubicBezTo>
                          <a:pt x="2502" y="3503"/>
                          <a:pt x="2569" y="3470"/>
                          <a:pt x="2569" y="3403"/>
                        </a:cubicBezTo>
                        <a:cubicBezTo>
                          <a:pt x="2569" y="3370"/>
                          <a:pt x="2502" y="3270"/>
                          <a:pt x="2435" y="3170"/>
                        </a:cubicBezTo>
                        <a:cubicBezTo>
                          <a:pt x="2369" y="3136"/>
                          <a:pt x="2335" y="3103"/>
                          <a:pt x="2335" y="3036"/>
                        </a:cubicBezTo>
                        <a:cubicBezTo>
                          <a:pt x="2335" y="2970"/>
                          <a:pt x="2402" y="2936"/>
                          <a:pt x="2469" y="2903"/>
                        </a:cubicBezTo>
                        <a:cubicBezTo>
                          <a:pt x="2469" y="2870"/>
                          <a:pt x="2502" y="2870"/>
                          <a:pt x="2535" y="2836"/>
                        </a:cubicBezTo>
                        <a:cubicBezTo>
                          <a:pt x="2736" y="2636"/>
                          <a:pt x="2736" y="2336"/>
                          <a:pt x="2535" y="2136"/>
                        </a:cubicBezTo>
                        <a:lnTo>
                          <a:pt x="2469" y="2036"/>
                        </a:lnTo>
                        <a:cubicBezTo>
                          <a:pt x="2335" y="1769"/>
                          <a:pt x="2168" y="1569"/>
                          <a:pt x="1935" y="1469"/>
                        </a:cubicBezTo>
                        <a:lnTo>
                          <a:pt x="1701" y="1002"/>
                        </a:lnTo>
                        <a:cubicBezTo>
                          <a:pt x="1635" y="935"/>
                          <a:pt x="1635" y="868"/>
                          <a:pt x="1635" y="768"/>
                        </a:cubicBezTo>
                        <a:cubicBezTo>
                          <a:pt x="1635" y="668"/>
                          <a:pt x="1601" y="568"/>
                          <a:pt x="1535" y="501"/>
                        </a:cubicBezTo>
                        <a:cubicBezTo>
                          <a:pt x="1468" y="468"/>
                          <a:pt x="1401" y="434"/>
                          <a:pt x="1335" y="401"/>
                        </a:cubicBezTo>
                        <a:cubicBezTo>
                          <a:pt x="1268" y="334"/>
                          <a:pt x="1201" y="301"/>
                          <a:pt x="1134" y="234"/>
                        </a:cubicBezTo>
                        <a:lnTo>
                          <a:pt x="1001" y="168"/>
                        </a:lnTo>
                        <a:cubicBezTo>
                          <a:pt x="868" y="68"/>
                          <a:pt x="734" y="1"/>
                          <a:pt x="60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6" name="Google Shape;410;p16">
                    <a:extLst>
                      <a:ext uri="{FF2B5EF4-FFF2-40B4-BE49-F238E27FC236}">
                        <a16:creationId xmlns="" xmlns:a16="http://schemas.microsoft.com/office/drawing/2014/main" id="{2A5B94E6-E69A-F05B-5017-DA6FBCC7924B}"/>
                      </a:ext>
                    </a:extLst>
                  </p:cNvPr>
                  <p:cNvSpPr/>
                  <p:nvPr/>
                </p:nvSpPr>
                <p:spPr>
                  <a:xfrm>
                    <a:off x="2730263" y="2719200"/>
                    <a:ext cx="45050" cy="4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2" h="1602" extrusionOk="0">
                        <a:moveTo>
                          <a:pt x="501" y="1"/>
                        </a:moveTo>
                        <a:cubicBezTo>
                          <a:pt x="401" y="1"/>
                          <a:pt x="334" y="1"/>
                          <a:pt x="234" y="34"/>
                        </a:cubicBezTo>
                        <a:cubicBezTo>
                          <a:pt x="1" y="167"/>
                          <a:pt x="34" y="401"/>
                          <a:pt x="101" y="634"/>
                        </a:cubicBezTo>
                        <a:cubicBezTo>
                          <a:pt x="101" y="668"/>
                          <a:pt x="101" y="734"/>
                          <a:pt x="134" y="801"/>
                        </a:cubicBezTo>
                        <a:cubicBezTo>
                          <a:pt x="134" y="1001"/>
                          <a:pt x="267" y="1035"/>
                          <a:pt x="401" y="1068"/>
                        </a:cubicBezTo>
                        <a:cubicBezTo>
                          <a:pt x="501" y="1068"/>
                          <a:pt x="568" y="1101"/>
                          <a:pt x="634" y="1168"/>
                        </a:cubicBezTo>
                        <a:cubicBezTo>
                          <a:pt x="768" y="1168"/>
                          <a:pt x="868" y="1235"/>
                          <a:pt x="935" y="1302"/>
                        </a:cubicBezTo>
                        <a:cubicBezTo>
                          <a:pt x="1001" y="1368"/>
                          <a:pt x="1068" y="1402"/>
                          <a:pt x="1135" y="1435"/>
                        </a:cubicBezTo>
                        <a:cubicBezTo>
                          <a:pt x="1168" y="1468"/>
                          <a:pt x="1201" y="1502"/>
                          <a:pt x="1235" y="1502"/>
                        </a:cubicBezTo>
                        <a:cubicBezTo>
                          <a:pt x="1301" y="1568"/>
                          <a:pt x="1402" y="1602"/>
                          <a:pt x="1468" y="1602"/>
                        </a:cubicBezTo>
                        <a:cubicBezTo>
                          <a:pt x="1535" y="1602"/>
                          <a:pt x="1602" y="1568"/>
                          <a:pt x="1635" y="1535"/>
                        </a:cubicBezTo>
                        <a:cubicBezTo>
                          <a:pt x="1802" y="1435"/>
                          <a:pt x="1735" y="1335"/>
                          <a:pt x="1702" y="1235"/>
                        </a:cubicBezTo>
                        <a:cubicBezTo>
                          <a:pt x="1635" y="1168"/>
                          <a:pt x="1635" y="1101"/>
                          <a:pt x="1635" y="1035"/>
                        </a:cubicBezTo>
                        <a:cubicBezTo>
                          <a:pt x="1568" y="968"/>
                          <a:pt x="1535" y="901"/>
                          <a:pt x="1502" y="801"/>
                        </a:cubicBezTo>
                        <a:cubicBezTo>
                          <a:pt x="1402" y="634"/>
                          <a:pt x="1268" y="468"/>
                          <a:pt x="1135" y="301"/>
                        </a:cubicBezTo>
                        <a:cubicBezTo>
                          <a:pt x="968" y="134"/>
                          <a:pt x="734" y="1"/>
                          <a:pt x="50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7" name="Google Shape;411;p16">
                    <a:extLst>
                      <a:ext uri="{FF2B5EF4-FFF2-40B4-BE49-F238E27FC236}">
                        <a16:creationId xmlns="" xmlns:a16="http://schemas.microsoft.com/office/drawing/2014/main" id="{9B3FBD66-8AC2-D037-B185-2DCDBA18DDAB}"/>
                      </a:ext>
                    </a:extLst>
                  </p:cNvPr>
                  <p:cNvSpPr/>
                  <p:nvPr/>
                </p:nvSpPr>
                <p:spPr>
                  <a:xfrm>
                    <a:off x="2986288" y="3041800"/>
                    <a:ext cx="41725" cy="31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1241" extrusionOk="0">
                        <a:moveTo>
                          <a:pt x="635" y="1"/>
                        </a:moveTo>
                        <a:cubicBezTo>
                          <a:pt x="601" y="1"/>
                          <a:pt x="568" y="2"/>
                          <a:pt x="534" y="6"/>
                        </a:cubicBezTo>
                        <a:lnTo>
                          <a:pt x="200" y="6"/>
                        </a:lnTo>
                        <a:cubicBezTo>
                          <a:pt x="100" y="6"/>
                          <a:pt x="67" y="39"/>
                          <a:pt x="34" y="139"/>
                        </a:cubicBezTo>
                        <a:cubicBezTo>
                          <a:pt x="0" y="339"/>
                          <a:pt x="134" y="406"/>
                          <a:pt x="267" y="506"/>
                        </a:cubicBezTo>
                        <a:lnTo>
                          <a:pt x="334" y="573"/>
                        </a:lnTo>
                        <a:lnTo>
                          <a:pt x="534" y="706"/>
                        </a:lnTo>
                        <a:cubicBezTo>
                          <a:pt x="667" y="806"/>
                          <a:pt x="767" y="906"/>
                          <a:pt x="901" y="1007"/>
                        </a:cubicBezTo>
                        <a:lnTo>
                          <a:pt x="968" y="1073"/>
                        </a:lnTo>
                        <a:cubicBezTo>
                          <a:pt x="1034" y="1173"/>
                          <a:pt x="1134" y="1240"/>
                          <a:pt x="1234" y="1240"/>
                        </a:cubicBezTo>
                        <a:cubicBezTo>
                          <a:pt x="1334" y="1240"/>
                          <a:pt x="1401" y="1207"/>
                          <a:pt x="1468" y="1140"/>
                        </a:cubicBezTo>
                        <a:cubicBezTo>
                          <a:pt x="1668" y="906"/>
                          <a:pt x="1668" y="573"/>
                          <a:pt x="1468" y="373"/>
                        </a:cubicBezTo>
                        <a:cubicBezTo>
                          <a:pt x="1228" y="133"/>
                          <a:pt x="934" y="1"/>
                          <a:pt x="63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8" name="Google Shape;412;p16">
                    <a:extLst>
                      <a:ext uri="{FF2B5EF4-FFF2-40B4-BE49-F238E27FC236}">
                        <a16:creationId xmlns="" xmlns:a16="http://schemas.microsoft.com/office/drawing/2014/main" id="{E531DFCB-78DA-4A22-49A4-DF9546211A1D}"/>
                      </a:ext>
                    </a:extLst>
                  </p:cNvPr>
                  <p:cNvSpPr/>
                  <p:nvPr/>
                </p:nvSpPr>
                <p:spPr>
                  <a:xfrm>
                    <a:off x="2631863" y="2497375"/>
                    <a:ext cx="42550" cy="17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02" h="706" extrusionOk="0">
                        <a:moveTo>
                          <a:pt x="267" y="1"/>
                        </a:moveTo>
                        <a:cubicBezTo>
                          <a:pt x="134" y="67"/>
                          <a:pt x="34" y="167"/>
                          <a:pt x="0" y="301"/>
                        </a:cubicBezTo>
                        <a:cubicBezTo>
                          <a:pt x="31" y="545"/>
                          <a:pt x="257" y="705"/>
                          <a:pt x="499" y="705"/>
                        </a:cubicBezTo>
                        <a:cubicBezTo>
                          <a:pt x="522" y="705"/>
                          <a:pt x="545" y="704"/>
                          <a:pt x="567" y="701"/>
                        </a:cubicBezTo>
                        <a:lnTo>
                          <a:pt x="1635" y="701"/>
                        </a:lnTo>
                        <a:cubicBezTo>
                          <a:pt x="1702" y="101"/>
                          <a:pt x="1335" y="67"/>
                          <a:pt x="1001" y="34"/>
                        </a:cubicBezTo>
                        <a:cubicBezTo>
                          <a:pt x="901" y="34"/>
                          <a:pt x="768" y="1"/>
                          <a:pt x="66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9" name="Google Shape;413;p16">
                    <a:extLst>
                      <a:ext uri="{FF2B5EF4-FFF2-40B4-BE49-F238E27FC236}">
                        <a16:creationId xmlns="" xmlns:a16="http://schemas.microsoft.com/office/drawing/2014/main" id="{97E15759-027D-5127-6BCC-3B4DEAB753C4}"/>
                      </a:ext>
                    </a:extLst>
                  </p:cNvPr>
                  <p:cNvSpPr/>
                  <p:nvPr/>
                </p:nvSpPr>
                <p:spPr>
                  <a:xfrm>
                    <a:off x="2494263" y="2293900"/>
                    <a:ext cx="27550" cy="29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2" h="1168" extrusionOk="0">
                        <a:moveTo>
                          <a:pt x="267" y="0"/>
                        </a:moveTo>
                        <a:cubicBezTo>
                          <a:pt x="134" y="0"/>
                          <a:pt x="34" y="34"/>
                          <a:pt x="0" y="267"/>
                        </a:cubicBezTo>
                        <a:cubicBezTo>
                          <a:pt x="101" y="501"/>
                          <a:pt x="234" y="668"/>
                          <a:pt x="401" y="834"/>
                        </a:cubicBezTo>
                        <a:cubicBezTo>
                          <a:pt x="467" y="901"/>
                          <a:pt x="701" y="1168"/>
                          <a:pt x="801" y="1168"/>
                        </a:cubicBezTo>
                        <a:cubicBezTo>
                          <a:pt x="1001" y="1101"/>
                          <a:pt x="1035" y="934"/>
                          <a:pt x="1101" y="734"/>
                        </a:cubicBezTo>
                        <a:cubicBezTo>
                          <a:pt x="1068" y="701"/>
                          <a:pt x="1068" y="668"/>
                          <a:pt x="1101" y="634"/>
                        </a:cubicBezTo>
                        <a:cubicBezTo>
                          <a:pt x="1068" y="234"/>
                          <a:pt x="868" y="0"/>
                          <a:pt x="5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0" name="Google Shape;414;p16">
                    <a:extLst>
                      <a:ext uri="{FF2B5EF4-FFF2-40B4-BE49-F238E27FC236}">
                        <a16:creationId xmlns="" xmlns:a16="http://schemas.microsoft.com/office/drawing/2014/main" id="{988997C1-53A7-8319-4471-519585A63F36}"/>
                      </a:ext>
                    </a:extLst>
                  </p:cNvPr>
                  <p:cNvSpPr/>
                  <p:nvPr/>
                </p:nvSpPr>
                <p:spPr>
                  <a:xfrm>
                    <a:off x="2635188" y="2605800"/>
                    <a:ext cx="82600" cy="10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04" h="4137" extrusionOk="0">
                        <a:moveTo>
                          <a:pt x="1469" y="0"/>
                        </a:moveTo>
                        <a:cubicBezTo>
                          <a:pt x="1368" y="0"/>
                          <a:pt x="1235" y="67"/>
                          <a:pt x="1168" y="133"/>
                        </a:cubicBezTo>
                        <a:cubicBezTo>
                          <a:pt x="1068" y="234"/>
                          <a:pt x="968" y="267"/>
                          <a:pt x="835" y="300"/>
                        </a:cubicBezTo>
                        <a:cubicBezTo>
                          <a:pt x="501" y="300"/>
                          <a:pt x="334" y="467"/>
                          <a:pt x="268" y="867"/>
                        </a:cubicBezTo>
                        <a:lnTo>
                          <a:pt x="101" y="1134"/>
                        </a:lnTo>
                        <a:cubicBezTo>
                          <a:pt x="1" y="1268"/>
                          <a:pt x="1" y="1434"/>
                          <a:pt x="101" y="1568"/>
                        </a:cubicBezTo>
                        <a:lnTo>
                          <a:pt x="234" y="1701"/>
                        </a:lnTo>
                        <a:cubicBezTo>
                          <a:pt x="234" y="1901"/>
                          <a:pt x="334" y="2068"/>
                          <a:pt x="501" y="2168"/>
                        </a:cubicBezTo>
                        <a:cubicBezTo>
                          <a:pt x="568" y="2202"/>
                          <a:pt x="601" y="2235"/>
                          <a:pt x="635" y="2268"/>
                        </a:cubicBezTo>
                        <a:lnTo>
                          <a:pt x="735" y="2502"/>
                        </a:lnTo>
                        <a:cubicBezTo>
                          <a:pt x="735" y="2769"/>
                          <a:pt x="735" y="3069"/>
                          <a:pt x="1068" y="3169"/>
                        </a:cubicBezTo>
                        <a:lnTo>
                          <a:pt x="1068" y="3269"/>
                        </a:lnTo>
                        <a:lnTo>
                          <a:pt x="1102" y="3369"/>
                        </a:lnTo>
                        <a:lnTo>
                          <a:pt x="2002" y="3869"/>
                        </a:lnTo>
                        <a:cubicBezTo>
                          <a:pt x="2036" y="3903"/>
                          <a:pt x="2036" y="3970"/>
                          <a:pt x="2036" y="4003"/>
                        </a:cubicBezTo>
                        <a:cubicBezTo>
                          <a:pt x="2102" y="4070"/>
                          <a:pt x="2236" y="4136"/>
                          <a:pt x="2336" y="4136"/>
                        </a:cubicBezTo>
                        <a:cubicBezTo>
                          <a:pt x="2469" y="4136"/>
                          <a:pt x="2569" y="4036"/>
                          <a:pt x="2636" y="3936"/>
                        </a:cubicBezTo>
                        <a:lnTo>
                          <a:pt x="2903" y="3669"/>
                        </a:lnTo>
                        <a:cubicBezTo>
                          <a:pt x="3303" y="3569"/>
                          <a:pt x="3236" y="3336"/>
                          <a:pt x="3203" y="3102"/>
                        </a:cubicBezTo>
                        <a:cubicBezTo>
                          <a:pt x="3170" y="3002"/>
                          <a:pt x="3170" y="2902"/>
                          <a:pt x="3170" y="2802"/>
                        </a:cubicBezTo>
                        <a:lnTo>
                          <a:pt x="2870" y="2468"/>
                        </a:lnTo>
                        <a:lnTo>
                          <a:pt x="2769" y="2368"/>
                        </a:lnTo>
                        <a:lnTo>
                          <a:pt x="2769" y="2235"/>
                        </a:lnTo>
                        <a:lnTo>
                          <a:pt x="2436" y="1568"/>
                        </a:lnTo>
                        <a:cubicBezTo>
                          <a:pt x="2436" y="1534"/>
                          <a:pt x="2436" y="1468"/>
                          <a:pt x="2436" y="1434"/>
                        </a:cubicBezTo>
                        <a:cubicBezTo>
                          <a:pt x="2403" y="1434"/>
                          <a:pt x="2369" y="1401"/>
                          <a:pt x="2336" y="1401"/>
                        </a:cubicBezTo>
                        <a:cubicBezTo>
                          <a:pt x="2236" y="1334"/>
                          <a:pt x="2202" y="1234"/>
                          <a:pt x="2236" y="1101"/>
                        </a:cubicBezTo>
                        <a:lnTo>
                          <a:pt x="2102" y="1101"/>
                        </a:lnTo>
                        <a:cubicBezTo>
                          <a:pt x="2169" y="767"/>
                          <a:pt x="1936" y="567"/>
                          <a:pt x="1702" y="400"/>
                        </a:cubicBezTo>
                        <a:cubicBezTo>
                          <a:pt x="1702" y="300"/>
                          <a:pt x="1669" y="200"/>
                          <a:pt x="1602" y="100"/>
                        </a:cubicBezTo>
                        <a:cubicBezTo>
                          <a:pt x="1569" y="67"/>
                          <a:pt x="1569" y="33"/>
                          <a:pt x="15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1" name="Google Shape;415;p16">
                    <a:extLst>
                      <a:ext uri="{FF2B5EF4-FFF2-40B4-BE49-F238E27FC236}">
                        <a16:creationId xmlns="" xmlns:a16="http://schemas.microsoft.com/office/drawing/2014/main" id="{ECCD2478-3D2A-1816-D349-042CAF8ECAF1}"/>
                      </a:ext>
                    </a:extLst>
                  </p:cNvPr>
                  <p:cNvSpPr/>
                  <p:nvPr/>
                </p:nvSpPr>
                <p:spPr>
                  <a:xfrm>
                    <a:off x="2620188" y="2349775"/>
                    <a:ext cx="26700" cy="12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8" h="515" extrusionOk="0">
                        <a:moveTo>
                          <a:pt x="367" y="0"/>
                        </a:moveTo>
                        <a:cubicBezTo>
                          <a:pt x="301" y="0"/>
                          <a:pt x="234" y="0"/>
                          <a:pt x="167" y="34"/>
                        </a:cubicBezTo>
                        <a:cubicBezTo>
                          <a:pt x="34" y="234"/>
                          <a:pt x="0" y="367"/>
                          <a:pt x="34" y="434"/>
                        </a:cubicBezTo>
                        <a:cubicBezTo>
                          <a:pt x="46" y="459"/>
                          <a:pt x="54" y="465"/>
                          <a:pt x="59" y="465"/>
                        </a:cubicBezTo>
                        <a:cubicBezTo>
                          <a:pt x="64" y="465"/>
                          <a:pt x="66" y="457"/>
                          <a:pt x="67" y="457"/>
                        </a:cubicBezTo>
                        <a:cubicBezTo>
                          <a:pt x="67" y="457"/>
                          <a:pt x="67" y="460"/>
                          <a:pt x="67" y="467"/>
                        </a:cubicBezTo>
                        <a:cubicBezTo>
                          <a:pt x="114" y="491"/>
                          <a:pt x="161" y="515"/>
                          <a:pt x="209" y="515"/>
                        </a:cubicBezTo>
                        <a:cubicBezTo>
                          <a:pt x="228" y="515"/>
                          <a:pt x="248" y="510"/>
                          <a:pt x="267" y="501"/>
                        </a:cubicBezTo>
                        <a:lnTo>
                          <a:pt x="1001" y="501"/>
                        </a:lnTo>
                        <a:cubicBezTo>
                          <a:pt x="1068" y="301"/>
                          <a:pt x="968" y="234"/>
                          <a:pt x="868" y="167"/>
                        </a:cubicBezTo>
                        <a:cubicBezTo>
                          <a:pt x="801" y="134"/>
                          <a:pt x="768" y="67"/>
                          <a:pt x="734" y="34"/>
                        </a:cubicBezTo>
                        <a:lnTo>
                          <a:pt x="634" y="34"/>
                        </a:lnTo>
                        <a:cubicBezTo>
                          <a:pt x="567" y="0"/>
                          <a:pt x="467" y="0"/>
                          <a:pt x="3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2" name="Google Shape;416;p16">
                    <a:extLst>
                      <a:ext uri="{FF2B5EF4-FFF2-40B4-BE49-F238E27FC236}">
                        <a16:creationId xmlns="" xmlns:a16="http://schemas.microsoft.com/office/drawing/2014/main" id="{643BC5BA-9053-D104-186C-A025C1BD88D3}"/>
                      </a:ext>
                    </a:extLst>
                  </p:cNvPr>
                  <p:cNvSpPr/>
                  <p:nvPr/>
                </p:nvSpPr>
                <p:spPr>
                  <a:xfrm>
                    <a:off x="2607688" y="2517400"/>
                    <a:ext cx="35875" cy="6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35" h="2569" extrusionOk="0">
                        <a:moveTo>
                          <a:pt x="434" y="0"/>
                        </a:moveTo>
                        <a:cubicBezTo>
                          <a:pt x="334" y="34"/>
                          <a:pt x="200" y="67"/>
                          <a:pt x="100" y="134"/>
                        </a:cubicBezTo>
                        <a:cubicBezTo>
                          <a:pt x="33" y="134"/>
                          <a:pt x="0" y="167"/>
                          <a:pt x="0" y="234"/>
                        </a:cubicBezTo>
                        <a:cubicBezTo>
                          <a:pt x="0" y="300"/>
                          <a:pt x="33" y="334"/>
                          <a:pt x="67" y="400"/>
                        </a:cubicBezTo>
                        <a:cubicBezTo>
                          <a:pt x="100" y="434"/>
                          <a:pt x="133" y="501"/>
                          <a:pt x="133" y="567"/>
                        </a:cubicBezTo>
                        <a:lnTo>
                          <a:pt x="200" y="567"/>
                        </a:lnTo>
                        <a:cubicBezTo>
                          <a:pt x="300" y="567"/>
                          <a:pt x="400" y="601"/>
                          <a:pt x="400" y="701"/>
                        </a:cubicBezTo>
                        <a:cubicBezTo>
                          <a:pt x="400" y="767"/>
                          <a:pt x="400" y="834"/>
                          <a:pt x="400" y="901"/>
                        </a:cubicBezTo>
                        <a:cubicBezTo>
                          <a:pt x="434" y="1001"/>
                          <a:pt x="434" y="1068"/>
                          <a:pt x="367" y="1134"/>
                        </a:cubicBezTo>
                        <a:cubicBezTo>
                          <a:pt x="367" y="1234"/>
                          <a:pt x="334" y="1334"/>
                          <a:pt x="300" y="1435"/>
                        </a:cubicBezTo>
                        <a:cubicBezTo>
                          <a:pt x="200" y="1668"/>
                          <a:pt x="200" y="1902"/>
                          <a:pt x="234" y="2135"/>
                        </a:cubicBezTo>
                        <a:cubicBezTo>
                          <a:pt x="234" y="2202"/>
                          <a:pt x="267" y="2302"/>
                          <a:pt x="300" y="2402"/>
                        </a:cubicBezTo>
                        <a:cubicBezTo>
                          <a:pt x="300" y="2435"/>
                          <a:pt x="300" y="2435"/>
                          <a:pt x="334" y="2469"/>
                        </a:cubicBezTo>
                        <a:cubicBezTo>
                          <a:pt x="367" y="2502"/>
                          <a:pt x="467" y="2535"/>
                          <a:pt x="534" y="2535"/>
                        </a:cubicBezTo>
                        <a:lnTo>
                          <a:pt x="934" y="2535"/>
                        </a:lnTo>
                        <a:cubicBezTo>
                          <a:pt x="967" y="2535"/>
                          <a:pt x="1034" y="2535"/>
                          <a:pt x="1067" y="2569"/>
                        </a:cubicBezTo>
                        <a:lnTo>
                          <a:pt x="1201" y="2535"/>
                        </a:lnTo>
                        <a:cubicBezTo>
                          <a:pt x="1234" y="2502"/>
                          <a:pt x="1234" y="2469"/>
                          <a:pt x="1234" y="2435"/>
                        </a:cubicBezTo>
                        <a:cubicBezTo>
                          <a:pt x="1334" y="2335"/>
                          <a:pt x="1434" y="2202"/>
                          <a:pt x="1368" y="2002"/>
                        </a:cubicBezTo>
                        <a:lnTo>
                          <a:pt x="1368" y="1935"/>
                        </a:lnTo>
                        <a:cubicBezTo>
                          <a:pt x="1401" y="1668"/>
                          <a:pt x="1368" y="1401"/>
                          <a:pt x="1234" y="1134"/>
                        </a:cubicBezTo>
                        <a:cubicBezTo>
                          <a:pt x="1268" y="767"/>
                          <a:pt x="1101" y="400"/>
                          <a:pt x="801" y="167"/>
                        </a:cubicBezTo>
                        <a:cubicBezTo>
                          <a:pt x="701" y="67"/>
                          <a:pt x="567" y="0"/>
                          <a:pt x="43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2" name="Google Shape;417;p16">
                  <a:extLst>
                    <a:ext uri="{FF2B5EF4-FFF2-40B4-BE49-F238E27FC236}">
                      <a16:creationId xmlns="" xmlns:a16="http://schemas.microsoft.com/office/drawing/2014/main" id="{21CF2655-448E-7003-91CD-93CAFB9C3A0F}"/>
                    </a:ext>
                  </a:extLst>
                </p:cNvPr>
                <p:cNvGrpSpPr/>
                <p:nvPr/>
              </p:nvGrpSpPr>
              <p:grpSpPr>
                <a:xfrm>
                  <a:off x="3525838" y="2082075"/>
                  <a:ext cx="1144175" cy="858150"/>
                  <a:chOff x="3522488" y="2082075"/>
                  <a:chExt cx="1144175" cy="858150"/>
                </a:xfrm>
                <a:grpFill/>
              </p:grpSpPr>
              <p:sp>
                <p:nvSpPr>
                  <p:cNvPr id="62" name="Google Shape;418;p16">
                    <a:extLst>
                      <a:ext uri="{FF2B5EF4-FFF2-40B4-BE49-F238E27FC236}">
                        <a16:creationId xmlns="" xmlns:a16="http://schemas.microsoft.com/office/drawing/2014/main" id="{CB0CE23C-4BDA-E7E6-46D6-7E96DC4B56AF}"/>
                      </a:ext>
                    </a:extLst>
                  </p:cNvPr>
                  <p:cNvSpPr/>
                  <p:nvPr/>
                </p:nvSpPr>
                <p:spPr>
                  <a:xfrm>
                    <a:off x="3652588" y="2082075"/>
                    <a:ext cx="1014075" cy="85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563" h="34326" extrusionOk="0">
                        <a:moveTo>
                          <a:pt x="4504" y="24285"/>
                        </a:moveTo>
                        <a:cubicBezTo>
                          <a:pt x="4519" y="24300"/>
                          <a:pt x="4534" y="24308"/>
                          <a:pt x="4546" y="24313"/>
                        </a:cubicBezTo>
                        <a:lnTo>
                          <a:pt x="4546" y="24313"/>
                        </a:lnTo>
                        <a:cubicBezTo>
                          <a:pt x="4549" y="24309"/>
                          <a:pt x="4552" y="24306"/>
                          <a:pt x="4555" y="24302"/>
                        </a:cubicBezTo>
                        <a:lnTo>
                          <a:pt x="4555" y="24302"/>
                        </a:lnTo>
                        <a:lnTo>
                          <a:pt x="4537" y="24285"/>
                        </a:lnTo>
                        <a:close/>
                        <a:moveTo>
                          <a:pt x="29622" y="32591"/>
                        </a:moveTo>
                        <a:cubicBezTo>
                          <a:pt x="29622" y="32591"/>
                          <a:pt x="29688" y="32624"/>
                          <a:pt x="29722" y="32624"/>
                        </a:cubicBezTo>
                        <a:lnTo>
                          <a:pt x="29688" y="32691"/>
                        </a:lnTo>
                        <a:cubicBezTo>
                          <a:pt x="29622" y="32624"/>
                          <a:pt x="29622" y="32591"/>
                          <a:pt x="29622" y="32591"/>
                        </a:cubicBezTo>
                        <a:close/>
                        <a:moveTo>
                          <a:pt x="29822" y="1"/>
                        </a:moveTo>
                        <a:cubicBezTo>
                          <a:pt x="29755" y="1"/>
                          <a:pt x="29722" y="1"/>
                          <a:pt x="29655" y="34"/>
                        </a:cubicBezTo>
                        <a:cubicBezTo>
                          <a:pt x="29555" y="101"/>
                          <a:pt x="29455" y="134"/>
                          <a:pt x="29355" y="201"/>
                        </a:cubicBezTo>
                        <a:cubicBezTo>
                          <a:pt x="29221" y="301"/>
                          <a:pt x="29021" y="368"/>
                          <a:pt x="28821" y="401"/>
                        </a:cubicBezTo>
                        <a:cubicBezTo>
                          <a:pt x="28654" y="368"/>
                          <a:pt x="28454" y="268"/>
                          <a:pt x="28354" y="101"/>
                        </a:cubicBezTo>
                        <a:cubicBezTo>
                          <a:pt x="28321" y="67"/>
                          <a:pt x="28254" y="34"/>
                          <a:pt x="28187" y="34"/>
                        </a:cubicBezTo>
                        <a:cubicBezTo>
                          <a:pt x="28087" y="34"/>
                          <a:pt x="27987" y="67"/>
                          <a:pt x="27887" y="167"/>
                        </a:cubicBezTo>
                        <a:cubicBezTo>
                          <a:pt x="27820" y="234"/>
                          <a:pt x="27754" y="268"/>
                          <a:pt x="27654" y="334"/>
                        </a:cubicBezTo>
                        <a:cubicBezTo>
                          <a:pt x="27420" y="501"/>
                          <a:pt x="27220" y="735"/>
                          <a:pt x="27120" y="1001"/>
                        </a:cubicBezTo>
                        <a:cubicBezTo>
                          <a:pt x="27120" y="1035"/>
                          <a:pt x="27087" y="1068"/>
                          <a:pt x="27087" y="1101"/>
                        </a:cubicBezTo>
                        <a:lnTo>
                          <a:pt x="27020" y="1468"/>
                        </a:lnTo>
                        <a:cubicBezTo>
                          <a:pt x="26953" y="1802"/>
                          <a:pt x="26853" y="2136"/>
                          <a:pt x="26720" y="2469"/>
                        </a:cubicBezTo>
                        <a:cubicBezTo>
                          <a:pt x="26586" y="2803"/>
                          <a:pt x="26553" y="3136"/>
                          <a:pt x="26620" y="3470"/>
                        </a:cubicBezTo>
                        <a:cubicBezTo>
                          <a:pt x="26653" y="3737"/>
                          <a:pt x="26620" y="4004"/>
                          <a:pt x="26553" y="4270"/>
                        </a:cubicBezTo>
                        <a:cubicBezTo>
                          <a:pt x="26486" y="4370"/>
                          <a:pt x="26453" y="4537"/>
                          <a:pt x="26453" y="4671"/>
                        </a:cubicBezTo>
                        <a:lnTo>
                          <a:pt x="26453" y="4771"/>
                        </a:lnTo>
                        <a:cubicBezTo>
                          <a:pt x="26453" y="5271"/>
                          <a:pt x="26253" y="5505"/>
                          <a:pt x="25819" y="5505"/>
                        </a:cubicBezTo>
                        <a:lnTo>
                          <a:pt x="25452" y="5505"/>
                        </a:lnTo>
                        <a:cubicBezTo>
                          <a:pt x="25052" y="5505"/>
                          <a:pt x="24918" y="5872"/>
                          <a:pt x="24818" y="6205"/>
                        </a:cubicBezTo>
                        <a:cubicBezTo>
                          <a:pt x="24818" y="6272"/>
                          <a:pt x="24818" y="6372"/>
                          <a:pt x="24818" y="6439"/>
                        </a:cubicBezTo>
                        <a:cubicBezTo>
                          <a:pt x="24852" y="6572"/>
                          <a:pt x="24852" y="6705"/>
                          <a:pt x="24785" y="6806"/>
                        </a:cubicBezTo>
                        <a:cubicBezTo>
                          <a:pt x="24752" y="6839"/>
                          <a:pt x="24718" y="6906"/>
                          <a:pt x="24718" y="6939"/>
                        </a:cubicBezTo>
                        <a:cubicBezTo>
                          <a:pt x="24618" y="7139"/>
                          <a:pt x="24518" y="7306"/>
                          <a:pt x="24752" y="7473"/>
                        </a:cubicBezTo>
                        <a:cubicBezTo>
                          <a:pt x="24852" y="7539"/>
                          <a:pt x="24885" y="7606"/>
                          <a:pt x="24885" y="7673"/>
                        </a:cubicBezTo>
                        <a:cubicBezTo>
                          <a:pt x="24885" y="7706"/>
                          <a:pt x="24818" y="7773"/>
                          <a:pt x="24752" y="7806"/>
                        </a:cubicBezTo>
                        <a:cubicBezTo>
                          <a:pt x="24718" y="7840"/>
                          <a:pt x="24685" y="7873"/>
                          <a:pt x="24651" y="7940"/>
                        </a:cubicBezTo>
                        <a:cubicBezTo>
                          <a:pt x="24451" y="8006"/>
                          <a:pt x="24318" y="8140"/>
                          <a:pt x="24218" y="8307"/>
                        </a:cubicBezTo>
                        <a:cubicBezTo>
                          <a:pt x="23984" y="8407"/>
                          <a:pt x="23784" y="8573"/>
                          <a:pt x="23651" y="8807"/>
                        </a:cubicBezTo>
                        <a:cubicBezTo>
                          <a:pt x="23584" y="9074"/>
                          <a:pt x="23617" y="9341"/>
                          <a:pt x="23751" y="9608"/>
                        </a:cubicBezTo>
                        <a:cubicBezTo>
                          <a:pt x="23784" y="9741"/>
                          <a:pt x="23784" y="9841"/>
                          <a:pt x="23751" y="9974"/>
                        </a:cubicBezTo>
                        <a:cubicBezTo>
                          <a:pt x="23484" y="10175"/>
                          <a:pt x="23250" y="10508"/>
                          <a:pt x="23184" y="10875"/>
                        </a:cubicBezTo>
                        <a:cubicBezTo>
                          <a:pt x="23017" y="10908"/>
                          <a:pt x="22950" y="11109"/>
                          <a:pt x="22884" y="11275"/>
                        </a:cubicBezTo>
                        <a:cubicBezTo>
                          <a:pt x="22850" y="11442"/>
                          <a:pt x="22817" y="11509"/>
                          <a:pt x="22750" y="11509"/>
                        </a:cubicBezTo>
                        <a:lnTo>
                          <a:pt x="22717" y="11509"/>
                        </a:lnTo>
                        <a:cubicBezTo>
                          <a:pt x="22583" y="11442"/>
                          <a:pt x="22417" y="11409"/>
                          <a:pt x="22250" y="11409"/>
                        </a:cubicBezTo>
                        <a:cubicBezTo>
                          <a:pt x="22050" y="11409"/>
                          <a:pt x="21849" y="11476"/>
                          <a:pt x="21616" y="11542"/>
                        </a:cubicBezTo>
                        <a:cubicBezTo>
                          <a:pt x="21416" y="11609"/>
                          <a:pt x="21216" y="11642"/>
                          <a:pt x="21016" y="11642"/>
                        </a:cubicBezTo>
                        <a:cubicBezTo>
                          <a:pt x="20915" y="11642"/>
                          <a:pt x="20815" y="11642"/>
                          <a:pt x="20715" y="11609"/>
                        </a:cubicBezTo>
                        <a:lnTo>
                          <a:pt x="20615" y="11609"/>
                        </a:lnTo>
                        <a:cubicBezTo>
                          <a:pt x="20315" y="11609"/>
                          <a:pt x="20048" y="11742"/>
                          <a:pt x="19881" y="11976"/>
                        </a:cubicBezTo>
                        <a:cubicBezTo>
                          <a:pt x="19715" y="12143"/>
                          <a:pt x="19514" y="12243"/>
                          <a:pt x="19281" y="12243"/>
                        </a:cubicBezTo>
                        <a:cubicBezTo>
                          <a:pt x="19114" y="12243"/>
                          <a:pt x="18981" y="12209"/>
                          <a:pt x="18814" y="12176"/>
                        </a:cubicBezTo>
                        <a:cubicBezTo>
                          <a:pt x="18681" y="12143"/>
                          <a:pt x="18514" y="12143"/>
                          <a:pt x="18380" y="12143"/>
                        </a:cubicBezTo>
                        <a:cubicBezTo>
                          <a:pt x="18364" y="12126"/>
                          <a:pt x="18339" y="12118"/>
                          <a:pt x="18314" y="12118"/>
                        </a:cubicBezTo>
                        <a:cubicBezTo>
                          <a:pt x="18289" y="12118"/>
                          <a:pt x="18264" y="12126"/>
                          <a:pt x="18247" y="12143"/>
                        </a:cubicBezTo>
                        <a:cubicBezTo>
                          <a:pt x="18214" y="12076"/>
                          <a:pt x="18214" y="12043"/>
                          <a:pt x="18214" y="12009"/>
                        </a:cubicBezTo>
                        <a:lnTo>
                          <a:pt x="17913" y="11843"/>
                        </a:lnTo>
                        <a:lnTo>
                          <a:pt x="17646" y="11843"/>
                        </a:lnTo>
                        <a:cubicBezTo>
                          <a:pt x="17613" y="11776"/>
                          <a:pt x="17546" y="11742"/>
                          <a:pt x="17480" y="11676"/>
                        </a:cubicBezTo>
                        <a:lnTo>
                          <a:pt x="17413" y="11609"/>
                        </a:lnTo>
                        <a:cubicBezTo>
                          <a:pt x="17246" y="11442"/>
                          <a:pt x="17013" y="11309"/>
                          <a:pt x="16779" y="11242"/>
                        </a:cubicBezTo>
                        <a:lnTo>
                          <a:pt x="16679" y="11209"/>
                        </a:lnTo>
                        <a:cubicBezTo>
                          <a:pt x="16546" y="11175"/>
                          <a:pt x="16412" y="11142"/>
                          <a:pt x="16279" y="11142"/>
                        </a:cubicBezTo>
                        <a:lnTo>
                          <a:pt x="14811" y="11142"/>
                        </a:lnTo>
                        <a:cubicBezTo>
                          <a:pt x="14746" y="11133"/>
                          <a:pt x="14682" y="11129"/>
                          <a:pt x="14617" y="11129"/>
                        </a:cubicBezTo>
                        <a:cubicBezTo>
                          <a:pt x="14184" y="11129"/>
                          <a:pt x="13763" y="11319"/>
                          <a:pt x="13443" y="11609"/>
                        </a:cubicBezTo>
                        <a:cubicBezTo>
                          <a:pt x="13243" y="11742"/>
                          <a:pt x="13110" y="11976"/>
                          <a:pt x="13110" y="12209"/>
                        </a:cubicBezTo>
                        <a:cubicBezTo>
                          <a:pt x="13110" y="12376"/>
                          <a:pt x="13043" y="12576"/>
                          <a:pt x="12943" y="12710"/>
                        </a:cubicBezTo>
                        <a:lnTo>
                          <a:pt x="12876" y="12710"/>
                        </a:lnTo>
                        <a:cubicBezTo>
                          <a:pt x="12843" y="12743"/>
                          <a:pt x="12843" y="12777"/>
                          <a:pt x="12876" y="12777"/>
                        </a:cubicBezTo>
                        <a:cubicBezTo>
                          <a:pt x="12643" y="12843"/>
                          <a:pt x="12443" y="12910"/>
                          <a:pt x="12276" y="13043"/>
                        </a:cubicBezTo>
                        <a:cubicBezTo>
                          <a:pt x="12042" y="13177"/>
                          <a:pt x="11776" y="13277"/>
                          <a:pt x="11509" y="13310"/>
                        </a:cubicBezTo>
                        <a:cubicBezTo>
                          <a:pt x="11409" y="13310"/>
                          <a:pt x="11342" y="13277"/>
                          <a:pt x="11242" y="13277"/>
                        </a:cubicBezTo>
                        <a:lnTo>
                          <a:pt x="11209" y="13277"/>
                        </a:lnTo>
                        <a:cubicBezTo>
                          <a:pt x="11142" y="13310"/>
                          <a:pt x="11108" y="13344"/>
                          <a:pt x="11108" y="13377"/>
                        </a:cubicBezTo>
                        <a:lnTo>
                          <a:pt x="11008" y="13377"/>
                        </a:lnTo>
                        <a:cubicBezTo>
                          <a:pt x="10808" y="13344"/>
                          <a:pt x="10608" y="13310"/>
                          <a:pt x="10441" y="13244"/>
                        </a:cubicBezTo>
                        <a:cubicBezTo>
                          <a:pt x="10275" y="13177"/>
                          <a:pt x="10074" y="13143"/>
                          <a:pt x="9908" y="13143"/>
                        </a:cubicBezTo>
                        <a:lnTo>
                          <a:pt x="9808" y="13143"/>
                        </a:lnTo>
                        <a:lnTo>
                          <a:pt x="9541" y="13110"/>
                        </a:lnTo>
                        <a:cubicBezTo>
                          <a:pt x="9474" y="13043"/>
                          <a:pt x="9374" y="13043"/>
                          <a:pt x="9274" y="13043"/>
                        </a:cubicBezTo>
                        <a:cubicBezTo>
                          <a:pt x="9140" y="13043"/>
                          <a:pt x="9040" y="13043"/>
                          <a:pt x="8940" y="13077"/>
                        </a:cubicBezTo>
                        <a:cubicBezTo>
                          <a:pt x="8807" y="13110"/>
                          <a:pt x="8707" y="13143"/>
                          <a:pt x="8607" y="13143"/>
                        </a:cubicBezTo>
                        <a:lnTo>
                          <a:pt x="8507" y="13143"/>
                        </a:lnTo>
                        <a:cubicBezTo>
                          <a:pt x="8206" y="13210"/>
                          <a:pt x="7906" y="13344"/>
                          <a:pt x="7639" y="13544"/>
                        </a:cubicBezTo>
                        <a:cubicBezTo>
                          <a:pt x="7506" y="13677"/>
                          <a:pt x="7339" y="13744"/>
                          <a:pt x="7172" y="13744"/>
                        </a:cubicBezTo>
                        <a:cubicBezTo>
                          <a:pt x="6972" y="13744"/>
                          <a:pt x="6805" y="13677"/>
                          <a:pt x="6672" y="13577"/>
                        </a:cubicBezTo>
                        <a:lnTo>
                          <a:pt x="6639" y="13577"/>
                        </a:lnTo>
                        <a:cubicBezTo>
                          <a:pt x="6539" y="13544"/>
                          <a:pt x="6438" y="13510"/>
                          <a:pt x="6338" y="13510"/>
                        </a:cubicBezTo>
                        <a:lnTo>
                          <a:pt x="6305" y="13510"/>
                        </a:lnTo>
                        <a:cubicBezTo>
                          <a:pt x="6072" y="13110"/>
                          <a:pt x="5738" y="12810"/>
                          <a:pt x="5338" y="12610"/>
                        </a:cubicBezTo>
                        <a:lnTo>
                          <a:pt x="5238" y="12543"/>
                        </a:lnTo>
                        <a:lnTo>
                          <a:pt x="5104" y="12510"/>
                        </a:lnTo>
                        <a:cubicBezTo>
                          <a:pt x="5071" y="12476"/>
                          <a:pt x="5037" y="12410"/>
                          <a:pt x="5004" y="12376"/>
                        </a:cubicBezTo>
                        <a:lnTo>
                          <a:pt x="4904" y="12276"/>
                        </a:lnTo>
                        <a:cubicBezTo>
                          <a:pt x="4737" y="12109"/>
                          <a:pt x="4570" y="11976"/>
                          <a:pt x="4404" y="11843"/>
                        </a:cubicBezTo>
                        <a:cubicBezTo>
                          <a:pt x="4370" y="11709"/>
                          <a:pt x="4237" y="11609"/>
                          <a:pt x="4137" y="11576"/>
                        </a:cubicBezTo>
                        <a:cubicBezTo>
                          <a:pt x="3703" y="11042"/>
                          <a:pt x="3370" y="10441"/>
                          <a:pt x="3136" y="9774"/>
                        </a:cubicBezTo>
                        <a:cubicBezTo>
                          <a:pt x="3270" y="9774"/>
                          <a:pt x="3336" y="9674"/>
                          <a:pt x="3403" y="9574"/>
                        </a:cubicBezTo>
                        <a:cubicBezTo>
                          <a:pt x="3403" y="9541"/>
                          <a:pt x="3403" y="9474"/>
                          <a:pt x="3403" y="9407"/>
                        </a:cubicBezTo>
                        <a:cubicBezTo>
                          <a:pt x="3370" y="9374"/>
                          <a:pt x="3336" y="9341"/>
                          <a:pt x="3303" y="9341"/>
                        </a:cubicBezTo>
                        <a:cubicBezTo>
                          <a:pt x="3236" y="9341"/>
                          <a:pt x="3203" y="9407"/>
                          <a:pt x="3136" y="9474"/>
                        </a:cubicBezTo>
                        <a:lnTo>
                          <a:pt x="3003" y="9474"/>
                        </a:lnTo>
                        <a:cubicBezTo>
                          <a:pt x="2939" y="9464"/>
                          <a:pt x="2876" y="9460"/>
                          <a:pt x="2813" y="9460"/>
                        </a:cubicBezTo>
                        <a:cubicBezTo>
                          <a:pt x="2445" y="9460"/>
                          <a:pt x="2092" y="9623"/>
                          <a:pt x="1835" y="9908"/>
                        </a:cubicBezTo>
                        <a:cubicBezTo>
                          <a:pt x="1835" y="9941"/>
                          <a:pt x="1835" y="9941"/>
                          <a:pt x="1835" y="9974"/>
                        </a:cubicBezTo>
                        <a:cubicBezTo>
                          <a:pt x="1735" y="10141"/>
                          <a:pt x="1635" y="10275"/>
                          <a:pt x="1502" y="10408"/>
                        </a:cubicBezTo>
                        <a:cubicBezTo>
                          <a:pt x="1201" y="10775"/>
                          <a:pt x="968" y="11209"/>
                          <a:pt x="801" y="11642"/>
                        </a:cubicBezTo>
                        <a:cubicBezTo>
                          <a:pt x="734" y="11876"/>
                          <a:pt x="701" y="12076"/>
                          <a:pt x="701" y="12310"/>
                        </a:cubicBezTo>
                        <a:cubicBezTo>
                          <a:pt x="668" y="12943"/>
                          <a:pt x="468" y="13577"/>
                          <a:pt x="101" y="14111"/>
                        </a:cubicBezTo>
                        <a:cubicBezTo>
                          <a:pt x="34" y="14144"/>
                          <a:pt x="1" y="14211"/>
                          <a:pt x="1" y="14278"/>
                        </a:cubicBezTo>
                        <a:cubicBezTo>
                          <a:pt x="1" y="14378"/>
                          <a:pt x="34" y="14478"/>
                          <a:pt x="101" y="14511"/>
                        </a:cubicBezTo>
                        <a:cubicBezTo>
                          <a:pt x="167" y="14611"/>
                          <a:pt x="234" y="14711"/>
                          <a:pt x="234" y="14845"/>
                        </a:cubicBezTo>
                        <a:cubicBezTo>
                          <a:pt x="234" y="14911"/>
                          <a:pt x="267" y="15011"/>
                          <a:pt x="334" y="15078"/>
                        </a:cubicBezTo>
                        <a:lnTo>
                          <a:pt x="334" y="15212"/>
                        </a:lnTo>
                        <a:cubicBezTo>
                          <a:pt x="334" y="15345"/>
                          <a:pt x="334" y="15478"/>
                          <a:pt x="334" y="15579"/>
                        </a:cubicBezTo>
                        <a:cubicBezTo>
                          <a:pt x="301" y="15945"/>
                          <a:pt x="267" y="16279"/>
                          <a:pt x="601" y="16479"/>
                        </a:cubicBezTo>
                        <a:cubicBezTo>
                          <a:pt x="1101" y="16779"/>
                          <a:pt x="1368" y="17313"/>
                          <a:pt x="1335" y="17880"/>
                        </a:cubicBezTo>
                        <a:lnTo>
                          <a:pt x="1335" y="18014"/>
                        </a:lnTo>
                        <a:cubicBezTo>
                          <a:pt x="801" y="18314"/>
                          <a:pt x="701" y="18714"/>
                          <a:pt x="1035" y="19348"/>
                        </a:cubicBezTo>
                        <a:cubicBezTo>
                          <a:pt x="1101" y="19481"/>
                          <a:pt x="1168" y="19615"/>
                          <a:pt x="1235" y="19748"/>
                        </a:cubicBezTo>
                        <a:cubicBezTo>
                          <a:pt x="1535" y="20115"/>
                          <a:pt x="1702" y="20582"/>
                          <a:pt x="1635" y="21082"/>
                        </a:cubicBezTo>
                        <a:cubicBezTo>
                          <a:pt x="1568" y="21116"/>
                          <a:pt x="1568" y="21149"/>
                          <a:pt x="1568" y="21183"/>
                        </a:cubicBezTo>
                        <a:cubicBezTo>
                          <a:pt x="1568" y="21183"/>
                          <a:pt x="1602" y="21216"/>
                          <a:pt x="1668" y="21216"/>
                        </a:cubicBezTo>
                        <a:cubicBezTo>
                          <a:pt x="1969" y="21216"/>
                          <a:pt x="2269" y="21283"/>
                          <a:pt x="2402" y="21449"/>
                        </a:cubicBezTo>
                        <a:cubicBezTo>
                          <a:pt x="2469" y="21650"/>
                          <a:pt x="2436" y="21883"/>
                          <a:pt x="2336" y="22050"/>
                        </a:cubicBezTo>
                        <a:cubicBezTo>
                          <a:pt x="2169" y="22217"/>
                          <a:pt x="2169" y="22450"/>
                          <a:pt x="2336" y="22617"/>
                        </a:cubicBezTo>
                        <a:cubicBezTo>
                          <a:pt x="2436" y="22784"/>
                          <a:pt x="2602" y="22884"/>
                          <a:pt x="2803" y="22884"/>
                        </a:cubicBezTo>
                        <a:cubicBezTo>
                          <a:pt x="3036" y="22884"/>
                          <a:pt x="3236" y="22784"/>
                          <a:pt x="3403" y="22584"/>
                        </a:cubicBezTo>
                        <a:cubicBezTo>
                          <a:pt x="3536" y="22450"/>
                          <a:pt x="3737" y="22350"/>
                          <a:pt x="3970" y="22317"/>
                        </a:cubicBezTo>
                        <a:cubicBezTo>
                          <a:pt x="4103" y="22350"/>
                          <a:pt x="4270" y="22383"/>
                          <a:pt x="4404" y="22483"/>
                        </a:cubicBezTo>
                        <a:lnTo>
                          <a:pt x="4871" y="23451"/>
                        </a:lnTo>
                        <a:lnTo>
                          <a:pt x="4570" y="24285"/>
                        </a:lnTo>
                        <a:cubicBezTo>
                          <a:pt x="4565" y="24291"/>
                          <a:pt x="4560" y="24297"/>
                          <a:pt x="4555" y="24302"/>
                        </a:cubicBezTo>
                        <a:lnTo>
                          <a:pt x="4555" y="24302"/>
                        </a:lnTo>
                        <a:lnTo>
                          <a:pt x="4570" y="24318"/>
                        </a:lnTo>
                        <a:cubicBezTo>
                          <a:pt x="4570" y="24318"/>
                          <a:pt x="4560" y="24318"/>
                          <a:pt x="4546" y="24313"/>
                        </a:cubicBezTo>
                        <a:lnTo>
                          <a:pt x="4546" y="24313"/>
                        </a:lnTo>
                        <a:cubicBezTo>
                          <a:pt x="4297" y="24595"/>
                          <a:pt x="4204" y="24756"/>
                          <a:pt x="4204" y="24885"/>
                        </a:cubicBezTo>
                        <a:cubicBezTo>
                          <a:pt x="4204" y="25019"/>
                          <a:pt x="4337" y="25085"/>
                          <a:pt x="4570" y="25252"/>
                        </a:cubicBezTo>
                        <a:lnTo>
                          <a:pt x="4570" y="25319"/>
                        </a:lnTo>
                        <a:lnTo>
                          <a:pt x="4704" y="25352"/>
                        </a:lnTo>
                        <a:cubicBezTo>
                          <a:pt x="4804" y="25386"/>
                          <a:pt x="4904" y="25452"/>
                          <a:pt x="5004" y="25519"/>
                        </a:cubicBezTo>
                        <a:cubicBezTo>
                          <a:pt x="5004" y="25519"/>
                          <a:pt x="5004" y="25552"/>
                          <a:pt x="5037" y="25552"/>
                        </a:cubicBezTo>
                        <a:cubicBezTo>
                          <a:pt x="5071" y="25786"/>
                          <a:pt x="5104" y="25986"/>
                          <a:pt x="5071" y="26219"/>
                        </a:cubicBezTo>
                        <a:cubicBezTo>
                          <a:pt x="5037" y="26486"/>
                          <a:pt x="5037" y="26720"/>
                          <a:pt x="5138" y="26987"/>
                        </a:cubicBezTo>
                        <a:cubicBezTo>
                          <a:pt x="5238" y="27120"/>
                          <a:pt x="5304" y="27287"/>
                          <a:pt x="5338" y="27454"/>
                        </a:cubicBezTo>
                        <a:cubicBezTo>
                          <a:pt x="5371" y="27654"/>
                          <a:pt x="5438" y="27821"/>
                          <a:pt x="5538" y="27987"/>
                        </a:cubicBezTo>
                        <a:lnTo>
                          <a:pt x="5538" y="28888"/>
                        </a:lnTo>
                        <a:cubicBezTo>
                          <a:pt x="5471" y="28955"/>
                          <a:pt x="5438" y="29055"/>
                          <a:pt x="5438" y="29122"/>
                        </a:cubicBezTo>
                        <a:cubicBezTo>
                          <a:pt x="5438" y="29155"/>
                          <a:pt x="5438" y="29188"/>
                          <a:pt x="5438" y="29222"/>
                        </a:cubicBezTo>
                        <a:cubicBezTo>
                          <a:pt x="5471" y="29388"/>
                          <a:pt x="5571" y="29522"/>
                          <a:pt x="5705" y="29622"/>
                        </a:cubicBezTo>
                        <a:cubicBezTo>
                          <a:pt x="5738" y="29622"/>
                          <a:pt x="5771" y="29655"/>
                          <a:pt x="5805" y="29655"/>
                        </a:cubicBezTo>
                        <a:lnTo>
                          <a:pt x="5905" y="29655"/>
                        </a:lnTo>
                        <a:cubicBezTo>
                          <a:pt x="6072" y="29622"/>
                          <a:pt x="6205" y="29555"/>
                          <a:pt x="6338" y="29422"/>
                        </a:cubicBezTo>
                        <a:cubicBezTo>
                          <a:pt x="6405" y="29388"/>
                          <a:pt x="6472" y="29355"/>
                          <a:pt x="6539" y="29288"/>
                        </a:cubicBezTo>
                        <a:lnTo>
                          <a:pt x="6972" y="29322"/>
                        </a:lnTo>
                        <a:lnTo>
                          <a:pt x="7006" y="29388"/>
                        </a:lnTo>
                        <a:cubicBezTo>
                          <a:pt x="7072" y="29589"/>
                          <a:pt x="7239" y="29755"/>
                          <a:pt x="7406" y="29855"/>
                        </a:cubicBezTo>
                        <a:lnTo>
                          <a:pt x="7506" y="29855"/>
                        </a:lnTo>
                        <a:cubicBezTo>
                          <a:pt x="7639" y="29855"/>
                          <a:pt x="7773" y="29822"/>
                          <a:pt x="7873" y="29722"/>
                        </a:cubicBezTo>
                        <a:cubicBezTo>
                          <a:pt x="7906" y="29722"/>
                          <a:pt x="7940" y="29689"/>
                          <a:pt x="7973" y="29689"/>
                        </a:cubicBezTo>
                        <a:cubicBezTo>
                          <a:pt x="8073" y="29689"/>
                          <a:pt x="8173" y="29755"/>
                          <a:pt x="8206" y="29855"/>
                        </a:cubicBezTo>
                        <a:cubicBezTo>
                          <a:pt x="8273" y="30022"/>
                          <a:pt x="8440" y="30089"/>
                          <a:pt x="8607" y="30089"/>
                        </a:cubicBezTo>
                        <a:cubicBezTo>
                          <a:pt x="8707" y="30089"/>
                          <a:pt x="8807" y="30056"/>
                          <a:pt x="8907" y="30022"/>
                        </a:cubicBezTo>
                        <a:lnTo>
                          <a:pt x="9174" y="29855"/>
                        </a:lnTo>
                        <a:cubicBezTo>
                          <a:pt x="9474" y="29589"/>
                          <a:pt x="9874" y="29422"/>
                          <a:pt x="10275" y="29388"/>
                        </a:cubicBezTo>
                        <a:cubicBezTo>
                          <a:pt x="10541" y="29388"/>
                          <a:pt x="10808" y="29488"/>
                          <a:pt x="11008" y="29689"/>
                        </a:cubicBezTo>
                        <a:cubicBezTo>
                          <a:pt x="11042" y="29689"/>
                          <a:pt x="11108" y="29655"/>
                          <a:pt x="11142" y="29655"/>
                        </a:cubicBezTo>
                        <a:lnTo>
                          <a:pt x="11175" y="29622"/>
                        </a:lnTo>
                        <a:lnTo>
                          <a:pt x="11242" y="29622"/>
                        </a:lnTo>
                        <a:lnTo>
                          <a:pt x="11309" y="29555"/>
                        </a:lnTo>
                        <a:cubicBezTo>
                          <a:pt x="11442" y="29488"/>
                          <a:pt x="11575" y="29455"/>
                          <a:pt x="11709" y="29455"/>
                        </a:cubicBezTo>
                        <a:lnTo>
                          <a:pt x="11842" y="29455"/>
                        </a:lnTo>
                        <a:cubicBezTo>
                          <a:pt x="11809" y="29555"/>
                          <a:pt x="11809" y="29655"/>
                          <a:pt x="11776" y="29755"/>
                        </a:cubicBezTo>
                        <a:cubicBezTo>
                          <a:pt x="11709" y="29955"/>
                          <a:pt x="11676" y="30189"/>
                          <a:pt x="11709" y="30389"/>
                        </a:cubicBezTo>
                        <a:cubicBezTo>
                          <a:pt x="11742" y="30489"/>
                          <a:pt x="11742" y="30589"/>
                          <a:pt x="11776" y="30689"/>
                        </a:cubicBezTo>
                        <a:cubicBezTo>
                          <a:pt x="11842" y="30823"/>
                          <a:pt x="11876" y="30990"/>
                          <a:pt x="11876" y="31156"/>
                        </a:cubicBezTo>
                        <a:cubicBezTo>
                          <a:pt x="11909" y="31256"/>
                          <a:pt x="11876" y="31390"/>
                          <a:pt x="11809" y="31457"/>
                        </a:cubicBezTo>
                        <a:cubicBezTo>
                          <a:pt x="11742" y="31557"/>
                          <a:pt x="11709" y="31657"/>
                          <a:pt x="11742" y="31757"/>
                        </a:cubicBezTo>
                        <a:cubicBezTo>
                          <a:pt x="11909" y="31790"/>
                          <a:pt x="12076" y="31823"/>
                          <a:pt x="12243" y="31823"/>
                        </a:cubicBezTo>
                        <a:cubicBezTo>
                          <a:pt x="12267" y="31827"/>
                          <a:pt x="12291" y="31829"/>
                          <a:pt x="12316" y="31829"/>
                        </a:cubicBezTo>
                        <a:cubicBezTo>
                          <a:pt x="12524" y="31829"/>
                          <a:pt x="12724" y="31706"/>
                          <a:pt x="12843" y="31557"/>
                        </a:cubicBezTo>
                        <a:cubicBezTo>
                          <a:pt x="13046" y="31129"/>
                          <a:pt x="13473" y="30901"/>
                          <a:pt x="13904" y="30901"/>
                        </a:cubicBezTo>
                        <a:cubicBezTo>
                          <a:pt x="14179" y="30901"/>
                          <a:pt x="14456" y="30994"/>
                          <a:pt x="14678" y="31190"/>
                        </a:cubicBezTo>
                        <a:cubicBezTo>
                          <a:pt x="14811" y="31323"/>
                          <a:pt x="14978" y="31390"/>
                          <a:pt x="15145" y="31390"/>
                        </a:cubicBezTo>
                        <a:cubicBezTo>
                          <a:pt x="15311" y="31390"/>
                          <a:pt x="15445" y="31256"/>
                          <a:pt x="15478" y="30990"/>
                        </a:cubicBezTo>
                        <a:cubicBezTo>
                          <a:pt x="15612" y="30923"/>
                          <a:pt x="15712" y="30889"/>
                          <a:pt x="15845" y="30823"/>
                        </a:cubicBezTo>
                        <a:cubicBezTo>
                          <a:pt x="16279" y="30623"/>
                          <a:pt x="16746" y="30422"/>
                          <a:pt x="16779" y="29755"/>
                        </a:cubicBezTo>
                        <a:cubicBezTo>
                          <a:pt x="16779" y="29722"/>
                          <a:pt x="16813" y="29722"/>
                          <a:pt x="16813" y="29722"/>
                        </a:cubicBezTo>
                        <a:cubicBezTo>
                          <a:pt x="16879" y="29722"/>
                          <a:pt x="16946" y="29755"/>
                          <a:pt x="17013" y="29822"/>
                        </a:cubicBezTo>
                        <a:cubicBezTo>
                          <a:pt x="17046" y="29855"/>
                          <a:pt x="17079" y="29855"/>
                          <a:pt x="17146" y="29889"/>
                        </a:cubicBezTo>
                        <a:lnTo>
                          <a:pt x="17246" y="30022"/>
                        </a:lnTo>
                        <a:cubicBezTo>
                          <a:pt x="17313" y="30156"/>
                          <a:pt x="17413" y="30256"/>
                          <a:pt x="17580" y="30289"/>
                        </a:cubicBezTo>
                        <a:cubicBezTo>
                          <a:pt x="17713" y="30389"/>
                          <a:pt x="17880" y="30489"/>
                          <a:pt x="18047" y="30489"/>
                        </a:cubicBezTo>
                        <a:lnTo>
                          <a:pt x="18247" y="30556"/>
                        </a:lnTo>
                        <a:lnTo>
                          <a:pt x="18347" y="30556"/>
                        </a:lnTo>
                        <a:cubicBezTo>
                          <a:pt x="18447" y="30556"/>
                          <a:pt x="18514" y="30523"/>
                          <a:pt x="18580" y="30489"/>
                        </a:cubicBezTo>
                        <a:cubicBezTo>
                          <a:pt x="18681" y="30456"/>
                          <a:pt x="18747" y="30422"/>
                          <a:pt x="18847" y="30422"/>
                        </a:cubicBezTo>
                        <a:cubicBezTo>
                          <a:pt x="18947" y="30422"/>
                          <a:pt x="19014" y="30489"/>
                          <a:pt x="19081" y="30556"/>
                        </a:cubicBezTo>
                        <a:lnTo>
                          <a:pt x="18947" y="30823"/>
                        </a:lnTo>
                        <a:cubicBezTo>
                          <a:pt x="18814" y="31156"/>
                          <a:pt x="19014" y="31356"/>
                          <a:pt x="19248" y="31523"/>
                        </a:cubicBezTo>
                        <a:cubicBezTo>
                          <a:pt x="19348" y="31590"/>
                          <a:pt x="19448" y="31623"/>
                          <a:pt x="19548" y="31623"/>
                        </a:cubicBezTo>
                        <a:cubicBezTo>
                          <a:pt x="19615" y="31623"/>
                          <a:pt x="19715" y="31590"/>
                          <a:pt x="19781" y="31523"/>
                        </a:cubicBezTo>
                        <a:cubicBezTo>
                          <a:pt x="20048" y="31256"/>
                          <a:pt x="20382" y="31090"/>
                          <a:pt x="20782" y="31090"/>
                        </a:cubicBezTo>
                        <a:cubicBezTo>
                          <a:pt x="20849" y="31090"/>
                          <a:pt x="20949" y="31090"/>
                          <a:pt x="21049" y="31123"/>
                        </a:cubicBezTo>
                        <a:cubicBezTo>
                          <a:pt x="21182" y="31223"/>
                          <a:pt x="21349" y="31290"/>
                          <a:pt x="21516" y="31290"/>
                        </a:cubicBezTo>
                        <a:cubicBezTo>
                          <a:pt x="21616" y="31323"/>
                          <a:pt x="21716" y="31356"/>
                          <a:pt x="21849" y="31356"/>
                        </a:cubicBezTo>
                        <a:cubicBezTo>
                          <a:pt x="22083" y="31390"/>
                          <a:pt x="22283" y="31523"/>
                          <a:pt x="22450" y="31690"/>
                        </a:cubicBezTo>
                        <a:cubicBezTo>
                          <a:pt x="22717" y="32057"/>
                          <a:pt x="22783" y="32524"/>
                          <a:pt x="22617" y="32958"/>
                        </a:cubicBezTo>
                        <a:cubicBezTo>
                          <a:pt x="22550" y="33391"/>
                          <a:pt x="22617" y="33825"/>
                          <a:pt x="22884" y="34192"/>
                        </a:cubicBezTo>
                        <a:cubicBezTo>
                          <a:pt x="22984" y="34292"/>
                          <a:pt x="23084" y="34325"/>
                          <a:pt x="23217" y="34325"/>
                        </a:cubicBezTo>
                        <a:cubicBezTo>
                          <a:pt x="23351" y="34325"/>
                          <a:pt x="23451" y="34292"/>
                          <a:pt x="23584" y="34192"/>
                        </a:cubicBezTo>
                        <a:lnTo>
                          <a:pt x="24485" y="33858"/>
                        </a:lnTo>
                        <a:cubicBezTo>
                          <a:pt x="24818" y="33758"/>
                          <a:pt x="25118" y="33625"/>
                          <a:pt x="25452" y="33525"/>
                        </a:cubicBezTo>
                        <a:lnTo>
                          <a:pt x="25519" y="33491"/>
                        </a:lnTo>
                        <a:cubicBezTo>
                          <a:pt x="25719" y="33458"/>
                          <a:pt x="25919" y="33358"/>
                          <a:pt x="26019" y="33158"/>
                        </a:cubicBezTo>
                        <a:lnTo>
                          <a:pt x="26019" y="33124"/>
                        </a:lnTo>
                        <a:cubicBezTo>
                          <a:pt x="26052" y="33158"/>
                          <a:pt x="26086" y="33158"/>
                          <a:pt x="26153" y="33158"/>
                        </a:cubicBezTo>
                        <a:cubicBezTo>
                          <a:pt x="26253" y="33158"/>
                          <a:pt x="26353" y="33091"/>
                          <a:pt x="26386" y="32924"/>
                        </a:cubicBezTo>
                        <a:cubicBezTo>
                          <a:pt x="26386" y="32858"/>
                          <a:pt x="26453" y="32824"/>
                          <a:pt x="26553" y="32824"/>
                        </a:cubicBezTo>
                        <a:cubicBezTo>
                          <a:pt x="26620" y="32791"/>
                          <a:pt x="26720" y="32757"/>
                          <a:pt x="26820" y="32757"/>
                        </a:cubicBezTo>
                        <a:lnTo>
                          <a:pt x="27087" y="32757"/>
                        </a:lnTo>
                        <a:cubicBezTo>
                          <a:pt x="27107" y="32761"/>
                          <a:pt x="27127" y="32763"/>
                          <a:pt x="27148" y="32763"/>
                        </a:cubicBezTo>
                        <a:cubicBezTo>
                          <a:pt x="27326" y="32763"/>
                          <a:pt x="27490" y="32634"/>
                          <a:pt x="27520" y="32424"/>
                        </a:cubicBezTo>
                        <a:cubicBezTo>
                          <a:pt x="27620" y="32457"/>
                          <a:pt x="27687" y="32491"/>
                          <a:pt x="27787" y="32491"/>
                        </a:cubicBezTo>
                        <a:lnTo>
                          <a:pt x="27920" y="32491"/>
                        </a:lnTo>
                        <a:cubicBezTo>
                          <a:pt x="27951" y="32482"/>
                          <a:pt x="27982" y="32478"/>
                          <a:pt x="28012" y="32478"/>
                        </a:cubicBezTo>
                        <a:cubicBezTo>
                          <a:pt x="28212" y="32478"/>
                          <a:pt x="28392" y="32659"/>
                          <a:pt x="28421" y="32891"/>
                        </a:cubicBezTo>
                        <a:lnTo>
                          <a:pt x="28488" y="32991"/>
                        </a:lnTo>
                        <a:cubicBezTo>
                          <a:pt x="28488" y="33058"/>
                          <a:pt x="28521" y="33091"/>
                          <a:pt x="28554" y="33124"/>
                        </a:cubicBezTo>
                        <a:cubicBezTo>
                          <a:pt x="28554" y="33224"/>
                          <a:pt x="28588" y="33291"/>
                          <a:pt x="28654" y="33391"/>
                        </a:cubicBezTo>
                        <a:cubicBezTo>
                          <a:pt x="28588" y="33525"/>
                          <a:pt x="28688" y="33691"/>
                          <a:pt x="28821" y="33725"/>
                        </a:cubicBezTo>
                        <a:lnTo>
                          <a:pt x="28888" y="33725"/>
                        </a:lnTo>
                        <a:cubicBezTo>
                          <a:pt x="28988" y="33725"/>
                          <a:pt x="29021" y="33658"/>
                          <a:pt x="29088" y="33591"/>
                        </a:cubicBezTo>
                        <a:cubicBezTo>
                          <a:pt x="29088" y="33558"/>
                          <a:pt x="29088" y="33525"/>
                          <a:pt x="29121" y="33525"/>
                        </a:cubicBezTo>
                        <a:lnTo>
                          <a:pt x="29388" y="33391"/>
                        </a:lnTo>
                        <a:cubicBezTo>
                          <a:pt x="29455" y="33325"/>
                          <a:pt x="29522" y="33258"/>
                          <a:pt x="29588" y="33191"/>
                        </a:cubicBezTo>
                        <a:cubicBezTo>
                          <a:pt x="29822" y="33058"/>
                          <a:pt x="29955" y="32791"/>
                          <a:pt x="29922" y="32524"/>
                        </a:cubicBezTo>
                        <a:lnTo>
                          <a:pt x="29955" y="32491"/>
                        </a:lnTo>
                        <a:cubicBezTo>
                          <a:pt x="29955" y="32457"/>
                          <a:pt x="29955" y="32424"/>
                          <a:pt x="29922" y="32391"/>
                        </a:cubicBezTo>
                        <a:cubicBezTo>
                          <a:pt x="29922" y="32324"/>
                          <a:pt x="29889" y="32290"/>
                          <a:pt x="29889" y="32224"/>
                        </a:cubicBezTo>
                        <a:cubicBezTo>
                          <a:pt x="29822" y="32190"/>
                          <a:pt x="29822" y="32124"/>
                          <a:pt x="29822" y="32057"/>
                        </a:cubicBezTo>
                        <a:lnTo>
                          <a:pt x="29822" y="32024"/>
                        </a:lnTo>
                        <a:lnTo>
                          <a:pt x="29822" y="31990"/>
                        </a:lnTo>
                        <a:lnTo>
                          <a:pt x="30022" y="31990"/>
                        </a:lnTo>
                        <a:cubicBezTo>
                          <a:pt x="30037" y="31993"/>
                          <a:pt x="30051" y="31995"/>
                          <a:pt x="30065" y="31995"/>
                        </a:cubicBezTo>
                        <a:cubicBezTo>
                          <a:pt x="30211" y="31995"/>
                          <a:pt x="30316" y="31845"/>
                          <a:pt x="30255" y="31723"/>
                        </a:cubicBezTo>
                        <a:cubicBezTo>
                          <a:pt x="30255" y="31623"/>
                          <a:pt x="30255" y="31490"/>
                          <a:pt x="30255" y="31390"/>
                        </a:cubicBezTo>
                        <a:cubicBezTo>
                          <a:pt x="30255" y="31156"/>
                          <a:pt x="30255" y="30923"/>
                          <a:pt x="30189" y="30823"/>
                        </a:cubicBezTo>
                        <a:cubicBezTo>
                          <a:pt x="30155" y="30789"/>
                          <a:pt x="30122" y="30789"/>
                          <a:pt x="30055" y="30789"/>
                        </a:cubicBezTo>
                        <a:cubicBezTo>
                          <a:pt x="29788" y="30789"/>
                          <a:pt x="29755" y="30656"/>
                          <a:pt x="29755" y="30523"/>
                        </a:cubicBezTo>
                        <a:cubicBezTo>
                          <a:pt x="29755" y="30489"/>
                          <a:pt x="29722" y="30422"/>
                          <a:pt x="29688" y="30389"/>
                        </a:cubicBezTo>
                        <a:cubicBezTo>
                          <a:pt x="29455" y="29889"/>
                          <a:pt x="29688" y="29522"/>
                          <a:pt x="29922" y="29155"/>
                        </a:cubicBezTo>
                        <a:cubicBezTo>
                          <a:pt x="30022" y="29088"/>
                          <a:pt x="30022" y="28955"/>
                          <a:pt x="29955" y="28888"/>
                        </a:cubicBezTo>
                        <a:cubicBezTo>
                          <a:pt x="29922" y="28721"/>
                          <a:pt x="29955" y="28554"/>
                          <a:pt x="30022" y="28421"/>
                        </a:cubicBezTo>
                        <a:cubicBezTo>
                          <a:pt x="30022" y="28354"/>
                          <a:pt x="30055" y="28288"/>
                          <a:pt x="30055" y="28221"/>
                        </a:cubicBezTo>
                        <a:cubicBezTo>
                          <a:pt x="30022" y="28121"/>
                          <a:pt x="30055" y="28021"/>
                          <a:pt x="30089" y="27921"/>
                        </a:cubicBezTo>
                        <a:cubicBezTo>
                          <a:pt x="30112" y="27897"/>
                          <a:pt x="30153" y="27874"/>
                          <a:pt x="30186" y="27874"/>
                        </a:cubicBezTo>
                        <a:cubicBezTo>
                          <a:pt x="30200" y="27874"/>
                          <a:pt x="30212" y="27878"/>
                          <a:pt x="30222" y="27887"/>
                        </a:cubicBezTo>
                        <a:lnTo>
                          <a:pt x="30389" y="27887"/>
                        </a:lnTo>
                        <a:cubicBezTo>
                          <a:pt x="30689" y="27654"/>
                          <a:pt x="30923" y="27287"/>
                          <a:pt x="31023" y="26853"/>
                        </a:cubicBezTo>
                        <a:cubicBezTo>
                          <a:pt x="31123" y="26653"/>
                          <a:pt x="31123" y="26386"/>
                          <a:pt x="31023" y="26153"/>
                        </a:cubicBezTo>
                        <a:cubicBezTo>
                          <a:pt x="30989" y="26086"/>
                          <a:pt x="30889" y="26019"/>
                          <a:pt x="30823" y="25986"/>
                        </a:cubicBezTo>
                        <a:cubicBezTo>
                          <a:pt x="30722" y="25953"/>
                          <a:pt x="30622" y="25919"/>
                          <a:pt x="30556" y="25819"/>
                        </a:cubicBezTo>
                        <a:cubicBezTo>
                          <a:pt x="30522" y="25686"/>
                          <a:pt x="30522" y="25552"/>
                          <a:pt x="30589" y="25419"/>
                        </a:cubicBezTo>
                        <a:cubicBezTo>
                          <a:pt x="30689" y="25119"/>
                          <a:pt x="30656" y="24785"/>
                          <a:pt x="30489" y="24485"/>
                        </a:cubicBezTo>
                        <a:cubicBezTo>
                          <a:pt x="30422" y="24385"/>
                          <a:pt x="30422" y="24318"/>
                          <a:pt x="30422" y="24251"/>
                        </a:cubicBezTo>
                        <a:cubicBezTo>
                          <a:pt x="30456" y="24218"/>
                          <a:pt x="30456" y="24218"/>
                          <a:pt x="30489" y="24218"/>
                        </a:cubicBezTo>
                        <a:cubicBezTo>
                          <a:pt x="30722" y="24118"/>
                          <a:pt x="30889" y="23884"/>
                          <a:pt x="30889" y="23651"/>
                        </a:cubicBezTo>
                        <a:cubicBezTo>
                          <a:pt x="30923" y="23518"/>
                          <a:pt x="30989" y="23417"/>
                          <a:pt x="31023" y="23317"/>
                        </a:cubicBezTo>
                        <a:cubicBezTo>
                          <a:pt x="31223" y="23184"/>
                          <a:pt x="31456" y="23051"/>
                          <a:pt x="31690" y="22950"/>
                        </a:cubicBezTo>
                        <a:cubicBezTo>
                          <a:pt x="32090" y="22817"/>
                          <a:pt x="32457" y="22550"/>
                          <a:pt x="32657" y="22183"/>
                        </a:cubicBezTo>
                        <a:lnTo>
                          <a:pt x="33124" y="21783"/>
                        </a:lnTo>
                        <a:cubicBezTo>
                          <a:pt x="33324" y="21483"/>
                          <a:pt x="33658" y="21316"/>
                          <a:pt x="34025" y="21316"/>
                        </a:cubicBezTo>
                        <a:cubicBezTo>
                          <a:pt x="34192" y="21316"/>
                          <a:pt x="34358" y="21249"/>
                          <a:pt x="34525" y="21216"/>
                        </a:cubicBezTo>
                        <a:lnTo>
                          <a:pt x="34559" y="21149"/>
                        </a:lnTo>
                        <a:cubicBezTo>
                          <a:pt x="34592" y="21049"/>
                          <a:pt x="34659" y="20949"/>
                          <a:pt x="34759" y="20916"/>
                        </a:cubicBezTo>
                        <a:cubicBezTo>
                          <a:pt x="34892" y="20816"/>
                          <a:pt x="35026" y="20716"/>
                          <a:pt x="34959" y="20515"/>
                        </a:cubicBezTo>
                        <a:cubicBezTo>
                          <a:pt x="34759" y="20215"/>
                          <a:pt x="34759" y="19848"/>
                          <a:pt x="34992" y="19548"/>
                        </a:cubicBezTo>
                        <a:cubicBezTo>
                          <a:pt x="35026" y="19515"/>
                          <a:pt x="35059" y="19415"/>
                          <a:pt x="35092" y="19348"/>
                        </a:cubicBezTo>
                        <a:cubicBezTo>
                          <a:pt x="35092" y="19315"/>
                          <a:pt x="35092" y="19281"/>
                          <a:pt x="35092" y="19248"/>
                        </a:cubicBezTo>
                        <a:cubicBezTo>
                          <a:pt x="35092" y="19181"/>
                          <a:pt x="34992" y="19114"/>
                          <a:pt x="34859" y="19081"/>
                        </a:cubicBezTo>
                        <a:cubicBezTo>
                          <a:pt x="34559" y="18981"/>
                          <a:pt x="34392" y="18881"/>
                          <a:pt x="34358" y="18747"/>
                        </a:cubicBezTo>
                        <a:cubicBezTo>
                          <a:pt x="34292" y="18614"/>
                          <a:pt x="34358" y="18447"/>
                          <a:pt x="34525" y="18180"/>
                        </a:cubicBezTo>
                        <a:cubicBezTo>
                          <a:pt x="34692" y="18047"/>
                          <a:pt x="34725" y="17813"/>
                          <a:pt x="34659" y="17613"/>
                        </a:cubicBezTo>
                        <a:cubicBezTo>
                          <a:pt x="34358" y="16746"/>
                          <a:pt x="34792" y="16112"/>
                          <a:pt x="35226" y="15645"/>
                        </a:cubicBezTo>
                        <a:cubicBezTo>
                          <a:pt x="35292" y="15545"/>
                          <a:pt x="35359" y="15445"/>
                          <a:pt x="35459" y="15345"/>
                        </a:cubicBezTo>
                        <a:cubicBezTo>
                          <a:pt x="35626" y="15178"/>
                          <a:pt x="35759" y="14945"/>
                          <a:pt x="35826" y="14711"/>
                        </a:cubicBezTo>
                        <a:cubicBezTo>
                          <a:pt x="35826" y="14645"/>
                          <a:pt x="35859" y="14611"/>
                          <a:pt x="35859" y="14544"/>
                        </a:cubicBezTo>
                        <a:cubicBezTo>
                          <a:pt x="35926" y="14544"/>
                          <a:pt x="35993" y="14544"/>
                          <a:pt x="36060" y="14578"/>
                        </a:cubicBezTo>
                        <a:cubicBezTo>
                          <a:pt x="36160" y="14611"/>
                          <a:pt x="36226" y="14645"/>
                          <a:pt x="36326" y="14645"/>
                        </a:cubicBezTo>
                        <a:cubicBezTo>
                          <a:pt x="36393" y="14645"/>
                          <a:pt x="36460" y="14611"/>
                          <a:pt x="36493" y="14578"/>
                        </a:cubicBezTo>
                        <a:cubicBezTo>
                          <a:pt x="36593" y="14578"/>
                          <a:pt x="36660" y="14544"/>
                          <a:pt x="36760" y="14511"/>
                        </a:cubicBezTo>
                        <a:cubicBezTo>
                          <a:pt x="37060" y="14544"/>
                          <a:pt x="37361" y="14578"/>
                          <a:pt x="37661" y="14578"/>
                        </a:cubicBezTo>
                        <a:cubicBezTo>
                          <a:pt x="37743" y="14572"/>
                          <a:pt x="37825" y="14569"/>
                          <a:pt x="37906" y="14569"/>
                        </a:cubicBezTo>
                        <a:cubicBezTo>
                          <a:pt x="38281" y="14569"/>
                          <a:pt x="38638" y="14629"/>
                          <a:pt x="38995" y="14711"/>
                        </a:cubicBezTo>
                        <a:cubicBezTo>
                          <a:pt x="39128" y="14745"/>
                          <a:pt x="39229" y="14745"/>
                          <a:pt x="39362" y="14778"/>
                        </a:cubicBezTo>
                        <a:cubicBezTo>
                          <a:pt x="39696" y="14745"/>
                          <a:pt x="39962" y="14578"/>
                          <a:pt x="40096" y="14278"/>
                        </a:cubicBezTo>
                        <a:lnTo>
                          <a:pt x="40396" y="13844"/>
                        </a:lnTo>
                        <a:cubicBezTo>
                          <a:pt x="40529" y="13610"/>
                          <a:pt x="40563" y="13477"/>
                          <a:pt x="40529" y="13410"/>
                        </a:cubicBezTo>
                        <a:cubicBezTo>
                          <a:pt x="40496" y="13310"/>
                          <a:pt x="40329" y="13277"/>
                          <a:pt x="39962" y="13244"/>
                        </a:cubicBezTo>
                        <a:cubicBezTo>
                          <a:pt x="39929" y="13143"/>
                          <a:pt x="39829" y="13043"/>
                          <a:pt x="39762" y="12943"/>
                        </a:cubicBezTo>
                        <a:lnTo>
                          <a:pt x="39696" y="12877"/>
                        </a:lnTo>
                        <a:cubicBezTo>
                          <a:pt x="39629" y="12777"/>
                          <a:pt x="39529" y="12676"/>
                          <a:pt x="39429" y="12576"/>
                        </a:cubicBezTo>
                        <a:lnTo>
                          <a:pt x="39395" y="12543"/>
                        </a:lnTo>
                        <a:cubicBezTo>
                          <a:pt x="39028" y="12209"/>
                          <a:pt x="38628" y="11909"/>
                          <a:pt x="38194" y="11642"/>
                        </a:cubicBezTo>
                        <a:cubicBezTo>
                          <a:pt x="37894" y="11442"/>
                          <a:pt x="37594" y="11242"/>
                          <a:pt x="37327" y="11009"/>
                        </a:cubicBezTo>
                        <a:cubicBezTo>
                          <a:pt x="37260" y="10875"/>
                          <a:pt x="37094" y="10742"/>
                          <a:pt x="36927" y="10742"/>
                        </a:cubicBezTo>
                        <a:lnTo>
                          <a:pt x="36760" y="10642"/>
                        </a:lnTo>
                        <a:cubicBezTo>
                          <a:pt x="36460" y="10441"/>
                          <a:pt x="36260" y="10175"/>
                          <a:pt x="36126" y="9841"/>
                        </a:cubicBezTo>
                        <a:lnTo>
                          <a:pt x="36093" y="9774"/>
                        </a:lnTo>
                        <a:cubicBezTo>
                          <a:pt x="36126" y="9741"/>
                          <a:pt x="36126" y="9674"/>
                          <a:pt x="36093" y="9674"/>
                        </a:cubicBezTo>
                        <a:cubicBezTo>
                          <a:pt x="36193" y="9474"/>
                          <a:pt x="36293" y="9307"/>
                          <a:pt x="36427" y="9174"/>
                        </a:cubicBezTo>
                        <a:cubicBezTo>
                          <a:pt x="36627" y="9007"/>
                          <a:pt x="36760" y="8774"/>
                          <a:pt x="36827" y="8540"/>
                        </a:cubicBezTo>
                        <a:cubicBezTo>
                          <a:pt x="36960" y="8307"/>
                          <a:pt x="36860" y="8173"/>
                          <a:pt x="36727" y="8006"/>
                        </a:cubicBezTo>
                        <a:lnTo>
                          <a:pt x="36660" y="7906"/>
                        </a:lnTo>
                        <a:cubicBezTo>
                          <a:pt x="35926" y="7406"/>
                          <a:pt x="35626" y="6672"/>
                          <a:pt x="35359" y="5938"/>
                        </a:cubicBezTo>
                        <a:cubicBezTo>
                          <a:pt x="35259" y="5671"/>
                          <a:pt x="35159" y="5405"/>
                          <a:pt x="35026" y="5171"/>
                        </a:cubicBezTo>
                        <a:cubicBezTo>
                          <a:pt x="34959" y="5004"/>
                          <a:pt x="34992" y="4971"/>
                          <a:pt x="35126" y="4837"/>
                        </a:cubicBezTo>
                        <a:cubicBezTo>
                          <a:pt x="35526" y="4537"/>
                          <a:pt x="35392" y="4104"/>
                          <a:pt x="35226" y="3770"/>
                        </a:cubicBezTo>
                        <a:cubicBezTo>
                          <a:pt x="35192" y="3737"/>
                          <a:pt x="35159" y="3703"/>
                          <a:pt x="35092" y="3670"/>
                        </a:cubicBezTo>
                        <a:cubicBezTo>
                          <a:pt x="35126" y="3470"/>
                          <a:pt x="35259" y="3403"/>
                          <a:pt x="35459" y="3303"/>
                        </a:cubicBezTo>
                        <a:cubicBezTo>
                          <a:pt x="35659" y="3236"/>
                          <a:pt x="35826" y="3070"/>
                          <a:pt x="35893" y="2903"/>
                        </a:cubicBezTo>
                        <a:cubicBezTo>
                          <a:pt x="35960" y="2703"/>
                          <a:pt x="35926" y="2536"/>
                          <a:pt x="35826" y="2369"/>
                        </a:cubicBezTo>
                        <a:cubicBezTo>
                          <a:pt x="35793" y="2336"/>
                          <a:pt x="35726" y="2302"/>
                          <a:pt x="35659" y="2302"/>
                        </a:cubicBezTo>
                        <a:lnTo>
                          <a:pt x="35559" y="2302"/>
                        </a:lnTo>
                        <a:cubicBezTo>
                          <a:pt x="35493" y="2302"/>
                          <a:pt x="35426" y="2269"/>
                          <a:pt x="35359" y="2236"/>
                        </a:cubicBezTo>
                        <a:cubicBezTo>
                          <a:pt x="35326" y="2236"/>
                          <a:pt x="35259" y="2202"/>
                          <a:pt x="35226" y="2169"/>
                        </a:cubicBezTo>
                        <a:cubicBezTo>
                          <a:pt x="35226" y="2102"/>
                          <a:pt x="35226" y="2035"/>
                          <a:pt x="35226" y="1969"/>
                        </a:cubicBezTo>
                        <a:cubicBezTo>
                          <a:pt x="35392" y="1969"/>
                          <a:pt x="35526" y="1902"/>
                          <a:pt x="35659" y="1802"/>
                        </a:cubicBezTo>
                        <a:cubicBezTo>
                          <a:pt x="35793" y="1735"/>
                          <a:pt x="35926" y="1669"/>
                          <a:pt x="36060" y="1669"/>
                        </a:cubicBezTo>
                        <a:lnTo>
                          <a:pt x="36293" y="1669"/>
                        </a:lnTo>
                        <a:cubicBezTo>
                          <a:pt x="36326" y="1568"/>
                          <a:pt x="36326" y="1502"/>
                          <a:pt x="36293" y="1435"/>
                        </a:cubicBezTo>
                        <a:lnTo>
                          <a:pt x="36260" y="1335"/>
                        </a:lnTo>
                        <a:cubicBezTo>
                          <a:pt x="36226" y="1135"/>
                          <a:pt x="36093" y="935"/>
                          <a:pt x="35893" y="801"/>
                        </a:cubicBezTo>
                        <a:cubicBezTo>
                          <a:pt x="35793" y="768"/>
                          <a:pt x="35693" y="735"/>
                          <a:pt x="35559" y="735"/>
                        </a:cubicBezTo>
                        <a:lnTo>
                          <a:pt x="34392" y="735"/>
                        </a:lnTo>
                        <a:cubicBezTo>
                          <a:pt x="34192" y="501"/>
                          <a:pt x="33958" y="334"/>
                          <a:pt x="33658" y="234"/>
                        </a:cubicBezTo>
                        <a:cubicBezTo>
                          <a:pt x="33491" y="167"/>
                          <a:pt x="33291" y="134"/>
                          <a:pt x="33124" y="134"/>
                        </a:cubicBezTo>
                        <a:cubicBezTo>
                          <a:pt x="32991" y="134"/>
                          <a:pt x="32824" y="167"/>
                          <a:pt x="32691" y="167"/>
                        </a:cubicBezTo>
                        <a:cubicBezTo>
                          <a:pt x="32290" y="268"/>
                          <a:pt x="31857" y="301"/>
                          <a:pt x="31423" y="301"/>
                        </a:cubicBezTo>
                        <a:cubicBezTo>
                          <a:pt x="30956" y="301"/>
                          <a:pt x="30522" y="234"/>
                          <a:pt x="30089" y="134"/>
                        </a:cubicBezTo>
                        <a:cubicBezTo>
                          <a:pt x="30022" y="67"/>
                          <a:pt x="29955" y="34"/>
                          <a:pt x="2988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3" name="Google Shape;419;p16">
                    <a:extLst>
                      <a:ext uri="{FF2B5EF4-FFF2-40B4-BE49-F238E27FC236}">
                        <a16:creationId xmlns="" xmlns:a16="http://schemas.microsoft.com/office/drawing/2014/main" id="{4B0BF5D9-A70E-8F7D-6CE5-BC512127F69C}"/>
                      </a:ext>
                    </a:extLst>
                  </p:cNvPr>
                  <p:cNvSpPr/>
                  <p:nvPr/>
                </p:nvSpPr>
                <p:spPr>
                  <a:xfrm>
                    <a:off x="4222988" y="2937700"/>
                    <a:ext cx="25" cy="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" h="1" extrusionOk="0">
                        <a:moveTo>
                          <a:pt x="1" y="0"/>
                        </a:move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" name="Google Shape;420;p16">
                    <a:extLst>
                      <a:ext uri="{FF2B5EF4-FFF2-40B4-BE49-F238E27FC236}">
                        <a16:creationId xmlns="" xmlns:a16="http://schemas.microsoft.com/office/drawing/2014/main" id="{F82B0A5A-68C7-E4EC-7066-BC59301CA053}"/>
                      </a:ext>
                    </a:extLst>
                  </p:cNvPr>
                  <p:cNvSpPr/>
                  <p:nvPr/>
                </p:nvSpPr>
                <p:spPr>
                  <a:xfrm>
                    <a:off x="3522488" y="2769250"/>
                    <a:ext cx="82600" cy="7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04" h="3136" extrusionOk="0">
                        <a:moveTo>
                          <a:pt x="1302" y="0"/>
                        </a:moveTo>
                        <a:cubicBezTo>
                          <a:pt x="1068" y="0"/>
                          <a:pt x="835" y="67"/>
                          <a:pt x="601" y="133"/>
                        </a:cubicBezTo>
                        <a:cubicBezTo>
                          <a:pt x="468" y="434"/>
                          <a:pt x="401" y="734"/>
                          <a:pt x="368" y="1067"/>
                        </a:cubicBezTo>
                        <a:cubicBezTo>
                          <a:pt x="334" y="1401"/>
                          <a:pt x="268" y="1701"/>
                          <a:pt x="134" y="2001"/>
                        </a:cubicBezTo>
                        <a:cubicBezTo>
                          <a:pt x="1" y="2235"/>
                          <a:pt x="234" y="2535"/>
                          <a:pt x="434" y="2802"/>
                        </a:cubicBezTo>
                        <a:cubicBezTo>
                          <a:pt x="501" y="2869"/>
                          <a:pt x="568" y="2935"/>
                          <a:pt x="635" y="3036"/>
                        </a:cubicBezTo>
                        <a:cubicBezTo>
                          <a:pt x="668" y="3069"/>
                          <a:pt x="701" y="3102"/>
                          <a:pt x="768" y="3102"/>
                        </a:cubicBezTo>
                        <a:cubicBezTo>
                          <a:pt x="935" y="3069"/>
                          <a:pt x="1068" y="3002"/>
                          <a:pt x="1168" y="2902"/>
                        </a:cubicBezTo>
                        <a:lnTo>
                          <a:pt x="1235" y="2869"/>
                        </a:lnTo>
                        <a:cubicBezTo>
                          <a:pt x="1302" y="2869"/>
                          <a:pt x="1368" y="2835"/>
                          <a:pt x="1435" y="2769"/>
                        </a:cubicBezTo>
                        <a:cubicBezTo>
                          <a:pt x="1502" y="2735"/>
                          <a:pt x="1569" y="2702"/>
                          <a:pt x="1635" y="2702"/>
                        </a:cubicBezTo>
                        <a:lnTo>
                          <a:pt x="1735" y="2702"/>
                        </a:lnTo>
                        <a:cubicBezTo>
                          <a:pt x="1835" y="3069"/>
                          <a:pt x="2002" y="3136"/>
                          <a:pt x="2102" y="3136"/>
                        </a:cubicBezTo>
                        <a:cubicBezTo>
                          <a:pt x="2269" y="3136"/>
                          <a:pt x="2436" y="3036"/>
                          <a:pt x="2536" y="2902"/>
                        </a:cubicBezTo>
                        <a:cubicBezTo>
                          <a:pt x="2936" y="2402"/>
                          <a:pt x="3236" y="1768"/>
                          <a:pt x="3303" y="1134"/>
                        </a:cubicBezTo>
                        <a:cubicBezTo>
                          <a:pt x="3303" y="1067"/>
                          <a:pt x="3270" y="1034"/>
                          <a:pt x="3270" y="1001"/>
                        </a:cubicBezTo>
                        <a:lnTo>
                          <a:pt x="3036" y="834"/>
                        </a:lnTo>
                        <a:lnTo>
                          <a:pt x="2970" y="801"/>
                        </a:lnTo>
                        <a:lnTo>
                          <a:pt x="2936" y="767"/>
                        </a:lnTo>
                        <a:cubicBezTo>
                          <a:pt x="2936" y="767"/>
                          <a:pt x="2936" y="734"/>
                          <a:pt x="2936" y="734"/>
                        </a:cubicBezTo>
                        <a:cubicBezTo>
                          <a:pt x="2903" y="567"/>
                          <a:pt x="2769" y="434"/>
                          <a:pt x="2603" y="434"/>
                        </a:cubicBezTo>
                        <a:lnTo>
                          <a:pt x="2069" y="133"/>
                        </a:lnTo>
                        <a:cubicBezTo>
                          <a:pt x="1835" y="67"/>
                          <a:pt x="1569" y="0"/>
                          <a:pt x="13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5" name="Google Shape;421;p16">
                    <a:extLst>
                      <a:ext uri="{FF2B5EF4-FFF2-40B4-BE49-F238E27FC236}">
                        <a16:creationId xmlns="" xmlns:a16="http://schemas.microsoft.com/office/drawing/2014/main" id="{15D6CC46-4C09-359C-6B7F-93B70A635312}"/>
                      </a:ext>
                    </a:extLst>
                  </p:cNvPr>
                  <p:cNvSpPr/>
                  <p:nvPr/>
                </p:nvSpPr>
                <p:spPr>
                  <a:xfrm>
                    <a:off x="3565863" y="2099600"/>
                    <a:ext cx="54225" cy="66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9" h="2669" extrusionOk="0">
                        <a:moveTo>
                          <a:pt x="1068" y="0"/>
                        </a:moveTo>
                        <a:cubicBezTo>
                          <a:pt x="934" y="0"/>
                          <a:pt x="768" y="167"/>
                          <a:pt x="634" y="334"/>
                        </a:cubicBezTo>
                        <a:lnTo>
                          <a:pt x="567" y="400"/>
                        </a:lnTo>
                        <a:cubicBezTo>
                          <a:pt x="201" y="634"/>
                          <a:pt x="34" y="801"/>
                          <a:pt x="34" y="1034"/>
                        </a:cubicBezTo>
                        <a:cubicBezTo>
                          <a:pt x="0" y="1234"/>
                          <a:pt x="134" y="1435"/>
                          <a:pt x="434" y="1701"/>
                        </a:cubicBezTo>
                        <a:cubicBezTo>
                          <a:pt x="467" y="1735"/>
                          <a:pt x="467" y="1768"/>
                          <a:pt x="501" y="1768"/>
                        </a:cubicBezTo>
                        <a:cubicBezTo>
                          <a:pt x="567" y="1801"/>
                          <a:pt x="634" y="1835"/>
                          <a:pt x="567" y="1968"/>
                        </a:cubicBezTo>
                        <a:cubicBezTo>
                          <a:pt x="401" y="2102"/>
                          <a:pt x="334" y="2268"/>
                          <a:pt x="367" y="2369"/>
                        </a:cubicBezTo>
                        <a:cubicBezTo>
                          <a:pt x="434" y="2535"/>
                          <a:pt x="668" y="2635"/>
                          <a:pt x="834" y="2669"/>
                        </a:cubicBezTo>
                        <a:lnTo>
                          <a:pt x="1001" y="2669"/>
                        </a:lnTo>
                        <a:cubicBezTo>
                          <a:pt x="1201" y="2669"/>
                          <a:pt x="1401" y="2602"/>
                          <a:pt x="1568" y="2502"/>
                        </a:cubicBezTo>
                        <a:cubicBezTo>
                          <a:pt x="1802" y="2402"/>
                          <a:pt x="1935" y="2202"/>
                          <a:pt x="2002" y="1935"/>
                        </a:cubicBezTo>
                        <a:cubicBezTo>
                          <a:pt x="2169" y="1701"/>
                          <a:pt x="2169" y="1368"/>
                          <a:pt x="2002" y="1101"/>
                        </a:cubicBezTo>
                        <a:lnTo>
                          <a:pt x="1435" y="434"/>
                        </a:lnTo>
                        <a:cubicBezTo>
                          <a:pt x="1335" y="134"/>
                          <a:pt x="1201" y="0"/>
                          <a:pt x="10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6" name="Google Shape;422;p16">
                    <a:extLst>
                      <a:ext uri="{FF2B5EF4-FFF2-40B4-BE49-F238E27FC236}">
                        <a16:creationId xmlns="" xmlns:a16="http://schemas.microsoft.com/office/drawing/2014/main" id="{BDA74C12-C151-74DC-F120-DBF56411667C}"/>
                      </a:ext>
                    </a:extLst>
                  </p:cNvPr>
                  <p:cNvSpPr/>
                  <p:nvPr/>
                </p:nvSpPr>
                <p:spPr>
                  <a:xfrm>
                    <a:off x="3646763" y="2672200"/>
                    <a:ext cx="27525" cy="20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1" h="814" extrusionOk="0">
                        <a:moveTo>
                          <a:pt x="287" y="0"/>
                        </a:moveTo>
                        <a:cubicBezTo>
                          <a:pt x="204" y="0"/>
                          <a:pt x="117" y="38"/>
                          <a:pt x="67" y="113"/>
                        </a:cubicBezTo>
                        <a:cubicBezTo>
                          <a:pt x="0" y="179"/>
                          <a:pt x="0" y="279"/>
                          <a:pt x="33" y="380"/>
                        </a:cubicBezTo>
                        <a:cubicBezTo>
                          <a:pt x="33" y="646"/>
                          <a:pt x="167" y="813"/>
                          <a:pt x="334" y="813"/>
                        </a:cubicBezTo>
                        <a:lnTo>
                          <a:pt x="434" y="813"/>
                        </a:lnTo>
                        <a:cubicBezTo>
                          <a:pt x="667" y="746"/>
                          <a:pt x="1101" y="646"/>
                          <a:pt x="1101" y="279"/>
                        </a:cubicBezTo>
                        <a:cubicBezTo>
                          <a:pt x="1101" y="41"/>
                          <a:pt x="982" y="7"/>
                          <a:pt x="853" y="7"/>
                        </a:cubicBezTo>
                        <a:cubicBezTo>
                          <a:pt x="801" y="7"/>
                          <a:pt x="748" y="13"/>
                          <a:pt x="701" y="13"/>
                        </a:cubicBezTo>
                        <a:lnTo>
                          <a:pt x="367" y="13"/>
                        </a:lnTo>
                        <a:cubicBezTo>
                          <a:pt x="342" y="4"/>
                          <a:pt x="315" y="0"/>
                          <a:pt x="28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" name="Google Shape;423;p16">
                    <a:extLst>
                      <a:ext uri="{FF2B5EF4-FFF2-40B4-BE49-F238E27FC236}">
                        <a16:creationId xmlns="" xmlns:a16="http://schemas.microsoft.com/office/drawing/2014/main" id="{7202B98F-B105-1B6F-40AD-9B9A31386696}"/>
                      </a:ext>
                    </a:extLst>
                  </p:cNvPr>
                  <p:cNvSpPr/>
                  <p:nvPr/>
                </p:nvSpPr>
                <p:spPr>
                  <a:xfrm>
                    <a:off x="3647588" y="2220500"/>
                    <a:ext cx="20875" cy="2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5" h="802" extrusionOk="0">
                        <a:moveTo>
                          <a:pt x="467" y="1"/>
                        </a:moveTo>
                        <a:cubicBezTo>
                          <a:pt x="234" y="34"/>
                          <a:pt x="34" y="234"/>
                          <a:pt x="0" y="468"/>
                        </a:cubicBezTo>
                        <a:cubicBezTo>
                          <a:pt x="0" y="568"/>
                          <a:pt x="34" y="635"/>
                          <a:pt x="100" y="701"/>
                        </a:cubicBezTo>
                        <a:cubicBezTo>
                          <a:pt x="134" y="768"/>
                          <a:pt x="234" y="802"/>
                          <a:pt x="334" y="802"/>
                        </a:cubicBezTo>
                        <a:lnTo>
                          <a:pt x="401" y="802"/>
                        </a:lnTo>
                        <a:cubicBezTo>
                          <a:pt x="668" y="768"/>
                          <a:pt x="768" y="535"/>
                          <a:pt x="834" y="335"/>
                        </a:cubicBezTo>
                        <a:cubicBezTo>
                          <a:pt x="768" y="168"/>
                          <a:pt x="668" y="1"/>
                          <a:pt x="53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3" name="Google Shape;424;p16">
                  <a:extLst>
                    <a:ext uri="{FF2B5EF4-FFF2-40B4-BE49-F238E27FC236}">
                      <a16:creationId xmlns="" xmlns:a16="http://schemas.microsoft.com/office/drawing/2014/main" id="{23AD7CEB-BAB7-ED55-ECA9-9B95B4D6193B}"/>
                    </a:ext>
                  </a:extLst>
                </p:cNvPr>
                <p:cNvGrpSpPr/>
                <p:nvPr/>
              </p:nvGrpSpPr>
              <p:grpSpPr>
                <a:xfrm>
                  <a:off x="3283163" y="3071125"/>
                  <a:ext cx="1163375" cy="337075"/>
                  <a:chOff x="3279813" y="3071125"/>
                  <a:chExt cx="1163375" cy="337075"/>
                </a:xfrm>
                <a:grpFill/>
              </p:grpSpPr>
              <p:sp>
                <p:nvSpPr>
                  <p:cNvPr id="57" name="Google Shape;425;p16">
                    <a:extLst>
                      <a:ext uri="{FF2B5EF4-FFF2-40B4-BE49-F238E27FC236}">
                        <a16:creationId xmlns="" xmlns:a16="http://schemas.microsoft.com/office/drawing/2014/main" id="{289CCEB0-39F4-9158-10CE-867FAD145CB8}"/>
                      </a:ext>
                    </a:extLst>
                  </p:cNvPr>
                  <p:cNvSpPr/>
                  <p:nvPr/>
                </p:nvSpPr>
                <p:spPr>
                  <a:xfrm>
                    <a:off x="3279813" y="3098650"/>
                    <a:ext cx="1067475" cy="30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699" h="12343" extrusionOk="0">
                        <a:moveTo>
                          <a:pt x="6739" y="834"/>
                        </a:moveTo>
                        <a:cubicBezTo>
                          <a:pt x="6772" y="834"/>
                          <a:pt x="6806" y="867"/>
                          <a:pt x="6806" y="901"/>
                        </a:cubicBezTo>
                        <a:cubicBezTo>
                          <a:pt x="6772" y="867"/>
                          <a:pt x="6772" y="834"/>
                          <a:pt x="6739" y="834"/>
                        </a:cubicBezTo>
                        <a:close/>
                        <a:moveTo>
                          <a:pt x="4137" y="0"/>
                        </a:moveTo>
                        <a:cubicBezTo>
                          <a:pt x="4037" y="0"/>
                          <a:pt x="3970" y="33"/>
                          <a:pt x="3937" y="100"/>
                        </a:cubicBezTo>
                        <a:lnTo>
                          <a:pt x="3837" y="100"/>
                        </a:lnTo>
                        <a:cubicBezTo>
                          <a:pt x="3337" y="434"/>
                          <a:pt x="3036" y="1001"/>
                          <a:pt x="3003" y="1601"/>
                        </a:cubicBezTo>
                        <a:cubicBezTo>
                          <a:pt x="2936" y="1668"/>
                          <a:pt x="3003" y="1735"/>
                          <a:pt x="3036" y="1835"/>
                        </a:cubicBezTo>
                        <a:cubicBezTo>
                          <a:pt x="3036" y="1901"/>
                          <a:pt x="3036" y="1968"/>
                          <a:pt x="3036" y="2035"/>
                        </a:cubicBezTo>
                        <a:cubicBezTo>
                          <a:pt x="3003" y="2068"/>
                          <a:pt x="2970" y="2068"/>
                          <a:pt x="2936" y="2102"/>
                        </a:cubicBezTo>
                        <a:cubicBezTo>
                          <a:pt x="2836" y="2035"/>
                          <a:pt x="2736" y="2002"/>
                          <a:pt x="2603" y="2002"/>
                        </a:cubicBezTo>
                        <a:cubicBezTo>
                          <a:pt x="2503" y="2002"/>
                          <a:pt x="2436" y="2035"/>
                          <a:pt x="2336" y="2102"/>
                        </a:cubicBezTo>
                        <a:cubicBezTo>
                          <a:pt x="2136" y="2235"/>
                          <a:pt x="1969" y="2469"/>
                          <a:pt x="1969" y="2735"/>
                        </a:cubicBezTo>
                        <a:cubicBezTo>
                          <a:pt x="1869" y="3002"/>
                          <a:pt x="1802" y="3269"/>
                          <a:pt x="1769" y="3569"/>
                        </a:cubicBezTo>
                        <a:lnTo>
                          <a:pt x="1769" y="3703"/>
                        </a:lnTo>
                        <a:lnTo>
                          <a:pt x="1735" y="3703"/>
                        </a:lnTo>
                        <a:cubicBezTo>
                          <a:pt x="1669" y="3703"/>
                          <a:pt x="1602" y="3603"/>
                          <a:pt x="1569" y="3536"/>
                        </a:cubicBezTo>
                        <a:cubicBezTo>
                          <a:pt x="1502" y="3436"/>
                          <a:pt x="1469" y="3336"/>
                          <a:pt x="1369" y="3336"/>
                        </a:cubicBezTo>
                        <a:lnTo>
                          <a:pt x="1268" y="3336"/>
                        </a:lnTo>
                        <a:cubicBezTo>
                          <a:pt x="1202" y="3336"/>
                          <a:pt x="1135" y="3336"/>
                          <a:pt x="1102" y="3302"/>
                        </a:cubicBezTo>
                        <a:cubicBezTo>
                          <a:pt x="1102" y="3236"/>
                          <a:pt x="1102" y="3169"/>
                          <a:pt x="1135" y="3069"/>
                        </a:cubicBezTo>
                        <a:cubicBezTo>
                          <a:pt x="1202" y="2936"/>
                          <a:pt x="1168" y="2835"/>
                          <a:pt x="1102" y="2735"/>
                        </a:cubicBezTo>
                        <a:cubicBezTo>
                          <a:pt x="1035" y="2635"/>
                          <a:pt x="935" y="2569"/>
                          <a:pt x="801" y="2535"/>
                        </a:cubicBezTo>
                        <a:cubicBezTo>
                          <a:pt x="601" y="2535"/>
                          <a:pt x="468" y="2702"/>
                          <a:pt x="368" y="2835"/>
                        </a:cubicBezTo>
                        <a:cubicBezTo>
                          <a:pt x="301" y="2902"/>
                          <a:pt x="234" y="2969"/>
                          <a:pt x="168" y="3036"/>
                        </a:cubicBezTo>
                        <a:cubicBezTo>
                          <a:pt x="1" y="3202"/>
                          <a:pt x="68" y="3269"/>
                          <a:pt x="168" y="3369"/>
                        </a:cubicBezTo>
                        <a:cubicBezTo>
                          <a:pt x="201" y="3403"/>
                          <a:pt x="234" y="3436"/>
                          <a:pt x="234" y="3503"/>
                        </a:cubicBezTo>
                        <a:cubicBezTo>
                          <a:pt x="521" y="4012"/>
                          <a:pt x="1080" y="4339"/>
                          <a:pt x="1682" y="4339"/>
                        </a:cubicBezTo>
                        <a:cubicBezTo>
                          <a:pt x="1711" y="4339"/>
                          <a:pt x="1740" y="4338"/>
                          <a:pt x="1769" y="4337"/>
                        </a:cubicBezTo>
                        <a:lnTo>
                          <a:pt x="2269" y="4337"/>
                        </a:lnTo>
                        <a:cubicBezTo>
                          <a:pt x="2503" y="4337"/>
                          <a:pt x="2736" y="4337"/>
                          <a:pt x="2936" y="4270"/>
                        </a:cubicBezTo>
                        <a:lnTo>
                          <a:pt x="3237" y="4270"/>
                        </a:lnTo>
                        <a:cubicBezTo>
                          <a:pt x="3804" y="4303"/>
                          <a:pt x="4371" y="4437"/>
                          <a:pt x="4871" y="4737"/>
                        </a:cubicBezTo>
                        <a:cubicBezTo>
                          <a:pt x="5071" y="4837"/>
                          <a:pt x="5305" y="4970"/>
                          <a:pt x="5338" y="5171"/>
                        </a:cubicBezTo>
                        <a:cubicBezTo>
                          <a:pt x="5338" y="5304"/>
                          <a:pt x="5271" y="5471"/>
                          <a:pt x="5171" y="5571"/>
                        </a:cubicBezTo>
                        <a:cubicBezTo>
                          <a:pt x="4971" y="5804"/>
                          <a:pt x="5171" y="6004"/>
                          <a:pt x="5305" y="6138"/>
                        </a:cubicBezTo>
                        <a:cubicBezTo>
                          <a:pt x="5572" y="6438"/>
                          <a:pt x="5972" y="6605"/>
                          <a:pt x="6372" y="6605"/>
                        </a:cubicBezTo>
                        <a:lnTo>
                          <a:pt x="9808" y="7005"/>
                        </a:lnTo>
                        <a:lnTo>
                          <a:pt x="9941" y="7139"/>
                        </a:lnTo>
                        <a:cubicBezTo>
                          <a:pt x="10041" y="7172"/>
                          <a:pt x="10141" y="7239"/>
                          <a:pt x="10242" y="7339"/>
                        </a:cubicBezTo>
                        <a:cubicBezTo>
                          <a:pt x="10342" y="7405"/>
                          <a:pt x="10442" y="7472"/>
                          <a:pt x="10542" y="7506"/>
                        </a:cubicBezTo>
                        <a:cubicBezTo>
                          <a:pt x="10608" y="7539"/>
                          <a:pt x="10709" y="7572"/>
                          <a:pt x="10775" y="7606"/>
                        </a:cubicBezTo>
                        <a:cubicBezTo>
                          <a:pt x="10775" y="7639"/>
                          <a:pt x="10775" y="7672"/>
                          <a:pt x="10809" y="7706"/>
                        </a:cubicBezTo>
                        <a:cubicBezTo>
                          <a:pt x="10809" y="7706"/>
                          <a:pt x="10842" y="7739"/>
                          <a:pt x="10875" y="7772"/>
                        </a:cubicBezTo>
                        <a:lnTo>
                          <a:pt x="10942" y="7772"/>
                        </a:lnTo>
                        <a:cubicBezTo>
                          <a:pt x="11009" y="7739"/>
                          <a:pt x="11109" y="7706"/>
                          <a:pt x="11176" y="7672"/>
                        </a:cubicBezTo>
                        <a:lnTo>
                          <a:pt x="11309" y="7672"/>
                        </a:lnTo>
                        <a:cubicBezTo>
                          <a:pt x="11442" y="7672"/>
                          <a:pt x="11542" y="7706"/>
                          <a:pt x="11643" y="7739"/>
                        </a:cubicBezTo>
                        <a:cubicBezTo>
                          <a:pt x="11709" y="7772"/>
                          <a:pt x="11809" y="7806"/>
                          <a:pt x="11876" y="7806"/>
                        </a:cubicBezTo>
                        <a:lnTo>
                          <a:pt x="12009" y="7973"/>
                        </a:lnTo>
                        <a:cubicBezTo>
                          <a:pt x="12176" y="8006"/>
                          <a:pt x="12310" y="8073"/>
                          <a:pt x="12476" y="8173"/>
                        </a:cubicBezTo>
                        <a:cubicBezTo>
                          <a:pt x="12677" y="8306"/>
                          <a:pt x="12877" y="8373"/>
                          <a:pt x="13144" y="8406"/>
                        </a:cubicBezTo>
                        <a:cubicBezTo>
                          <a:pt x="13277" y="8373"/>
                          <a:pt x="13410" y="8339"/>
                          <a:pt x="13544" y="8273"/>
                        </a:cubicBezTo>
                        <a:cubicBezTo>
                          <a:pt x="13577" y="8173"/>
                          <a:pt x="13611" y="8106"/>
                          <a:pt x="13611" y="8039"/>
                        </a:cubicBezTo>
                        <a:lnTo>
                          <a:pt x="14111" y="7672"/>
                        </a:lnTo>
                        <a:lnTo>
                          <a:pt x="14445" y="7672"/>
                        </a:lnTo>
                        <a:cubicBezTo>
                          <a:pt x="14511" y="7672"/>
                          <a:pt x="14578" y="7672"/>
                          <a:pt x="14645" y="7639"/>
                        </a:cubicBezTo>
                        <a:cubicBezTo>
                          <a:pt x="14711" y="7672"/>
                          <a:pt x="14745" y="7706"/>
                          <a:pt x="14811" y="7706"/>
                        </a:cubicBezTo>
                        <a:lnTo>
                          <a:pt x="15045" y="7706"/>
                        </a:lnTo>
                        <a:cubicBezTo>
                          <a:pt x="15145" y="7706"/>
                          <a:pt x="15245" y="7672"/>
                          <a:pt x="15312" y="7672"/>
                        </a:cubicBezTo>
                        <a:lnTo>
                          <a:pt x="15445" y="7639"/>
                        </a:lnTo>
                        <a:lnTo>
                          <a:pt x="15512" y="7672"/>
                        </a:lnTo>
                        <a:cubicBezTo>
                          <a:pt x="15679" y="7639"/>
                          <a:pt x="15879" y="7606"/>
                          <a:pt x="16079" y="7606"/>
                        </a:cubicBezTo>
                        <a:cubicBezTo>
                          <a:pt x="16646" y="7639"/>
                          <a:pt x="17213" y="7706"/>
                          <a:pt x="17747" y="7872"/>
                        </a:cubicBezTo>
                        <a:cubicBezTo>
                          <a:pt x="18147" y="7973"/>
                          <a:pt x="18547" y="8039"/>
                          <a:pt x="18981" y="8106"/>
                        </a:cubicBezTo>
                        <a:cubicBezTo>
                          <a:pt x="19315" y="8239"/>
                          <a:pt x="19648" y="8406"/>
                          <a:pt x="19948" y="8606"/>
                        </a:cubicBezTo>
                        <a:cubicBezTo>
                          <a:pt x="20449" y="8873"/>
                          <a:pt x="20949" y="9107"/>
                          <a:pt x="21483" y="9273"/>
                        </a:cubicBezTo>
                        <a:lnTo>
                          <a:pt x="21583" y="9273"/>
                        </a:lnTo>
                        <a:cubicBezTo>
                          <a:pt x="21683" y="9307"/>
                          <a:pt x="21783" y="9307"/>
                          <a:pt x="21917" y="9340"/>
                        </a:cubicBezTo>
                        <a:cubicBezTo>
                          <a:pt x="21950" y="9474"/>
                          <a:pt x="22083" y="9574"/>
                          <a:pt x="22250" y="9574"/>
                        </a:cubicBezTo>
                        <a:lnTo>
                          <a:pt x="22417" y="9574"/>
                        </a:lnTo>
                        <a:cubicBezTo>
                          <a:pt x="22617" y="9774"/>
                          <a:pt x="22917" y="9874"/>
                          <a:pt x="23217" y="9874"/>
                        </a:cubicBezTo>
                        <a:lnTo>
                          <a:pt x="23451" y="9874"/>
                        </a:lnTo>
                        <a:cubicBezTo>
                          <a:pt x="23618" y="9841"/>
                          <a:pt x="23818" y="9841"/>
                          <a:pt x="23985" y="9841"/>
                        </a:cubicBezTo>
                        <a:cubicBezTo>
                          <a:pt x="24185" y="9841"/>
                          <a:pt x="24385" y="9841"/>
                          <a:pt x="24585" y="9907"/>
                        </a:cubicBezTo>
                        <a:lnTo>
                          <a:pt x="24785" y="9941"/>
                        </a:lnTo>
                        <a:cubicBezTo>
                          <a:pt x="24919" y="10041"/>
                          <a:pt x="25119" y="10074"/>
                          <a:pt x="25286" y="10074"/>
                        </a:cubicBezTo>
                        <a:cubicBezTo>
                          <a:pt x="25311" y="10070"/>
                          <a:pt x="25337" y="10068"/>
                          <a:pt x="25363" y="10068"/>
                        </a:cubicBezTo>
                        <a:cubicBezTo>
                          <a:pt x="25536" y="10068"/>
                          <a:pt x="25703" y="10162"/>
                          <a:pt x="25819" y="10308"/>
                        </a:cubicBezTo>
                        <a:cubicBezTo>
                          <a:pt x="25886" y="10374"/>
                          <a:pt x="25953" y="10408"/>
                          <a:pt x="26019" y="10441"/>
                        </a:cubicBezTo>
                        <a:lnTo>
                          <a:pt x="26086" y="10441"/>
                        </a:lnTo>
                        <a:cubicBezTo>
                          <a:pt x="26186" y="10408"/>
                          <a:pt x="26286" y="10374"/>
                          <a:pt x="26386" y="10308"/>
                        </a:cubicBezTo>
                        <a:cubicBezTo>
                          <a:pt x="26446" y="10128"/>
                          <a:pt x="26613" y="10002"/>
                          <a:pt x="26792" y="10002"/>
                        </a:cubicBezTo>
                        <a:cubicBezTo>
                          <a:pt x="26812" y="10002"/>
                          <a:pt x="26833" y="10004"/>
                          <a:pt x="26853" y="10007"/>
                        </a:cubicBezTo>
                        <a:lnTo>
                          <a:pt x="27754" y="10007"/>
                        </a:lnTo>
                        <a:cubicBezTo>
                          <a:pt x="27921" y="10041"/>
                          <a:pt x="28054" y="10074"/>
                          <a:pt x="28188" y="10107"/>
                        </a:cubicBezTo>
                        <a:cubicBezTo>
                          <a:pt x="28421" y="10207"/>
                          <a:pt x="28655" y="10274"/>
                          <a:pt x="28922" y="10274"/>
                        </a:cubicBezTo>
                        <a:lnTo>
                          <a:pt x="29055" y="10274"/>
                        </a:lnTo>
                        <a:lnTo>
                          <a:pt x="29755" y="10441"/>
                        </a:lnTo>
                        <a:cubicBezTo>
                          <a:pt x="29789" y="10441"/>
                          <a:pt x="29822" y="10474"/>
                          <a:pt x="29856" y="10474"/>
                        </a:cubicBezTo>
                        <a:lnTo>
                          <a:pt x="29956" y="10541"/>
                        </a:lnTo>
                        <a:cubicBezTo>
                          <a:pt x="30022" y="10541"/>
                          <a:pt x="30089" y="10574"/>
                          <a:pt x="30156" y="10608"/>
                        </a:cubicBezTo>
                        <a:lnTo>
                          <a:pt x="30423" y="10608"/>
                        </a:lnTo>
                        <a:lnTo>
                          <a:pt x="30523" y="10574"/>
                        </a:lnTo>
                        <a:lnTo>
                          <a:pt x="30723" y="10574"/>
                        </a:lnTo>
                        <a:cubicBezTo>
                          <a:pt x="31023" y="10574"/>
                          <a:pt x="31323" y="10474"/>
                          <a:pt x="31590" y="10308"/>
                        </a:cubicBezTo>
                        <a:cubicBezTo>
                          <a:pt x="31623" y="10308"/>
                          <a:pt x="31657" y="10308"/>
                          <a:pt x="31690" y="10274"/>
                        </a:cubicBezTo>
                        <a:lnTo>
                          <a:pt x="31857" y="10274"/>
                        </a:lnTo>
                        <a:cubicBezTo>
                          <a:pt x="31890" y="10291"/>
                          <a:pt x="31924" y="10299"/>
                          <a:pt x="31957" y="10299"/>
                        </a:cubicBezTo>
                        <a:cubicBezTo>
                          <a:pt x="31990" y="10299"/>
                          <a:pt x="32024" y="10291"/>
                          <a:pt x="32057" y="10274"/>
                        </a:cubicBezTo>
                        <a:cubicBezTo>
                          <a:pt x="32124" y="10274"/>
                          <a:pt x="32191" y="10274"/>
                          <a:pt x="32257" y="10241"/>
                        </a:cubicBezTo>
                        <a:cubicBezTo>
                          <a:pt x="32391" y="10207"/>
                          <a:pt x="32524" y="10174"/>
                          <a:pt x="32691" y="10174"/>
                        </a:cubicBezTo>
                        <a:cubicBezTo>
                          <a:pt x="32758" y="10174"/>
                          <a:pt x="32858" y="10207"/>
                          <a:pt x="32958" y="10241"/>
                        </a:cubicBezTo>
                        <a:lnTo>
                          <a:pt x="33091" y="10308"/>
                        </a:lnTo>
                        <a:lnTo>
                          <a:pt x="33191" y="10374"/>
                        </a:lnTo>
                        <a:cubicBezTo>
                          <a:pt x="33325" y="10508"/>
                          <a:pt x="33458" y="10574"/>
                          <a:pt x="33592" y="10674"/>
                        </a:cubicBezTo>
                        <a:lnTo>
                          <a:pt x="33625" y="10708"/>
                        </a:lnTo>
                        <a:cubicBezTo>
                          <a:pt x="33692" y="10741"/>
                          <a:pt x="33725" y="10775"/>
                          <a:pt x="33792" y="10775"/>
                        </a:cubicBezTo>
                        <a:cubicBezTo>
                          <a:pt x="33858" y="10808"/>
                          <a:pt x="33925" y="10808"/>
                          <a:pt x="33992" y="10841"/>
                        </a:cubicBezTo>
                        <a:lnTo>
                          <a:pt x="34025" y="10841"/>
                        </a:lnTo>
                        <a:lnTo>
                          <a:pt x="34092" y="10875"/>
                        </a:lnTo>
                        <a:lnTo>
                          <a:pt x="34292" y="10941"/>
                        </a:lnTo>
                        <a:cubicBezTo>
                          <a:pt x="34325" y="10975"/>
                          <a:pt x="34359" y="11041"/>
                          <a:pt x="34392" y="11108"/>
                        </a:cubicBezTo>
                        <a:cubicBezTo>
                          <a:pt x="34526" y="11208"/>
                          <a:pt x="34692" y="11308"/>
                          <a:pt x="34859" y="11375"/>
                        </a:cubicBezTo>
                        <a:lnTo>
                          <a:pt x="34993" y="11408"/>
                        </a:lnTo>
                        <a:cubicBezTo>
                          <a:pt x="35359" y="11542"/>
                          <a:pt x="35726" y="11608"/>
                          <a:pt x="36060" y="11608"/>
                        </a:cubicBezTo>
                        <a:lnTo>
                          <a:pt x="36193" y="11608"/>
                        </a:lnTo>
                        <a:cubicBezTo>
                          <a:pt x="36233" y="11603"/>
                          <a:pt x="36273" y="11600"/>
                          <a:pt x="36311" y="11600"/>
                        </a:cubicBezTo>
                        <a:cubicBezTo>
                          <a:pt x="36496" y="11600"/>
                          <a:pt x="36661" y="11665"/>
                          <a:pt x="36827" y="11775"/>
                        </a:cubicBezTo>
                        <a:cubicBezTo>
                          <a:pt x="37027" y="11942"/>
                          <a:pt x="37261" y="12009"/>
                          <a:pt x="37494" y="12009"/>
                        </a:cubicBezTo>
                        <a:lnTo>
                          <a:pt x="37594" y="12009"/>
                        </a:lnTo>
                        <a:cubicBezTo>
                          <a:pt x="37694" y="12009"/>
                          <a:pt x="37795" y="11975"/>
                          <a:pt x="37861" y="11975"/>
                        </a:cubicBezTo>
                        <a:cubicBezTo>
                          <a:pt x="37928" y="11942"/>
                          <a:pt x="37995" y="11909"/>
                          <a:pt x="38061" y="11842"/>
                        </a:cubicBezTo>
                        <a:cubicBezTo>
                          <a:pt x="38161" y="11608"/>
                          <a:pt x="38161" y="11342"/>
                          <a:pt x="37995" y="11141"/>
                        </a:cubicBezTo>
                        <a:cubicBezTo>
                          <a:pt x="37961" y="11075"/>
                          <a:pt x="37895" y="11041"/>
                          <a:pt x="37861" y="11008"/>
                        </a:cubicBezTo>
                        <a:cubicBezTo>
                          <a:pt x="37694" y="10875"/>
                          <a:pt x="37528" y="10775"/>
                          <a:pt x="37361" y="10741"/>
                        </a:cubicBezTo>
                        <a:lnTo>
                          <a:pt x="37227" y="10708"/>
                        </a:lnTo>
                        <a:lnTo>
                          <a:pt x="37094" y="10408"/>
                        </a:lnTo>
                        <a:lnTo>
                          <a:pt x="37161" y="10374"/>
                        </a:lnTo>
                        <a:cubicBezTo>
                          <a:pt x="37194" y="10308"/>
                          <a:pt x="37261" y="10274"/>
                          <a:pt x="37361" y="10274"/>
                        </a:cubicBezTo>
                        <a:cubicBezTo>
                          <a:pt x="37461" y="10274"/>
                          <a:pt x="37528" y="10341"/>
                          <a:pt x="37594" y="10441"/>
                        </a:cubicBezTo>
                        <a:cubicBezTo>
                          <a:pt x="37761" y="10608"/>
                          <a:pt x="37961" y="10708"/>
                          <a:pt x="38195" y="10741"/>
                        </a:cubicBezTo>
                        <a:cubicBezTo>
                          <a:pt x="38695" y="10808"/>
                          <a:pt x="39196" y="10975"/>
                          <a:pt x="39596" y="11275"/>
                        </a:cubicBezTo>
                        <a:cubicBezTo>
                          <a:pt x="39629" y="11275"/>
                          <a:pt x="39663" y="11275"/>
                          <a:pt x="39696" y="11308"/>
                        </a:cubicBezTo>
                        <a:cubicBezTo>
                          <a:pt x="39696" y="11375"/>
                          <a:pt x="39729" y="11442"/>
                          <a:pt x="39729" y="11508"/>
                        </a:cubicBezTo>
                        <a:cubicBezTo>
                          <a:pt x="39596" y="11608"/>
                          <a:pt x="39496" y="11742"/>
                          <a:pt x="39462" y="11909"/>
                        </a:cubicBezTo>
                        <a:cubicBezTo>
                          <a:pt x="39596" y="12276"/>
                          <a:pt x="39796" y="12342"/>
                          <a:pt x="39963" y="12342"/>
                        </a:cubicBezTo>
                        <a:cubicBezTo>
                          <a:pt x="40063" y="12342"/>
                          <a:pt x="40163" y="12309"/>
                          <a:pt x="40263" y="12309"/>
                        </a:cubicBezTo>
                        <a:cubicBezTo>
                          <a:pt x="40330" y="12276"/>
                          <a:pt x="40430" y="12276"/>
                          <a:pt x="40496" y="12276"/>
                        </a:cubicBezTo>
                        <a:cubicBezTo>
                          <a:pt x="40763" y="12176"/>
                          <a:pt x="40797" y="11942"/>
                          <a:pt x="40830" y="11742"/>
                        </a:cubicBezTo>
                        <a:lnTo>
                          <a:pt x="40830" y="11675"/>
                        </a:lnTo>
                        <a:cubicBezTo>
                          <a:pt x="40897" y="11575"/>
                          <a:pt x="40930" y="11508"/>
                          <a:pt x="40963" y="11508"/>
                        </a:cubicBezTo>
                        <a:cubicBezTo>
                          <a:pt x="41030" y="11508"/>
                          <a:pt x="41030" y="11575"/>
                          <a:pt x="41064" y="11642"/>
                        </a:cubicBezTo>
                        <a:cubicBezTo>
                          <a:pt x="41097" y="11675"/>
                          <a:pt x="41130" y="11709"/>
                          <a:pt x="41164" y="11742"/>
                        </a:cubicBezTo>
                        <a:cubicBezTo>
                          <a:pt x="41164" y="11742"/>
                          <a:pt x="41197" y="11775"/>
                          <a:pt x="41197" y="11775"/>
                        </a:cubicBezTo>
                        <a:cubicBezTo>
                          <a:pt x="41264" y="11975"/>
                          <a:pt x="41464" y="12142"/>
                          <a:pt x="41697" y="12142"/>
                        </a:cubicBezTo>
                        <a:lnTo>
                          <a:pt x="41764" y="12142"/>
                        </a:lnTo>
                        <a:cubicBezTo>
                          <a:pt x="41964" y="12142"/>
                          <a:pt x="41998" y="11942"/>
                          <a:pt x="42031" y="11742"/>
                        </a:cubicBezTo>
                        <a:cubicBezTo>
                          <a:pt x="42031" y="11709"/>
                          <a:pt x="42031" y="11642"/>
                          <a:pt x="42064" y="11575"/>
                        </a:cubicBezTo>
                        <a:lnTo>
                          <a:pt x="42031" y="11508"/>
                        </a:lnTo>
                        <a:cubicBezTo>
                          <a:pt x="41998" y="11408"/>
                          <a:pt x="41964" y="11308"/>
                          <a:pt x="41831" y="11308"/>
                        </a:cubicBezTo>
                        <a:cubicBezTo>
                          <a:pt x="41731" y="11108"/>
                          <a:pt x="41864" y="11041"/>
                          <a:pt x="41998" y="10941"/>
                        </a:cubicBezTo>
                        <a:cubicBezTo>
                          <a:pt x="42064" y="10941"/>
                          <a:pt x="42098" y="10908"/>
                          <a:pt x="42131" y="10875"/>
                        </a:cubicBezTo>
                        <a:lnTo>
                          <a:pt x="42198" y="10808"/>
                        </a:lnTo>
                        <a:cubicBezTo>
                          <a:pt x="42465" y="10641"/>
                          <a:pt x="42698" y="10441"/>
                          <a:pt x="42465" y="10041"/>
                        </a:cubicBezTo>
                        <a:lnTo>
                          <a:pt x="42331" y="9774"/>
                        </a:lnTo>
                        <a:cubicBezTo>
                          <a:pt x="41831" y="9207"/>
                          <a:pt x="41330" y="8673"/>
                          <a:pt x="40496" y="8640"/>
                        </a:cubicBezTo>
                        <a:lnTo>
                          <a:pt x="40430" y="8640"/>
                        </a:lnTo>
                        <a:cubicBezTo>
                          <a:pt x="40430" y="8640"/>
                          <a:pt x="40396" y="8606"/>
                          <a:pt x="40396" y="8606"/>
                        </a:cubicBezTo>
                        <a:cubicBezTo>
                          <a:pt x="40330" y="8573"/>
                          <a:pt x="40263" y="8540"/>
                          <a:pt x="40230" y="8540"/>
                        </a:cubicBezTo>
                        <a:lnTo>
                          <a:pt x="40163" y="8540"/>
                        </a:lnTo>
                        <a:cubicBezTo>
                          <a:pt x="40130" y="8540"/>
                          <a:pt x="40096" y="8540"/>
                          <a:pt x="40096" y="8573"/>
                        </a:cubicBezTo>
                        <a:lnTo>
                          <a:pt x="39929" y="8673"/>
                        </a:lnTo>
                        <a:cubicBezTo>
                          <a:pt x="39829" y="8740"/>
                          <a:pt x="39729" y="8806"/>
                          <a:pt x="39629" y="8873"/>
                        </a:cubicBezTo>
                        <a:cubicBezTo>
                          <a:pt x="39373" y="9022"/>
                          <a:pt x="39089" y="9094"/>
                          <a:pt x="38807" y="9094"/>
                        </a:cubicBezTo>
                        <a:cubicBezTo>
                          <a:pt x="38391" y="9094"/>
                          <a:pt x="37979" y="8938"/>
                          <a:pt x="37661" y="8640"/>
                        </a:cubicBezTo>
                        <a:cubicBezTo>
                          <a:pt x="37628" y="8606"/>
                          <a:pt x="37594" y="8540"/>
                          <a:pt x="37561" y="8506"/>
                        </a:cubicBezTo>
                        <a:cubicBezTo>
                          <a:pt x="37561" y="8406"/>
                          <a:pt x="37561" y="8339"/>
                          <a:pt x="37561" y="8239"/>
                        </a:cubicBezTo>
                        <a:cubicBezTo>
                          <a:pt x="37561" y="7973"/>
                          <a:pt x="37628" y="7672"/>
                          <a:pt x="37294" y="7472"/>
                        </a:cubicBezTo>
                        <a:lnTo>
                          <a:pt x="36861" y="7472"/>
                        </a:lnTo>
                        <a:cubicBezTo>
                          <a:pt x="36727" y="7439"/>
                          <a:pt x="36594" y="7405"/>
                          <a:pt x="36494" y="7339"/>
                        </a:cubicBezTo>
                        <a:cubicBezTo>
                          <a:pt x="36327" y="7239"/>
                          <a:pt x="36160" y="7172"/>
                          <a:pt x="35960" y="7172"/>
                        </a:cubicBezTo>
                        <a:lnTo>
                          <a:pt x="35927" y="7172"/>
                        </a:lnTo>
                        <a:lnTo>
                          <a:pt x="35793" y="7039"/>
                        </a:lnTo>
                        <a:cubicBezTo>
                          <a:pt x="35693" y="6972"/>
                          <a:pt x="35560" y="6905"/>
                          <a:pt x="35460" y="6905"/>
                        </a:cubicBezTo>
                        <a:cubicBezTo>
                          <a:pt x="35226" y="6938"/>
                          <a:pt x="35026" y="7039"/>
                          <a:pt x="34859" y="7172"/>
                        </a:cubicBezTo>
                        <a:lnTo>
                          <a:pt x="33758" y="7205"/>
                        </a:lnTo>
                        <a:lnTo>
                          <a:pt x="33525" y="7205"/>
                        </a:lnTo>
                        <a:cubicBezTo>
                          <a:pt x="33425" y="7205"/>
                          <a:pt x="33291" y="7272"/>
                          <a:pt x="33258" y="7372"/>
                        </a:cubicBezTo>
                        <a:lnTo>
                          <a:pt x="33191" y="7372"/>
                        </a:lnTo>
                        <a:cubicBezTo>
                          <a:pt x="32624" y="7305"/>
                          <a:pt x="32057" y="7105"/>
                          <a:pt x="31590" y="6805"/>
                        </a:cubicBezTo>
                        <a:cubicBezTo>
                          <a:pt x="31257" y="6572"/>
                          <a:pt x="31090" y="6371"/>
                          <a:pt x="31090" y="6171"/>
                        </a:cubicBezTo>
                        <a:cubicBezTo>
                          <a:pt x="31123" y="6038"/>
                          <a:pt x="31190" y="5904"/>
                          <a:pt x="31290" y="5804"/>
                        </a:cubicBezTo>
                        <a:cubicBezTo>
                          <a:pt x="31390" y="5704"/>
                          <a:pt x="31490" y="5604"/>
                          <a:pt x="31590" y="5537"/>
                        </a:cubicBezTo>
                        <a:cubicBezTo>
                          <a:pt x="31590" y="5537"/>
                          <a:pt x="31590" y="5537"/>
                          <a:pt x="31590" y="5504"/>
                        </a:cubicBezTo>
                        <a:lnTo>
                          <a:pt x="31790" y="5504"/>
                        </a:lnTo>
                        <a:cubicBezTo>
                          <a:pt x="31857" y="5571"/>
                          <a:pt x="31924" y="5671"/>
                          <a:pt x="31990" y="5738"/>
                        </a:cubicBezTo>
                        <a:cubicBezTo>
                          <a:pt x="32191" y="5904"/>
                          <a:pt x="32424" y="5971"/>
                          <a:pt x="32691" y="5971"/>
                        </a:cubicBezTo>
                        <a:cubicBezTo>
                          <a:pt x="32991" y="5971"/>
                          <a:pt x="33258" y="5904"/>
                          <a:pt x="33525" y="5804"/>
                        </a:cubicBezTo>
                        <a:lnTo>
                          <a:pt x="33758" y="5638"/>
                        </a:lnTo>
                        <a:cubicBezTo>
                          <a:pt x="33925" y="5604"/>
                          <a:pt x="33958" y="5471"/>
                          <a:pt x="33992" y="5304"/>
                        </a:cubicBezTo>
                        <a:lnTo>
                          <a:pt x="33992" y="5237"/>
                        </a:lnTo>
                        <a:lnTo>
                          <a:pt x="34359" y="5237"/>
                        </a:lnTo>
                        <a:lnTo>
                          <a:pt x="34592" y="5137"/>
                        </a:lnTo>
                        <a:lnTo>
                          <a:pt x="34659" y="5104"/>
                        </a:lnTo>
                        <a:cubicBezTo>
                          <a:pt x="34959" y="5004"/>
                          <a:pt x="35259" y="4937"/>
                          <a:pt x="35560" y="4937"/>
                        </a:cubicBezTo>
                        <a:lnTo>
                          <a:pt x="35760" y="4937"/>
                        </a:lnTo>
                        <a:cubicBezTo>
                          <a:pt x="36027" y="4837"/>
                          <a:pt x="36193" y="4704"/>
                          <a:pt x="36227" y="4537"/>
                        </a:cubicBezTo>
                        <a:cubicBezTo>
                          <a:pt x="36260" y="4337"/>
                          <a:pt x="36160" y="4203"/>
                          <a:pt x="35927" y="4036"/>
                        </a:cubicBezTo>
                        <a:cubicBezTo>
                          <a:pt x="35860" y="3970"/>
                          <a:pt x="35793" y="3970"/>
                          <a:pt x="35726" y="3970"/>
                        </a:cubicBezTo>
                        <a:lnTo>
                          <a:pt x="35626" y="3970"/>
                        </a:lnTo>
                        <a:cubicBezTo>
                          <a:pt x="35526" y="3970"/>
                          <a:pt x="35426" y="3936"/>
                          <a:pt x="35359" y="3836"/>
                        </a:cubicBezTo>
                        <a:cubicBezTo>
                          <a:pt x="35326" y="3769"/>
                          <a:pt x="35259" y="3736"/>
                          <a:pt x="35193" y="3736"/>
                        </a:cubicBezTo>
                        <a:cubicBezTo>
                          <a:pt x="35059" y="3769"/>
                          <a:pt x="34959" y="3803"/>
                          <a:pt x="34892" y="3903"/>
                        </a:cubicBezTo>
                        <a:cubicBezTo>
                          <a:pt x="34526" y="3970"/>
                          <a:pt x="34159" y="4003"/>
                          <a:pt x="33758" y="4003"/>
                        </a:cubicBezTo>
                        <a:lnTo>
                          <a:pt x="31857" y="4003"/>
                        </a:lnTo>
                        <a:cubicBezTo>
                          <a:pt x="31457" y="4003"/>
                          <a:pt x="31090" y="4036"/>
                          <a:pt x="30723" y="4203"/>
                        </a:cubicBezTo>
                        <a:lnTo>
                          <a:pt x="30556" y="4337"/>
                        </a:lnTo>
                        <a:cubicBezTo>
                          <a:pt x="30423" y="4437"/>
                          <a:pt x="30256" y="4470"/>
                          <a:pt x="30089" y="4503"/>
                        </a:cubicBezTo>
                        <a:cubicBezTo>
                          <a:pt x="29989" y="4503"/>
                          <a:pt x="29856" y="4437"/>
                          <a:pt x="29789" y="4337"/>
                        </a:cubicBezTo>
                        <a:cubicBezTo>
                          <a:pt x="29655" y="4103"/>
                          <a:pt x="29422" y="4003"/>
                          <a:pt x="29188" y="4003"/>
                        </a:cubicBezTo>
                        <a:cubicBezTo>
                          <a:pt x="29055" y="4003"/>
                          <a:pt x="28955" y="4036"/>
                          <a:pt x="28821" y="4036"/>
                        </a:cubicBezTo>
                        <a:cubicBezTo>
                          <a:pt x="28721" y="4003"/>
                          <a:pt x="28621" y="4003"/>
                          <a:pt x="28555" y="4003"/>
                        </a:cubicBezTo>
                        <a:lnTo>
                          <a:pt x="27954" y="3903"/>
                        </a:lnTo>
                        <a:cubicBezTo>
                          <a:pt x="27771" y="3628"/>
                          <a:pt x="27476" y="3465"/>
                          <a:pt x="27171" y="3465"/>
                        </a:cubicBezTo>
                        <a:cubicBezTo>
                          <a:pt x="27143" y="3465"/>
                          <a:pt x="27115" y="3466"/>
                          <a:pt x="27087" y="3469"/>
                        </a:cubicBezTo>
                        <a:lnTo>
                          <a:pt x="26853" y="3469"/>
                        </a:lnTo>
                        <a:cubicBezTo>
                          <a:pt x="26803" y="3486"/>
                          <a:pt x="26762" y="3494"/>
                          <a:pt x="26720" y="3494"/>
                        </a:cubicBezTo>
                        <a:cubicBezTo>
                          <a:pt x="26678" y="3494"/>
                          <a:pt x="26637" y="3486"/>
                          <a:pt x="26587" y="3469"/>
                        </a:cubicBezTo>
                        <a:cubicBezTo>
                          <a:pt x="26486" y="3436"/>
                          <a:pt x="26420" y="3336"/>
                          <a:pt x="26320" y="3269"/>
                        </a:cubicBezTo>
                        <a:cubicBezTo>
                          <a:pt x="26153" y="3069"/>
                          <a:pt x="25919" y="2969"/>
                          <a:pt x="25686" y="2936"/>
                        </a:cubicBezTo>
                        <a:cubicBezTo>
                          <a:pt x="25519" y="2936"/>
                          <a:pt x="25386" y="2969"/>
                          <a:pt x="25252" y="3069"/>
                        </a:cubicBezTo>
                        <a:lnTo>
                          <a:pt x="25019" y="3069"/>
                        </a:lnTo>
                        <a:cubicBezTo>
                          <a:pt x="24919" y="3102"/>
                          <a:pt x="24852" y="3136"/>
                          <a:pt x="24785" y="3136"/>
                        </a:cubicBezTo>
                        <a:cubicBezTo>
                          <a:pt x="24552" y="3136"/>
                          <a:pt x="24452" y="2902"/>
                          <a:pt x="24385" y="2702"/>
                        </a:cubicBezTo>
                        <a:cubicBezTo>
                          <a:pt x="24252" y="2402"/>
                          <a:pt x="23951" y="2168"/>
                          <a:pt x="23618" y="2102"/>
                        </a:cubicBezTo>
                        <a:lnTo>
                          <a:pt x="22784" y="2102"/>
                        </a:lnTo>
                        <a:cubicBezTo>
                          <a:pt x="22083" y="2168"/>
                          <a:pt x="21983" y="2669"/>
                          <a:pt x="21917" y="3169"/>
                        </a:cubicBezTo>
                        <a:cubicBezTo>
                          <a:pt x="21883" y="3302"/>
                          <a:pt x="21850" y="3436"/>
                          <a:pt x="21816" y="3536"/>
                        </a:cubicBezTo>
                        <a:cubicBezTo>
                          <a:pt x="21683" y="4036"/>
                          <a:pt x="21516" y="4203"/>
                          <a:pt x="21216" y="4203"/>
                        </a:cubicBezTo>
                        <a:cubicBezTo>
                          <a:pt x="20983" y="4170"/>
                          <a:pt x="20782" y="4136"/>
                          <a:pt x="20582" y="4070"/>
                        </a:cubicBezTo>
                        <a:cubicBezTo>
                          <a:pt x="20415" y="4036"/>
                          <a:pt x="20282" y="4003"/>
                          <a:pt x="20115" y="4003"/>
                        </a:cubicBezTo>
                        <a:cubicBezTo>
                          <a:pt x="20015" y="4003"/>
                          <a:pt x="19948" y="4003"/>
                          <a:pt x="19848" y="4036"/>
                        </a:cubicBezTo>
                        <a:lnTo>
                          <a:pt x="19815" y="4003"/>
                        </a:lnTo>
                        <a:cubicBezTo>
                          <a:pt x="19715" y="4003"/>
                          <a:pt x="19615" y="3970"/>
                          <a:pt x="19481" y="3970"/>
                        </a:cubicBezTo>
                        <a:cubicBezTo>
                          <a:pt x="19381" y="3936"/>
                          <a:pt x="19248" y="3903"/>
                          <a:pt x="19115" y="3903"/>
                        </a:cubicBezTo>
                        <a:lnTo>
                          <a:pt x="18981" y="3870"/>
                        </a:lnTo>
                        <a:cubicBezTo>
                          <a:pt x="18714" y="3803"/>
                          <a:pt x="18447" y="3769"/>
                          <a:pt x="18147" y="3736"/>
                        </a:cubicBezTo>
                        <a:lnTo>
                          <a:pt x="17780" y="3736"/>
                        </a:lnTo>
                        <a:cubicBezTo>
                          <a:pt x="17714" y="3736"/>
                          <a:pt x="17647" y="3703"/>
                          <a:pt x="17580" y="3703"/>
                        </a:cubicBezTo>
                        <a:cubicBezTo>
                          <a:pt x="17413" y="3736"/>
                          <a:pt x="17213" y="3769"/>
                          <a:pt x="17080" y="3803"/>
                        </a:cubicBezTo>
                        <a:cubicBezTo>
                          <a:pt x="16913" y="3870"/>
                          <a:pt x="16746" y="3903"/>
                          <a:pt x="16579" y="3903"/>
                        </a:cubicBezTo>
                        <a:cubicBezTo>
                          <a:pt x="16413" y="3903"/>
                          <a:pt x="16246" y="3870"/>
                          <a:pt x="16112" y="3736"/>
                        </a:cubicBezTo>
                        <a:lnTo>
                          <a:pt x="15979" y="3736"/>
                        </a:lnTo>
                        <a:cubicBezTo>
                          <a:pt x="15879" y="3736"/>
                          <a:pt x="15812" y="3736"/>
                          <a:pt x="15712" y="3703"/>
                        </a:cubicBezTo>
                        <a:lnTo>
                          <a:pt x="15412" y="3669"/>
                        </a:lnTo>
                        <a:cubicBezTo>
                          <a:pt x="14778" y="3569"/>
                          <a:pt x="14178" y="3503"/>
                          <a:pt x="14044" y="2535"/>
                        </a:cubicBezTo>
                        <a:cubicBezTo>
                          <a:pt x="13944" y="1935"/>
                          <a:pt x="13477" y="1468"/>
                          <a:pt x="12877" y="1401"/>
                        </a:cubicBezTo>
                        <a:lnTo>
                          <a:pt x="12710" y="1401"/>
                        </a:lnTo>
                        <a:cubicBezTo>
                          <a:pt x="12510" y="1434"/>
                          <a:pt x="12310" y="1468"/>
                          <a:pt x="12110" y="1468"/>
                        </a:cubicBezTo>
                        <a:cubicBezTo>
                          <a:pt x="11643" y="1468"/>
                          <a:pt x="11142" y="1368"/>
                          <a:pt x="10675" y="1234"/>
                        </a:cubicBezTo>
                        <a:cubicBezTo>
                          <a:pt x="10508" y="1168"/>
                          <a:pt x="10308" y="1134"/>
                          <a:pt x="10141" y="1068"/>
                        </a:cubicBezTo>
                        <a:cubicBezTo>
                          <a:pt x="10041" y="1001"/>
                          <a:pt x="9975" y="901"/>
                          <a:pt x="9908" y="834"/>
                        </a:cubicBezTo>
                        <a:cubicBezTo>
                          <a:pt x="9741" y="567"/>
                          <a:pt x="9474" y="400"/>
                          <a:pt x="9207" y="300"/>
                        </a:cubicBezTo>
                        <a:lnTo>
                          <a:pt x="9141" y="300"/>
                        </a:lnTo>
                        <a:cubicBezTo>
                          <a:pt x="9107" y="267"/>
                          <a:pt x="9041" y="267"/>
                          <a:pt x="9007" y="267"/>
                        </a:cubicBezTo>
                        <a:cubicBezTo>
                          <a:pt x="8874" y="234"/>
                          <a:pt x="8774" y="200"/>
                          <a:pt x="8674" y="167"/>
                        </a:cubicBezTo>
                        <a:cubicBezTo>
                          <a:pt x="8507" y="100"/>
                          <a:pt x="8340" y="33"/>
                          <a:pt x="8173" y="33"/>
                        </a:cubicBezTo>
                        <a:cubicBezTo>
                          <a:pt x="7940" y="33"/>
                          <a:pt x="7773" y="234"/>
                          <a:pt x="7706" y="634"/>
                        </a:cubicBezTo>
                        <a:cubicBezTo>
                          <a:pt x="7573" y="734"/>
                          <a:pt x="7406" y="767"/>
                          <a:pt x="7239" y="801"/>
                        </a:cubicBezTo>
                        <a:cubicBezTo>
                          <a:pt x="7139" y="767"/>
                          <a:pt x="7006" y="767"/>
                          <a:pt x="6906" y="734"/>
                        </a:cubicBezTo>
                        <a:lnTo>
                          <a:pt x="6772" y="667"/>
                        </a:lnTo>
                        <a:lnTo>
                          <a:pt x="6405" y="567"/>
                        </a:lnTo>
                        <a:cubicBezTo>
                          <a:pt x="6039" y="434"/>
                          <a:pt x="5638" y="334"/>
                          <a:pt x="5205" y="300"/>
                        </a:cubicBezTo>
                        <a:cubicBezTo>
                          <a:pt x="5071" y="300"/>
                          <a:pt x="4938" y="334"/>
                          <a:pt x="4804" y="367"/>
                        </a:cubicBezTo>
                        <a:cubicBezTo>
                          <a:pt x="4738" y="367"/>
                          <a:pt x="4704" y="400"/>
                          <a:pt x="4671" y="400"/>
                        </a:cubicBezTo>
                        <a:cubicBezTo>
                          <a:pt x="4604" y="400"/>
                          <a:pt x="4537" y="367"/>
                          <a:pt x="4437" y="267"/>
                        </a:cubicBezTo>
                        <a:lnTo>
                          <a:pt x="4371" y="33"/>
                        </a:lnTo>
                        <a:lnTo>
                          <a:pt x="4271" y="33"/>
                        </a:lnTo>
                        <a:cubicBezTo>
                          <a:pt x="4237" y="0"/>
                          <a:pt x="4171" y="0"/>
                          <a:pt x="413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" name="Google Shape;426;p16">
                    <a:extLst>
                      <a:ext uri="{FF2B5EF4-FFF2-40B4-BE49-F238E27FC236}">
                        <a16:creationId xmlns="" xmlns:a16="http://schemas.microsoft.com/office/drawing/2014/main" id="{277CCFB4-8F82-8468-E56C-76A0A7C6C933}"/>
                      </a:ext>
                    </a:extLst>
                  </p:cNvPr>
                  <p:cNvSpPr/>
                  <p:nvPr/>
                </p:nvSpPr>
                <p:spPr>
                  <a:xfrm>
                    <a:off x="4283038" y="3195225"/>
                    <a:ext cx="40900" cy="26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36" h="1074" extrusionOk="0">
                        <a:moveTo>
                          <a:pt x="869" y="0"/>
                        </a:moveTo>
                        <a:cubicBezTo>
                          <a:pt x="835" y="0"/>
                          <a:pt x="801" y="2"/>
                          <a:pt x="768" y="7"/>
                        </a:cubicBezTo>
                        <a:lnTo>
                          <a:pt x="568" y="7"/>
                        </a:lnTo>
                        <a:cubicBezTo>
                          <a:pt x="334" y="40"/>
                          <a:pt x="34" y="73"/>
                          <a:pt x="1" y="407"/>
                        </a:cubicBezTo>
                        <a:cubicBezTo>
                          <a:pt x="1" y="640"/>
                          <a:pt x="67" y="841"/>
                          <a:pt x="201" y="974"/>
                        </a:cubicBezTo>
                        <a:cubicBezTo>
                          <a:pt x="234" y="1041"/>
                          <a:pt x="267" y="1074"/>
                          <a:pt x="334" y="1074"/>
                        </a:cubicBezTo>
                        <a:lnTo>
                          <a:pt x="367" y="1074"/>
                        </a:lnTo>
                        <a:cubicBezTo>
                          <a:pt x="534" y="1007"/>
                          <a:pt x="734" y="941"/>
                          <a:pt x="901" y="941"/>
                        </a:cubicBezTo>
                        <a:cubicBezTo>
                          <a:pt x="929" y="944"/>
                          <a:pt x="956" y="946"/>
                          <a:pt x="984" y="946"/>
                        </a:cubicBezTo>
                        <a:cubicBezTo>
                          <a:pt x="1222" y="946"/>
                          <a:pt x="1452" y="820"/>
                          <a:pt x="1602" y="640"/>
                        </a:cubicBezTo>
                        <a:cubicBezTo>
                          <a:pt x="1635" y="540"/>
                          <a:pt x="1535" y="374"/>
                          <a:pt x="1502" y="307"/>
                        </a:cubicBezTo>
                        <a:cubicBezTo>
                          <a:pt x="1356" y="102"/>
                          <a:pt x="1108" y="0"/>
                          <a:pt x="86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" name="Google Shape;427;p16">
                    <a:extLst>
                      <a:ext uri="{FF2B5EF4-FFF2-40B4-BE49-F238E27FC236}">
                        <a16:creationId xmlns="" xmlns:a16="http://schemas.microsoft.com/office/drawing/2014/main" id="{89289E31-BB2E-D8D3-6CE1-19E4B987FE50}"/>
                      </a:ext>
                    </a:extLst>
                  </p:cNvPr>
                  <p:cNvSpPr/>
                  <p:nvPr/>
                </p:nvSpPr>
                <p:spPr>
                  <a:xfrm>
                    <a:off x="4017013" y="3071125"/>
                    <a:ext cx="28375" cy="3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5" h="1335" extrusionOk="0">
                        <a:moveTo>
                          <a:pt x="434" y="0"/>
                        </a:moveTo>
                        <a:cubicBezTo>
                          <a:pt x="301" y="0"/>
                          <a:pt x="134" y="34"/>
                          <a:pt x="1" y="134"/>
                        </a:cubicBezTo>
                        <a:cubicBezTo>
                          <a:pt x="34" y="234"/>
                          <a:pt x="67" y="334"/>
                          <a:pt x="134" y="401"/>
                        </a:cubicBezTo>
                        <a:cubicBezTo>
                          <a:pt x="301" y="567"/>
                          <a:pt x="334" y="801"/>
                          <a:pt x="267" y="1001"/>
                        </a:cubicBezTo>
                        <a:cubicBezTo>
                          <a:pt x="234" y="1068"/>
                          <a:pt x="234" y="1134"/>
                          <a:pt x="267" y="1201"/>
                        </a:cubicBezTo>
                        <a:cubicBezTo>
                          <a:pt x="334" y="1301"/>
                          <a:pt x="568" y="1335"/>
                          <a:pt x="734" y="1335"/>
                        </a:cubicBezTo>
                        <a:lnTo>
                          <a:pt x="801" y="1335"/>
                        </a:lnTo>
                        <a:cubicBezTo>
                          <a:pt x="868" y="1335"/>
                          <a:pt x="968" y="1301"/>
                          <a:pt x="1035" y="1235"/>
                        </a:cubicBezTo>
                        <a:lnTo>
                          <a:pt x="1068" y="1235"/>
                        </a:lnTo>
                        <a:cubicBezTo>
                          <a:pt x="1101" y="1134"/>
                          <a:pt x="1101" y="1034"/>
                          <a:pt x="1068" y="968"/>
                        </a:cubicBezTo>
                        <a:cubicBezTo>
                          <a:pt x="1035" y="868"/>
                          <a:pt x="1035" y="734"/>
                          <a:pt x="1068" y="634"/>
                        </a:cubicBezTo>
                        <a:cubicBezTo>
                          <a:pt x="1101" y="534"/>
                          <a:pt x="1135" y="434"/>
                          <a:pt x="1135" y="334"/>
                        </a:cubicBezTo>
                        <a:cubicBezTo>
                          <a:pt x="968" y="134"/>
                          <a:pt x="701" y="0"/>
                          <a:pt x="43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" name="Google Shape;428;p16">
                    <a:extLst>
                      <a:ext uri="{FF2B5EF4-FFF2-40B4-BE49-F238E27FC236}">
                        <a16:creationId xmlns="" xmlns:a16="http://schemas.microsoft.com/office/drawing/2014/main" id="{B3623130-998C-BBB4-D952-F0A6EB54C697}"/>
                      </a:ext>
                    </a:extLst>
                  </p:cNvPr>
                  <p:cNvSpPr/>
                  <p:nvPr/>
                </p:nvSpPr>
                <p:spPr>
                  <a:xfrm>
                    <a:off x="4191313" y="3214550"/>
                    <a:ext cx="20875" cy="20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5" h="835" extrusionOk="0">
                        <a:moveTo>
                          <a:pt x="534" y="1"/>
                        </a:moveTo>
                        <a:cubicBezTo>
                          <a:pt x="434" y="1"/>
                          <a:pt x="367" y="34"/>
                          <a:pt x="300" y="68"/>
                        </a:cubicBezTo>
                        <a:cubicBezTo>
                          <a:pt x="167" y="134"/>
                          <a:pt x="34" y="268"/>
                          <a:pt x="0" y="434"/>
                        </a:cubicBezTo>
                        <a:cubicBezTo>
                          <a:pt x="0" y="568"/>
                          <a:pt x="34" y="701"/>
                          <a:pt x="167" y="801"/>
                        </a:cubicBezTo>
                        <a:lnTo>
                          <a:pt x="300" y="801"/>
                        </a:lnTo>
                        <a:cubicBezTo>
                          <a:pt x="367" y="835"/>
                          <a:pt x="401" y="835"/>
                          <a:pt x="434" y="835"/>
                        </a:cubicBezTo>
                        <a:cubicBezTo>
                          <a:pt x="567" y="835"/>
                          <a:pt x="667" y="768"/>
                          <a:pt x="734" y="668"/>
                        </a:cubicBezTo>
                        <a:cubicBezTo>
                          <a:pt x="767" y="635"/>
                          <a:pt x="767" y="601"/>
                          <a:pt x="801" y="601"/>
                        </a:cubicBezTo>
                        <a:lnTo>
                          <a:pt x="801" y="568"/>
                        </a:lnTo>
                        <a:cubicBezTo>
                          <a:pt x="801" y="501"/>
                          <a:pt x="834" y="434"/>
                          <a:pt x="834" y="368"/>
                        </a:cubicBezTo>
                        <a:lnTo>
                          <a:pt x="834" y="334"/>
                        </a:lnTo>
                        <a:cubicBezTo>
                          <a:pt x="734" y="168"/>
                          <a:pt x="667" y="1"/>
                          <a:pt x="53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" name="Google Shape;429;p16">
                    <a:extLst>
                      <a:ext uri="{FF2B5EF4-FFF2-40B4-BE49-F238E27FC236}">
                        <a16:creationId xmlns="" xmlns:a16="http://schemas.microsoft.com/office/drawing/2014/main" id="{F11903C9-E1AA-65FD-0BA3-855F3DE98D9E}"/>
                      </a:ext>
                    </a:extLst>
                  </p:cNvPr>
                  <p:cNvSpPr/>
                  <p:nvPr/>
                </p:nvSpPr>
                <p:spPr>
                  <a:xfrm>
                    <a:off x="4348088" y="3332150"/>
                    <a:ext cx="95100" cy="76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4" h="3042" extrusionOk="0">
                        <a:moveTo>
                          <a:pt x="2235" y="0"/>
                        </a:moveTo>
                        <a:cubicBezTo>
                          <a:pt x="2035" y="0"/>
                          <a:pt x="1802" y="67"/>
                          <a:pt x="1602" y="134"/>
                        </a:cubicBezTo>
                        <a:cubicBezTo>
                          <a:pt x="1301" y="167"/>
                          <a:pt x="1068" y="400"/>
                          <a:pt x="1001" y="701"/>
                        </a:cubicBezTo>
                        <a:lnTo>
                          <a:pt x="868" y="901"/>
                        </a:lnTo>
                        <a:lnTo>
                          <a:pt x="834" y="968"/>
                        </a:lnTo>
                        <a:lnTo>
                          <a:pt x="868" y="968"/>
                        </a:lnTo>
                        <a:cubicBezTo>
                          <a:pt x="801" y="1068"/>
                          <a:pt x="801" y="1201"/>
                          <a:pt x="834" y="1301"/>
                        </a:cubicBezTo>
                        <a:lnTo>
                          <a:pt x="834" y="1368"/>
                        </a:lnTo>
                        <a:cubicBezTo>
                          <a:pt x="834" y="1501"/>
                          <a:pt x="801" y="1601"/>
                          <a:pt x="801" y="1735"/>
                        </a:cubicBezTo>
                        <a:cubicBezTo>
                          <a:pt x="634" y="2035"/>
                          <a:pt x="334" y="2268"/>
                          <a:pt x="0" y="2335"/>
                        </a:cubicBezTo>
                        <a:cubicBezTo>
                          <a:pt x="0" y="2535"/>
                          <a:pt x="100" y="2702"/>
                          <a:pt x="301" y="2769"/>
                        </a:cubicBezTo>
                        <a:cubicBezTo>
                          <a:pt x="475" y="2944"/>
                          <a:pt x="701" y="3042"/>
                          <a:pt x="955" y="3042"/>
                        </a:cubicBezTo>
                        <a:cubicBezTo>
                          <a:pt x="992" y="3042"/>
                          <a:pt x="1030" y="3040"/>
                          <a:pt x="1068" y="3036"/>
                        </a:cubicBezTo>
                        <a:lnTo>
                          <a:pt x="3203" y="3036"/>
                        </a:lnTo>
                        <a:cubicBezTo>
                          <a:pt x="3003" y="2669"/>
                          <a:pt x="3103" y="2235"/>
                          <a:pt x="3403" y="1968"/>
                        </a:cubicBezTo>
                        <a:cubicBezTo>
                          <a:pt x="3503" y="1835"/>
                          <a:pt x="3570" y="1635"/>
                          <a:pt x="3536" y="1468"/>
                        </a:cubicBezTo>
                        <a:cubicBezTo>
                          <a:pt x="3570" y="1435"/>
                          <a:pt x="3603" y="1401"/>
                          <a:pt x="3636" y="1368"/>
                        </a:cubicBezTo>
                        <a:cubicBezTo>
                          <a:pt x="3770" y="1201"/>
                          <a:pt x="3803" y="1001"/>
                          <a:pt x="3770" y="767"/>
                        </a:cubicBezTo>
                        <a:cubicBezTo>
                          <a:pt x="3670" y="534"/>
                          <a:pt x="3470" y="367"/>
                          <a:pt x="3236" y="267"/>
                        </a:cubicBezTo>
                        <a:cubicBezTo>
                          <a:pt x="2936" y="100"/>
                          <a:pt x="2602" y="34"/>
                          <a:pt x="22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" name="Google Shape;430;p16">
                  <a:extLst>
                    <a:ext uri="{FF2B5EF4-FFF2-40B4-BE49-F238E27FC236}">
                      <a16:creationId xmlns="" xmlns:a16="http://schemas.microsoft.com/office/drawing/2014/main" id="{6AB84C7F-5953-2228-1B6B-77D14574BBE3}"/>
                    </a:ext>
                  </a:extLst>
                </p:cNvPr>
                <p:cNvGrpSpPr/>
                <p:nvPr/>
              </p:nvGrpSpPr>
              <p:grpSpPr>
                <a:xfrm>
                  <a:off x="4633313" y="2067900"/>
                  <a:ext cx="823100" cy="1189200"/>
                  <a:chOff x="4629963" y="2067900"/>
                  <a:chExt cx="823100" cy="1189200"/>
                </a:xfrm>
                <a:grpFill/>
              </p:grpSpPr>
              <p:sp>
                <p:nvSpPr>
                  <p:cNvPr id="46" name="Google Shape;431;p16">
                    <a:extLst>
                      <a:ext uri="{FF2B5EF4-FFF2-40B4-BE49-F238E27FC236}">
                        <a16:creationId xmlns="" xmlns:a16="http://schemas.microsoft.com/office/drawing/2014/main" id="{C4F52816-AB9E-5CB2-C0B8-108D502A93BC}"/>
                      </a:ext>
                    </a:extLst>
                  </p:cNvPr>
                  <p:cNvSpPr/>
                  <p:nvPr/>
                </p:nvSpPr>
                <p:spPr>
                  <a:xfrm>
                    <a:off x="5406338" y="2067900"/>
                    <a:ext cx="46725" cy="8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9" h="3270" extrusionOk="0">
                        <a:moveTo>
                          <a:pt x="701" y="1"/>
                        </a:moveTo>
                        <a:cubicBezTo>
                          <a:pt x="601" y="67"/>
                          <a:pt x="501" y="101"/>
                          <a:pt x="468" y="201"/>
                        </a:cubicBezTo>
                        <a:cubicBezTo>
                          <a:pt x="468" y="267"/>
                          <a:pt x="468" y="368"/>
                          <a:pt x="501" y="434"/>
                        </a:cubicBezTo>
                        <a:lnTo>
                          <a:pt x="568" y="1268"/>
                        </a:lnTo>
                        <a:cubicBezTo>
                          <a:pt x="568" y="1302"/>
                          <a:pt x="568" y="1368"/>
                          <a:pt x="634" y="1402"/>
                        </a:cubicBezTo>
                        <a:cubicBezTo>
                          <a:pt x="668" y="1535"/>
                          <a:pt x="668" y="1668"/>
                          <a:pt x="634" y="1769"/>
                        </a:cubicBezTo>
                        <a:cubicBezTo>
                          <a:pt x="568" y="1869"/>
                          <a:pt x="501" y="1902"/>
                          <a:pt x="401" y="1935"/>
                        </a:cubicBezTo>
                        <a:cubicBezTo>
                          <a:pt x="234" y="1935"/>
                          <a:pt x="101" y="2035"/>
                          <a:pt x="34" y="2169"/>
                        </a:cubicBezTo>
                        <a:cubicBezTo>
                          <a:pt x="34" y="2202"/>
                          <a:pt x="34" y="2236"/>
                          <a:pt x="34" y="2236"/>
                        </a:cubicBezTo>
                        <a:cubicBezTo>
                          <a:pt x="34" y="2236"/>
                          <a:pt x="34" y="2269"/>
                          <a:pt x="34" y="2269"/>
                        </a:cubicBezTo>
                        <a:cubicBezTo>
                          <a:pt x="1" y="2336"/>
                          <a:pt x="1" y="2369"/>
                          <a:pt x="34" y="2436"/>
                        </a:cubicBezTo>
                        <a:cubicBezTo>
                          <a:pt x="34" y="2436"/>
                          <a:pt x="34" y="2436"/>
                          <a:pt x="34" y="2469"/>
                        </a:cubicBezTo>
                        <a:cubicBezTo>
                          <a:pt x="34" y="2469"/>
                          <a:pt x="34" y="2502"/>
                          <a:pt x="67" y="2536"/>
                        </a:cubicBezTo>
                        <a:cubicBezTo>
                          <a:pt x="101" y="2636"/>
                          <a:pt x="134" y="2736"/>
                          <a:pt x="167" y="2836"/>
                        </a:cubicBezTo>
                        <a:cubicBezTo>
                          <a:pt x="201" y="3003"/>
                          <a:pt x="267" y="3203"/>
                          <a:pt x="434" y="3236"/>
                        </a:cubicBezTo>
                        <a:cubicBezTo>
                          <a:pt x="468" y="3270"/>
                          <a:pt x="501" y="3270"/>
                          <a:pt x="568" y="3270"/>
                        </a:cubicBezTo>
                        <a:cubicBezTo>
                          <a:pt x="634" y="3270"/>
                          <a:pt x="734" y="3236"/>
                          <a:pt x="801" y="3203"/>
                        </a:cubicBezTo>
                        <a:cubicBezTo>
                          <a:pt x="868" y="3170"/>
                          <a:pt x="901" y="3103"/>
                          <a:pt x="935" y="3036"/>
                        </a:cubicBezTo>
                        <a:cubicBezTo>
                          <a:pt x="1135" y="2869"/>
                          <a:pt x="1235" y="2602"/>
                          <a:pt x="1201" y="2369"/>
                        </a:cubicBezTo>
                        <a:cubicBezTo>
                          <a:pt x="1201" y="2135"/>
                          <a:pt x="1268" y="1935"/>
                          <a:pt x="1402" y="1769"/>
                        </a:cubicBezTo>
                        <a:cubicBezTo>
                          <a:pt x="1435" y="1702"/>
                          <a:pt x="1468" y="1635"/>
                          <a:pt x="1502" y="1568"/>
                        </a:cubicBezTo>
                        <a:cubicBezTo>
                          <a:pt x="1869" y="901"/>
                          <a:pt x="1435" y="101"/>
                          <a:pt x="70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" name="Google Shape;432;p16">
                    <a:extLst>
                      <a:ext uri="{FF2B5EF4-FFF2-40B4-BE49-F238E27FC236}">
                        <a16:creationId xmlns="" xmlns:a16="http://schemas.microsoft.com/office/drawing/2014/main" id="{4BFCEA0C-D242-F8E1-F3C2-DD402FDEB606}"/>
                      </a:ext>
                    </a:extLst>
                  </p:cNvPr>
                  <p:cNvSpPr/>
                  <p:nvPr/>
                </p:nvSpPr>
                <p:spPr>
                  <a:xfrm>
                    <a:off x="5028563" y="2626625"/>
                    <a:ext cx="87600" cy="59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04" h="2370" extrusionOk="0">
                        <a:moveTo>
                          <a:pt x="1435" y="1"/>
                        </a:moveTo>
                        <a:cubicBezTo>
                          <a:pt x="1202" y="1"/>
                          <a:pt x="968" y="34"/>
                          <a:pt x="768" y="134"/>
                        </a:cubicBezTo>
                        <a:cubicBezTo>
                          <a:pt x="735" y="201"/>
                          <a:pt x="701" y="234"/>
                          <a:pt x="701" y="301"/>
                        </a:cubicBezTo>
                        <a:cubicBezTo>
                          <a:pt x="568" y="335"/>
                          <a:pt x="468" y="401"/>
                          <a:pt x="401" y="535"/>
                        </a:cubicBezTo>
                        <a:cubicBezTo>
                          <a:pt x="368" y="668"/>
                          <a:pt x="301" y="768"/>
                          <a:pt x="234" y="868"/>
                        </a:cubicBezTo>
                        <a:cubicBezTo>
                          <a:pt x="34" y="1102"/>
                          <a:pt x="1" y="1435"/>
                          <a:pt x="134" y="1669"/>
                        </a:cubicBezTo>
                        <a:cubicBezTo>
                          <a:pt x="334" y="2036"/>
                          <a:pt x="535" y="2169"/>
                          <a:pt x="768" y="2169"/>
                        </a:cubicBezTo>
                        <a:cubicBezTo>
                          <a:pt x="901" y="2169"/>
                          <a:pt x="1002" y="2136"/>
                          <a:pt x="1102" y="2069"/>
                        </a:cubicBezTo>
                        <a:cubicBezTo>
                          <a:pt x="1168" y="2036"/>
                          <a:pt x="1235" y="2036"/>
                          <a:pt x="1302" y="2002"/>
                        </a:cubicBezTo>
                        <a:cubicBezTo>
                          <a:pt x="1368" y="2002"/>
                          <a:pt x="1402" y="2036"/>
                          <a:pt x="1502" y="2136"/>
                        </a:cubicBezTo>
                        <a:cubicBezTo>
                          <a:pt x="1569" y="2236"/>
                          <a:pt x="1735" y="2369"/>
                          <a:pt x="1835" y="2369"/>
                        </a:cubicBezTo>
                        <a:cubicBezTo>
                          <a:pt x="1936" y="2369"/>
                          <a:pt x="2069" y="2236"/>
                          <a:pt x="2169" y="1969"/>
                        </a:cubicBezTo>
                        <a:lnTo>
                          <a:pt x="2302" y="1836"/>
                        </a:lnTo>
                        <a:lnTo>
                          <a:pt x="2436" y="1836"/>
                        </a:lnTo>
                        <a:cubicBezTo>
                          <a:pt x="2636" y="1836"/>
                          <a:pt x="2836" y="1769"/>
                          <a:pt x="3003" y="1669"/>
                        </a:cubicBezTo>
                        <a:cubicBezTo>
                          <a:pt x="3337" y="1502"/>
                          <a:pt x="3503" y="1335"/>
                          <a:pt x="3503" y="1135"/>
                        </a:cubicBezTo>
                        <a:cubicBezTo>
                          <a:pt x="3503" y="935"/>
                          <a:pt x="3370" y="735"/>
                          <a:pt x="3103" y="535"/>
                        </a:cubicBezTo>
                        <a:cubicBezTo>
                          <a:pt x="2970" y="468"/>
                          <a:pt x="2836" y="435"/>
                          <a:pt x="2703" y="368"/>
                        </a:cubicBezTo>
                        <a:cubicBezTo>
                          <a:pt x="2302" y="168"/>
                          <a:pt x="1869" y="34"/>
                          <a:pt x="143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" name="Google Shape;433;p16">
                    <a:extLst>
                      <a:ext uri="{FF2B5EF4-FFF2-40B4-BE49-F238E27FC236}">
                        <a16:creationId xmlns="" xmlns:a16="http://schemas.microsoft.com/office/drawing/2014/main" id="{009490B2-EE90-02F8-03C5-2BE7756EE144}"/>
                      </a:ext>
                    </a:extLst>
                  </p:cNvPr>
                  <p:cNvSpPr/>
                  <p:nvPr/>
                </p:nvSpPr>
                <p:spPr>
                  <a:xfrm>
                    <a:off x="5312113" y="2146300"/>
                    <a:ext cx="42550" cy="4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02" h="1902" extrusionOk="0">
                        <a:moveTo>
                          <a:pt x="601" y="0"/>
                        </a:moveTo>
                        <a:cubicBezTo>
                          <a:pt x="401" y="34"/>
                          <a:pt x="234" y="100"/>
                          <a:pt x="100" y="200"/>
                        </a:cubicBezTo>
                        <a:cubicBezTo>
                          <a:pt x="0" y="434"/>
                          <a:pt x="0" y="701"/>
                          <a:pt x="134" y="901"/>
                        </a:cubicBezTo>
                        <a:lnTo>
                          <a:pt x="701" y="1735"/>
                        </a:lnTo>
                        <a:cubicBezTo>
                          <a:pt x="701" y="1768"/>
                          <a:pt x="734" y="1768"/>
                          <a:pt x="767" y="1801"/>
                        </a:cubicBezTo>
                        <a:lnTo>
                          <a:pt x="801" y="1835"/>
                        </a:lnTo>
                        <a:cubicBezTo>
                          <a:pt x="834" y="1868"/>
                          <a:pt x="901" y="1868"/>
                          <a:pt x="934" y="1902"/>
                        </a:cubicBezTo>
                        <a:lnTo>
                          <a:pt x="1068" y="1902"/>
                        </a:lnTo>
                        <a:cubicBezTo>
                          <a:pt x="1201" y="1902"/>
                          <a:pt x="1335" y="1835"/>
                          <a:pt x="1435" y="1768"/>
                        </a:cubicBezTo>
                        <a:cubicBezTo>
                          <a:pt x="1668" y="1601"/>
                          <a:pt x="1701" y="1368"/>
                          <a:pt x="1535" y="1034"/>
                        </a:cubicBezTo>
                        <a:cubicBezTo>
                          <a:pt x="1468" y="968"/>
                          <a:pt x="1401" y="901"/>
                          <a:pt x="1368" y="834"/>
                        </a:cubicBezTo>
                        <a:cubicBezTo>
                          <a:pt x="1234" y="734"/>
                          <a:pt x="1101" y="567"/>
                          <a:pt x="1034" y="434"/>
                        </a:cubicBezTo>
                        <a:cubicBezTo>
                          <a:pt x="901" y="167"/>
                          <a:pt x="767" y="0"/>
                          <a:pt x="6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" name="Google Shape;434;p16">
                    <a:extLst>
                      <a:ext uri="{FF2B5EF4-FFF2-40B4-BE49-F238E27FC236}">
                        <a16:creationId xmlns="" xmlns:a16="http://schemas.microsoft.com/office/drawing/2014/main" id="{36B3BA69-1E8B-FC32-CB9E-FF96693B1A09}"/>
                      </a:ext>
                    </a:extLst>
                  </p:cNvPr>
                  <p:cNvSpPr/>
                  <p:nvPr/>
                </p:nvSpPr>
                <p:spPr>
                  <a:xfrm>
                    <a:off x="4915988" y="2544900"/>
                    <a:ext cx="50900" cy="35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36" h="1436" extrusionOk="0">
                        <a:moveTo>
                          <a:pt x="1568" y="1"/>
                        </a:moveTo>
                        <a:lnTo>
                          <a:pt x="1502" y="34"/>
                        </a:lnTo>
                        <a:cubicBezTo>
                          <a:pt x="1335" y="34"/>
                          <a:pt x="1168" y="101"/>
                          <a:pt x="1035" y="168"/>
                        </a:cubicBezTo>
                        <a:lnTo>
                          <a:pt x="935" y="168"/>
                        </a:lnTo>
                        <a:cubicBezTo>
                          <a:pt x="568" y="368"/>
                          <a:pt x="267" y="668"/>
                          <a:pt x="34" y="1002"/>
                        </a:cubicBezTo>
                        <a:cubicBezTo>
                          <a:pt x="1" y="1068"/>
                          <a:pt x="1" y="1135"/>
                          <a:pt x="1" y="1202"/>
                        </a:cubicBezTo>
                        <a:lnTo>
                          <a:pt x="34" y="1302"/>
                        </a:lnTo>
                        <a:lnTo>
                          <a:pt x="201" y="1435"/>
                        </a:lnTo>
                        <a:lnTo>
                          <a:pt x="568" y="1302"/>
                        </a:lnTo>
                        <a:cubicBezTo>
                          <a:pt x="868" y="1235"/>
                          <a:pt x="1135" y="1135"/>
                          <a:pt x="1402" y="1035"/>
                        </a:cubicBezTo>
                        <a:cubicBezTo>
                          <a:pt x="1668" y="935"/>
                          <a:pt x="1969" y="802"/>
                          <a:pt x="2002" y="635"/>
                        </a:cubicBezTo>
                        <a:cubicBezTo>
                          <a:pt x="2035" y="501"/>
                          <a:pt x="1869" y="301"/>
                          <a:pt x="156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" name="Google Shape;435;p16">
                    <a:extLst>
                      <a:ext uri="{FF2B5EF4-FFF2-40B4-BE49-F238E27FC236}">
                        <a16:creationId xmlns="" xmlns:a16="http://schemas.microsoft.com/office/drawing/2014/main" id="{989D1D95-E232-E55F-9906-5E6A0A31DC41}"/>
                      </a:ext>
                    </a:extLst>
                  </p:cNvPr>
                  <p:cNvSpPr/>
                  <p:nvPr/>
                </p:nvSpPr>
                <p:spPr>
                  <a:xfrm>
                    <a:off x="4831763" y="3237075"/>
                    <a:ext cx="32550" cy="20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2" h="801" extrusionOk="0">
                        <a:moveTo>
                          <a:pt x="201" y="0"/>
                        </a:moveTo>
                        <a:lnTo>
                          <a:pt x="167" y="67"/>
                        </a:lnTo>
                        <a:cubicBezTo>
                          <a:pt x="101" y="201"/>
                          <a:pt x="1" y="301"/>
                          <a:pt x="34" y="401"/>
                        </a:cubicBezTo>
                        <a:lnTo>
                          <a:pt x="67" y="401"/>
                        </a:lnTo>
                        <a:cubicBezTo>
                          <a:pt x="67" y="434"/>
                          <a:pt x="101" y="434"/>
                          <a:pt x="101" y="434"/>
                        </a:cubicBezTo>
                        <a:cubicBezTo>
                          <a:pt x="101" y="434"/>
                          <a:pt x="101" y="467"/>
                          <a:pt x="134" y="467"/>
                        </a:cubicBezTo>
                        <a:cubicBezTo>
                          <a:pt x="234" y="501"/>
                          <a:pt x="367" y="568"/>
                          <a:pt x="468" y="601"/>
                        </a:cubicBezTo>
                        <a:cubicBezTo>
                          <a:pt x="634" y="701"/>
                          <a:pt x="801" y="768"/>
                          <a:pt x="1001" y="801"/>
                        </a:cubicBezTo>
                        <a:cubicBezTo>
                          <a:pt x="1101" y="801"/>
                          <a:pt x="1201" y="768"/>
                          <a:pt x="1301" y="701"/>
                        </a:cubicBezTo>
                        <a:lnTo>
                          <a:pt x="1301" y="568"/>
                        </a:lnTo>
                        <a:cubicBezTo>
                          <a:pt x="1301" y="568"/>
                          <a:pt x="1301" y="534"/>
                          <a:pt x="1301" y="534"/>
                        </a:cubicBezTo>
                        <a:cubicBezTo>
                          <a:pt x="1301" y="467"/>
                          <a:pt x="1301" y="401"/>
                          <a:pt x="1268" y="367"/>
                        </a:cubicBezTo>
                        <a:cubicBezTo>
                          <a:pt x="1268" y="301"/>
                          <a:pt x="1235" y="267"/>
                          <a:pt x="1201" y="234"/>
                        </a:cubicBezTo>
                        <a:cubicBezTo>
                          <a:pt x="1201" y="234"/>
                          <a:pt x="1201" y="234"/>
                          <a:pt x="1201" y="201"/>
                        </a:cubicBezTo>
                        <a:cubicBezTo>
                          <a:pt x="1035" y="67"/>
                          <a:pt x="834" y="34"/>
                          <a:pt x="634" y="34"/>
                        </a:cubicBezTo>
                        <a:cubicBezTo>
                          <a:pt x="468" y="34"/>
                          <a:pt x="334" y="34"/>
                          <a:pt x="2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" name="Google Shape;436;p16">
                    <a:extLst>
                      <a:ext uri="{FF2B5EF4-FFF2-40B4-BE49-F238E27FC236}">
                        <a16:creationId xmlns="" xmlns:a16="http://schemas.microsoft.com/office/drawing/2014/main" id="{0BA967B4-E5FA-3152-82D0-0BAC629C07B8}"/>
                      </a:ext>
                    </a:extLst>
                  </p:cNvPr>
                  <p:cNvSpPr/>
                  <p:nvPr/>
                </p:nvSpPr>
                <p:spPr>
                  <a:xfrm>
                    <a:off x="5098613" y="3035050"/>
                    <a:ext cx="26725" cy="21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9" h="843" extrusionOk="0">
                        <a:moveTo>
                          <a:pt x="635" y="1"/>
                        </a:moveTo>
                        <a:cubicBezTo>
                          <a:pt x="476" y="1"/>
                          <a:pt x="318" y="59"/>
                          <a:pt x="201" y="176"/>
                        </a:cubicBezTo>
                        <a:cubicBezTo>
                          <a:pt x="1" y="309"/>
                          <a:pt x="101" y="476"/>
                          <a:pt x="201" y="576"/>
                        </a:cubicBezTo>
                        <a:lnTo>
                          <a:pt x="301" y="709"/>
                        </a:lnTo>
                        <a:cubicBezTo>
                          <a:pt x="434" y="776"/>
                          <a:pt x="601" y="810"/>
                          <a:pt x="768" y="843"/>
                        </a:cubicBezTo>
                        <a:cubicBezTo>
                          <a:pt x="868" y="843"/>
                          <a:pt x="935" y="810"/>
                          <a:pt x="968" y="743"/>
                        </a:cubicBezTo>
                        <a:cubicBezTo>
                          <a:pt x="1035" y="543"/>
                          <a:pt x="1068" y="343"/>
                          <a:pt x="1068" y="176"/>
                        </a:cubicBezTo>
                        <a:cubicBezTo>
                          <a:pt x="952" y="59"/>
                          <a:pt x="793" y="1"/>
                          <a:pt x="63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2" name="Google Shape;437;p16">
                    <a:extLst>
                      <a:ext uri="{FF2B5EF4-FFF2-40B4-BE49-F238E27FC236}">
                        <a16:creationId xmlns="" xmlns:a16="http://schemas.microsoft.com/office/drawing/2014/main" id="{664D5D9E-A2F1-2505-4A7B-DF2796790D17}"/>
                      </a:ext>
                    </a:extLst>
                  </p:cNvPr>
                  <p:cNvSpPr/>
                  <p:nvPr/>
                </p:nvSpPr>
                <p:spPr>
                  <a:xfrm>
                    <a:off x="4629963" y="2350600"/>
                    <a:ext cx="655475" cy="740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219" h="29622" extrusionOk="0">
                        <a:moveTo>
                          <a:pt x="18613" y="9774"/>
                        </a:moveTo>
                        <a:lnTo>
                          <a:pt x="18560" y="9801"/>
                        </a:lnTo>
                        <a:lnTo>
                          <a:pt x="18560" y="9801"/>
                        </a:lnTo>
                        <a:cubicBezTo>
                          <a:pt x="18569" y="9785"/>
                          <a:pt x="18580" y="9774"/>
                          <a:pt x="18580" y="9774"/>
                        </a:cubicBezTo>
                        <a:close/>
                        <a:moveTo>
                          <a:pt x="16045" y="10742"/>
                        </a:moveTo>
                        <a:cubicBezTo>
                          <a:pt x="16078" y="10742"/>
                          <a:pt x="16112" y="10775"/>
                          <a:pt x="16145" y="10775"/>
                        </a:cubicBezTo>
                        <a:cubicBezTo>
                          <a:pt x="16112" y="10775"/>
                          <a:pt x="16078" y="10775"/>
                          <a:pt x="16045" y="10742"/>
                        </a:cubicBezTo>
                        <a:close/>
                        <a:moveTo>
                          <a:pt x="25051" y="1"/>
                        </a:moveTo>
                        <a:cubicBezTo>
                          <a:pt x="24951" y="1"/>
                          <a:pt x="24885" y="1"/>
                          <a:pt x="24784" y="34"/>
                        </a:cubicBezTo>
                        <a:lnTo>
                          <a:pt x="24618" y="268"/>
                        </a:lnTo>
                        <a:cubicBezTo>
                          <a:pt x="24518" y="368"/>
                          <a:pt x="24451" y="501"/>
                          <a:pt x="24351" y="601"/>
                        </a:cubicBezTo>
                        <a:cubicBezTo>
                          <a:pt x="24151" y="968"/>
                          <a:pt x="23784" y="1235"/>
                          <a:pt x="23350" y="1302"/>
                        </a:cubicBezTo>
                        <a:cubicBezTo>
                          <a:pt x="23283" y="1302"/>
                          <a:pt x="23183" y="1402"/>
                          <a:pt x="23150" y="1502"/>
                        </a:cubicBezTo>
                        <a:cubicBezTo>
                          <a:pt x="22983" y="1769"/>
                          <a:pt x="22750" y="2002"/>
                          <a:pt x="22483" y="2202"/>
                        </a:cubicBezTo>
                        <a:cubicBezTo>
                          <a:pt x="22383" y="2269"/>
                          <a:pt x="22283" y="2369"/>
                          <a:pt x="22183" y="2436"/>
                        </a:cubicBezTo>
                        <a:cubicBezTo>
                          <a:pt x="21749" y="2869"/>
                          <a:pt x="21215" y="3203"/>
                          <a:pt x="20615" y="3336"/>
                        </a:cubicBezTo>
                        <a:lnTo>
                          <a:pt x="20581" y="3336"/>
                        </a:lnTo>
                        <a:cubicBezTo>
                          <a:pt x="20415" y="3370"/>
                          <a:pt x="20248" y="3403"/>
                          <a:pt x="20081" y="3403"/>
                        </a:cubicBezTo>
                        <a:cubicBezTo>
                          <a:pt x="19948" y="3403"/>
                          <a:pt x="19814" y="3403"/>
                          <a:pt x="19681" y="3370"/>
                        </a:cubicBezTo>
                        <a:cubicBezTo>
                          <a:pt x="19214" y="3303"/>
                          <a:pt x="18780" y="3170"/>
                          <a:pt x="18380" y="2970"/>
                        </a:cubicBezTo>
                        <a:cubicBezTo>
                          <a:pt x="18280" y="2869"/>
                          <a:pt x="18113" y="2803"/>
                          <a:pt x="17980" y="2803"/>
                        </a:cubicBezTo>
                        <a:cubicBezTo>
                          <a:pt x="17846" y="2803"/>
                          <a:pt x="17746" y="2836"/>
                          <a:pt x="17646" y="2869"/>
                        </a:cubicBezTo>
                        <a:cubicBezTo>
                          <a:pt x="17579" y="2903"/>
                          <a:pt x="17513" y="2970"/>
                          <a:pt x="17479" y="3036"/>
                        </a:cubicBezTo>
                        <a:lnTo>
                          <a:pt x="16712" y="3403"/>
                        </a:lnTo>
                        <a:lnTo>
                          <a:pt x="15311" y="3103"/>
                        </a:lnTo>
                        <a:cubicBezTo>
                          <a:pt x="15178" y="3003"/>
                          <a:pt x="15011" y="2936"/>
                          <a:pt x="14811" y="2936"/>
                        </a:cubicBezTo>
                        <a:lnTo>
                          <a:pt x="14510" y="2936"/>
                        </a:lnTo>
                        <a:cubicBezTo>
                          <a:pt x="14444" y="2869"/>
                          <a:pt x="14377" y="2869"/>
                          <a:pt x="14277" y="2836"/>
                        </a:cubicBezTo>
                        <a:cubicBezTo>
                          <a:pt x="14177" y="2836"/>
                          <a:pt x="14077" y="2803"/>
                          <a:pt x="14010" y="2703"/>
                        </a:cubicBezTo>
                        <a:lnTo>
                          <a:pt x="14010" y="2669"/>
                        </a:lnTo>
                        <a:lnTo>
                          <a:pt x="14010" y="2636"/>
                        </a:lnTo>
                        <a:lnTo>
                          <a:pt x="13977" y="2669"/>
                        </a:lnTo>
                        <a:lnTo>
                          <a:pt x="13777" y="2669"/>
                        </a:lnTo>
                        <a:cubicBezTo>
                          <a:pt x="13777" y="2636"/>
                          <a:pt x="13777" y="2636"/>
                          <a:pt x="13743" y="2603"/>
                        </a:cubicBezTo>
                        <a:cubicBezTo>
                          <a:pt x="13510" y="2436"/>
                          <a:pt x="13243" y="2302"/>
                          <a:pt x="12943" y="2236"/>
                        </a:cubicBezTo>
                        <a:cubicBezTo>
                          <a:pt x="12809" y="2236"/>
                          <a:pt x="12676" y="2269"/>
                          <a:pt x="12542" y="2302"/>
                        </a:cubicBezTo>
                        <a:cubicBezTo>
                          <a:pt x="12376" y="2336"/>
                          <a:pt x="12175" y="2336"/>
                          <a:pt x="11975" y="2336"/>
                        </a:cubicBezTo>
                        <a:cubicBezTo>
                          <a:pt x="11941" y="2340"/>
                          <a:pt x="11906" y="2342"/>
                          <a:pt x="11872" y="2342"/>
                        </a:cubicBezTo>
                        <a:cubicBezTo>
                          <a:pt x="11641" y="2342"/>
                          <a:pt x="11416" y="2247"/>
                          <a:pt x="11241" y="2102"/>
                        </a:cubicBezTo>
                        <a:cubicBezTo>
                          <a:pt x="11175" y="2036"/>
                          <a:pt x="11108" y="1969"/>
                          <a:pt x="11041" y="1902"/>
                        </a:cubicBezTo>
                        <a:lnTo>
                          <a:pt x="11008" y="1902"/>
                        </a:lnTo>
                        <a:cubicBezTo>
                          <a:pt x="11008" y="1869"/>
                          <a:pt x="11008" y="1869"/>
                          <a:pt x="11008" y="1835"/>
                        </a:cubicBezTo>
                        <a:lnTo>
                          <a:pt x="10441" y="1835"/>
                        </a:lnTo>
                        <a:cubicBezTo>
                          <a:pt x="10441" y="1802"/>
                          <a:pt x="10408" y="1802"/>
                          <a:pt x="10374" y="1802"/>
                        </a:cubicBezTo>
                        <a:lnTo>
                          <a:pt x="10341" y="1802"/>
                        </a:lnTo>
                        <a:cubicBezTo>
                          <a:pt x="10007" y="1602"/>
                          <a:pt x="9607" y="1535"/>
                          <a:pt x="9207" y="1535"/>
                        </a:cubicBezTo>
                        <a:lnTo>
                          <a:pt x="8640" y="1535"/>
                        </a:lnTo>
                        <a:cubicBezTo>
                          <a:pt x="8439" y="1602"/>
                          <a:pt x="8406" y="1735"/>
                          <a:pt x="8373" y="1869"/>
                        </a:cubicBezTo>
                        <a:cubicBezTo>
                          <a:pt x="8373" y="1902"/>
                          <a:pt x="8373" y="1969"/>
                          <a:pt x="8339" y="2002"/>
                        </a:cubicBezTo>
                        <a:lnTo>
                          <a:pt x="8306" y="2503"/>
                        </a:lnTo>
                        <a:lnTo>
                          <a:pt x="8206" y="2669"/>
                        </a:lnTo>
                        <a:lnTo>
                          <a:pt x="7906" y="2936"/>
                        </a:lnTo>
                        <a:lnTo>
                          <a:pt x="7839" y="2936"/>
                        </a:lnTo>
                        <a:cubicBezTo>
                          <a:pt x="7706" y="2936"/>
                          <a:pt x="7639" y="3036"/>
                          <a:pt x="7606" y="3170"/>
                        </a:cubicBezTo>
                        <a:cubicBezTo>
                          <a:pt x="7472" y="3403"/>
                          <a:pt x="7339" y="3637"/>
                          <a:pt x="7105" y="3637"/>
                        </a:cubicBezTo>
                        <a:lnTo>
                          <a:pt x="7005" y="3637"/>
                        </a:lnTo>
                        <a:cubicBezTo>
                          <a:pt x="6805" y="3570"/>
                          <a:pt x="6805" y="3370"/>
                          <a:pt x="6805" y="3170"/>
                        </a:cubicBezTo>
                        <a:cubicBezTo>
                          <a:pt x="6805" y="3103"/>
                          <a:pt x="6805" y="3036"/>
                          <a:pt x="6805" y="2970"/>
                        </a:cubicBezTo>
                        <a:cubicBezTo>
                          <a:pt x="6705" y="2869"/>
                          <a:pt x="6571" y="2836"/>
                          <a:pt x="6438" y="2836"/>
                        </a:cubicBezTo>
                        <a:cubicBezTo>
                          <a:pt x="6338" y="2836"/>
                          <a:pt x="6205" y="2869"/>
                          <a:pt x="6104" y="2936"/>
                        </a:cubicBezTo>
                        <a:cubicBezTo>
                          <a:pt x="6104" y="2970"/>
                          <a:pt x="6104" y="2970"/>
                          <a:pt x="6038" y="2970"/>
                        </a:cubicBezTo>
                        <a:cubicBezTo>
                          <a:pt x="5838" y="3070"/>
                          <a:pt x="5838" y="3236"/>
                          <a:pt x="5838" y="3437"/>
                        </a:cubicBezTo>
                        <a:lnTo>
                          <a:pt x="5904" y="3537"/>
                        </a:lnTo>
                        <a:lnTo>
                          <a:pt x="5804" y="3603"/>
                        </a:lnTo>
                        <a:cubicBezTo>
                          <a:pt x="5604" y="3737"/>
                          <a:pt x="5471" y="3870"/>
                          <a:pt x="5337" y="4037"/>
                        </a:cubicBezTo>
                        <a:cubicBezTo>
                          <a:pt x="5237" y="4037"/>
                          <a:pt x="5204" y="4104"/>
                          <a:pt x="5170" y="4170"/>
                        </a:cubicBezTo>
                        <a:lnTo>
                          <a:pt x="5137" y="4237"/>
                        </a:lnTo>
                        <a:cubicBezTo>
                          <a:pt x="5170" y="4437"/>
                          <a:pt x="5070" y="4637"/>
                          <a:pt x="4904" y="4737"/>
                        </a:cubicBezTo>
                        <a:cubicBezTo>
                          <a:pt x="4837" y="4804"/>
                          <a:pt x="4737" y="4938"/>
                          <a:pt x="4703" y="5038"/>
                        </a:cubicBezTo>
                        <a:cubicBezTo>
                          <a:pt x="4670" y="5104"/>
                          <a:pt x="4603" y="5204"/>
                          <a:pt x="4537" y="5271"/>
                        </a:cubicBezTo>
                        <a:cubicBezTo>
                          <a:pt x="4303" y="5638"/>
                          <a:pt x="4036" y="6005"/>
                          <a:pt x="4270" y="6405"/>
                        </a:cubicBezTo>
                        <a:cubicBezTo>
                          <a:pt x="4270" y="6439"/>
                          <a:pt x="4303" y="6472"/>
                          <a:pt x="4337" y="6505"/>
                        </a:cubicBezTo>
                        <a:lnTo>
                          <a:pt x="4370" y="6572"/>
                        </a:lnTo>
                        <a:cubicBezTo>
                          <a:pt x="4437" y="6639"/>
                          <a:pt x="4503" y="6706"/>
                          <a:pt x="4570" y="6739"/>
                        </a:cubicBezTo>
                        <a:cubicBezTo>
                          <a:pt x="4503" y="6772"/>
                          <a:pt x="4470" y="6806"/>
                          <a:pt x="4403" y="6806"/>
                        </a:cubicBezTo>
                        <a:cubicBezTo>
                          <a:pt x="4337" y="6806"/>
                          <a:pt x="4270" y="6772"/>
                          <a:pt x="4203" y="6772"/>
                        </a:cubicBezTo>
                        <a:cubicBezTo>
                          <a:pt x="4136" y="6739"/>
                          <a:pt x="4070" y="6706"/>
                          <a:pt x="4003" y="6706"/>
                        </a:cubicBezTo>
                        <a:cubicBezTo>
                          <a:pt x="3870" y="6706"/>
                          <a:pt x="3736" y="6806"/>
                          <a:pt x="3703" y="6939"/>
                        </a:cubicBezTo>
                        <a:cubicBezTo>
                          <a:pt x="3603" y="7139"/>
                          <a:pt x="3636" y="7373"/>
                          <a:pt x="3769" y="7539"/>
                        </a:cubicBezTo>
                        <a:cubicBezTo>
                          <a:pt x="3803" y="7606"/>
                          <a:pt x="3836" y="7673"/>
                          <a:pt x="3870" y="7740"/>
                        </a:cubicBezTo>
                        <a:cubicBezTo>
                          <a:pt x="4003" y="8540"/>
                          <a:pt x="4070" y="9307"/>
                          <a:pt x="3369" y="9941"/>
                        </a:cubicBezTo>
                        <a:cubicBezTo>
                          <a:pt x="3302" y="9975"/>
                          <a:pt x="3269" y="10075"/>
                          <a:pt x="3269" y="10141"/>
                        </a:cubicBezTo>
                        <a:cubicBezTo>
                          <a:pt x="3269" y="10241"/>
                          <a:pt x="3236" y="10308"/>
                          <a:pt x="3169" y="10375"/>
                        </a:cubicBezTo>
                        <a:lnTo>
                          <a:pt x="3169" y="10642"/>
                        </a:lnTo>
                        <a:lnTo>
                          <a:pt x="2869" y="11209"/>
                        </a:lnTo>
                        <a:cubicBezTo>
                          <a:pt x="2168" y="11909"/>
                          <a:pt x="2002" y="12977"/>
                          <a:pt x="2435" y="13877"/>
                        </a:cubicBezTo>
                        <a:lnTo>
                          <a:pt x="2435" y="14178"/>
                        </a:lnTo>
                        <a:lnTo>
                          <a:pt x="2469" y="14511"/>
                        </a:lnTo>
                        <a:cubicBezTo>
                          <a:pt x="1768" y="14911"/>
                          <a:pt x="1768" y="15612"/>
                          <a:pt x="1768" y="16179"/>
                        </a:cubicBezTo>
                        <a:cubicBezTo>
                          <a:pt x="1701" y="16246"/>
                          <a:pt x="1701" y="16279"/>
                          <a:pt x="1701" y="16346"/>
                        </a:cubicBezTo>
                        <a:cubicBezTo>
                          <a:pt x="1535" y="16746"/>
                          <a:pt x="1168" y="17046"/>
                          <a:pt x="767" y="17180"/>
                        </a:cubicBezTo>
                        <a:lnTo>
                          <a:pt x="601" y="17046"/>
                        </a:lnTo>
                        <a:cubicBezTo>
                          <a:pt x="534" y="17113"/>
                          <a:pt x="467" y="17180"/>
                          <a:pt x="367" y="17246"/>
                        </a:cubicBezTo>
                        <a:cubicBezTo>
                          <a:pt x="200" y="17413"/>
                          <a:pt x="0" y="17547"/>
                          <a:pt x="67" y="17880"/>
                        </a:cubicBezTo>
                        <a:cubicBezTo>
                          <a:pt x="67" y="17980"/>
                          <a:pt x="100" y="18080"/>
                          <a:pt x="200" y="18147"/>
                        </a:cubicBezTo>
                        <a:cubicBezTo>
                          <a:pt x="267" y="18180"/>
                          <a:pt x="300" y="18247"/>
                          <a:pt x="334" y="18314"/>
                        </a:cubicBezTo>
                        <a:lnTo>
                          <a:pt x="467" y="18314"/>
                        </a:lnTo>
                        <a:cubicBezTo>
                          <a:pt x="534" y="18514"/>
                          <a:pt x="500" y="18747"/>
                          <a:pt x="400" y="18948"/>
                        </a:cubicBezTo>
                        <a:cubicBezTo>
                          <a:pt x="300" y="19114"/>
                          <a:pt x="267" y="19348"/>
                          <a:pt x="334" y="19581"/>
                        </a:cubicBezTo>
                        <a:lnTo>
                          <a:pt x="334" y="19715"/>
                        </a:lnTo>
                        <a:cubicBezTo>
                          <a:pt x="300" y="19948"/>
                          <a:pt x="334" y="20148"/>
                          <a:pt x="467" y="20315"/>
                        </a:cubicBezTo>
                        <a:cubicBezTo>
                          <a:pt x="467" y="20415"/>
                          <a:pt x="467" y="20515"/>
                          <a:pt x="567" y="20549"/>
                        </a:cubicBezTo>
                        <a:cubicBezTo>
                          <a:pt x="701" y="20849"/>
                          <a:pt x="867" y="21016"/>
                          <a:pt x="1168" y="21016"/>
                        </a:cubicBezTo>
                        <a:cubicBezTo>
                          <a:pt x="1268" y="21016"/>
                          <a:pt x="1401" y="20982"/>
                          <a:pt x="1535" y="20949"/>
                        </a:cubicBezTo>
                        <a:lnTo>
                          <a:pt x="1768" y="20882"/>
                        </a:lnTo>
                        <a:cubicBezTo>
                          <a:pt x="2035" y="20749"/>
                          <a:pt x="2335" y="20649"/>
                          <a:pt x="2635" y="20649"/>
                        </a:cubicBezTo>
                        <a:lnTo>
                          <a:pt x="2835" y="20649"/>
                        </a:lnTo>
                        <a:cubicBezTo>
                          <a:pt x="2869" y="20682"/>
                          <a:pt x="2869" y="20716"/>
                          <a:pt x="2902" y="20749"/>
                        </a:cubicBezTo>
                        <a:cubicBezTo>
                          <a:pt x="2936" y="20816"/>
                          <a:pt x="2969" y="20882"/>
                          <a:pt x="2969" y="20949"/>
                        </a:cubicBezTo>
                        <a:cubicBezTo>
                          <a:pt x="2735" y="21583"/>
                          <a:pt x="3036" y="22050"/>
                          <a:pt x="3369" y="22483"/>
                        </a:cubicBezTo>
                        <a:cubicBezTo>
                          <a:pt x="3469" y="22584"/>
                          <a:pt x="3503" y="22717"/>
                          <a:pt x="3503" y="22850"/>
                        </a:cubicBezTo>
                        <a:cubicBezTo>
                          <a:pt x="3503" y="22917"/>
                          <a:pt x="3503" y="22984"/>
                          <a:pt x="3536" y="23051"/>
                        </a:cubicBezTo>
                        <a:cubicBezTo>
                          <a:pt x="3603" y="23718"/>
                          <a:pt x="3536" y="24418"/>
                          <a:pt x="3269" y="25019"/>
                        </a:cubicBezTo>
                        <a:cubicBezTo>
                          <a:pt x="3069" y="25486"/>
                          <a:pt x="2969" y="25953"/>
                          <a:pt x="2936" y="26453"/>
                        </a:cubicBezTo>
                        <a:cubicBezTo>
                          <a:pt x="2936" y="26520"/>
                          <a:pt x="2936" y="26586"/>
                          <a:pt x="2936" y="26686"/>
                        </a:cubicBezTo>
                        <a:cubicBezTo>
                          <a:pt x="2936" y="26753"/>
                          <a:pt x="2835" y="26820"/>
                          <a:pt x="2802" y="26887"/>
                        </a:cubicBezTo>
                        <a:cubicBezTo>
                          <a:pt x="2435" y="27220"/>
                          <a:pt x="2302" y="27687"/>
                          <a:pt x="2435" y="28154"/>
                        </a:cubicBezTo>
                        <a:cubicBezTo>
                          <a:pt x="2435" y="28488"/>
                          <a:pt x="2635" y="28788"/>
                          <a:pt x="2969" y="28888"/>
                        </a:cubicBezTo>
                        <a:cubicBezTo>
                          <a:pt x="3036" y="28921"/>
                          <a:pt x="3102" y="28955"/>
                          <a:pt x="3136" y="28988"/>
                        </a:cubicBezTo>
                        <a:cubicBezTo>
                          <a:pt x="3302" y="29055"/>
                          <a:pt x="3436" y="29188"/>
                          <a:pt x="3536" y="29322"/>
                        </a:cubicBezTo>
                        <a:cubicBezTo>
                          <a:pt x="3636" y="29522"/>
                          <a:pt x="3836" y="29622"/>
                          <a:pt x="4036" y="29622"/>
                        </a:cubicBezTo>
                        <a:cubicBezTo>
                          <a:pt x="4303" y="29622"/>
                          <a:pt x="4537" y="29455"/>
                          <a:pt x="4670" y="29222"/>
                        </a:cubicBezTo>
                        <a:cubicBezTo>
                          <a:pt x="4904" y="29222"/>
                          <a:pt x="5137" y="29188"/>
                          <a:pt x="5337" y="29122"/>
                        </a:cubicBezTo>
                        <a:cubicBezTo>
                          <a:pt x="5604" y="29088"/>
                          <a:pt x="5838" y="29055"/>
                          <a:pt x="6104" y="29021"/>
                        </a:cubicBezTo>
                        <a:cubicBezTo>
                          <a:pt x="6371" y="29021"/>
                          <a:pt x="6672" y="29122"/>
                          <a:pt x="6938" y="29288"/>
                        </a:cubicBezTo>
                        <a:cubicBezTo>
                          <a:pt x="6972" y="29322"/>
                          <a:pt x="7005" y="29322"/>
                          <a:pt x="7038" y="29322"/>
                        </a:cubicBezTo>
                        <a:cubicBezTo>
                          <a:pt x="7139" y="29322"/>
                          <a:pt x="7239" y="29255"/>
                          <a:pt x="7272" y="29155"/>
                        </a:cubicBezTo>
                        <a:cubicBezTo>
                          <a:pt x="7339" y="29021"/>
                          <a:pt x="7205" y="28955"/>
                          <a:pt x="7105" y="28888"/>
                        </a:cubicBezTo>
                        <a:lnTo>
                          <a:pt x="7072" y="28855"/>
                        </a:lnTo>
                        <a:cubicBezTo>
                          <a:pt x="7105" y="28755"/>
                          <a:pt x="7072" y="28621"/>
                          <a:pt x="6972" y="28554"/>
                        </a:cubicBezTo>
                        <a:cubicBezTo>
                          <a:pt x="6938" y="28521"/>
                          <a:pt x="6905" y="28488"/>
                          <a:pt x="6905" y="28454"/>
                        </a:cubicBezTo>
                        <a:cubicBezTo>
                          <a:pt x="6872" y="28154"/>
                          <a:pt x="6838" y="27854"/>
                          <a:pt x="6738" y="27554"/>
                        </a:cubicBezTo>
                        <a:cubicBezTo>
                          <a:pt x="6571" y="27087"/>
                          <a:pt x="6571" y="26620"/>
                          <a:pt x="6672" y="26153"/>
                        </a:cubicBezTo>
                        <a:cubicBezTo>
                          <a:pt x="6705" y="26086"/>
                          <a:pt x="6705" y="26019"/>
                          <a:pt x="6738" y="25986"/>
                        </a:cubicBezTo>
                        <a:cubicBezTo>
                          <a:pt x="7005" y="25486"/>
                          <a:pt x="7239" y="24985"/>
                          <a:pt x="6872" y="24418"/>
                        </a:cubicBezTo>
                        <a:lnTo>
                          <a:pt x="6872" y="24318"/>
                        </a:lnTo>
                        <a:cubicBezTo>
                          <a:pt x="6905" y="24118"/>
                          <a:pt x="6838" y="23884"/>
                          <a:pt x="6772" y="23718"/>
                        </a:cubicBezTo>
                        <a:cubicBezTo>
                          <a:pt x="6772" y="23484"/>
                          <a:pt x="6805" y="23251"/>
                          <a:pt x="6805" y="23051"/>
                        </a:cubicBezTo>
                        <a:cubicBezTo>
                          <a:pt x="6772" y="22550"/>
                          <a:pt x="6872" y="22083"/>
                          <a:pt x="7038" y="21650"/>
                        </a:cubicBezTo>
                        <a:cubicBezTo>
                          <a:pt x="7072" y="21549"/>
                          <a:pt x="7072" y="21483"/>
                          <a:pt x="7038" y="21383"/>
                        </a:cubicBezTo>
                        <a:lnTo>
                          <a:pt x="7038" y="21349"/>
                        </a:lnTo>
                        <a:lnTo>
                          <a:pt x="7005" y="21349"/>
                        </a:lnTo>
                        <a:lnTo>
                          <a:pt x="7005" y="20015"/>
                        </a:lnTo>
                        <a:cubicBezTo>
                          <a:pt x="7072" y="19982"/>
                          <a:pt x="7105" y="19915"/>
                          <a:pt x="7105" y="19848"/>
                        </a:cubicBezTo>
                        <a:cubicBezTo>
                          <a:pt x="7105" y="19815"/>
                          <a:pt x="7105" y="19782"/>
                          <a:pt x="7105" y="19748"/>
                        </a:cubicBezTo>
                        <a:cubicBezTo>
                          <a:pt x="7105" y="19648"/>
                          <a:pt x="7105" y="19548"/>
                          <a:pt x="6972" y="19548"/>
                        </a:cubicBezTo>
                        <a:cubicBezTo>
                          <a:pt x="6972" y="19381"/>
                          <a:pt x="6905" y="19248"/>
                          <a:pt x="6838" y="19181"/>
                        </a:cubicBezTo>
                        <a:cubicBezTo>
                          <a:pt x="6672" y="19014"/>
                          <a:pt x="6605" y="18814"/>
                          <a:pt x="6638" y="18614"/>
                        </a:cubicBezTo>
                        <a:cubicBezTo>
                          <a:pt x="6672" y="18414"/>
                          <a:pt x="6838" y="18247"/>
                          <a:pt x="7005" y="18147"/>
                        </a:cubicBezTo>
                        <a:cubicBezTo>
                          <a:pt x="7139" y="18080"/>
                          <a:pt x="7239" y="17980"/>
                          <a:pt x="7339" y="17880"/>
                        </a:cubicBezTo>
                        <a:cubicBezTo>
                          <a:pt x="7339" y="17847"/>
                          <a:pt x="7372" y="17813"/>
                          <a:pt x="7405" y="17780"/>
                        </a:cubicBezTo>
                        <a:cubicBezTo>
                          <a:pt x="7505" y="17680"/>
                          <a:pt x="7606" y="17613"/>
                          <a:pt x="7739" y="17580"/>
                        </a:cubicBezTo>
                        <a:cubicBezTo>
                          <a:pt x="7839" y="17580"/>
                          <a:pt x="7906" y="17513"/>
                          <a:pt x="8006" y="17480"/>
                        </a:cubicBezTo>
                        <a:lnTo>
                          <a:pt x="8506" y="17480"/>
                        </a:lnTo>
                        <a:cubicBezTo>
                          <a:pt x="8552" y="17474"/>
                          <a:pt x="8597" y="17471"/>
                          <a:pt x="8641" y="17471"/>
                        </a:cubicBezTo>
                        <a:cubicBezTo>
                          <a:pt x="8853" y="17471"/>
                          <a:pt x="9047" y="17536"/>
                          <a:pt x="9240" y="17647"/>
                        </a:cubicBezTo>
                        <a:lnTo>
                          <a:pt x="9273" y="18547"/>
                        </a:lnTo>
                        <a:cubicBezTo>
                          <a:pt x="9307" y="18781"/>
                          <a:pt x="9207" y="19048"/>
                          <a:pt x="9040" y="19214"/>
                        </a:cubicBezTo>
                        <a:cubicBezTo>
                          <a:pt x="8840" y="19381"/>
                          <a:pt x="8740" y="19615"/>
                          <a:pt x="8706" y="19882"/>
                        </a:cubicBezTo>
                        <a:cubicBezTo>
                          <a:pt x="8573" y="20115"/>
                          <a:pt x="8506" y="20349"/>
                          <a:pt x="8540" y="20615"/>
                        </a:cubicBezTo>
                        <a:cubicBezTo>
                          <a:pt x="8540" y="20649"/>
                          <a:pt x="8540" y="20649"/>
                          <a:pt x="8540" y="20682"/>
                        </a:cubicBezTo>
                        <a:cubicBezTo>
                          <a:pt x="8540" y="20749"/>
                          <a:pt x="8573" y="20816"/>
                          <a:pt x="8606" y="20882"/>
                        </a:cubicBezTo>
                        <a:cubicBezTo>
                          <a:pt x="8606" y="20916"/>
                          <a:pt x="8606" y="20916"/>
                          <a:pt x="8640" y="20949"/>
                        </a:cubicBezTo>
                        <a:cubicBezTo>
                          <a:pt x="8640" y="20982"/>
                          <a:pt x="8673" y="21016"/>
                          <a:pt x="8706" y="21049"/>
                        </a:cubicBezTo>
                        <a:cubicBezTo>
                          <a:pt x="9340" y="21750"/>
                          <a:pt x="10107" y="22383"/>
                          <a:pt x="10941" y="22917"/>
                        </a:cubicBezTo>
                        <a:cubicBezTo>
                          <a:pt x="10975" y="22984"/>
                          <a:pt x="11041" y="23017"/>
                          <a:pt x="11108" y="23017"/>
                        </a:cubicBezTo>
                        <a:lnTo>
                          <a:pt x="11241" y="23017"/>
                        </a:lnTo>
                        <a:cubicBezTo>
                          <a:pt x="11342" y="23084"/>
                          <a:pt x="11408" y="23117"/>
                          <a:pt x="11408" y="23184"/>
                        </a:cubicBezTo>
                        <a:cubicBezTo>
                          <a:pt x="11442" y="23284"/>
                          <a:pt x="11408" y="23384"/>
                          <a:pt x="11342" y="23451"/>
                        </a:cubicBezTo>
                        <a:cubicBezTo>
                          <a:pt x="11208" y="23584"/>
                          <a:pt x="11141" y="23818"/>
                          <a:pt x="11208" y="24018"/>
                        </a:cubicBezTo>
                        <a:cubicBezTo>
                          <a:pt x="10875" y="24385"/>
                          <a:pt x="10808" y="24885"/>
                          <a:pt x="11008" y="25319"/>
                        </a:cubicBezTo>
                        <a:cubicBezTo>
                          <a:pt x="11008" y="25352"/>
                          <a:pt x="11041" y="25386"/>
                          <a:pt x="11041" y="25419"/>
                        </a:cubicBezTo>
                        <a:cubicBezTo>
                          <a:pt x="11442" y="26153"/>
                          <a:pt x="12109" y="26253"/>
                          <a:pt x="12709" y="26253"/>
                        </a:cubicBezTo>
                        <a:cubicBezTo>
                          <a:pt x="12843" y="26320"/>
                          <a:pt x="12943" y="26353"/>
                          <a:pt x="13076" y="26353"/>
                        </a:cubicBezTo>
                        <a:cubicBezTo>
                          <a:pt x="13310" y="26353"/>
                          <a:pt x="13543" y="26219"/>
                          <a:pt x="13710" y="26053"/>
                        </a:cubicBezTo>
                        <a:cubicBezTo>
                          <a:pt x="13810" y="25886"/>
                          <a:pt x="13777" y="25686"/>
                          <a:pt x="13643" y="25552"/>
                        </a:cubicBezTo>
                        <a:cubicBezTo>
                          <a:pt x="13610" y="25552"/>
                          <a:pt x="13576" y="25519"/>
                          <a:pt x="13543" y="25486"/>
                        </a:cubicBezTo>
                        <a:cubicBezTo>
                          <a:pt x="13510" y="25386"/>
                          <a:pt x="13510" y="25252"/>
                          <a:pt x="13543" y="25119"/>
                        </a:cubicBezTo>
                        <a:cubicBezTo>
                          <a:pt x="13576" y="25085"/>
                          <a:pt x="13610" y="25019"/>
                          <a:pt x="13643" y="24985"/>
                        </a:cubicBezTo>
                        <a:cubicBezTo>
                          <a:pt x="13643" y="24952"/>
                          <a:pt x="13677" y="24952"/>
                          <a:pt x="13677" y="24919"/>
                        </a:cubicBezTo>
                        <a:cubicBezTo>
                          <a:pt x="13743" y="24919"/>
                          <a:pt x="13777" y="24885"/>
                          <a:pt x="13843" y="24885"/>
                        </a:cubicBezTo>
                        <a:cubicBezTo>
                          <a:pt x="13943" y="24885"/>
                          <a:pt x="14010" y="24852"/>
                          <a:pt x="14077" y="24818"/>
                        </a:cubicBezTo>
                        <a:lnTo>
                          <a:pt x="14110" y="24818"/>
                        </a:lnTo>
                        <a:cubicBezTo>
                          <a:pt x="14177" y="24818"/>
                          <a:pt x="14244" y="24818"/>
                          <a:pt x="14310" y="24785"/>
                        </a:cubicBezTo>
                        <a:cubicBezTo>
                          <a:pt x="14444" y="24752"/>
                          <a:pt x="14577" y="24718"/>
                          <a:pt x="14677" y="24652"/>
                        </a:cubicBezTo>
                        <a:lnTo>
                          <a:pt x="14744" y="24618"/>
                        </a:lnTo>
                        <a:cubicBezTo>
                          <a:pt x="14777" y="24652"/>
                          <a:pt x="14844" y="24652"/>
                          <a:pt x="14877" y="24652"/>
                        </a:cubicBezTo>
                        <a:cubicBezTo>
                          <a:pt x="14944" y="24652"/>
                          <a:pt x="15011" y="24652"/>
                          <a:pt x="15044" y="24585"/>
                        </a:cubicBezTo>
                        <a:cubicBezTo>
                          <a:pt x="15144" y="24685"/>
                          <a:pt x="15244" y="24785"/>
                          <a:pt x="15344" y="24818"/>
                        </a:cubicBezTo>
                        <a:cubicBezTo>
                          <a:pt x="15411" y="24852"/>
                          <a:pt x="15478" y="24885"/>
                          <a:pt x="15545" y="24919"/>
                        </a:cubicBezTo>
                        <a:lnTo>
                          <a:pt x="15678" y="24952"/>
                        </a:lnTo>
                        <a:lnTo>
                          <a:pt x="15745" y="25019"/>
                        </a:lnTo>
                        <a:lnTo>
                          <a:pt x="15645" y="25019"/>
                        </a:lnTo>
                        <a:cubicBezTo>
                          <a:pt x="15311" y="25052"/>
                          <a:pt x="15011" y="25185"/>
                          <a:pt x="14811" y="25419"/>
                        </a:cubicBezTo>
                        <a:lnTo>
                          <a:pt x="14577" y="25586"/>
                        </a:lnTo>
                        <a:cubicBezTo>
                          <a:pt x="14544" y="25586"/>
                          <a:pt x="14510" y="25619"/>
                          <a:pt x="14444" y="25652"/>
                        </a:cubicBezTo>
                        <a:cubicBezTo>
                          <a:pt x="14410" y="25652"/>
                          <a:pt x="14410" y="25686"/>
                          <a:pt x="14377" y="25719"/>
                        </a:cubicBezTo>
                        <a:lnTo>
                          <a:pt x="14244" y="25853"/>
                        </a:lnTo>
                        <a:lnTo>
                          <a:pt x="14110" y="25986"/>
                        </a:lnTo>
                        <a:cubicBezTo>
                          <a:pt x="14310" y="26353"/>
                          <a:pt x="14344" y="26753"/>
                          <a:pt x="14210" y="27153"/>
                        </a:cubicBezTo>
                        <a:cubicBezTo>
                          <a:pt x="14144" y="27254"/>
                          <a:pt x="14077" y="27320"/>
                          <a:pt x="13977" y="27420"/>
                        </a:cubicBezTo>
                        <a:cubicBezTo>
                          <a:pt x="13843" y="28121"/>
                          <a:pt x="13977" y="28288"/>
                          <a:pt x="14644" y="28421"/>
                        </a:cubicBezTo>
                        <a:lnTo>
                          <a:pt x="14744" y="28421"/>
                        </a:lnTo>
                        <a:cubicBezTo>
                          <a:pt x="14877" y="28421"/>
                          <a:pt x="15044" y="28454"/>
                          <a:pt x="15111" y="28621"/>
                        </a:cubicBezTo>
                        <a:lnTo>
                          <a:pt x="15144" y="28721"/>
                        </a:lnTo>
                        <a:cubicBezTo>
                          <a:pt x="15178" y="28788"/>
                          <a:pt x="15178" y="28888"/>
                          <a:pt x="15211" y="28955"/>
                        </a:cubicBezTo>
                        <a:cubicBezTo>
                          <a:pt x="15211" y="28988"/>
                          <a:pt x="15244" y="29021"/>
                          <a:pt x="15244" y="29088"/>
                        </a:cubicBezTo>
                        <a:lnTo>
                          <a:pt x="15244" y="29155"/>
                        </a:lnTo>
                        <a:cubicBezTo>
                          <a:pt x="15278" y="29188"/>
                          <a:pt x="15311" y="29255"/>
                          <a:pt x="15344" y="29322"/>
                        </a:cubicBezTo>
                        <a:cubicBezTo>
                          <a:pt x="15344" y="29355"/>
                          <a:pt x="15378" y="29388"/>
                          <a:pt x="15411" y="29388"/>
                        </a:cubicBezTo>
                        <a:cubicBezTo>
                          <a:pt x="15444" y="29422"/>
                          <a:pt x="15478" y="29455"/>
                          <a:pt x="15511" y="29488"/>
                        </a:cubicBezTo>
                        <a:cubicBezTo>
                          <a:pt x="15545" y="29522"/>
                          <a:pt x="15578" y="29522"/>
                          <a:pt x="15611" y="29555"/>
                        </a:cubicBezTo>
                        <a:cubicBezTo>
                          <a:pt x="15678" y="29589"/>
                          <a:pt x="15745" y="29589"/>
                          <a:pt x="15811" y="29589"/>
                        </a:cubicBezTo>
                        <a:lnTo>
                          <a:pt x="15911" y="29589"/>
                        </a:lnTo>
                        <a:cubicBezTo>
                          <a:pt x="15928" y="29605"/>
                          <a:pt x="15945" y="29614"/>
                          <a:pt x="15962" y="29614"/>
                        </a:cubicBezTo>
                        <a:cubicBezTo>
                          <a:pt x="15978" y="29614"/>
                          <a:pt x="15995" y="29605"/>
                          <a:pt x="16012" y="29589"/>
                        </a:cubicBezTo>
                        <a:lnTo>
                          <a:pt x="16078" y="29589"/>
                        </a:lnTo>
                        <a:cubicBezTo>
                          <a:pt x="16579" y="29589"/>
                          <a:pt x="16779" y="29355"/>
                          <a:pt x="16845" y="28821"/>
                        </a:cubicBezTo>
                        <a:cubicBezTo>
                          <a:pt x="16845" y="28721"/>
                          <a:pt x="16879" y="28621"/>
                          <a:pt x="16912" y="28521"/>
                        </a:cubicBezTo>
                        <a:cubicBezTo>
                          <a:pt x="16946" y="28454"/>
                          <a:pt x="16946" y="28421"/>
                          <a:pt x="16946" y="28388"/>
                        </a:cubicBezTo>
                        <a:lnTo>
                          <a:pt x="17012" y="28388"/>
                        </a:lnTo>
                        <a:lnTo>
                          <a:pt x="17079" y="28321"/>
                        </a:lnTo>
                        <a:cubicBezTo>
                          <a:pt x="17112" y="28354"/>
                          <a:pt x="17179" y="28388"/>
                          <a:pt x="17246" y="28388"/>
                        </a:cubicBezTo>
                        <a:cubicBezTo>
                          <a:pt x="17379" y="28354"/>
                          <a:pt x="17546" y="28288"/>
                          <a:pt x="17646" y="28154"/>
                        </a:cubicBezTo>
                        <a:cubicBezTo>
                          <a:pt x="17880" y="28087"/>
                          <a:pt x="18280" y="27987"/>
                          <a:pt x="18180" y="27620"/>
                        </a:cubicBezTo>
                        <a:cubicBezTo>
                          <a:pt x="18146" y="27420"/>
                          <a:pt x="18046" y="27254"/>
                          <a:pt x="17880" y="27153"/>
                        </a:cubicBezTo>
                        <a:cubicBezTo>
                          <a:pt x="17779" y="27087"/>
                          <a:pt x="17679" y="27087"/>
                          <a:pt x="17579" y="27053"/>
                        </a:cubicBezTo>
                        <a:lnTo>
                          <a:pt x="17513" y="27053"/>
                        </a:lnTo>
                        <a:cubicBezTo>
                          <a:pt x="17212" y="26887"/>
                          <a:pt x="17146" y="26686"/>
                          <a:pt x="17346" y="26320"/>
                        </a:cubicBezTo>
                        <a:cubicBezTo>
                          <a:pt x="17346" y="26286"/>
                          <a:pt x="17379" y="26253"/>
                          <a:pt x="17413" y="26219"/>
                        </a:cubicBezTo>
                        <a:cubicBezTo>
                          <a:pt x="17479" y="26086"/>
                          <a:pt x="17513" y="25986"/>
                          <a:pt x="17646" y="25986"/>
                        </a:cubicBezTo>
                        <a:cubicBezTo>
                          <a:pt x="17746" y="25986"/>
                          <a:pt x="17813" y="26019"/>
                          <a:pt x="17880" y="26053"/>
                        </a:cubicBezTo>
                        <a:cubicBezTo>
                          <a:pt x="17946" y="26086"/>
                          <a:pt x="17980" y="26086"/>
                          <a:pt x="18013" y="26086"/>
                        </a:cubicBezTo>
                        <a:cubicBezTo>
                          <a:pt x="18046" y="26086"/>
                          <a:pt x="18046" y="26086"/>
                          <a:pt x="18080" y="26053"/>
                        </a:cubicBezTo>
                        <a:cubicBezTo>
                          <a:pt x="18146" y="26053"/>
                          <a:pt x="18180" y="25986"/>
                          <a:pt x="18213" y="25919"/>
                        </a:cubicBezTo>
                        <a:cubicBezTo>
                          <a:pt x="18213" y="25919"/>
                          <a:pt x="18213" y="25886"/>
                          <a:pt x="18213" y="25886"/>
                        </a:cubicBezTo>
                        <a:lnTo>
                          <a:pt x="18213" y="25853"/>
                        </a:lnTo>
                        <a:cubicBezTo>
                          <a:pt x="18246" y="25786"/>
                          <a:pt x="18246" y="25752"/>
                          <a:pt x="18213" y="25719"/>
                        </a:cubicBezTo>
                        <a:lnTo>
                          <a:pt x="18213" y="25652"/>
                        </a:lnTo>
                        <a:cubicBezTo>
                          <a:pt x="18213" y="25652"/>
                          <a:pt x="18213" y="25619"/>
                          <a:pt x="18213" y="25619"/>
                        </a:cubicBezTo>
                        <a:cubicBezTo>
                          <a:pt x="18080" y="25419"/>
                          <a:pt x="17980" y="25185"/>
                          <a:pt x="17946" y="24952"/>
                        </a:cubicBezTo>
                        <a:cubicBezTo>
                          <a:pt x="17846" y="24485"/>
                          <a:pt x="17746" y="23985"/>
                          <a:pt x="17012" y="23951"/>
                        </a:cubicBezTo>
                        <a:cubicBezTo>
                          <a:pt x="16996" y="23968"/>
                          <a:pt x="16987" y="23976"/>
                          <a:pt x="16979" y="23976"/>
                        </a:cubicBezTo>
                        <a:cubicBezTo>
                          <a:pt x="16971" y="23976"/>
                          <a:pt x="16962" y="23968"/>
                          <a:pt x="16946" y="23951"/>
                        </a:cubicBezTo>
                        <a:lnTo>
                          <a:pt x="16912" y="23951"/>
                        </a:lnTo>
                        <a:cubicBezTo>
                          <a:pt x="16879" y="23918"/>
                          <a:pt x="16879" y="23851"/>
                          <a:pt x="16879" y="23784"/>
                        </a:cubicBezTo>
                        <a:cubicBezTo>
                          <a:pt x="16879" y="23718"/>
                          <a:pt x="16845" y="23651"/>
                          <a:pt x="16812" y="23584"/>
                        </a:cubicBezTo>
                        <a:cubicBezTo>
                          <a:pt x="16879" y="23551"/>
                          <a:pt x="16912" y="23518"/>
                          <a:pt x="16946" y="23518"/>
                        </a:cubicBezTo>
                        <a:cubicBezTo>
                          <a:pt x="17012" y="23518"/>
                          <a:pt x="17046" y="23551"/>
                          <a:pt x="17079" y="23618"/>
                        </a:cubicBezTo>
                        <a:cubicBezTo>
                          <a:pt x="17212" y="23751"/>
                          <a:pt x="17413" y="23818"/>
                          <a:pt x="17613" y="23851"/>
                        </a:cubicBezTo>
                        <a:cubicBezTo>
                          <a:pt x="17779" y="23818"/>
                          <a:pt x="17946" y="23718"/>
                          <a:pt x="18080" y="23584"/>
                        </a:cubicBezTo>
                        <a:cubicBezTo>
                          <a:pt x="18180" y="23351"/>
                          <a:pt x="18246" y="23084"/>
                          <a:pt x="18213" y="22850"/>
                        </a:cubicBezTo>
                        <a:cubicBezTo>
                          <a:pt x="18180" y="22617"/>
                          <a:pt x="18146" y="22350"/>
                          <a:pt x="17980" y="22350"/>
                        </a:cubicBezTo>
                        <a:lnTo>
                          <a:pt x="17913" y="22350"/>
                        </a:lnTo>
                        <a:cubicBezTo>
                          <a:pt x="17779" y="22383"/>
                          <a:pt x="17646" y="22417"/>
                          <a:pt x="17479" y="22417"/>
                        </a:cubicBezTo>
                        <a:cubicBezTo>
                          <a:pt x="17445" y="22411"/>
                          <a:pt x="17411" y="22408"/>
                          <a:pt x="17376" y="22408"/>
                        </a:cubicBezTo>
                        <a:cubicBezTo>
                          <a:pt x="17211" y="22408"/>
                          <a:pt x="17050" y="22473"/>
                          <a:pt x="16912" y="22584"/>
                        </a:cubicBezTo>
                        <a:lnTo>
                          <a:pt x="16879" y="22617"/>
                        </a:lnTo>
                        <a:cubicBezTo>
                          <a:pt x="16845" y="22650"/>
                          <a:pt x="16812" y="22684"/>
                          <a:pt x="16812" y="22717"/>
                        </a:cubicBezTo>
                        <a:lnTo>
                          <a:pt x="16378" y="22617"/>
                        </a:lnTo>
                        <a:cubicBezTo>
                          <a:pt x="16345" y="22584"/>
                          <a:pt x="16312" y="22584"/>
                          <a:pt x="16278" y="22584"/>
                        </a:cubicBezTo>
                        <a:cubicBezTo>
                          <a:pt x="16212" y="22584"/>
                          <a:pt x="16112" y="22617"/>
                          <a:pt x="16045" y="22650"/>
                        </a:cubicBezTo>
                        <a:cubicBezTo>
                          <a:pt x="16012" y="22684"/>
                          <a:pt x="15978" y="22717"/>
                          <a:pt x="15911" y="22717"/>
                        </a:cubicBezTo>
                        <a:cubicBezTo>
                          <a:pt x="15911" y="22717"/>
                          <a:pt x="15878" y="22717"/>
                          <a:pt x="15845" y="22650"/>
                        </a:cubicBezTo>
                        <a:cubicBezTo>
                          <a:pt x="15845" y="22584"/>
                          <a:pt x="15811" y="22550"/>
                          <a:pt x="15778" y="22483"/>
                        </a:cubicBezTo>
                        <a:cubicBezTo>
                          <a:pt x="15611" y="22150"/>
                          <a:pt x="15378" y="21883"/>
                          <a:pt x="15111" y="21650"/>
                        </a:cubicBezTo>
                        <a:cubicBezTo>
                          <a:pt x="14644" y="21249"/>
                          <a:pt x="14210" y="20849"/>
                          <a:pt x="14310" y="20115"/>
                        </a:cubicBezTo>
                        <a:cubicBezTo>
                          <a:pt x="14410" y="20048"/>
                          <a:pt x="14510" y="19982"/>
                          <a:pt x="14611" y="19948"/>
                        </a:cubicBezTo>
                        <a:cubicBezTo>
                          <a:pt x="14777" y="19848"/>
                          <a:pt x="14911" y="19748"/>
                          <a:pt x="15011" y="19581"/>
                        </a:cubicBezTo>
                        <a:cubicBezTo>
                          <a:pt x="15044" y="19548"/>
                          <a:pt x="15078" y="19515"/>
                          <a:pt x="15078" y="19448"/>
                        </a:cubicBezTo>
                        <a:cubicBezTo>
                          <a:pt x="15111" y="19381"/>
                          <a:pt x="15111" y="19315"/>
                          <a:pt x="15111" y="19281"/>
                        </a:cubicBezTo>
                        <a:cubicBezTo>
                          <a:pt x="15111" y="19081"/>
                          <a:pt x="15011" y="19014"/>
                          <a:pt x="14844" y="18981"/>
                        </a:cubicBezTo>
                        <a:lnTo>
                          <a:pt x="14444" y="18681"/>
                        </a:lnTo>
                        <a:cubicBezTo>
                          <a:pt x="14444" y="18614"/>
                          <a:pt x="14444" y="18547"/>
                          <a:pt x="14444" y="18514"/>
                        </a:cubicBezTo>
                        <a:cubicBezTo>
                          <a:pt x="14377" y="18247"/>
                          <a:pt x="14244" y="18014"/>
                          <a:pt x="14043" y="17813"/>
                        </a:cubicBezTo>
                        <a:cubicBezTo>
                          <a:pt x="13977" y="17747"/>
                          <a:pt x="13910" y="17680"/>
                          <a:pt x="13877" y="17613"/>
                        </a:cubicBezTo>
                        <a:cubicBezTo>
                          <a:pt x="13810" y="17547"/>
                          <a:pt x="13743" y="17513"/>
                          <a:pt x="13710" y="17480"/>
                        </a:cubicBezTo>
                        <a:lnTo>
                          <a:pt x="13677" y="17447"/>
                        </a:lnTo>
                        <a:cubicBezTo>
                          <a:pt x="13543" y="17280"/>
                          <a:pt x="13410" y="17113"/>
                          <a:pt x="13310" y="16946"/>
                        </a:cubicBezTo>
                        <a:cubicBezTo>
                          <a:pt x="13210" y="16779"/>
                          <a:pt x="13109" y="16646"/>
                          <a:pt x="13009" y="16513"/>
                        </a:cubicBezTo>
                        <a:lnTo>
                          <a:pt x="12175" y="15378"/>
                        </a:lnTo>
                        <a:cubicBezTo>
                          <a:pt x="12142" y="15345"/>
                          <a:pt x="12109" y="15312"/>
                          <a:pt x="12042" y="15278"/>
                        </a:cubicBezTo>
                        <a:cubicBezTo>
                          <a:pt x="11942" y="15212"/>
                          <a:pt x="11875" y="15145"/>
                          <a:pt x="11809" y="15045"/>
                        </a:cubicBezTo>
                        <a:cubicBezTo>
                          <a:pt x="11775" y="15011"/>
                          <a:pt x="11742" y="14978"/>
                          <a:pt x="11742" y="14911"/>
                        </a:cubicBezTo>
                        <a:cubicBezTo>
                          <a:pt x="12075" y="14811"/>
                          <a:pt x="12342" y="14578"/>
                          <a:pt x="12476" y="14244"/>
                        </a:cubicBezTo>
                        <a:cubicBezTo>
                          <a:pt x="12576" y="14044"/>
                          <a:pt x="12709" y="13877"/>
                          <a:pt x="12876" y="13744"/>
                        </a:cubicBezTo>
                        <a:lnTo>
                          <a:pt x="13009" y="13711"/>
                        </a:lnTo>
                        <a:lnTo>
                          <a:pt x="13109" y="13711"/>
                        </a:lnTo>
                        <a:cubicBezTo>
                          <a:pt x="13376" y="13711"/>
                          <a:pt x="13643" y="13610"/>
                          <a:pt x="13877" y="13444"/>
                        </a:cubicBezTo>
                        <a:cubicBezTo>
                          <a:pt x="13910" y="13377"/>
                          <a:pt x="13943" y="13344"/>
                          <a:pt x="14010" y="13277"/>
                        </a:cubicBezTo>
                        <a:lnTo>
                          <a:pt x="14043" y="13244"/>
                        </a:lnTo>
                        <a:cubicBezTo>
                          <a:pt x="14210" y="13110"/>
                          <a:pt x="14410" y="12977"/>
                          <a:pt x="14611" y="12877"/>
                        </a:cubicBezTo>
                        <a:cubicBezTo>
                          <a:pt x="14777" y="12777"/>
                          <a:pt x="14944" y="12643"/>
                          <a:pt x="15111" y="12543"/>
                        </a:cubicBezTo>
                        <a:cubicBezTo>
                          <a:pt x="15344" y="12543"/>
                          <a:pt x="15444" y="12343"/>
                          <a:pt x="15511" y="12176"/>
                        </a:cubicBezTo>
                        <a:cubicBezTo>
                          <a:pt x="15511" y="12143"/>
                          <a:pt x="15511" y="12076"/>
                          <a:pt x="15511" y="12043"/>
                        </a:cubicBezTo>
                        <a:cubicBezTo>
                          <a:pt x="15811" y="11843"/>
                          <a:pt x="16012" y="11542"/>
                          <a:pt x="16078" y="11209"/>
                        </a:cubicBezTo>
                        <a:cubicBezTo>
                          <a:pt x="16212" y="11142"/>
                          <a:pt x="16312" y="11009"/>
                          <a:pt x="16378" y="10875"/>
                        </a:cubicBezTo>
                        <a:lnTo>
                          <a:pt x="16445" y="10875"/>
                        </a:lnTo>
                        <a:cubicBezTo>
                          <a:pt x="16579" y="10808"/>
                          <a:pt x="16712" y="10775"/>
                          <a:pt x="16845" y="10708"/>
                        </a:cubicBezTo>
                        <a:lnTo>
                          <a:pt x="17079" y="10642"/>
                        </a:lnTo>
                        <a:lnTo>
                          <a:pt x="17212" y="10642"/>
                        </a:lnTo>
                        <a:lnTo>
                          <a:pt x="17312" y="10675"/>
                        </a:lnTo>
                        <a:cubicBezTo>
                          <a:pt x="17513" y="10708"/>
                          <a:pt x="17679" y="10808"/>
                          <a:pt x="17813" y="10942"/>
                        </a:cubicBezTo>
                        <a:cubicBezTo>
                          <a:pt x="17946" y="11075"/>
                          <a:pt x="18080" y="11142"/>
                          <a:pt x="18280" y="11142"/>
                        </a:cubicBezTo>
                        <a:lnTo>
                          <a:pt x="18413" y="11142"/>
                        </a:lnTo>
                        <a:cubicBezTo>
                          <a:pt x="18480" y="11109"/>
                          <a:pt x="18547" y="11075"/>
                          <a:pt x="18580" y="11075"/>
                        </a:cubicBezTo>
                        <a:cubicBezTo>
                          <a:pt x="18613" y="11042"/>
                          <a:pt x="18647" y="11009"/>
                          <a:pt x="18680" y="11009"/>
                        </a:cubicBezTo>
                        <a:lnTo>
                          <a:pt x="18747" y="10975"/>
                        </a:lnTo>
                        <a:cubicBezTo>
                          <a:pt x="18747" y="10808"/>
                          <a:pt x="18780" y="10675"/>
                          <a:pt x="18847" y="10542"/>
                        </a:cubicBezTo>
                        <a:cubicBezTo>
                          <a:pt x="18947" y="10375"/>
                          <a:pt x="18980" y="10175"/>
                          <a:pt x="18914" y="9975"/>
                        </a:cubicBezTo>
                        <a:cubicBezTo>
                          <a:pt x="19014" y="9474"/>
                          <a:pt x="18847" y="9207"/>
                          <a:pt x="18313" y="9007"/>
                        </a:cubicBezTo>
                        <a:cubicBezTo>
                          <a:pt x="18113" y="8940"/>
                          <a:pt x="17880" y="8907"/>
                          <a:pt x="17646" y="8907"/>
                        </a:cubicBezTo>
                        <a:cubicBezTo>
                          <a:pt x="17279" y="8907"/>
                          <a:pt x="16946" y="8974"/>
                          <a:pt x="16579" y="9107"/>
                        </a:cubicBezTo>
                        <a:cubicBezTo>
                          <a:pt x="16345" y="9174"/>
                          <a:pt x="16078" y="9241"/>
                          <a:pt x="15811" y="9307"/>
                        </a:cubicBezTo>
                        <a:lnTo>
                          <a:pt x="15478" y="9674"/>
                        </a:lnTo>
                        <a:cubicBezTo>
                          <a:pt x="15444" y="9674"/>
                          <a:pt x="15411" y="9708"/>
                          <a:pt x="15411" y="9708"/>
                        </a:cubicBezTo>
                        <a:lnTo>
                          <a:pt x="13877" y="9708"/>
                        </a:lnTo>
                        <a:cubicBezTo>
                          <a:pt x="13810" y="9708"/>
                          <a:pt x="13710" y="9741"/>
                          <a:pt x="13643" y="9774"/>
                        </a:cubicBezTo>
                        <a:cubicBezTo>
                          <a:pt x="13610" y="9841"/>
                          <a:pt x="13576" y="9908"/>
                          <a:pt x="13576" y="10008"/>
                        </a:cubicBezTo>
                        <a:lnTo>
                          <a:pt x="13576" y="10075"/>
                        </a:lnTo>
                        <a:lnTo>
                          <a:pt x="13576" y="10141"/>
                        </a:lnTo>
                        <a:cubicBezTo>
                          <a:pt x="13310" y="10375"/>
                          <a:pt x="12976" y="10508"/>
                          <a:pt x="12642" y="10508"/>
                        </a:cubicBezTo>
                        <a:cubicBezTo>
                          <a:pt x="12242" y="10508"/>
                          <a:pt x="11875" y="10308"/>
                          <a:pt x="11642" y="9975"/>
                        </a:cubicBezTo>
                        <a:lnTo>
                          <a:pt x="11508" y="9975"/>
                        </a:lnTo>
                        <a:cubicBezTo>
                          <a:pt x="11442" y="9941"/>
                          <a:pt x="11375" y="9941"/>
                          <a:pt x="11342" y="9941"/>
                        </a:cubicBezTo>
                        <a:cubicBezTo>
                          <a:pt x="11208" y="9941"/>
                          <a:pt x="11141" y="10008"/>
                          <a:pt x="11108" y="10175"/>
                        </a:cubicBezTo>
                        <a:lnTo>
                          <a:pt x="10908" y="10308"/>
                        </a:lnTo>
                        <a:lnTo>
                          <a:pt x="10741" y="10308"/>
                        </a:lnTo>
                        <a:cubicBezTo>
                          <a:pt x="10374" y="10442"/>
                          <a:pt x="10141" y="10808"/>
                          <a:pt x="10141" y="11209"/>
                        </a:cubicBezTo>
                        <a:cubicBezTo>
                          <a:pt x="10141" y="11242"/>
                          <a:pt x="10141" y="11275"/>
                          <a:pt x="10174" y="11342"/>
                        </a:cubicBezTo>
                        <a:cubicBezTo>
                          <a:pt x="10107" y="11409"/>
                          <a:pt x="10041" y="11476"/>
                          <a:pt x="9941" y="11509"/>
                        </a:cubicBezTo>
                        <a:cubicBezTo>
                          <a:pt x="9740" y="11642"/>
                          <a:pt x="9607" y="11843"/>
                          <a:pt x="9574" y="12076"/>
                        </a:cubicBezTo>
                        <a:cubicBezTo>
                          <a:pt x="9540" y="12109"/>
                          <a:pt x="9507" y="12143"/>
                          <a:pt x="9474" y="12209"/>
                        </a:cubicBezTo>
                        <a:cubicBezTo>
                          <a:pt x="9440" y="12243"/>
                          <a:pt x="9440" y="12310"/>
                          <a:pt x="9440" y="12343"/>
                        </a:cubicBezTo>
                        <a:cubicBezTo>
                          <a:pt x="9340" y="12376"/>
                          <a:pt x="9240" y="12376"/>
                          <a:pt x="9140" y="12376"/>
                        </a:cubicBezTo>
                        <a:cubicBezTo>
                          <a:pt x="9007" y="12376"/>
                          <a:pt x="8906" y="12343"/>
                          <a:pt x="8806" y="12343"/>
                        </a:cubicBezTo>
                        <a:cubicBezTo>
                          <a:pt x="8773" y="12276"/>
                          <a:pt x="8740" y="12243"/>
                          <a:pt x="8706" y="12209"/>
                        </a:cubicBezTo>
                        <a:lnTo>
                          <a:pt x="8573" y="12209"/>
                        </a:lnTo>
                        <a:lnTo>
                          <a:pt x="8506" y="12176"/>
                        </a:lnTo>
                        <a:cubicBezTo>
                          <a:pt x="8139" y="12076"/>
                          <a:pt x="7839" y="11976"/>
                          <a:pt x="7739" y="11576"/>
                        </a:cubicBezTo>
                        <a:cubicBezTo>
                          <a:pt x="7706" y="11509"/>
                          <a:pt x="7672" y="11442"/>
                          <a:pt x="7639" y="11376"/>
                        </a:cubicBezTo>
                        <a:cubicBezTo>
                          <a:pt x="7539" y="11275"/>
                          <a:pt x="7472" y="11142"/>
                          <a:pt x="7472" y="11009"/>
                        </a:cubicBezTo>
                        <a:cubicBezTo>
                          <a:pt x="7439" y="10942"/>
                          <a:pt x="7439" y="10909"/>
                          <a:pt x="7439" y="10842"/>
                        </a:cubicBezTo>
                        <a:cubicBezTo>
                          <a:pt x="7439" y="10808"/>
                          <a:pt x="7405" y="10742"/>
                          <a:pt x="7372" y="10708"/>
                        </a:cubicBezTo>
                        <a:cubicBezTo>
                          <a:pt x="7339" y="10675"/>
                          <a:pt x="7305" y="10675"/>
                          <a:pt x="7305" y="10675"/>
                        </a:cubicBezTo>
                        <a:lnTo>
                          <a:pt x="7239" y="10675"/>
                        </a:lnTo>
                        <a:lnTo>
                          <a:pt x="7272" y="10642"/>
                        </a:lnTo>
                        <a:cubicBezTo>
                          <a:pt x="7305" y="10542"/>
                          <a:pt x="7272" y="10442"/>
                          <a:pt x="7205" y="10341"/>
                        </a:cubicBezTo>
                        <a:cubicBezTo>
                          <a:pt x="7072" y="10208"/>
                          <a:pt x="6905" y="10141"/>
                          <a:pt x="6738" y="10108"/>
                        </a:cubicBezTo>
                        <a:cubicBezTo>
                          <a:pt x="6471" y="10075"/>
                          <a:pt x="6205" y="9874"/>
                          <a:pt x="6138" y="9608"/>
                        </a:cubicBezTo>
                        <a:cubicBezTo>
                          <a:pt x="5738" y="8340"/>
                          <a:pt x="5537" y="6906"/>
                          <a:pt x="6705" y="5638"/>
                        </a:cubicBezTo>
                        <a:cubicBezTo>
                          <a:pt x="6885" y="5428"/>
                          <a:pt x="7145" y="5299"/>
                          <a:pt x="7438" y="5299"/>
                        </a:cubicBezTo>
                        <a:cubicBezTo>
                          <a:pt x="7471" y="5299"/>
                          <a:pt x="7505" y="5301"/>
                          <a:pt x="7539" y="5305"/>
                        </a:cubicBezTo>
                        <a:cubicBezTo>
                          <a:pt x="7672" y="5305"/>
                          <a:pt x="7806" y="5305"/>
                          <a:pt x="7939" y="5338"/>
                        </a:cubicBezTo>
                        <a:lnTo>
                          <a:pt x="8439" y="5338"/>
                        </a:lnTo>
                        <a:lnTo>
                          <a:pt x="8473" y="5305"/>
                        </a:lnTo>
                        <a:cubicBezTo>
                          <a:pt x="8560" y="5450"/>
                          <a:pt x="8698" y="5544"/>
                          <a:pt x="8864" y="5544"/>
                        </a:cubicBezTo>
                        <a:cubicBezTo>
                          <a:pt x="8889" y="5544"/>
                          <a:pt x="8914" y="5542"/>
                          <a:pt x="8940" y="5538"/>
                        </a:cubicBezTo>
                        <a:lnTo>
                          <a:pt x="9040" y="5538"/>
                        </a:lnTo>
                        <a:cubicBezTo>
                          <a:pt x="9107" y="5538"/>
                          <a:pt x="9140" y="5505"/>
                          <a:pt x="9173" y="5505"/>
                        </a:cubicBezTo>
                        <a:cubicBezTo>
                          <a:pt x="9240" y="5571"/>
                          <a:pt x="9307" y="5605"/>
                          <a:pt x="9407" y="5605"/>
                        </a:cubicBezTo>
                        <a:cubicBezTo>
                          <a:pt x="9540" y="5605"/>
                          <a:pt x="9674" y="5538"/>
                          <a:pt x="9740" y="5438"/>
                        </a:cubicBezTo>
                        <a:cubicBezTo>
                          <a:pt x="9840" y="5371"/>
                          <a:pt x="9907" y="5305"/>
                          <a:pt x="10007" y="5271"/>
                        </a:cubicBezTo>
                        <a:cubicBezTo>
                          <a:pt x="10007" y="5238"/>
                          <a:pt x="10041" y="5204"/>
                          <a:pt x="10041" y="5204"/>
                        </a:cubicBezTo>
                        <a:lnTo>
                          <a:pt x="10307" y="5271"/>
                        </a:lnTo>
                        <a:cubicBezTo>
                          <a:pt x="10474" y="5338"/>
                          <a:pt x="10674" y="5405"/>
                          <a:pt x="10875" y="5405"/>
                        </a:cubicBezTo>
                        <a:lnTo>
                          <a:pt x="10975" y="5405"/>
                        </a:lnTo>
                        <a:cubicBezTo>
                          <a:pt x="11075" y="5405"/>
                          <a:pt x="11175" y="5338"/>
                          <a:pt x="11275" y="5271"/>
                        </a:cubicBezTo>
                        <a:lnTo>
                          <a:pt x="11442" y="5305"/>
                        </a:lnTo>
                        <a:cubicBezTo>
                          <a:pt x="11542" y="5338"/>
                          <a:pt x="11642" y="5338"/>
                          <a:pt x="11708" y="5338"/>
                        </a:cubicBezTo>
                        <a:lnTo>
                          <a:pt x="11942" y="5338"/>
                        </a:lnTo>
                        <a:cubicBezTo>
                          <a:pt x="12009" y="5338"/>
                          <a:pt x="12042" y="5305"/>
                          <a:pt x="12109" y="5305"/>
                        </a:cubicBezTo>
                        <a:cubicBezTo>
                          <a:pt x="12242" y="5371"/>
                          <a:pt x="12409" y="5405"/>
                          <a:pt x="12576" y="5438"/>
                        </a:cubicBezTo>
                        <a:cubicBezTo>
                          <a:pt x="12676" y="5438"/>
                          <a:pt x="12743" y="5405"/>
                          <a:pt x="12843" y="5371"/>
                        </a:cubicBezTo>
                        <a:cubicBezTo>
                          <a:pt x="12843" y="5371"/>
                          <a:pt x="12876" y="5371"/>
                          <a:pt x="12876" y="5405"/>
                        </a:cubicBezTo>
                        <a:lnTo>
                          <a:pt x="12943" y="5438"/>
                        </a:lnTo>
                        <a:cubicBezTo>
                          <a:pt x="12976" y="5438"/>
                          <a:pt x="12976" y="5438"/>
                          <a:pt x="13009" y="5471"/>
                        </a:cubicBezTo>
                        <a:cubicBezTo>
                          <a:pt x="13076" y="5471"/>
                          <a:pt x="13128" y="5486"/>
                          <a:pt x="13185" y="5486"/>
                        </a:cubicBezTo>
                        <a:cubicBezTo>
                          <a:pt x="13213" y="5486"/>
                          <a:pt x="13243" y="5482"/>
                          <a:pt x="13276" y="5471"/>
                        </a:cubicBezTo>
                        <a:cubicBezTo>
                          <a:pt x="13410" y="5471"/>
                          <a:pt x="13543" y="5471"/>
                          <a:pt x="13677" y="5438"/>
                        </a:cubicBezTo>
                        <a:lnTo>
                          <a:pt x="13810" y="5438"/>
                        </a:lnTo>
                        <a:cubicBezTo>
                          <a:pt x="13910" y="5405"/>
                          <a:pt x="13943" y="5338"/>
                          <a:pt x="14010" y="5271"/>
                        </a:cubicBezTo>
                        <a:lnTo>
                          <a:pt x="15278" y="5171"/>
                        </a:lnTo>
                        <a:lnTo>
                          <a:pt x="16245" y="5171"/>
                        </a:lnTo>
                        <a:lnTo>
                          <a:pt x="16345" y="5271"/>
                        </a:lnTo>
                        <a:lnTo>
                          <a:pt x="16979" y="5271"/>
                        </a:lnTo>
                        <a:cubicBezTo>
                          <a:pt x="17112" y="5271"/>
                          <a:pt x="17246" y="5305"/>
                          <a:pt x="17379" y="5338"/>
                        </a:cubicBezTo>
                        <a:cubicBezTo>
                          <a:pt x="17513" y="5405"/>
                          <a:pt x="17613" y="5505"/>
                          <a:pt x="17713" y="5605"/>
                        </a:cubicBezTo>
                        <a:cubicBezTo>
                          <a:pt x="17813" y="5805"/>
                          <a:pt x="18013" y="5905"/>
                          <a:pt x="18213" y="5938"/>
                        </a:cubicBezTo>
                        <a:cubicBezTo>
                          <a:pt x="18246" y="5938"/>
                          <a:pt x="18313" y="5905"/>
                          <a:pt x="18380" y="5905"/>
                        </a:cubicBezTo>
                        <a:lnTo>
                          <a:pt x="19147" y="5905"/>
                        </a:lnTo>
                        <a:cubicBezTo>
                          <a:pt x="19381" y="5938"/>
                          <a:pt x="19647" y="5938"/>
                          <a:pt x="19881" y="5938"/>
                        </a:cubicBezTo>
                        <a:cubicBezTo>
                          <a:pt x="19953" y="5944"/>
                          <a:pt x="20026" y="5947"/>
                          <a:pt x="20098" y="5947"/>
                        </a:cubicBezTo>
                        <a:cubicBezTo>
                          <a:pt x="20458" y="5947"/>
                          <a:pt x="20815" y="5877"/>
                          <a:pt x="21149" y="5738"/>
                        </a:cubicBezTo>
                        <a:lnTo>
                          <a:pt x="21549" y="5738"/>
                        </a:lnTo>
                        <a:cubicBezTo>
                          <a:pt x="21716" y="5738"/>
                          <a:pt x="21882" y="5705"/>
                          <a:pt x="22016" y="5638"/>
                        </a:cubicBezTo>
                        <a:lnTo>
                          <a:pt x="22316" y="5638"/>
                        </a:lnTo>
                        <a:cubicBezTo>
                          <a:pt x="22349" y="5605"/>
                          <a:pt x="22383" y="5605"/>
                          <a:pt x="22449" y="5571"/>
                        </a:cubicBezTo>
                        <a:lnTo>
                          <a:pt x="22483" y="5571"/>
                        </a:lnTo>
                        <a:cubicBezTo>
                          <a:pt x="22516" y="5538"/>
                          <a:pt x="22550" y="5505"/>
                          <a:pt x="22550" y="5471"/>
                        </a:cubicBezTo>
                        <a:cubicBezTo>
                          <a:pt x="23050" y="5271"/>
                          <a:pt x="23450" y="4871"/>
                          <a:pt x="23650" y="4371"/>
                        </a:cubicBezTo>
                        <a:lnTo>
                          <a:pt x="23717" y="4270"/>
                        </a:lnTo>
                        <a:cubicBezTo>
                          <a:pt x="23817" y="4004"/>
                          <a:pt x="24017" y="3803"/>
                          <a:pt x="24251" y="3637"/>
                        </a:cubicBezTo>
                        <a:cubicBezTo>
                          <a:pt x="25018" y="3203"/>
                          <a:pt x="25285" y="2503"/>
                          <a:pt x="25552" y="1769"/>
                        </a:cubicBezTo>
                        <a:lnTo>
                          <a:pt x="25618" y="1569"/>
                        </a:lnTo>
                        <a:cubicBezTo>
                          <a:pt x="25819" y="1569"/>
                          <a:pt x="25985" y="1468"/>
                          <a:pt x="26119" y="1302"/>
                        </a:cubicBezTo>
                        <a:cubicBezTo>
                          <a:pt x="26219" y="1135"/>
                          <a:pt x="26119" y="901"/>
                          <a:pt x="26019" y="701"/>
                        </a:cubicBezTo>
                        <a:cubicBezTo>
                          <a:pt x="25985" y="601"/>
                          <a:pt x="25952" y="534"/>
                          <a:pt x="25919" y="434"/>
                        </a:cubicBezTo>
                        <a:cubicBezTo>
                          <a:pt x="25852" y="401"/>
                          <a:pt x="25785" y="368"/>
                          <a:pt x="25718" y="301"/>
                        </a:cubicBezTo>
                        <a:cubicBezTo>
                          <a:pt x="25552" y="134"/>
                          <a:pt x="25285" y="34"/>
                          <a:pt x="2505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3" name="Google Shape;438;p16">
                    <a:extLst>
                      <a:ext uri="{FF2B5EF4-FFF2-40B4-BE49-F238E27FC236}">
                        <a16:creationId xmlns="" xmlns:a16="http://schemas.microsoft.com/office/drawing/2014/main" id="{BED39B15-016A-4F13-DC4F-4C5997DE34DB}"/>
                      </a:ext>
                    </a:extLst>
                  </p:cNvPr>
                  <p:cNvSpPr/>
                  <p:nvPr/>
                </p:nvSpPr>
                <p:spPr>
                  <a:xfrm>
                    <a:off x="4819263" y="3212900"/>
                    <a:ext cx="21700" cy="22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8" h="901" extrusionOk="0">
                        <a:moveTo>
                          <a:pt x="467" y="0"/>
                        </a:moveTo>
                        <a:cubicBezTo>
                          <a:pt x="334" y="33"/>
                          <a:pt x="234" y="67"/>
                          <a:pt x="134" y="134"/>
                        </a:cubicBezTo>
                        <a:cubicBezTo>
                          <a:pt x="134" y="134"/>
                          <a:pt x="100" y="134"/>
                          <a:pt x="100" y="167"/>
                        </a:cubicBezTo>
                        <a:cubicBezTo>
                          <a:pt x="34" y="234"/>
                          <a:pt x="0" y="334"/>
                          <a:pt x="0" y="434"/>
                        </a:cubicBezTo>
                        <a:cubicBezTo>
                          <a:pt x="0" y="734"/>
                          <a:pt x="167" y="901"/>
                          <a:pt x="367" y="901"/>
                        </a:cubicBezTo>
                        <a:cubicBezTo>
                          <a:pt x="434" y="901"/>
                          <a:pt x="501" y="867"/>
                          <a:pt x="567" y="867"/>
                        </a:cubicBezTo>
                        <a:lnTo>
                          <a:pt x="834" y="534"/>
                        </a:lnTo>
                        <a:cubicBezTo>
                          <a:pt x="867" y="400"/>
                          <a:pt x="867" y="234"/>
                          <a:pt x="767" y="134"/>
                        </a:cubicBezTo>
                        <a:cubicBezTo>
                          <a:pt x="701" y="33"/>
                          <a:pt x="567" y="0"/>
                          <a:pt x="4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4" name="Google Shape;439;p16">
                    <a:extLst>
                      <a:ext uri="{FF2B5EF4-FFF2-40B4-BE49-F238E27FC236}">
                        <a16:creationId xmlns="" xmlns:a16="http://schemas.microsoft.com/office/drawing/2014/main" id="{16D4195F-0E6D-0FF9-2C2B-0CA88D80D597}"/>
                      </a:ext>
                    </a:extLst>
                  </p:cNvPr>
                  <p:cNvSpPr/>
                  <p:nvPr/>
                </p:nvSpPr>
                <p:spPr>
                  <a:xfrm>
                    <a:off x="5286263" y="2241350"/>
                    <a:ext cx="18375" cy="22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5" h="902" extrusionOk="0">
                        <a:moveTo>
                          <a:pt x="334" y="1"/>
                        </a:moveTo>
                        <a:cubicBezTo>
                          <a:pt x="234" y="1"/>
                          <a:pt x="134" y="34"/>
                          <a:pt x="67" y="101"/>
                        </a:cubicBezTo>
                        <a:cubicBezTo>
                          <a:pt x="34" y="168"/>
                          <a:pt x="34" y="268"/>
                          <a:pt x="67" y="368"/>
                        </a:cubicBezTo>
                        <a:cubicBezTo>
                          <a:pt x="100" y="435"/>
                          <a:pt x="100" y="535"/>
                          <a:pt x="67" y="635"/>
                        </a:cubicBezTo>
                        <a:cubicBezTo>
                          <a:pt x="34" y="668"/>
                          <a:pt x="0" y="735"/>
                          <a:pt x="34" y="801"/>
                        </a:cubicBezTo>
                        <a:cubicBezTo>
                          <a:pt x="34" y="835"/>
                          <a:pt x="67" y="835"/>
                          <a:pt x="67" y="835"/>
                        </a:cubicBezTo>
                        <a:cubicBezTo>
                          <a:pt x="134" y="868"/>
                          <a:pt x="200" y="902"/>
                          <a:pt x="267" y="902"/>
                        </a:cubicBezTo>
                        <a:lnTo>
                          <a:pt x="334" y="902"/>
                        </a:lnTo>
                        <a:cubicBezTo>
                          <a:pt x="667" y="868"/>
                          <a:pt x="734" y="601"/>
                          <a:pt x="734" y="334"/>
                        </a:cubicBezTo>
                        <a:cubicBezTo>
                          <a:pt x="734" y="68"/>
                          <a:pt x="601" y="1"/>
                          <a:pt x="33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5" name="Google Shape;440;p16">
                    <a:extLst>
                      <a:ext uri="{FF2B5EF4-FFF2-40B4-BE49-F238E27FC236}">
                        <a16:creationId xmlns="" xmlns:a16="http://schemas.microsoft.com/office/drawing/2014/main" id="{7FB5B27A-D85F-FE31-22A1-F7A80B136AAC}"/>
                      </a:ext>
                    </a:extLst>
                  </p:cNvPr>
                  <p:cNvSpPr/>
                  <p:nvPr/>
                </p:nvSpPr>
                <p:spPr>
                  <a:xfrm>
                    <a:off x="4794238" y="3089475"/>
                    <a:ext cx="29200" cy="80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3203" extrusionOk="0">
                        <a:moveTo>
                          <a:pt x="601" y="0"/>
                        </a:moveTo>
                        <a:cubicBezTo>
                          <a:pt x="267" y="100"/>
                          <a:pt x="67" y="434"/>
                          <a:pt x="134" y="767"/>
                        </a:cubicBezTo>
                        <a:cubicBezTo>
                          <a:pt x="101" y="1334"/>
                          <a:pt x="134" y="1868"/>
                          <a:pt x="267" y="2402"/>
                        </a:cubicBezTo>
                        <a:cubicBezTo>
                          <a:pt x="101" y="2435"/>
                          <a:pt x="34" y="2502"/>
                          <a:pt x="0" y="2569"/>
                        </a:cubicBezTo>
                        <a:cubicBezTo>
                          <a:pt x="0" y="2669"/>
                          <a:pt x="34" y="2769"/>
                          <a:pt x="167" y="2902"/>
                        </a:cubicBezTo>
                        <a:cubicBezTo>
                          <a:pt x="201" y="2936"/>
                          <a:pt x="267" y="2969"/>
                          <a:pt x="301" y="3036"/>
                        </a:cubicBezTo>
                        <a:cubicBezTo>
                          <a:pt x="334" y="3102"/>
                          <a:pt x="434" y="3169"/>
                          <a:pt x="568" y="3202"/>
                        </a:cubicBezTo>
                        <a:cubicBezTo>
                          <a:pt x="634" y="3202"/>
                          <a:pt x="701" y="3169"/>
                          <a:pt x="734" y="3136"/>
                        </a:cubicBezTo>
                        <a:lnTo>
                          <a:pt x="801" y="2469"/>
                        </a:lnTo>
                        <a:cubicBezTo>
                          <a:pt x="1168" y="1768"/>
                          <a:pt x="1135" y="1501"/>
                          <a:pt x="6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" name="Google Shape;441;p16">
                    <a:extLst>
                      <a:ext uri="{FF2B5EF4-FFF2-40B4-BE49-F238E27FC236}">
                        <a16:creationId xmlns="" xmlns:a16="http://schemas.microsoft.com/office/drawing/2014/main" id="{B35B7967-E59C-EDDD-ECD7-F3E6F833B3F8}"/>
                      </a:ext>
                    </a:extLst>
                  </p:cNvPr>
                  <p:cNvSpPr/>
                  <p:nvPr/>
                </p:nvSpPr>
                <p:spPr>
                  <a:xfrm>
                    <a:off x="4933513" y="3017750"/>
                    <a:ext cx="33375" cy="55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35" h="2236" extrusionOk="0">
                        <a:moveTo>
                          <a:pt x="667" y="0"/>
                        </a:moveTo>
                        <a:cubicBezTo>
                          <a:pt x="534" y="0"/>
                          <a:pt x="434" y="67"/>
                          <a:pt x="367" y="167"/>
                        </a:cubicBezTo>
                        <a:cubicBezTo>
                          <a:pt x="300" y="234"/>
                          <a:pt x="234" y="267"/>
                          <a:pt x="200" y="301"/>
                        </a:cubicBezTo>
                        <a:lnTo>
                          <a:pt x="167" y="534"/>
                        </a:lnTo>
                        <a:cubicBezTo>
                          <a:pt x="0" y="768"/>
                          <a:pt x="0" y="1068"/>
                          <a:pt x="167" y="1268"/>
                        </a:cubicBezTo>
                        <a:lnTo>
                          <a:pt x="567" y="1835"/>
                        </a:lnTo>
                        <a:cubicBezTo>
                          <a:pt x="634" y="2002"/>
                          <a:pt x="801" y="2169"/>
                          <a:pt x="967" y="2235"/>
                        </a:cubicBezTo>
                        <a:cubicBezTo>
                          <a:pt x="1001" y="2202"/>
                          <a:pt x="1034" y="2169"/>
                          <a:pt x="1068" y="2135"/>
                        </a:cubicBezTo>
                        <a:cubicBezTo>
                          <a:pt x="1134" y="2102"/>
                          <a:pt x="1168" y="2069"/>
                          <a:pt x="1168" y="1969"/>
                        </a:cubicBezTo>
                        <a:cubicBezTo>
                          <a:pt x="1134" y="1768"/>
                          <a:pt x="1168" y="1568"/>
                          <a:pt x="1268" y="1401"/>
                        </a:cubicBezTo>
                        <a:cubicBezTo>
                          <a:pt x="1334" y="1168"/>
                          <a:pt x="1301" y="901"/>
                          <a:pt x="1168" y="668"/>
                        </a:cubicBezTo>
                        <a:cubicBezTo>
                          <a:pt x="1168" y="367"/>
                          <a:pt x="1101" y="67"/>
                          <a:pt x="7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5" name="Google Shape;442;p16">
                  <a:extLst>
                    <a:ext uri="{FF2B5EF4-FFF2-40B4-BE49-F238E27FC236}">
                      <a16:creationId xmlns="" xmlns:a16="http://schemas.microsoft.com/office/drawing/2014/main" id="{6C732654-CFCA-F13F-0124-5D40FA6AF270}"/>
                    </a:ext>
                  </a:extLst>
                </p:cNvPr>
                <p:cNvGrpSpPr/>
                <p:nvPr/>
              </p:nvGrpSpPr>
              <p:grpSpPr>
                <a:xfrm>
                  <a:off x="4431488" y="3213725"/>
                  <a:ext cx="1315125" cy="397800"/>
                  <a:chOff x="4428138" y="3213725"/>
                  <a:chExt cx="1315125" cy="397800"/>
                </a:xfrm>
                <a:grpFill/>
              </p:grpSpPr>
              <p:sp>
                <p:nvSpPr>
                  <p:cNvPr id="34" name="Google Shape;443;p16">
                    <a:extLst>
                      <a:ext uri="{FF2B5EF4-FFF2-40B4-BE49-F238E27FC236}">
                        <a16:creationId xmlns="" xmlns:a16="http://schemas.microsoft.com/office/drawing/2014/main" id="{40F813DD-9119-D707-A8A5-0F0FF1758DDF}"/>
                      </a:ext>
                    </a:extLst>
                  </p:cNvPr>
                  <p:cNvSpPr/>
                  <p:nvPr/>
                </p:nvSpPr>
                <p:spPr>
                  <a:xfrm>
                    <a:off x="5033563" y="3342975"/>
                    <a:ext cx="457875" cy="268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315" h="10742" extrusionOk="0">
                        <a:moveTo>
                          <a:pt x="16813" y="1"/>
                        </a:moveTo>
                        <a:cubicBezTo>
                          <a:pt x="16413" y="1"/>
                          <a:pt x="15979" y="134"/>
                          <a:pt x="15679" y="401"/>
                        </a:cubicBezTo>
                        <a:cubicBezTo>
                          <a:pt x="15512" y="535"/>
                          <a:pt x="15345" y="601"/>
                          <a:pt x="15178" y="635"/>
                        </a:cubicBezTo>
                        <a:cubicBezTo>
                          <a:pt x="15045" y="635"/>
                          <a:pt x="14945" y="601"/>
                          <a:pt x="14878" y="535"/>
                        </a:cubicBezTo>
                        <a:cubicBezTo>
                          <a:pt x="14878" y="434"/>
                          <a:pt x="14778" y="401"/>
                          <a:pt x="14711" y="401"/>
                        </a:cubicBezTo>
                        <a:cubicBezTo>
                          <a:pt x="14678" y="368"/>
                          <a:pt x="14645" y="368"/>
                          <a:pt x="14611" y="368"/>
                        </a:cubicBezTo>
                        <a:lnTo>
                          <a:pt x="14111" y="368"/>
                        </a:lnTo>
                        <a:cubicBezTo>
                          <a:pt x="13944" y="401"/>
                          <a:pt x="13811" y="434"/>
                          <a:pt x="13677" y="501"/>
                        </a:cubicBezTo>
                        <a:cubicBezTo>
                          <a:pt x="13511" y="601"/>
                          <a:pt x="13310" y="635"/>
                          <a:pt x="13110" y="635"/>
                        </a:cubicBezTo>
                        <a:cubicBezTo>
                          <a:pt x="12944" y="635"/>
                          <a:pt x="12777" y="668"/>
                          <a:pt x="12643" y="701"/>
                        </a:cubicBezTo>
                        <a:cubicBezTo>
                          <a:pt x="12543" y="701"/>
                          <a:pt x="12410" y="701"/>
                          <a:pt x="12310" y="735"/>
                        </a:cubicBezTo>
                        <a:cubicBezTo>
                          <a:pt x="12176" y="668"/>
                          <a:pt x="12043" y="635"/>
                          <a:pt x="11909" y="635"/>
                        </a:cubicBezTo>
                        <a:cubicBezTo>
                          <a:pt x="11442" y="668"/>
                          <a:pt x="10975" y="701"/>
                          <a:pt x="10542" y="835"/>
                        </a:cubicBezTo>
                        <a:cubicBezTo>
                          <a:pt x="10442" y="835"/>
                          <a:pt x="10308" y="868"/>
                          <a:pt x="10175" y="868"/>
                        </a:cubicBezTo>
                        <a:cubicBezTo>
                          <a:pt x="9708" y="935"/>
                          <a:pt x="9241" y="1002"/>
                          <a:pt x="9041" y="1469"/>
                        </a:cubicBezTo>
                        <a:cubicBezTo>
                          <a:pt x="8674" y="2302"/>
                          <a:pt x="7973" y="2603"/>
                          <a:pt x="7239" y="2903"/>
                        </a:cubicBezTo>
                        <a:cubicBezTo>
                          <a:pt x="7106" y="3003"/>
                          <a:pt x="6939" y="3070"/>
                          <a:pt x="6772" y="3136"/>
                        </a:cubicBezTo>
                        <a:cubicBezTo>
                          <a:pt x="5672" y="3470"/>
                          <a:pt x="4604" y="4004"/>
                          <a:pt x="3704" y="4738"/>
                        </a:cubicBezTo>
                        <a:cubicBezTo>
                          <a:pt x="3437" y="4904"/>
                          <a:pt x="3237" y="5205"/>
                          <a:pt x="3170" y="5505"/>
                        </a:cubicBezTo>
                        <a:cubicBezTo>
                          <a:pt x="3103" y="5872"/>
                          <a:pt x="3036" y="6205"/>
                          <a:pt x="2903" y="6539"/>
                        </a:cubicBezTo>
                        <a:cubicBezTo>
                          <a:pt x="2836" y="6706"/>
                          <a:pt x="2770" y="6872"/>
                          <a:pt x="2736" y="7073"/>
                        </a:cubicBezTo>
                        <a:cubicBezTo>
                          <a:pt x="2736" y="7073"/>
                          <a:pt x="2736" y="7106"/>
                          <a:pt x="2703" y="7106"/>
                        </a:cubicBezTo>
                        <a:lnTo>
                          <a:pt x="2703" y="7139"/>
                        </a:lnTo>
                        <a:lnTo>
                          <a:pt x="2636" y="7139"/>
                        </a:lnTo>
                        <a:cubicBezTo>
                          <a:pt x="2436" y="7139"/>
                          <a:pt x="2236" y="7273"/>
                          <a:pt x="2136" y="7439"/>
                        </a:cubicBezTo>
                        <a:lnTo>
                          <a:pt x="2036" y="7540"/>
                        </a:lnTo>
                        <a:cubicBezTo>
                          <a:pt x="1902" y="7673"/>
                          <a:pt x="1836" y="7840"/>
                          <a:pt x="1836" y="8040"/>
                        </a:cubicBezTo>
                        <a:cubicBezTo>
                          <a:pt x="1936" y="8740"/>
                          <a:pt x="1469" y="9007"/>
                          <a:pt x="1035" y="9274"/>
                        </a:cubicBezTo>
                        <a:lnTo>
                          <a:pt x="935" y="9341"/>
                        </a:lnTo>
                        <a:cubicBezTo>
                          <a:pt x="835" y="9374"/>
                          <a:pt x="768" y="9441"/>
                          <a:pt x="668" y="9508"/>
                        </a:cubicBezTo>
                        <a:cubicBezTo>
                          <a:pt x="535" y="9674"/>
                          <a:pt x="368" y="9774"/>
                          <a:pt x="134" y="9841"/>
                        </a:cubicBezTo>
                        <a:cubicBezTo>
                          <a:pt x="134" y="9841"/>
                          <a:pt x="101" y="9875"/>
                          <a:pt x="101" y="9875"/>
                        </a:cubicBezTo>
                        <a:cubicBezTo>
                          <a:pt x="168" y="9975"/>
                          <a:pt x="101" y="10108"/>
                          <a:pt x="101" y="10241"/>
                        </a:cubicBezTo>
                        <a:cubicBezTo>
                          <a:pt x="68" y="10375"/>
                          <a:pt x="1" y="10542"/>
                          <a:pt x="101" y="10642"/>
                        </a:cubicBezTo>
                        <a:lnTo>
                          <a:pt x="134" y="10675"/>
                        </a:lnTo>
                        <a:cubicBezTo>
                          <a:pt x="201" y="10742"/>
                          <a:pt x="301" y="10742"/>
                          <a:pt x="401" y="10742"/>
                        </a:cubicBezTo>
                        <a:lnTo>
                          <a:pt x="535" y="10742"/>
                        </a:lnTo>
                        <a:lnTo>
                          <a:pt x="701" y="10642"/>
                        </a:lnTo>
                        <a:lnTo>
                          <a:pt x="802" y="10675"/>
                        </a:lnTo>
                        <a:cubicBezTo>
                          <a:pt x="902" y="10675"/>
                          <a:pt x="1035" y="10642"/>
                          <a:pt x="1168" y="10642"/>
                        </a:cubicBezTo>
                        <a:cubicBezTo>
                          <a:pt x="1669" y="10608"/>
                          <a:pt x="2169" y="10542"/>
                          <a:pt x="2336" y="9841"/>
                        </a:cubicBezTo>
                        <a:cubicBezTo>
                          <a:pt x="2603" y="9608"/>
                          <a:pt x="2703" y="9241"/>
                          <a:pt x="2603" y="8907"/>
                        </a:cubicBezTo>
                        <a:lnTo>
                          <a:pt x="2603" y="8674"/>
                        </a:lnTo>
                        <a:cubicBezTo>
                          <a:pt x="2603" y="8574"/>
                          <a:pt x="2636" y="8474"/>
                          <a:pt x="2670" y="8407"/>
                        </a:cubicBezTo>
                        <a:cubicBezTo>
                          <a:pt x="2703" y="8373"/>
                          <a:pt x="2736" y="8373"/>
                          <a:pt x="2803" y="8373"/>
                        </a:cubicBezTo>
                        <a:cubicBezTo>
                          <a:pt x="2870" y="8373"/>
                          <a:pt x="2970" y="8407"/>
                          <a:pt x="3036" y="8440"/>
                        </a:cubicBezTo>
                        <a:cubicBezTo>
                          <a:pt x="3303" y="8507"/>
                          <a:pt x="3570" y="8507"/>
                          <a:pt x="3837" y="8507"/>
                        </a:cubicBezTo>
                        <a:cubicBezTo>
                          <a:pt x="3881" y="8510"/>
                          <a:pt x="3925" y="8512"/>
                          <a:pt x="3968" y="8512"/>
                        </a:cubicBezTo>
                        <a:cubicBezTo>
                          <a:pt x="4358" y="8512"/>
                          <a:pt x="4741" y="8380"/>
                          <a:pt x="5071" y="8140"/>
                        </a:cubicBezTo>
                        <a:cubicBezTo>
                          <a:pt x="5371" y="7873"/>
                          <a:pt x="5772" y="7706"/>
                          <a:pt x="6205" y="7706"/>
                        </a:cubicBezTo>
                        <a:cubicBezTo>
                          <a:pt x="6305" y="7740"/>
                          <a:pt x="6406" y="7740"/>
                          <a:pt x="6539" y="7740"/>
                        </a:cubicBezTo>
                        <a:lnTo>
                          <a:pt x="6672" y="7740"/>
                        </a:lnTo>
                        <a:cubicBezTo>
                          <a:pt x="6772" y="7740"/>
                          <a:pt x="6873" y="7706"/>
                          <a:pt x="6973" y="7640"/>
                        </a:cubicBezTo>
                        <a:cubicBezTo>
                          <a:pt x="7106" y="7540"/>
                          <a:pt x="7173" y="7406"/>
                          <a:pt x="7173" y="7239"/>
                        </a:cubicBezTo>
                        <a:lnTo>
                          <a:pt x="7239" y="7239"/>
                        </a:lnTo>
                        <a:lnTo>
                          <a:pt x="7373" y="7073"/>
                        </a:lnTo>
                        <a:lnTo>
                          <a:pt x="7540" y="6906"/>
                        </a:lnTo>
                        <a:cubicBezTo>
                          <a:pt x="7673" y="6839"/>
                          <a:pt x="7840" y="6772"/>
                          <a:pt x="7807" y="6606"/>
                        </a:cubicBezTo>
                        <a:cubicBezTo>
                          <a:pt x="7940" y="6572"/>
                          <a:pt x="8040" y="6472"/>
                          <a:pt x="8073" y="6339"/>
                        </a:cubicBezTo>
                        <a:lnTo>
                          <a:pt x="8107" y="6305"/>
                        </a:lnTo>
                        <a:cubicBezTo>
                          <a:pt x="8207" y="6105"/>
                          <a:pt x="8407" y="5972"/>
                          <a:pt x="8607" y="5972"/>
                        </a:cubicBezTo>
                        <a:cubicBezTo>
                          <a:pt x="8674" y="5938"/>
                          <a:pt x="8707" y="5905"/>
                          <a:pt x="8774" y="5872"/>
                        </a:cubicBezTo>
                        <a:cubicBezTo>
                          <a:pt x="8874" y="5738"/>
                          <a:pt x="8974" y="5571"/>
                          <a:pt x="9007" y="5405"/>
                        </a:cubicBezTo>
                        <a:cubicBezTo>
                          <a:pt x="9074" y="5138"/>
                          <a:pt x="9141" y="4938"/>
                          <a:pt x="9408" y="4838"/>
                        </a:cubicBezTo>
                        <a:cubicBezTo>
                          <a:pt x="9708" y="4738"/>
                          <a:pt x="10008" y="4571"/>
                          <a:pt x="10275" y="4437"/>
                        </a:cubicBezTo>
                        <a:cubicBezTo>
                          <a:pt x="10709" y="4170"/>
                          <a:pt x="11176" y="3970"/>
                          <a:pt x="11643" y="3870"/>
                        </a:cubicBezTo>
                        <a:cubicBezTo>
                          <a:pt x="11709" y="3837"/>
                          <a:pt x="11776" y="3837"/>
                          <a:pt x="11843" y="3837"/>
                        </a:cubicBezTo>
                        <a:lnTo>
                          <a:pt x="12110" y="3837"/>
                        </a:lnTo>
                        <a:cubicBezTo>
                          <a:pt x="12210" y="3837"/>
                          <a:pt x="12310" y="3804"/>
                          <a:pt x="12376" y="3737"/>
                        </a:cubicBezTo>
                        <a:lnTo>
                          <a:pt x="12543" y="3670"/>
                        </a:lnTo>
                        <a:cubicBezTo>
                          <a:pt x="12643" y="3603"/>
                          <a:pt x="12743" y="3537"/>
                          <a:pt x="12843" y="3470"/>
                        </a:cubicBezTo>
                        <a:cubicBezTo>
                          <a:pt x="13177" y="3236"/>
                          <a:pt x="13577" y="3070"/>
                          <a:pt x="14011" y="3036"/>
                        </a:cubicBezTo>
                        <a:cubicBezTo>
                          <a:pt x="14545" y="2936"/>
                          <a:pt x="15145" y="2836"/>
                          <a:pt x="15445" y="2202"/>
                        </a:cubicBezTo>
                        <a:cubicBezTo>
                          <a:pt x="15479" y="2169"/>
                          <a:pt x="15545" y="2169"/>
                          <a:pt x="15579" y="2169"/>
                        </a:cubicBezTo>
                        <a:cubicBezTo>
                          <a:pt x="16012" y="2102"/>
                          <a:pt x="16446" y="1969"/>
                          <a:pt x="16813" y="1735"/>
                        </a:cubicBezTo>
                        <a:cubicBezTo>
                          <a:pt x="16980" y="1635"/>
                          <a:pt x="17180" y="1569"/>
                          <a:pt x="17380" y="1469"/>
                        </a:cubicBezTo>
                        <a:cubicBezTo>
                          <a:pt x="17413" y="1469"/>
                          <a:pt x="17480" y="1435"/>
                          <a:pt x="17513" y="1435"/>
                        </a:cubicBezTo>
                        <a:cubicBezTo>
                          <a:pt x="17747" y="1302"/>
                          <a:pt x="17980" y="1102"/>
                          <a:pt x="18114" y="868"/>
                        </a:cubicBezTo>
                        <a:lnTo>
                          <a:pt x="18247" y="701"/>
                        </a:lnTo>
                        <a:cubicBezTo>
                          <a:pt x="18314" y="468"/>
                          <a:pt x="18181" y="401"/>
                          <a:pt x="18081" y="334"/>
                        </a:cubicBezTo>
                        <a:cubicBezTo>
                          <a:pt x="18014" y="301"/>
                          <a:pt x="17980" y="268"/>
                          <a:pt x="17947" y="234"/>
                        </a:cubicBezTo>
                        <a:cubicBezTo>
                          <a:pt x="17580" y="101"/>
                          <a:pt x="17213" y="34"/>
                          <a:pt x="1681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5" name="Google Shape;444;p16">
                    <a:extLst>
                      <a:ext uri="{FF2B5EF4-FFF2-40B4-BE49-F238E27FC236}">
                        <a16:creationId xmlns="" xmlns:a16="http://schemas.microsoft.com/office/drawing/2014/main" id="{3DAC63B1-3044-44A7-BC7E-8B1341108722}"/>
                      </a:ext>
                    </a:extLst>
                  </p:cNvPr>
                  <p:cNvSpPr/>
                  <p:nvPr/>
                </p:nvSpPr>
                <p:spPr>
                  <a:xfrm>
                    <a:off x="4684988" y="3318800"/>
                    <a:ext cx="586275" cy="100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51" h="4004" extrusionOk="0">
                        <a:moveTo>
                          <a:pt x="14544" y="0"/>
                        </a:moveTo>
                        <a:cubicBezTo>
                          <a:pt x="14478" y="0"/>
                          <a:pt x="14378" y="34"/>
                          <a:pt x="14311" y="101"/>
                        </a:cubicBezTo>
                        <a:cubicBezTo>
                          <a:pt x="14044" y="134"/>
                          <a:pt x="13877" y="201"/>
                          <a:pt x="13811" y="301"/>
                        </a:cubicBezTo>
                        <a:cubicBezTo>
                          <a:pt x="13710" y="434"/>
                          <a:pt x="13811" y="801"/>
                          <a:pt x="13911" y="1101"/>
                        </a:cubicBezTo>
                        <a:lnTo>
                          <a:pt x="13610" y="1101"/>
                        </a:lnTo>
                        <a:cubicBezTo>
                          <a:pt x="13477" y="1101"/>
                          <a:pt x="13377" y="1101"/>
                          <a:pt x="13243" y="1168"/>
                        </a:cubicBezTo>
                        <a:cubicBezTo>
                          <a:pt x="13243" y="1151"/>
                          <a:pt x="13243" y="1143"/>
                          <a:pt x="13239" y="1143"/>
                        </a:cubicBezTo>
                        <a:cubicBezTo>
                          <a:pt x="13235" y="1143"/>
                          <a:pt x="13227" y="1151"/>
                          <a:pt x="13210" y="1168"/>
                        </a:cubicBezTo>
                        <a:cubicBezTo>
                          <a:pt x="13143" y="1201"/>
                          <a:pt x="13077" y="1235"/>
                          <a:pt x="13010" y="1301"/>
                        </a:cubicBezTo>
                        <a:lnTo>
                          <a:pt x="13010" y="1335"/>
                        </a:lnTo>
                        <a:cubicBezTo>
                          <a:pt x="12910" y="1401"/>
                          <a:pt x="12877" y="1535"/>
                          <a:pt x="12810" y="1635"/>
                        </a:cubicBezTo>
                        <a:cubicBezTo>
                          <a:pt x="12710" y="2002"/>
                          <a:pt x="12510" y="2202"/>
                          <a:pt x="12209" y="2202"/>
                        </a:cubicBezTo>
                        <a:cubicBezTo>
                          <a:pt x="12009" y="2169"/>
                          <a:pt x="11809" y="2135"/>
                          <a:pt x="11642" y="2002"/>
                        </a:cubicBezTo>
                        <a:cubicBezTo>
                          <a:pt x="11609" y="1935"/>
                          <a:pt x="11542" y="1902"/>
                          <a:pt x="11476" y="1902"/>
                        </a:cubicBezTo>
                        <a:lnTo>
                          <a:pt x="11342" y="1902"/>
                        </a:lnTo>
                        <a:cubicBezTo>
                          <a:pt x="11309" y="1868"/>
                          <a:pt x="11275" y="1802"/>
                          <a:pt x="11242" y="1768"/>
                        </a:cubicBezTo>
                        <a:cubicBezTo>
                          <a:pt x="11142" y="1602"/>
                          <a:pt x="11042" y="1435"/>
                          <a:pt x="10808" y="1435"/>
                        </a:cubicBezTo>
                        <a:lnTo>
                          <a:pt x="10675" y="1435"/>
                        </a:lnTo>
                        <a:cubicBezTo>
                          <a:pt x="10475" y="1502"/>
                          <a:pt x="10275" y="1568"/>
                          <a:pt x="10041" y="1602"/>
                        </a:cubicBezTo>
                        <a:cubicBezTo>
                          <a:pt x="9641" y="1735"/>
                          <a:pt x="9241" y="1835"/>
                          <a:pt x="8807" y="1868"/>
                        </a:cubicBezTo>
                        <a:cubicBezTo>
                          <a:pt x="8340" y="1868"/>
                          <a:pt x="7906" y="1668"/>
                          <a:pt x="7573" y="1368"/>
                        </a:cubicBezTo>
                        <a:cubicBezTo>
                          <a:pt x="7539" y="1335"/>
                          <a:pt x="7473" y="1335"/>
                          <a:pt x="7406" y="1335"/>
                        </a:cubicBezTo>
                        <a:lnTo>
                          <a:pt x="7306" y="1335"/>
                        </a:lnTo>
                        <a:cubicBezTo>
                          <a:pt x="7160" y="1130"/>
                          <a:pt x="6937" y="1028"/>
                          <a:pt x="6705" y="1028"/>
                        </a:cubicBezTo>
                        <a:cubicBezTo>
                          <a:pt x="6672" y="1028"/>
                          <a:pt x="6639" y="1030"/>
                          <a:pt x="6605" y="1035"/>
                        </a:cubicBezTo>
                        <a:cubicBezTo>
                          <a:pt x="6569" y="1041"/>
                          <a:pt x="6532" y="1043"/>
                          <a:pt x="6495" y="1043"/>
                        </a:cubicBezTo>
                        <a:cubicBezTo>
                          <a:pt x="6333" y="1043"/>
                          <a:pt x="6175" y="989"/>
                          <a:pt x="6038" y="934"/>
                        </a:cubicBezTo>
                        <a:cubicBezTo>
                          <a:pt x="6005" y="834"/>
                          <a:pt x="5938" y="834"/>
                          <a:pt x="5905" y="834"/>
                        </a:cubicBezTo>
                        <a:cubicBezTo>
                          <a:pt x="5838" y="801"/>
                          <a:pt x="5805" y="801"/>
                          <a:pt x="5771" y="768"/>
                        </a:cubicBezTo>
                        <a:lnTo>
                          <a:pt x="5338" y="734"/>
                        </a:lnTo>
                        <a:cubicBezTo>
                          <a:pt x="5204" y="601"/>
                          <a:pt x="5038" y="568"/>
                          <a:pt x="4871" y="568"/>
                        </a:cubicBezTo>
                        <a:cubicBezTo>
                          <a:pt x="4637" y="568"/>
                          <a:pt x="4437" y="634"/>
                          <a:pt x="4237" y="734"/>
                        </a:cubicBezTo>
                        <a:cubicBezTo>
                          <a:pt x="4070" y="801"/>
                          <a:pt x="3903" y="868"/>
                          <a:pt x="3737" y="901"/>
                        </a:cubicBezTo>
                        <a:cubicBezTo>
                          <a:pt x="3703" y="868"/>
                          <a:pt x="3703" y="868"/>
                          <a:pt x="3670" y="868"/>
                        </a:cubicBezTo>
                        <a:cubicBezTo>
                          <a:pt x="3670" y="868"/>
                          <a:pt x="3637" y="868"/>
                          <a:pt x="3637" y="901"/>
                        </a:cubicBezTo>
                        <a:cubicBezTo>
                          <a:pt x="3470" y="1001"/>
                          <a:pt x="3303" y="1101"/>
                          <a:pt x="3103" y="1201"/>
                        </a:cubicBezTo>
                        <a:cubicBezTo>
                          <a:pt x="2669" y="1435"/>
                          <a:pt x="2236" y="1668"/>
                          <a:pt x="2102" y="2269"/>
                        </a:cubicBezTo>
                        <a:cubicBezTo>
                          <a:pt x="2069" y="2302"/>
                          <a:pt x="2002" y="2335"/>
                          <a:pt x="1935" y="2335"/>
                        </a:cubicBezTo>
                        <a:cubicBezTo>
                          <a:pt x="1869" y="2335"/>
                          <a:pt x="1802" y="2269"/>
                          <a:pt x="1735" y="2235"/>
                        </a:cubicBezTo>
                        <a:cubicBezTo>
                          <a:pt x="1669" y="2169"/>
                          <a:pt x="1602" y="2102"/>
                          <a:pt x="1502" y="2102"/>
                        </a:cubicBezTo>
                        <a:cubicBezTo>
                          <a:pt x="1502" y="2102"/>
                          <a:pt x="1468" y="2102"/>
                          <a:pt x="1435" y="2135"/>
                        </a:cubicBezTo>
                        <a:cubicBezTo>
                          <a:pt x="1402" y="1802"/>
                          <a:pt x="1202" y="1535"/>
                          <a:pt x="935" y="1368"/>
                        </a:cubicBezTo>
                        <a:lnTo>
                          <a:pt x="868" y="1335"/>
                        </a:lnTo>
                        <a:lnTo>
                          <a:pt x="568" y="1468"/>
                        </a:lnTo>
                        <a:cubicBezTo>
                          <a:pt x="434" y="1602"/>
                          <a:pt x="368" y="1802"/>
                          <a:pt x="368" y="2002"/>
                        </a:cubicBezTo>
                        <a:cubicBezTo>
                          <a:pt x="334" y="2102"/>
                          <a:pt x="334" y="2169"/>
                          <a:pt x="301" y="2269"/>
                        </a:cubicBezTo>
                        <a:cubicBezTo>
                          <a:pt x="277" y="2292"/>
                          <a:pt x="254" y="2316"/>
                          <a:pt x="230" y="2316"/>
                        </a:cubicBezTo>
                        <a:cubicBezTo>
                          <a:pt x="220" y="2316"/>
                          <a:pt x="211" y="2312"/>
                          <a:pt x="201" y="2302"/>
                        </a:cubicBezTo>
                        <a:cubicBezTo>
                          <a:pt x="1" y="2502"/>
                          <a:pt x="1" y="2836"/>
                          <a:pt x="201" y="3036"/>
                        </a:cubicBezTo>
                        <a:cubicBezTo>
                          <a:pt x="334" y="3136"/>
                          <a:pt x="468" y="3169"/>
                          <a:pt x="634" y="3169"/>
                        </a:cubicBezTo>
                        <a:cubicBezTo>
                          <a:pt x="835" y="3169"/>
                          <a:pt x="1001" y="3069"/>
                          <a:pt x="1068" y="2903"/>
                        </a:cubicBezTo>
                        <a:lnTo>
                          <a:pt x="1168" y="2769"/>
                        </a:lnTo>
                        <a:cubicBezTo>
                          <a:pt x="1202" y="2969"/>
                          <a:pt x="1335" y="3136"/>
                          <a:pt x="1502" y="3269"/>
                        </a:cubicBezTo>
                        <a:cubicBezTo>
                          <a:pt x="1568" y="3303"/>
                          <a:pt x="1635" y="3336"/>
                          <a:pt x="1702" y="3370"/>
                        </a:cubicBezTo>
                        <a:lnTo>
                          <a:pt x="1835" y="3370"/>
                        </a:lnTo>
                        <a:cubicBezTo>
                          <a:pt x="1902" y="3370"/>
                          <a:pt x="1935" y="3336"/>
                          <a:pt x="1969" y="3303"/>
                        </a:cubicBezTo>
                        <a:cubicBezTo>
                          <a:pt x="2002" y="3303"/>
                          <a:pt x="2035" y="3269"/>
                          <a:pt x="2069" y="3236"/>
                        </a:cubicBezTo>
                        <a:cubicBezTo>
                          <a:pt x="2136" y="3303"/>
                          <a:pt x="2202" y="3370"/>
                          <a:pt x="2269" y="3403"/>
                        </a:cubicBezTo>
                        <a:cubicBezTo>
                          <a:pt x="2336" y="3436"/>
                          <a:pt x="2436" y="3470"/>
                          <a:pt x="2502" y="3470"/>
                        </a:cubicBezTo>
                        <a:cubicBezTo>
                          <a:pt x="2769" y="3503"/>
                          <a:pt x="3003" y="3503"/>
                          <a:pt x="3203" y="3503"/>
                        </a:cubicBezTo>
                        <a:lnTo>
                          <a:pt x="4170" y="3503"/>
                        </a:lnTo>
                        <a:cubicBezTo>
                          <a:pt x="4265" y="3479"/>
                          <a:pt x="4359" y="3456"/>
                          <a:pt x="4453" y="3456"/>
                        </a:cubicBezTo>
                        <a:cubicBezTo>
                          <a:pt x="4492" y="3456"/>
                          <a:pt x="4532" y="3460"/>
                          <a:pt x="4571" y="3470"/>
                        </a:cubicBezTo>
                        <a:lnTo>
                          <a:pt x="5038" y="3470"/>
                        </a:lnTo>
                        <a:cubicBezTo>
                          <a:pt x="5171" y="3503"/>
                          <a:pt x="5304" y="3503"/>
                          <a:pt x="5471" y="3503"/>
                        </a:cubicBezTo>
                        <a:cubicBezTo>
                          <a:pt x="5605" y="3503"/>
                          <a:pt x="5738" y="3503"/>
                          <a:pt x="5872" y="3470"/>
                        </a:cubicBezTo>
                        <a:lnTo>
                          <a:pt x="5872" y="3470"/>
                        </a:lnTo>
                        <a:lnTo>
                          <a:pt x="5838" y="3503"/>
                        </a:lnTo>
                        <a:cubicBezTo>
                          <a:pt x="5938" y="3670"/>
                          <a:pt x="6105" y="3770"/>
                          <a:pt x="6272" y="3770"/>
                        </a:cubicBezTo>
                        <a:lnTo>
                          <a:pt x="6572" y="3770"/>
                        </a:lnTo>
                        <a:cubicBezTo>
                          <a:pt x="6639" y="3736"/>
                          <a:pt x="6672" y="3703"/>
                          <a:pt x="6739" y="3703"/>
                        </a:cubicBezTo>
                        <a:cubicBezTo>
                          <a:pt x="6772" y="3703"/>
                          <a:pt x="6772" y="3703"/>
                          <a:pt x="6806" y="3736"/>
                        </a:cubicBezTo>
                        <a:cubicBezTo>
                          <a:pt x="6872" y="3770"/>
                          <a:pt x="6872" y="3837"/>
                          <a:pt x="6872" y="3937"/>
                        </a:cubicBezTo>
                        <a:cubicBezTo>
                          <a:pt x="6972" y="3970"/>
                          <a:pt x="7039" y="4003"/>
                          <a:pt x="7139" y="4003"/>
                        </a:cubicBezTo>
                        <a:lnTo>
                          <a:pt x="7206" y="4003"/>
                        </a:lnTo>
                        <a:lnTo>
                          <a:pt x="7573" y="3903"/>
                        </a:lnTo>
                        <a:cubicBezTo>
                          <a:pt x="8140" y="3736"/>
                          <a:pt x="8740" y="3636"/>
                          <a:pt x="9341" y="3603"/>
                        </a:cubicBezTo>
                        <a:cubicBezTo>
                          <a:pt x="9574" y="3603"/>
                          <a:pt x="9841" y="3636"/>
                          <a:pt x="10108" y="3703"/>
                        </a:cubicBezTo>
                        <a:cubicBezTo>
                          <a:pt x="10141" y="3703"/>
                          <a:pt x="10175" y="3670"/>
                          <a:pt x="10208" y="3636"/>
                        </a:cubicBezTo>
                        <a:cubicBezTo>
                          <a:pt x="10508" y="3536"/>
                          <a:pt x="10808" y="3436"/>
                          <a:pt x="11109" y="3403"/>
                        </a:cubicBezTo>
                        <a:cubicBezTo>
                          <a:pt x="11209" y="3370"/>
                          <a:pt x="11309" y="3336"/>
                          <a:pt x="11409" y="3336"/>
                        </a:cubicBezTo>
                        <a:cubicBezTo>
                          <a:pt x="11555" y="3287"/>
                          <a:pt x="11720" y="3256"/>
                          <a:pt x="11876" y="3256"/>
                        </a:cubicBezTo>
                        <a:cubicBezTo>
                          <a:pt x="11933" y="3256"/>
                          <a:pt x="11989" y="3261"/>
                          <a:pt x="12043" y="3269"/>
                        </a:cubicBezTo>
                        <a:lnTo>
                          <a:pt x="12476" y="3269"/>
                        </a:lnTo>
                        <a:cubicBezTo>
                          <a:pt x="12576" y="3236"/>
                          <a:pt x="12710" y="3203"/>
                          <a:pt x="12810" y="3169"/>
                        </a:cubicBezTo>
                        <a:cubicBezTo>
                          <a:pt x="12910" y="3103"/>
                          <a:pt x="13010" y="3069"/>
                          <a:pt x="13143" y="3069"/>
                        </a:cubicBezTo>
                        <a:cubicBezTo>
                          <a:pt x="13510" y="3003"/>
                          <a:pt x="13844" y="2903"/>
                          <a:pt x="14177" y="2736"/>
                        </a:cubicBezTo>
                        <a:cubicBezTo>
                          <a:pt x="14578" y="2536"/>
                          <a:pt x="15011" y="2402"/>
                          <a:pt x="15478" y="2369"/>
                        </a:cubicBezTo>
                        <a:cubicBezTo>
                          <a:pt x="15679" y="2369"/>
                          <a:pt x="15879" y="2402"/>
                          <a:pt x="16079" y="2469"/>
                        </a:cubicBezTo>
                        <a:cubicBezTo>
                          <a:pt x="16112" y="2469"/>
                          <a:pt x="16146" y="2469"/>
                          <a:pt x="16179" y="2436"/>
                        </a:cubicBezTo>
                        <a:cubicBezTo>
                          <a:pt x="16212" y="2502"/>
                          <a:pt x="16279" y="2536"/>
                          <a:pt x="16346" y="2536"/>
                        </a:cubicBezTo>
                        <a:lnTo>
                          <a:pt x="16446" y="2536"/>
                        </a:lnTo>
                        <a:cubicBezTo>
                          <a:pt x="16446" y="2502"/>
                          <a:pt x="16479" y="2502"/>
                          <a:pt x="16512" y="2502"/>
                        </a:cubicBezTo>
                        <a:cubicBezTo>
                          <a:pt x="16579" y="2502"/>
                          <a:pt x="16613" y="2436"/>
                          <a:pt x="16579" y="2436"/>
                        </a:cubicBezTo>
                        <a:cubicBezTo>
                          <a:pt x="17213" y="2169"/>
                          <a:pt x="17747" y="1802"/>
                          <a:pt x="18214" y="1335"/>
                        </a:cubicBezTo>
                        <a:lnTo>
                          <a:pt x="18247" y="1335"/>
                        </a:lnTo>
                        <a:cubicBezTo>
                          <a:pt x="18147" y="1468"/>
                          <a:pt x="18114" y="1668"/>
                          <a:pt x="18147" y="1835"/>
                        </a:cubicBezTo>
                        <a:cubicBezTo>
                          <a:pt x="18247" y="2035"/>
                          <a:pt x="18414" y="2169"/>
                          <a:pt x="18614" y="2235"/>
                        </a:cubicBezTo>
                        <a:cubicBezTo>
                          <a:pt x="18781" y="2369"/>
                          <a:pt x="18981" y="2469"/>
                          <a:pt x="19214" y="2502"/>
                        </a:cubicBezTo>
                        <a:lnTo>
                          <a:pt x="19314" y="2502"/>
                        </a:lnTo>
                        <a:cubicBezTo>
                          <a:pt x="19381" y="2469"/>
                          <a:pt x="19481" y="2469"/>
                          <a:pt x="19548" y="2402"/>
                        </a:cubicBezTo>
                        <a:lnTo>
                          <a:pt x="19581" y="2402"/>
                        </a:lnTo>
                        <a:cubicBezTo>
                          <a:pt x="19615" y="2402"/>
                          <a:pt x="19648" y="2369"/>
                          <a:pt x="19681" y="2335"/>
                        </a:cubicBezTo>
                        <a:cubicBezTo>
                          <a:pt x="19820" y="2225"/>
                          <a:pt x="20004" y="2160"/>
                          <a:pt x="20176" y="2160"/>
                        </a:cubicBezTo>
                        <a:cubicBezTo>
                          <a:pt x="20212" y="2160"/>
                          <a:pt x="20247" y="2163"/>
                          <a:pt x="20282" y="2169"/>
                        </a:cubicBezTo>
                        <a:cubicBezTo>
                          <a:pt x="20382" y="2169"/>
                          <a:pt x="20482" y="2135"/>
                          <a:pt x="20582" y="2135"/>
                        </a:cubicBezTo>
                        <a:cubicBezTo>
                          <a:pt x="20814" y="1990"/>
                          <a:pt x="21072" y="1895"/>
                          <a:pt x="21355" y="1895"/>
                        </a:cubicBezTo>
                        <a:cubicBezTo>
                          <a:pt x="21397" y="1895"/>
                          <a:pt x="21440" y="1897"/>
                          <a:pt x="21483" y="1902"/>
                        </a:cubicBezTo>
                        <a:lnTo>
                          <a:pt x="21716" y="1902"/>
                        </a:lnTo>
                        <a:cubicBezTo>
                          <a:pt x="21916" y="1902"/>
                          <a:pt x="22116" y="1902"/>
                          <a:pt x="22317" y="1835"/>
                        </a:cubicBezTo>
                        <a:cubicBezTo>
                          <a:pt x="22483" y="1835"/>
                          <a:pt x="22650" y="1735"/>
                          <a:pt x="22750" y="1568"/>
                        </a:cubicBezTo>
                        <a:cubicBezTo>
                          <a:pt x="22798" y="1576"/>
                          <a:pt x="22843" y="1580"/>
                          <a:pt x="22887" y="1580"/>
                        </a:cubicBezTo>
                        <a:cubicBezTo>
                          <a:pt x="23029" y="1580"/>
                          <a:pt x="23157" y="1537"/>
                          <a:pt x="23284" y="1435"/>
                        </a:cubicBezTo>
                        <a:cubicBezTo>
                          <a:pt x="23384" y="1301"/>
                          <a:pt x="23451" y="1101"/>
                          <a:pt x="23417" y="934"/>
                        </a:cubicBezTo>
                        <a:cubicBezTo>
                          <a:pt x="23417" y="501"/>
                          <a:pt x="23217" y="401"/>
                          <a:pt x="22950" y="401"/>
                        </a:cubicBezTo>
                        <a:lnTo>
                          <a:pt x="20215" y="401"/>
                        </a:lnTo>
                        <a:cubicBezTo>
                          <a:pt x="20082" y="401"/>
                          <a:pt x="19915" y="401"/>
                          <a:pt x="19748" y="334"/>
                        </a:cubicBezTo>
                        <a:lnTo>
                          <a:pt x="19448" y="634"/>
                        </a:lnTo>
                        <a:cubicBezTo>
                          <a:pt x="19314" y="801"/>
                          <a:pt x="19148" y="901"/>
                          <a:pt x="18948" y="901"/>
                        </a:cubicBezTo>
                        <a:cubicBezTo>
                          <a:pt x="18747" y="901"/>
                          <a:pt x="18547" y="768"/>
                          <a:pt x="18347" y="501"/>
                        </a:cubicBezTo>
                        <a:cubicBezTo>
                          <a:pt x="18314" y="401"/>
                          <a:pt x="18180" y="301"/>
                          <a:pt x="18047" y="301"/>
                        </a:cubicBezTo>
                        <a:cubicBezTo>
                          <a:pt x="17947" y="301"/>
                          <a:pt x="17847" y="334"/>
                          <a:pt x="17780" y="434"/>
                        </a:cubicBezTo>
                        <a:cubicBezTo>
                          <a:pt x="17547" y="601"/>
                          <a:pt x="17246" y="701"/>
                          <a:pt x="16946" y="701"/>
                        </a:cubicBezTo>
                        <a:lnTo>
                          <a:pt x="16112" y="701"/>
                        </a:lnTo>
                        <a:lnTo>
                          <a:pt x="15979" y="668"/>
                        </a:lnTo>
                        <a:cubicBezTo>
                          <a:pt x="15945" y="601"/>
                          <a:pt x="15879" y="568"/>
                          <a:pt x="15779" y="568"/>
                        </a:cubicBezTo>
                        <a:cubicBezTo>
                          <a:pt x="15712" y="568"/>
                          <a:pt x="15612" y="601"/>
                          <a:pt x="15512" y="668"/>
                        </a:cubicBezTo>
                        <a:cubicBezTo>
                          <a:pt x="15412" y="734"/>
                          <a:pt x="15312" y="768"/>
                          <a:pt x="15178" y="801"/>
                        </a:cubicBezTo>
                        <a:cubicBezTo>
                          <a:pt x="14978" y="801"/>
                          <a:pt x="14945" y="568"/>
                          <a:pt x="14911" y="367"/>
                        </a:cubicBezTo>
                        <a:cubicBezTo>
                          <a:pt x="14911" y="301"/>
                          <a:pt x="14878" y="234"/>
                          <a:pt x="14845" y="167"/>
                        </a:cubicBezTo>
                        <a:cubicBezTo>
                          <a:pt x="14778" y="67"/>
                          <a:pt x="14678" y="0"/>
                          <a:pt x="1454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6" name="Google Shape;445;p16">
                    <a:extLst>
                      <a:ext uri="{FF2B5EF4-FFF2-40B4-BE49-F238E27FC236}">
                        <a16:creationId xmlns="" xmlns:a16="http://schemas.microsoft.com/office/drawing/2014/main" id="{B87437A6-FD76-8AF7-3B87-83E8E5565267}"/>
                      </a:ext>
                    </a:extLst>
                  </p:cNvPr>
                  <p:cNvSpPr/>
                  <p:nvPr/>
                </p:nvSpPr>
                <p:spPr>
                  <a:xfrm>
                    <a:off x="4428138" y="3317125"/>
                    <a:ext cx="256050" cy="117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42" h="4705" extrusionOk="0">
                        <a:moveTo>
                          <a:pt x="5104" y="1"/>
                        </a:moveTo>
                        <a:cubicBezTo>
                          <a:pt x="4737" y="1"/>
                          <a:pt x="4370" y="134"/>
                          <a:pt x="4070" y="334"/>
                        </a:cubicBezTo>
                        <a:cubicBezTo>
                          <a:pt x="3970" y="401"/>
                          <a:pt x="3870" y="434"/>
                          <a:pt x="3737" y="434"/>
                        </a:cubicBezTo>
                        <a:lnTo>
                          <a:pt x="3436" y="434"/>
                        </a:lnTo>
                        <a:cubicBezTo>
                          <a:pt x="3303" y="434"/>
                          <a:pt x="3203" y="434"/>
                          <a:pt x="3203" y="568"/>
                        </a:cubicBezTo>
                        <a:cubicBezTo>
                          <a:pt x="3136" y="1202"/>
                          <a:pt x="2936" y="1302"/>
                          <a:pt x="2502" y="1302"/>
                        </a:cubicBezTo>
                        <a:lnTo>
                          <a:pt x="2069" y="1302"/>
                        </a:lnTo>
                        <a:cubicBezTo>
                          <a:pt x="1502" y="1402"/>
                          <a:pt x="935" y="1702"/>
                          <a:pt x="568" y="2169"/>
                        </a:cubicBezTo>
                        <a:cubicBezTo>
                          <a:pt x="334" y="2436"/>
                          <a:pt x="201" y="2769"/>
                          <a:pt x="167" y="3136"/>
                        </a:cubicBezTo>
                        <a:cubicBezTo>
                          <a:pt x="167" y="3336"/>
                          <a:pt x="101" y="3570"/>
                          <a:pt x="34" y="3737"/>
                        </a:cubicBezTo>
                        <a:cubicBezTo>
                          <a:pt x="1" y="4037"/>
                          <a:pt x="167" y="4270"/>
                          <a:pt x="401" y="4371"/>
                        </a:cubicBezTo>
                        <a:lnTo>
                          <a:pt x="768" y="4471"/>
                        </a:lnTo>
                        <a:cubicBezTo>
                          <a:pt x="1168" y="4604"/>
                          <a:pt x="1535" y="4671"/>
                          <a:pt x="1935" y="4704"/>
                        </a:cubicBezTo>
                        <a:lnTo>
                          <a:pt x="2169" y="4704"/>
                        </a:lnTo>
                        <a:cubicBezTo>
                          <a:pt x="2236" y="4704"/>
                          <a:pt x="2302" y="4671"/>
                          <a:pt x="2369" y="4671"/>
                        </a:cubicBezTo>
                        <a:cubicBezTo>
                          <a:pt x="2703" y="4604"/>
                          <a:pt x="3003" y="4504"/>
                          <a:pt x="3336" y="4437"/>
                        </a:cubicBezTo>
                        <a:cubicBezTo>
                          <a:pt x="3837" y="4270"/>
                          <a:pt x="4337" y="4170"/>
                          <a:pt x="4871" y="4070"/>
                        </a:cubicBezTo>
                        <a:lnTo>
                          <a:pt x="5138" y="3803"/>
                        </a:lnTo>
                        <a:cubicBezTo>
                          <a:pt x="5271" y="3770"/>
                          <a:pt x="5438" y="3770"/>
                          <a:pt x="5571" y="3737"/>
                        </a:cubicBezTo>
                        <a:cubicBezTo>
                          <a:pt x="5805" y="3737"/>
                          <a:pt x="6038" y="3670"/>
                          <a:pt x="6238" y="3537"/>
                        </a:cubicBezTo>
                        <a:cubicBezTo>
                          <a:pt x="6272" y="3537"/>
                          <a:pt x="6305" y="3503"/>
                          <a:pt x="6305" y="3470"/>
                        </a:cubicBezTo>
                        <a:cubicBezTo>
                          <a:pt x="6339" y="3470"/>
                          <a:pt x="6372" y="3437"/>
                          <a:pt x="6372" y="3437"/>
                        </a:cubicBezTo>
                        <a:lnTo>
                          <a:pt x="6472" y="3503"/>
                        </a:lnTo>
                        <a:lnTo>
                          <a:pt x="6605" y="3603"/>
                        </a:lnTo>
                        <a:cubicBezTo>
                          <a:pt x="6739" y="3770"/>
                          <a:pt x="6939" y="3870"/>
                          <a:pt x="7172" y="3904"/>
                        </a:cubicBezTo>
                        <a:cubicBezTo>
                          <a:pt x="7206" y="3904"/>
                          <a:pt x="7273" y="3870"/>
                          <a:pt x="7339" y="3870"/>
                        </a:cubicBezTo>
                        <a:cubicBezTo>
                          <a:pt x="7673" y="3770"/>
                          <a:pt x="8040" y="3703"/>
                          <a:pt x="8407" y="3670"/>
                        </a:cubicBezTo>
                        <a:cubicBezTo>
                          <a:pt x="8607" y="3670"/>
                          <a:pt x="8807" y="3637"/>
                          <a:pt x="9040" y="3603"/>
                        </a:cubicBezTo>
                        <a:cubicBezTo>
                          <a:pt x="9574" y="3437"/>
                          <a:pt x="10141" y="3336"/>
                          <a:pt x="10241" y="2636"/>
                        </a:cubicBezTo>
                        <a:cubicBezTo>
                          <a:pt x="10241" y="2569"/>
                          <a:pt x="10208" y="2469"/>
                          <a:pt x="10175" y="2402"/>
                        </a:cubicBezTo>
                        <a:cubicBezTo>
                          <a:pt x="10108" y="2236"/>
                          <a:pt x="9974" y="2136"/>
                          <a:pt x="9808" y="2069"/>
                        </a:cubicBezTo>
                        <a:lnTo>
                          <a:pt x="9641" y="1935"/>
                        </a:lnTo>
                        <a:cubicBezTo>
                          <a:pt x="9641" y="1669"/>
                          <a:pt x="9674" y="1402"/>
                          <a:pt x="9741" y="1135"/>
                        </a:cubicBezTo>
                        <a:cubicBezTo>
                          <a:pt x="9774" y="1068"/>
                          <a:pt x="9841" y="1035"/>
                          <a:pt x="9874" y="1001"/>
                        </a:cubicBezTo>
                        <a:cubicBezTo>
                          <a:pt x="10008" y="901"/>
                          <a:pt x="10108" y="801"/>
                          <a:pt x="9941" y="568"/>
                        </a:cubicBezTo>
                        <a:cubicBezTo>
                          <a:pt x="9941" y="468"/>
                          <a:pt x="9874" y="434"/>
                          <a:pt x="9808" y="434"/>
                        </a:cubicBezTo>
                        <a:lnTo>
                          <a:pt x="9741" y="434"/>
                        </a:lnTo>
                        <a:cubicBezTo>
                          <a:pt x="9474" y="468"/>
                          <a:pt x="9241" y="568"/>
                          <a:pt x="9074" y="735"/>
                        </a:cubicBezTo>
                        <a:cubicBezTo>
                          <a:pt x="8940" y="835"/>
                          <a:pt x="8774" y="901"/>
                          <a:pt x="8607" y="968"/>
                        </a:cubicBezTo>
                        <a:lnTo>
                          <a:pt x="8373" y="1001"/>
                        </a:lnTo>
                        <a:lnTo>
                          <a:pt x="8340" y="1001"/>
                        </a:lnTo>
                        <a:cubicBezTo>
                          <a:pt x="8307" y="1001"/>
                          <a:pt x="8273" y="1001"/>
                          <a:pt x="8240" y="1035"/>
                        </a:cubicBezTo>
                        <a:lnTo>
                          <a:pt x="7673" y="901"/>
                        </a:lnTo>
                        <a:cubicBezTo>
                          <a:pt x="7606" y="801"/>
                          <a:pt x="7473" y="735"/>
                          <a:pt x="7339" y="735"/>
                        </a:cubicBezTo>
                        <a:cubicBezTo>
                          <a:pt x="7172" y="735"/>
                          <a:pt x="7006" y="835"/>
                          <a:pt x="6906" y="968"/>
                        </a:cubicBezTo>
                        <a:cubicBezTo>
                          <a:pt x="6839" y="1035"/>
                          <a:pt x="6772" y="1068"/>
                          <a:pt x="6705" y="1135"/>
                        </a:cubicBezTo>
                        <a:cubicBezTo>
                          <a:pt x="6238" y="1035"/>
                          <a:pt x="6172" y="735"/>
                          <a:pt x="6072" y="368"/>
                        </a:cubicBezTo>
                        <a:cubicBezTo>
                          <a:pt x="6072" y="301"/>
                          <a:pt x="6038" y="234"/>
                          <a:pt x="6005" y="168"/>
                        </a:cubicBezTo>
                        <a:cubicBezTo>
                          <a:pt x="5938" y="134"/>
                          <a:pt x="5838" y="134"/>
                          <a:pt x="5771" y="101"/>
                        </a:cubicBezTo>
                        <a:cubicBezTo>
                          <a:pt x="5605" y="34"/>
                          <a:pt x="5471" y="34"/>
                          <a:pt x="530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7" name="Google Shape;446;p16">
                    <a:extLst>
                      <a:ext uri="{FF2B5EF4-FFF2-40B4-BE49-F238E27FC236}">
                        <a16:creationId xmlns="" xmlns:a16="http://schemas.microsoft.com/office/drawing/2014/main" id="{29F1590E-BAB4-3C52-AC8A-9565387E3509}"/>
                      </a:ext>
                    </a:extLst>
                  </p:cNvPr>
                  <p:cNvSpPr/>
                  <p:nvPr/>
                </p:nvSpPr>
                <p:spPr>
                  <a:xfrm>
                    <a:off x="5324613" y="3265425"/>
                    <a:ext cx="111775" cy="5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71" h="2169" extrusionOk="0">
                        <a:moveTo>
                          <a:pt x="3403" y="1"/>
                        </a:moveTo>
                        <a:cubicBezTo>
                          <a:pt x="3136" y="34"/>
                          <a:pt x="2869" y="134"/>
                          <a:pt x="2669" y="267"/>
                        </a:cubicBezTo>
                        <a:cubicBezTo>
                          <a:pt x="2402" y="434"/>
                          <a:pt x="2102" y="534"/>
                          <a:pt x="1769" y="568"/>
                        </a:cubicBezTo>
                        <a:cubicBezTo>
                          <a:pt x="1502" y="568"/>
                          <a:pt x="1268" y="468"/>
                          <a:pt x="1068" y="301"/>
                        </a:cubicBezTo>
                        <a:cubicBezTo>
                          <a:pt x="935" y="534"/>
                          <a:pt x="768" y="768"/>
                          <a:pt x="501" y="901"/>
                        </a:cubicBezTo>
                        <a:cubicBezTo>
                          <a:pt x="167" y="1101"/>
                          <a:pt x="1" y="1502"/>
                          <a:pt x="101" y="1869"/>
                        </a:cubicBezTo>
                        <a:cubicBezTo>
                          <a:pt x="101" y="2069"/>
                          <a:pt x="167" y="2169"/>
                          <a:pt x="301" y="2169"/>
                        </a:cubicBezTo>
                        <a:cubicBezTo>
                          <a:pt x="368" y="2169"/>
                          <a:pt x="434" y="2135"/>
                          <a:pt x="501" y="2102"/>
                        </a:cubicBezTo>
                        <a:cubicBezTo>
                          <a:pt x="950" y="1892"/>
                          <a:pt x="1426" y="1763"/>
                          <a:pt x="1905" y="1763"/>
                        </a:cubicBezTo>
                        <a:cubicBezTo>
                          <a:pt x="1960" y="1763"/>
                          <a:pt x="2014" y="1765"/>
                          <a:pt x="2069" y="1769"/>
                        </a:cubicBezTo>
                        <a:lnTo>
                          <a:pt x="2869" y="1769"/>
                        </a:lnTo>
                        <a:cubicBezTo>
                          <a:pt x="2903" y="1802"/>
                          <a:pt x="2969" y="1835"/>
                          <a:pt x="3036" y="1835"/>
                        </a:cubicBezTo>
                        <a:cubicBezTo>
                          <a:pt x="3203" y="1802"/>
                          <a:pt x="3336" y="1735"/>
                          <a:pt x="3403" y="1602"/>
                        </a:cubicBezTo>
                        <a:cubicBezTo>
                          <a:pt x="3570" y="1368"/>
                          <a:pt x="3837" y="1201"/>
                          <a:pt x="4104" y="1201"/>
                        </a:cubicBezTo>
                        <a:lnTo>
                          <a:pt x="4370" y="1035"/>
                        </a:lnTo>
                        <a:cubicBezTo>
                          <a:pt x="4437" y="968"/>
                          <a:pt x="4470" y="901"/>
                          <a:pt x="4470" y="801"/>
                        </a:cubicBezTo>
                        <a:lnTo>
                          <a:pt x="4470" y="734"/>
                        </a:lnTo>
                        <a:cubicBezTo>
                          <a:pt x="4437" y="634"/>
                          <a:pt x="4304" y="568"/>
                          <a:pt x="4170" y="501"/>
                        </a:cubicBezTo>
                        <a:lnTo>
                          <a:pt x="4070" y="434"/>
                        </a:lnTo>
                        <a:cubicBezTo>
                          <a:pt x="3903" y="201"/>
                          <a:pt x="3670" y="34"/>
                          <a:pt x="340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8" name="Google Shape;447;p16">
                    <a:extLst>
                      <a:ext uri="{FF2B5EF4-FFF2-40B4-BE49-F238E27FC236}">
                        <a16:creationId xmlns="" xmlns:a16="http://schemas.microsoft.com/office/drawing/2014/main" id="{5C89076C-68E7-A51D-593A-A7F9F2C82D1A}"/>
                      </a:ext>
                    </a:extLst>
                  </p:cNvPr>
                  <p:cNvSpPr/>
                  <p:nvPr/>
                </p:nvSpPr>
                <p:spPr>
                  <a:xfrm>
                    <a:off x="5523913" y="3320475"/>
                    <a:ext cx="44225" cy="27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9" h="1101" extrusionOk="0">
                        <a:moveTo>
                          <a:pt x="301" y="0"/>
                        </a:moveTo>
                        <a:cubicBezTo>
                          <a:pt x="201" y="0"/>
                          <a:pt x="101" y="67"/>
                          <a:pt x="34" y="167"/>
                        </a:cubicBezTo>
                        <a:cubicBezTo>
                          <a:pt x="1" y="267"/>
                          <a:pt x="1" y="367"/>
                          <a:pt x="68" y="467"/>
                        </a:cubicBezTo>
                        <a:cubicBezTo>
                          <a:pt x="268" y="734"/>
                          <a:pt x="535" y="901"/>
                          <a:pt x="835" y="968"/>
                        </a:cubicBezTo>
                        <a:cubicBezTo>
                          <a:pt x="935" y="1001"/>
                          <a:pt x="1035" y="1068"/>
                          <a:pt x="1135" y="1101"/>
                        </a:cubicBezTo>
                        <a:lnTo>
                          <a:pt x="1202" y="1101"/>
                        </a:lnTo>
                        <a:cubicBezTo>
                          <a:pt x="1402" y="1068"/>
                          <a:pt x="1569" y="934"/>
                          <a:pt x="1669" y="734"/>
                        </a:cubicBezTo>
                        <a:cubicBezTo>
                          <a:pt x="1702" y="734"/>
                          <a:pt x="1702" y="701"/>
                          <a:pt x="1702" y="667"/>
                        </a:cubicBezTo>
                        <a:cubicBezTo>
                          <a:pt x="1736" y="667"/>
                          <a:pt x="1736" y="634"/>
                          <a:pt x="1769" y="634"/>
                        </a:cubicBezTo>
                        <a:lnTo>
                          <a:pt x="1736" y="534"/>
                        </a:lnTo>
                        <a:cubicBezTo>
                          <a:pt x="1702" y="467"/>
                          <a:pt x="1669" y="400"/>
                          <a:pt x="1635" y="400"/>
                        </a:cubicBezTo>
                        <a:cubicBezTo>
                          <a:pt x="1469" y="367"/>
                          <a:pt x="1335" y="300"/>
                          <a:pt x="1202" y="234"/>
                        </a:cubicBezTo>
                        <a:cubicBezTo>
                          <a:pt x="968" y="100"/>
                          <a:pt x="701" y="34"/>
                          <a:pt x="4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9" name="Google Shape;448;p16">
                    <a:extLst>
                      <a:ext uri="{FF2B5EF4-FFF2-40B4-BE49-F238E27FC236}">
                        <a16:creationId xmlns="" xmlns:a16="http://schemas.microsoft.com/office/drawing/2014/main" id="{8468B1F9-A098-6E12-7E74-501BFA87474F}"/>
                      </a:ext>
                    </a:extLst>
                  </p:cNvPr>
                  <p:cNvSpPr/>
                  <p:nvPr/>
                </p:nvSpPr>
                <p:spPr>
                  <a:xfrm>
                    <a:off x="5598988" y="3213725"/>
                    <a:ext cx="29200" cy="3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202" extrusionOk="0">
                        <a:moveTo>
                          <a:pt x="567" y="0"/>
                        </a:moveTo>
                        <a:cubicBezTo>
                          <a:pt x="467" y="0"/>
                          <a:pt x="367" y="34"/>
                          <a:pt x="300" y="101"/>
                        </a:cubicBezTo>
                        <a:cubicBezTo>
                          <a:pt x="100" y="267"/>
                          <a:pt x="0" y="534"/>
                          <a:pt x="67" y="768"/>
                        </a:cubicBezTo>
                        <a:cubicBezTo>
                          <a:pt x="134" y="1001"/>
                          <a:pt x="300" y="1168"/>
                          <a:pt x="534" y="1201"/>
                        </a:cubicBezTo>
                        <a:lnTo>
                          <a:pt x="601" y="1201"/>
                        </a:lnTo>
                        <a:cubicBezTo>
                          <a:pt x="801" y="1201"/>
                          <a:pt x="867" y="1035"/>
                          <a:pt x="934" y="901"/>
                        </a:cubicBezTo>
                        <a:cubicBezTo>
                          <a:pt x="934" y="801"/>
                          <a:pt x="1001" y="701"/>
                          <a:pt x="1068" y="634"/>
                        </a:cubicBezTo>
                        <a:cubicBezTo>
                          <a:pt x="1134" y="601"/>
                          <a:pt x="1168" y="501"/>
                          <a:pt x="1168" y="434"/>
                        </a:cubicBezTo>
                        <a:cubicBezTo>
                          <a:pt x="1134" y="367"/>
                          <a:pt x="1101" y="301"/>
                          <a:pt x="1034" y="267"/>
                        </a:cubicBezTo>
                        <a:cubicBezTo>
                          <a:pt x="967" y="234"/>
                          <a:pt x="934" y="201"/>
                          <a:pt x="867" y="167"/>
                        </a:cubicBezTo>
                        <a:cubicBezTo>
                          <a:pt x="801" y="67"/>
                          <a:pt x="667" y="34"/>
                          <a:pt x="5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Google Shape;449;p16">
                    <a:extLst>
                      <a:ext uri="{FF2B5EF4-FFF2-40B4-BE49-F238E27FC236}">
                        <a16:creationId xmlns="" xmlns:a16="http://schemas.microsoft.com/office/drawing/2014/main" id="{6D44BC14-6CDF-4EE9-EBB3-C731497F1411}"/>
                      </a:ext>
                    </a:extLst>
                  </p:cNvPr>
                  <p:cNvSpPr/>
                  <p:nvPr/>
                </p:nvSpPr>
                <p:spPr>
                  <a:xfrm>
                    <a:off x="5625663" y="3327150"/>
                    <a:ext cx="34225" cy="21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9" h="868" extrusionOk="0">
                        <a:moveTo>
                          <a:pt x="668" y="0"/>
                        </a:moveTo>
                        <a:cubicBezTo>
                          <a:pt x="434" y="0"/>
                          <a:pt x="201" y="100"/>
                          <a:pt x="67" y="334"/>
                        </a:cubicBezTo>
                        <a:cubicBezTo>
                          <a:pt x="34" y="367"/>
                          <a:pt x="1" y="434"/>
                          <a:pt x="34" y="500"/>
                        </a:cubicBezTo>
                        <a:cubicBezTo>
                          <a:pt x="34" y="500"/>
                          <a:pt x="67" y="534"/>
                          <a:pt x="67" y="534"/>
                        </a:cubicBezTo>
                        <a:cubicBezTo>
                          <a:pt x="101" y="567"/>
                          <a:pt x="167" y="600"/>
                          <a:pt x="234" y="634"/>
                        </a:cubicBezTo>
                        <a:lnTo>
                          <a:pt x="267" y="634"/>
                        </a:lnTo>
                        <a:cubicBezTo>
                          <a:pt x="434" y="767"/>
                          <a:pt x="634" y="867"/>
                          <a:pt x="834" y="867"/>
                        </a:cubicBezTo>
                        <a:cubicBezTo>
                          <a:pt x="1168" y="801"/>
                          <a:pt x="1368" y="634"/>
                          <a:pt x="1335" y="400"/>
                        </a:cubicBezTo>
                        <a:cubicBezTo>
                          <a:pt x="1335" y="167"/>
                          <a:pt x="1101" y="33"/>
                          <a:pt x="8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" name="Google Shape;450;p16">
                    <a:extLst>
                      <a:ext uri="{FF2B5EF4-FFF2-40B4-BE49-F238E27FC236}">
                        <a16:creationId xmlns="" xmlns:a16="http://schemas.microsoft.com/office/drawing/2014/main" id="{7EA10750-AA8B-4A2C-2A7C-06567434AAED}"/>
                      </a:ext>
                    </a:extLst>
                  </p:cNvPr>
                  <p:cNvSpPr/>
                  <p:nvPr/>
                </p:nvSpPr>
                <p:spPr>
                  <a:xfrm>
                    <a:off x="5704888" y="3286800"/>
                    <a:ext cx="38375" cy="37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5" h="1481" extrusionOk="0">
                        <a:moveTo>
                          <a:pt x="354" y="0"/>
                        </a:moveTo>
                        <a:cubicBezTo>
                          <a:pt x="272" y="0"/>
                          <a:pt x="184" y="38"/>
                          <a:pt x="134" y="113"/>
                        </a:cubicBezTo>
                        <a:cubicBezTo>
                          <a:pt x="34" y="246"/>
                          <a:pt x="0" y="447"/>
                          <a:pt x="34" y="613"/>
                        </a:cubicBezTo>
                        <a:cubicBezTo>
                          <a:pt x="34" y="680"/>
                          <a:pt x="34" y="747"/>
                          <a:pt x="34" y="847"/>
                        </a:cubicBezTo>
                        <a:cubicBezTo>
                          <a:pt x="167" y="1280"/>
                          <a:pt x="301" y="1481"/>
                          <a:pt x="534" y="1481"/>
                        </a:cubicBezTo>
                        <a:cubicBezTo>
                          <a:pt x="701" y="1481"/>
                          <a:pt x="901" y="1381"/>
                          <a:pt x="1035" y="1280"/>
                        </a:cubicBezTo>
                        <a:lnTo>
                          <a:pt x="1101" y="1280"/>
                        </a:lnTo>
                        <a:cubicBezTo>
                          <a:pt x="1168" y="1280"/>
                          <a:pt x="1268" y="1280"/>
                          <a:pt x="1268" y="1114"/>
                        </a:cubicBezTo>
                        <a:lnTo>
                          <a:pt x="1435" y="980"/>
                        </a:lnTo>
                        <a:cubicBezTo>
                          <a:pt x="1502" y="914"/>
                          <a:pt x="1535" y="780"/>
                          <a:pt x="1468" y="680"/>
                        </a:cubicBezTo>
                        <a:cubicBezTo>
                          <a:pt x="1435" y="647"/>
                          <a:pt x="1435" y="613"/>
                          <a:pt x="1401" y="580"/>
                        </a:cubicBezTo>
                        <a:cubicBezTo>
                          <a:pt x="1368" y="447"/>
                          <a:pt x="1301" y="313"/>
                          <a:pt x="1135" y="280"/>
                        </a:cubicBezTo>
                        <a:cubicBezTo>
                          <a:pt x="1001" y="113"/>
                          <a:pt x="801" y="13"/>
                          <a:pt x="601" y="13"/>
                        </a:cubicBezTo>
                        <a:lnTo>
                          <a:pt x="434" y="13"/>
                        </a:lnTo>
                        <a:cubicBezTo>
                          <a:pt x="409" y="5"/>
                          <a:pt x="382" y="0"/>
                          <a:pt x="35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" name="Google Shape;451;p16">
                    <a:extLst>
                      <a:ext uri="{FF2B5EF4-FFF2-40B4-BE49-F238E27FC236}">
                        <a16:creationId xmlns="" xmlns:a16="http://schemas.microsoft.com/office/drawing/2014/main" id="{53C1AD5A-A0C4-50F8-E691-6EAF9EB2AA98}"/>
                      </a:ext>
                    </a:extLst>
                  </p:cNvPr>
                  <p:cNvSpPr/>
                  <p:nvPr/>
                </p:nvSpPr>
                <p:spPr>
                  <a:xfrm>
                    <a:off x="5481388" y="3262100"/>
                    <a:ext cx="22550" cy="22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901" extrusionOk="0">
                        <a:moveTo>
                          <a:pt x="434" y="0"/>
                        </a:moveTo>
                        <a:cubicBezTo>
                          <a:pt x="301" y="0"/>
                          <a:pt x="201" y="67"/>
                          <a:pt x="168" y="167"/>
                        </a:cubicBezTo>
                        <a:cubicBezTo>
                          <a:pt x="234" y="267"/>
                          <a:pt x="168" y="367"/>
                          <a:pt x="101" y="467"/>
                        </a:cubicBezTo>
                        <a:cubicBezTo>
                          <a:pt x="34" y="567"/>
                          <a:pt x="1" y="601"/>
                          <a:pt x="34" y="701"/>
                        </a:cubicBezTo>
                        <a:cubicBezTo>
                          <a:pt x="34" y="734"/>
                          <a:pt x="67" y="801"/>
                          <a:pt x="134" y="801"/>
                        </a:cubicBezTo>
                        <a:cubicBezTo>
                          <a:pt x="201" y="867"/>
                          <a:pt x="301" y="901"/>
                          <a:pt x="401" y="901"/>
                        </a:cubicBezTo>
                        <a:cubicBezTo>
                          <a:pt x="501" y="901"/>
                          <a:pt x="568" y="867"/>
                          <a:pt x="668" y="834"/>
                        </a:cubicBezTo>
                        <a:cubicBezTo>
                          <a:pt x="901" y="701"/>
                          <a:pt x="835" y="501"/>
                          <a:pt x="768" y="300"/>
                        </a:cubicBezTo>
                        <a:cubicBezTo>
                          <a:pt x="735" y="200"/>
                          <a:pt x="735" y="100"/>
                          <a:pt x="7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" name="Google Shape;452;p16">
                    <a:extLst>
                      <a:ext uri="{FF2B5EF4-FFF2-40B4-BE49-F238E27FC236}">
                        <a16:creationId xmlns="" xmlns:a16="http://schemas.microsoft.com/office/drawing/2014/main" id="{3F84099B-024A-888B-8C56-7ACCBA67BADE}"/>
                      </a:ext>
                    </a:extLst>
                  </p:cNvPr>
                  <p:cNvSpPr/>
                  <p:nvPr/>
                </p:nvSpPr>
                <p:spPr>
                  <a:xfrm>
                    <a:off x="5301263" y="3327150"/>
                    <a:ext cx="21700" cy="21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8" h="868" extrusionOk="0">
                        <a:moveTo>
                          <a:pt x="601" y="0"/>
                        </a:moveTo>
                        <a:cubicBezTo>
                          <a:pt x="301" y="0"/>
                          <a:pt x="34" y="234"/>
                          <a:pt x="1" y="500"/>
                        </a:cubicBezTo>
                        <a:cubicBezTo>
                          <a:pt x="1" y="600"/>
                          <a:pt x="1" y="667"/>
                          <a:pt x="34" y="767"/>
                        </a:cubicBezTo>
                        <a:cubicBezTo>
                          <a:pt x="34" y="767"/>
                          <a:pt x="34" y="801"/>
                          <a:pt x="67" y="801"/>
                        </a:cubicBezTo>
                        <a:cubicBezTo>
                          <a:pt x="101" y="867"/>
                          <a:pt x="134" y="867"/>
                          <a:pt x="201" y="867"/>
                        </a:cubicBezTo>
                        <a:lnTo>
                          <a:pt x="234" y="867"/>
                        </a:lnTo>
                        <a:cubicBezTo>
                          <a:pt x="534" y="834"/>
                          <a:pt x="768" y="634"/>
                          <a:pt x="868" y="367"/>
                        </a:cubicBezTo>
                        <a:cubicBezTo>
                          <a:pt x="868" y="267"/>
                          <a:pt x="868" y="167"/>
                          <a:pt x="801" y="67"/>
                        </a:cubicBezTo>
                        <a:cubicBezTo>
                          <a:pt x="734" y="33"/>
                          <a:pt x="668" y="0"/>
                          <a:pt x="6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" name="Google Shape;453;p16">
                    <a:extLst>
                      <a:ext uri="{FF2B5EF4-FFF2-40B4-BE49-F238E27FC236}">
                        <a16:creationId xmlns="" xmlns:a16="http://schemas.microsoft.com/office/drawing/2014/main" id="{CE65FC5B-93C5-7496-928E-852B9E34C8E9}"/>
                      </a:ext>
                    </a:extLst>
                  </p:cNvPr>
                  <p:cNvSpPr/>
                  <p:nvPr/>
                </p:nvSpPr>
                <p:spPr>
                  <a:xfrm>
                    <a:off x="4651638" y="3440750"/>
                    <a:ext cx="192650" cy="110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06" h="4430" extrusionOk="0">
                        <a:moveTo>
                          <a:pt x="4024" y="1"/>
                        </a:moveTo>
                        <a:cubicBezTo>
                          <a:pt x="4003" y="1"/>
                          <a:pt x="3987" y="9"/>
                          <a:pt x="3970" y="26"/>
                        </a:cubicBezTo>
                        <a:cubicBezTo>
                          <a:pt x="3503" y="93"/>
                          <a:pt x="3036" y="159"/>
                          <a:pt x="2569" y="159"/>
                        </a:cubicBezTo>
                        <a:cubicBezTo>
                          <a:pt x="2449" y="148"/>
                          <a:pt x="2330" y="142"/>
                          <a:pt x="2211" y="142"/>
                        </a:cubicBezTo>
                        <a:cubicBezTo>
                          <a:pt x="1640" y="142"/>
                          <a:pt x="1093" y="272"/>
                          <a:pt x="567" y="493"/>
                        </a:cubicBezTo>
                        <a:cubicBezTo>
                          <a:pt x="201" y="726"/>
                          <a:pt x="34" y="927"/>
                          <a:pt x="0" y="1127"/>
                        </a:cubicBezTo>
                        <a:cubicBezTo>
                          <a:pt x="0" y="1327"/>
                          <a:pt x="134" y="1594"/>
                          <a:pt x="534" y="1961"/>
                        </a:cubicBezTo>
                        <a:cubicBezTo>
                          <a:pt x="734" y="2127"/>
                          <a:pt x="1001" y="2228"/>
                          <a:pt x="1268" y="2228"/>
                        </a:cubicBezTo>
                        <a:lnTo>
                          <a:pt x="1902" y="2228"/>
                        </a:lnTo>
                        <a:cubicBezTo>
                          <a:pt x="1935" y="2216"/>
                          <a:pt x="1968" y="2213"/>
                          <a:pt x="2001" y="2213"/>
                        </a:cubicBezTo>
                        <a:cubicBezTo>
                          <a:pt x="2065" y="2213"/>
                          <a:pt x="2124" y="2228"/>
                          <a:pt x="2169" y="2228"/>
                        </a:cubicBezTo>
                        <a:lnTo>
                          <a:pt x="2502" y="2228"/>
                        </a:lnTo>
                        <a:cubicBezTo>
                          <a:pt x="2702" y="2228"/>
                          <a:pt x="2902" y="2261"/>
                          <a:pt x="2969" y="2561"/>
                        </a:cubicBezTo>
                        <a:cubicBezTo>
                          <a:pt x="3269" y="2895"/>
                          <a:pt x="3670" y="3162"/>
                          <a:pt x="4103" y="3295"/>
                        </a:cubicBezTo>
                        <a:cubicBezTo>
                          <a:pt x="4103" y="3395"/>
                          <a:pt x="4170" y="3495"/>
                          <a:pt x="4270" y="3562"/>
                        </a:cubicBezTo>
                        <a:cubicBezTo>
                          <a:pt x="4337" y="3962"/>
                          <a:pt x="4670" y="4096"/>
                          <a:pt x="4971" y="4196"/>
                        </a:cubicBezTo>
                        <a:cubicBezTo>
                          <a:pt x="5071" y="4229"/>
                          <a:pt x="5137" y="4262"/>
                          <a:pt x="5237" y="4296"/>
                        </a:cubicBezTo>
                        <a:lnTo>
                          <a:pt x="5271" y="4296"/>
                        </a:lnTo>
                        <a:lnTo>
                          <a:pt x="5304" y="4329"/>
                        </a:lnTo>
                        <a:cubicBezTo>
                          <a:pt x="5371" y="4362"/>
                          <a:pt x="5471" y="4396"/>
                          <a:pt x="5538" y="4396"/>
                        </a:cubicBezTo>
                        <a:cubicBezTo>
                          <a:pt x="5604" y="4396"/>
                          <a:pt x="5671" y="4362"/>
                          <a:pt x="5704" y="4329"/>
                        </a:cubicBezTo>
                        <a:cubicBezTo>
                          <a:pt x="5771" y="4396"/>
                          <a:pt x="5838" y="4429"/>
                          <a:pt x="5905" y="4429"/>
                        </a:cubicBezTo>
                        <a:lnTo>
                          <a:pt x="6372" y="4296"/>
                        </a:lnTo>
                        <a:lnTo>
                          <a:pt x="6472" y="4229"/>
                        </a:lnTo>
                        <a:cubicBezTo>
                          <a:pt x="6505" y="4196"/>
                          <a:pt x="6538" y="4162"/>
                          <a:pt x="6605" y="4129"/>
                        </a:cubicBezTo>
                        <a:cubicBezTo>
                          <a:pt x="7306" y="3929"/>
                          <a:pt x="7639" y="3729"/>
                          <a:pt x="7706" y="3462"/>
                        </a:cubicBezTo>
                        <a:cubicBezTo>
                          <a:pt x="7706" y="3428"/>
                          <a:pt x="7706" y="3395"/>
                          <a:pt x="7706" y="3395"/>
                        </a:cubicBezTo>
                        <a:cubicBezTo>
                          <a:pt x="7706" y="3362"/>
                          <a:pt x="7706" y="3362"/>
                          <a:pt x="7706" y="3362"/>
                        </a:cubicBezTo>
                        <a:cubicBezTo>
                          <a:pt x="7673" y="2961"/>
                          <a:pt x="7506" y="2628"/>
                          <a:pt x="7239" y="2361"/>
                        </a:cubicBezTo>
                        <a:lnTo>
                          <a:pt x="6872" y="2061"/>
                        </a:lnTo>
                        <a:lnTo>
                          <a:pt x="6772" y="1994"/>
                        </a:lnTo>
                        <a:cubicBezTo>
                          <a:pt x="6672" y="1827"/>
                          <a:pt x="6505" y="1694"/>
                          <a:pt x="6305" y="1627"/>
                        </a:cubicBezTo>
                        <a:cubicBezTo>
                          <a:pt x="6138" y="1427"/>
                          <a:pt x="5905" y="1294"/>
                          <a:pt x="5638" y="1227"/>
                        </a:cubicBezTo>
                        <a:lnTo>
                          <a:pt x="5504" y="1160"/>
                        </a:lnTo>
                        <a:lnTo>
                          <a:pt x="5338" y="993"/>
                        </a:lnTo>
                        <a:cubicBezTo>
                          <a:pt x="4971" y="526"/>
                          <a:pt x="4537" y="26"/>
                          <a:pt x="4103" y="26"/>
                        </a:cubicBezTo>
                        <a:cubicBezTo>
                          <a:pt x="4070" y="9"/>
                          <a:pt x="4045" y="1"/>
                          <a:pt x="402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" name="Google Shape;454;p16">
                    <a:extLst>
                      <a:ext uri="{FF2B5EF4-FFF2-40B4-BE49-F238E27FC236}">
                        <a16:creationId xmlns="" xmlns:a16="http://schemas.microsoft.com/office/drawing/2014/main" id="{463D6F6B-99F3-8ED5-D29B-4FBE663A50F2}"/>
                      </a:ext>
                    </a:extLst>
                  </p:cNvPr>
                  <p:cNvSpPr/>
                  <p:nvPr/>
                </p:nvSpPr>
                <p:spPr>
                  <a:xfrm>
                    <a:off x="4923488" y="3552300"/>
                    <a:ext cx="41725" cy="2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1135" extrusionOk="0">
                        <a:moveTo>
                          <a:pt x="868" y="0"/>
                        </a:moveTo>
                        <a:lnTo>
                          <a:pt x="801" y="67"/>
                        </a:lnTo>
                        <a:cubicBezTo>
                          <a:pt x="735" y="101"/>
                          <a:pt x="668" y="167"/>
                          <a:pt x="635" y="234"/>
                        </a:cubicBezTo>
                        <a:cubicBezTo>
                          <a:pt x="568" y="334"/>
                          <a:pt x="434" y="401"/>
                          <a:pt x="334" y="434"/>
                        </a:cubicBezTo>
                        <a:cubicBezTo>
                          <a:pt x="201" y="501"/>
                          <a:pt x="68" y="568"/>
                          <a:pt x="34" y="701"/>
                        </a:cubicBezTo>
                        <a:cubicBezTo>
                          <a:pt x="1" y="768"/>
                          <a:pt x="1" y="868"/>
                          <a:pt x="68" y="934"/>
                        </a:cubicBezTo>
                        <a:cubicBezTo>
                          <a:pt x="134" y="1068"/>
                          <a:pt x="301" y="1135"/>
                          <a:pt x="468" y="1135"/>
                        </a:cubicBezTo>
                        <a:cubicBezTo>
                          <a:pt x="601" y="1135"/>
                          <a:pt x="735" y="1101"/>
                          <a:pt x="868" y="1068"/>
                        </a:cubicBezTo>
                        <a:lnTo>
                          <a:pt x="1035" y="1035"/>
                        </a:lnTo>
                        <a:lnTo>
                          <a:pt x="1135" y="1035"/>
                        </a:lnTo>
                        <a:lnTo>
                          <a:pt x="1268" y="934"/>
                        </a:lnTo>
                        <a:cubicBezTo>
                          <a:pt x="1469" y="868"/>
                          <a:pt x="1669" y="768"/>
                          <a:pt x="1635" y="501"/>
                        </a:cubicBezTo>
                        <a:cubicBezTo>
                          <a:pt x="1569" y="201"/>
                          <a:pt x="1302" y="0"/>
                          <a:pt x="10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6" name="Google Shape;455;p16">
                  <a:extLst>
                    <a:ext uri="{FF2B5EF4-FFF2-40B4-BE49-F238E27FC236}">
                      <a16:creationId xmlns="" xmlns:a16="http://schemas.microsoft.com/office/drawing/2014/main" id="{98D34BDE-4EF3-35B8-66E3-8E410BB90633}"/>
                    </a:ext>
                  </a:extLst>
                </p:cNvPr>
                <p:cNvGrpSpPr/>
                <p:nvPr/>
              </p:nvGrpSpPr>
              <p:grpSpPr>
                <a:xfrm>
                  <a:off x="5185363" y="2253875"/>
                  <a:ext cx="1658700" cy="1175025"/>
                  <a:chOff x="5182013" y="2253875"/>
                  <a:chExt cx="1658700" cy="1175025"/>
                </a:xfrm>
                <a:grpFill/>
              </p:grpSpPr>
              <p:sp>
                <p:nvSpPr>
                  <p:cNvPr id="17" name="Google Shape;456;p16">
                    <a:extLst>
                      <a:ext uri="{FF2B5EF4-FFF2-40B4-BE49-F238E27FC236}">
                        <a16:creationId xmlns="" xmlns:a16="http://schemas.microsoft.com/office/drawing/2014/main" id="{75F1C868-A2C8-5C8D-FE9C-C1AD2D10B7A1}"/>
                      </a:ext>
                    </a:extLst>
                  </p:cNvPr>
                  <p:cNvSpPr/>
                  <p:nvPr/>
                </p:nvSpPr>
                <p:spPr>
                  <a:xfrm>
                    <a:off x="5787438" y="2549075"/>
                    <a:ext cx="1053275" cy="879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31" h="35193" extrusionOk="0">
                        <a:moveTo>
                          <a:pt x="8740" y="11709"/>
                        </a:moveTo>
                        <a:cubicBezTo>
                          <a:pt x="8740" y="11742"/>
                          <a:pt x="8740" y="11776"/>
                          <a:pt x="8740" y="11776"/>
                        </a:cubicBezTo>
                        <a:lnTo>
                          <a:pt x="8774" y="11709"/>
                        </a:lnTo>
                        <a:close/>
                        <a:moveTo>
                          <a:pt x="8607" y="1"/>
                        </a:moveTo>
                        <a:cubicBezTo>
                          <a:pt x="8474" y="1"/>
                          <a:pt x="8373" y="1"/>
                          <a:pt x="8240" y="34"/>
                        </a:cubicBezTo>
                        <a:lnTo>
                          <a:pt x="7406" y="34"/>
                        </a:lnTo>
                        <a:lnTo>
                          <a:pt x="6939" y="301"/>
                        </a:lnTo>
                        <a:lnTo>
                          <a:pt x="6606" y="468"/>
                        </a:lnTo>
                        <a:lnTo>
                          <a:pt x="6472" y="635"/>
                        </a:lnTo>
                        <a:lnTo>
                          <a:pt x="6405" y="635"/>
                        </a:lnTo>
                        <a:cubicBezTo>
                          <a:pt x="6239" y="668"/>
                          <a:pt x="6072" y="801"/>
                          <a:pt x="6005" y="968"/>
                        </a:cubicBezTo>
                        <a:cubicBezTo>
                          <a:pt x="5950" y="1079"/>
                          <a:pt x="5826" y="1143"/>
                          <a:pt x="5709" y="1143"/>
                        </a:cubicBezTo>
                        <a:cubicBezTo>
                          <a:pt x="5685" y="1143"/>
                          <a:pt x="5661" y="1141"/>
                          <a:pt x="5638" y="1135"/>
                        </a:cubicBezTo>
                        <a:cubicBezTo>
                          <a:pt x="5605" y="1135"/>
                          <a:pt x="5605" y="1168"/>
                          <a:pt x="5571" y="1168"/>
                        </a:cubicBezTo>
                        <a:cubicBezTo>
                          <a:pt x="5471" y="1135"/>
                          <a:pt x="5371" y="1135"/>
                          <a:pt x="5271" y="1135"/>
                        </a:cubicBezTo>
                        <a:cubicBezTo>
                          <a:pt x="5249" y="1130"/>
                          <a:pt x="5227" y="1128"/>
                          <a:pt x="5206" y="1128"/>
                        </a:cubicBezTo>
                        <a:cubicBezTo>
                          <a:pt x="5069" y="1128"/>
                          <a:pt x="4958" y="1215"/>
                          <a:pt x="4871" y="1302"/>
                        </a:cubicBezTo>
                        <a:cubicBezTo>
                          <a:pt x="4838" y="1335"/>
                          <a:pt x="4804" y="1368"/>
                          <a:pt x="4804" y="1402"/>
                        </a:cubicBezTo>
                        <a:lnTo>
                          <a:pt x="4804" y="1435"/>
                        </a:lnTo>
                        <a:lnTo>
                          <a:pt x="4738" y="1302"/>
                        </a:lnTo>
                        <a:cubicBezTo>
                          <a:pt x="4671" y="1302"/>
                          <a:pt x="4571" y="1268"/>
                          <a:pt x="4471" y="1268"/>
                        </a:cubicBezTo>
                        <a:cubicBezTo>
                          <a:pt x="4271" y="1268"/>
                          <a:pt x="4104" y="1335"/>
                          <a:pt x="3904" y="1402"/>
                        </a:cubicBezTo>
                        <a:lnTo>
                          <a:pt x="3770" y="1435"/>
                        </a:lnTo>
                        <a:cubicBezTo>
                          <a:pt x="3437" y="1702"/>
                          <a:pt x="3203" y="2069"/>
                          <a:pt x="3170" y="2469"/>
                        </a:cubicBezTo>
                        <a:cubicBezTo>
                          <a:pt x="3170" y="2569"/>
                          <a:pt x="3170" y="2669"/>
                          <a:pt x="3170" y="2769"/>
                        </a:cubicBezTo>
                        <a:cubicBezTo>
                          <a:pt x="3136" y="2703"/>
                          <a:pt x="3103" y="2603"/>
                          <a:pt x="3070" y="2536"/>
                        </a:cubicBezTo>
                        <a:cubicBezTo>
                          <a:pt x="3003" y="2369"/>
                          <a:pt x="2936" y="2169"/>
                          <a:pt x="2703" y="2102"/>
                        </a:cubicBezTo>
                        <a:lnTo>
                          <a:pt x="2636" y="2102"/>
                        </a:lnTo>
                        <a:cubicBezTo>
                          <a:pt x="2569" y="2102"/>
                          <a:pt x="2503" y="2102"/>
                          <a:pt x="2436" y="2069"/>
                        </a:cubicBezTo>
                        <a:cubicBezTo>
                          <a:pt x="2403" y="1969"/>
                          <a:pt x="2403" y="1835"/>
                          <a:pt x="2403" y="1735"/>
                        </a:cubicBezTo>
                        <a:cubicBezTo>
                          <a:pt x="2436" y="1669"/>
                          <a:pt x="2436" y="1602"/>
                          <a:pt x="2403" y="1535"/>
                        </a:cubicBezTo>
                        <a:lnTo>
                          <a:pt x="2302" y="1502"/>
                        </a:lnTo>
                        <a:cubicBezTo>
                          <a:pt x="2236" y="1468"/>
                          <a:pt x="2169" y="1435"/>
                          <a:pt x="2102" y="1435"/>
                        </a:cubicBezTo>
                        <a:cubicBezTo>
                          <a:pt x="2036" y="1435"/>
                          <a:pt x="1969" y="1502"/>
                          <a:pt x="1902" y="1569"/>
                        </a:cubicBezTo>
                        <a:lnTo>
                          <a:pt x="1869" y="1569"/>
                        </a:lnTo>
                        <a:cubicBezTo>
                          <a:pt x="1635" y="1569"/>
                          <a:pt x="1402" y="1635"/>
                          <a:pt x="1202" y="1702"/>
                        </a:cubicBezTo>
                        <a:cubicBezTo>
                          <a:pt x="1135" y="1769"/>
                          <a:pt x="1068" y="1802"/>
                          <a:pt x="968" y="1802"/>
                        </a:cubicBezTo>
                        <a:lnTo>
                          <a:pt x="468" y="1802"/>
                        </a:lnTo>
                        <a:lnTo>
                          <a:pt x="401" y="1869"/>
                        </a:lnTo>
                        <a:lnTo>
                          <a:pt x="301" y="1869"/>
                        </a:lnTo>
                        <a:cubicBezTo>
                          <a:pt x="234" y="1902"/>
                          <a:pt x="168" y="1969"/>
                          <a:pt x="134" y="2036"/>
                        </a:cubicBezTo>
                        <a:cubicBezTo>
                          <a:pt x="134" y="2069"/>
                          <a:pt x="134" y="2069"/>
                          <a:pt x="101" y="2102"/>
                        </a:cubicBezTo>
                        <a:cubicBezTo>
                          <a:pt x="1" y="2269"/>
                          <a:pt x="1" y="2469"/>
                          <a:pt x="34" y="2636"/>
                        </a:cubicBezTo>
                        <a:cubicBezTo>
                          <a:pt x="134" y="2636"/>
                          <a:pt x="234" y="2603"/>
                          <a:pt x="334" y="2536"/>
                        </a:cubicBezTo>
                        <a:cubicBezTo>
                          <a:pt x="434" y="2503"/>
                          <a:pt x="568" y="2469"/>
                          <a:pt x="701" y="2469"/>
                        </a:cubicBezTo>
                        <a:lnTo>
                          <a:pt x="868" y="2469"/>
                        </a:lnTo>
                        <a:cubicBezTo>
                          <a:pt x="935" y="2603"/>
                          <a:pt x="968" y="2703"/>
                          <a:pt x="968" y="2836"/>
                        </a:cubicBezTo>
                        <a:cubicBezTo>
                          <a:pt x="968" y="3036"/>
                          <a:pt x="1035" y="3203"/>
                          <a:pt x="1168" y="3336"/>
                        </a:cubicBezTo>
                        <a:cubicBezTo>
                          <a:pt x="1368" y="3737"/>
                          <a:pt x="1702" y="4104"/>
                          <a:pt x="2136" y="4304"/>
                        </a:cubicBezTo>
                        <a:cubicBezTo>
                          <a:pt x="2169" y="4404"/>
                          <a:pt x="2269" y="4471"/>
                          <a:pt x="2369" y="4471"/>
                        </a:cubicBezTo>
                        <a:cubicBezTo>
                          <a:pt x="2469" y="4571"/>
                          <a:pt x="2603" y="4637"/>
                          <a:pt x="2736" y="4637"/>
                        </a:cubicBezTo>
                        <a:cubicBezTo>
                          <a:pt x="2836" y="4637"/>
                          <a:pt x="2903" y="4671"/>
                          <a:pt x="2970" y="4704"/>
                        </a:cubicBezTo>
                        <a:lnTo>
                          <a:pt x="3036" y="4737"/>
                        </a:lnTo>
                        <a:lnTo>
                          <a:pt x="3103" y="4737"/>
                        </a:lnTo>
                        <a:cubicBezTo>
                          <a:pt x="3170" y="4838"/>
                          <a:pt x="3270" y="4871"/>
                          <a:pt x="3403" y="4871"/>
                        </a:cubicBezTo>
                        <a:cubicBezTo>
                          <a:pt x="3503" y="4871"/>
                          <a:pt x="3603" y="4838"/>
                          <a:pt x="3703" y="4771"/>
                        </a:cubicBezTo>
                        <a:lnTo>
                          <a:pt x="3804" y="4771"/>
                        </a:lnTo>
                        <a:cubicBezTo>
                          <a:pt x="3904" y="4771"/>
                          <a:pt x="4037" y="4771"/>
                          <a:pt x="4104" y="4637"/>
                        </a:cubicBezTo>
                        <a:lnTo>
                          <a:pt x="5772" y="5271"/>
                        </a:lnTo>
                        <a:cubicBezTo>
                          <a:pt x="5938" y="5438"/>
                          <a:pt x="6005" y="5671"/>
                          <a:pt x="5938" y="5905"/>
                        </a:cubicBezTo>
                        <a:cubicBezTo>
                          <a:pt x="5938" y="6072"/>
                          <a:pt x="5938" y="6272"/>
                          <a:pt x="6038" y="6405"/>
                        </a:cubicBezTo>
                        <a:cubicBezTo>
                          <a:pt x="6038" y="6906"/>
                          <a:pt x="6339" y="7139"/>
                          <a:pt x="6739" y="7373"/>
                        </a:cubicBezTo>
                        <a:cubicBezTo>
                          <a:pt x="6839" y="7406"/>
                          <a:pt x="6906" y="7439"/>
                          <a:pt x="7006" y="7473"/>
                        </a:cubicBezTo>
                        <a:cubicBezTo>
                          <a:pt x="7206" y="7506"/>
                          <a:pt x="7373" y="7573"/>
                          <a:pt x="7406" y="7840"/>
                        </a:cubicBezTo>
                        <a:cubicBezTo>
                          <a:pt x="7506" y="7940"/>
                          <a:pt x="7606" y="8006"/>
                          <a:pt x="7740" y="8040"/>
                        </a:cubicBezTo>
                        <a:cubicBezTo>
                          <a:pt x="7840" y="8040"/>
                          <a:pt x="7940" y="8006"/>
                          <a:pt x="7973" y="7906"/>
                        </a:cubicBezTo>
                        <a:cubicBezTo>
                          <a:pt x="8007" y="7840"/>
                          <a:pt x="8073" y="7740"/>
                          <a:pt x="8173" y="7740"/>
                        </a:cubicBezTo>
                        <a:lnTo>
                          <a:pt x="8207" y="7740"/>
                        </a:lnTo>
                        <a:cubicBezTo>
                          <a:pt x="8307" y="7740"/>
                          <a:pt x="8407" y="7773"/>
                          <a:pt x="8507" y="7773"/>
                        </a:cubicBezTo>
                        <a:lnTo>
                          <a:pt x="8574" y="7773"/>
                        </a:lnTo>
                        <a:cubicBezTo>
                          <a:pt x="8874" y="7840"/>
                          <a:pt x="9141" y="7873"/>
                          <a:pt x="9408" y="7873"/>
                        </a:cubicBezTo>
                        <a:cubicBezTo>
                          <a:pt x="9808" y="7873"/>
                          <a:pt x="10208" y="7840"/>
                          <a:pt x="10575" y="7806"/>
                        </a:cubicBezTo>
                        <a:lnTo>
                          <a:pt x="10909" y="7773"/>
                        </a:lnTo>
                        <a:cubicBezTo>
                          <a:pt x="11175" y="7840"/>
                          <a:pt x="11476" y="7840"/>
                          <a:pt x="11776" y="7840"/>
                        </a:cubicBezTo>
                        <a:cubicBezTo>
                          <a:pt x="11838" y="7849"/>
                          <a:pt x="11901" y="7853"/>
                          <a:pt x="11964" y="7853"/>
                        </a:cubicBezTo>
                        <a:cubicBezTo>
                          <a:pt x="12135" y="7853"/>
                          <a:pt x="12305" y="7822"/>
                          <a:pt x="12476" y="7773"/>
                        </a:cubicBezTo>
                        <a:cubicBezTo>
                          <a:pt x="12543" y="7740"/>
                          <a:pt x="12610" y="7673"/>
                          <a:pt x="12677" y="7640"/>
                        </a:cubicBezTo>
                        <a:cubicBezTo>
                          <a:pt x="12777" y="7640"/>
                          <a:pt x="12843" y="7606"/>
                          <a:pt x="12943" y="7573"/>
                        </a:cubicBezTo>
                        <a:cubicBezTo>
                          <a:pt x="13043" y="7573"/>
                          <a:pt x="13110" y="7539"/>
                          <a:pt x="13210" y="7539"/>
                        </a:cubicBezTo>
                        <a:cubicBezTo>
                          <a:pt x="13277" y="7539"/>
                          <a:pt x="13344" y="7573"/>
                          <a:pt x="13410" y="7606"/>
                        </a:cubicBezTo>
                        <a:cubicBezTo>
                          <a:pt x="13410" y="7706"/>
                          <a:pt x="13410" y="7773"/>
                          <a:pt x="13377" y="7873"/>
                        </a:cubicBezTo>
                        <a:cubicBezTo>
                          <a:pt x="13110" y="8207"/>
                          <a:pt x="12943" y="8407"/>
                          <a:pt x="12743" y="8407"/>
                        </a:cubicBezTo>
                        <a:cubicBezTo>
                          <a:pt x="12510" y="8373"/>
                          <a:pt x="12310" y="8307"/>
                          <a:pt x="12143" y="8173"/>
                        </a:cubicBezTo>
                        <a:lnTo>
                          <a:pt x="12043" y="8107"/>
                        </a:lnTo>
                        <a:cubicBezTo>
                          <a:pt x="11909" y="8006"/>
                          <a:pt x="11709" y="7940"/>
                          <a:pt x="11509" y="7906"/>
                        </a:cubicBezTo>
                        <a:cubicBezTo>
                          <a:pt x="11409" y="7906"/>
                          <a:pt x="11276" y="7973"/>
                          <a:pt x="11175" y="8040"/>
                        </a:cubicBezTo>
                        <a:cubicBezTo>
                          <a:pt x="10809" y="8107"/>
                          <a:pt x="10442" y="8307"/>
                          <a:pt x="10208" y="8607"/>
                        </a:cubicBezTo>
                        <a:cubicBezTo>
                          <a:pt x="10008" y="8674"/>
                          <a:pt x="9875" y="8840"/>
                          <a:pt x="9908" y="9041"/>
                        </a:cubicBezTo>
                        <a:cubicBezTo>
                          <a:pt x="9875" y="9041"/>
                          <a:pt x="9808" y="9041"/>
                          <a:pt x="9774" y="9074"/>
                        </a:cubicBezTo>
                        <a:cubicBezTo>
                          <a:pt x="9641" y="9074"/>
                          <a:pt x="9574" y="9207"/>
                          <a:pt x="9541" y="9341"/>
                        </a:cubicBezTo>
                        <a:cubicBezTo>
                          <a:pt x="9508" y="9441"/>
                          <a:pt x="9441" y="9608"/>
                          <a:pt x="9241" y="9608"/>
                        </a:cubicBezTo>
                        <a:cubicBezTo>
                          <a:pt x="8941" y="9307"/>
                          <a:pt x="8173" y="9174"/>
                          <a:pt x="7506" y="9174"/>
                        </a:cubicBezTo>
                        <a:cubicBezTo>
                          <a:pt x="7448" y="9170"/>
                          <a:pt x="7389" y="9168"/>
                          <a:pt x="7331" y="9168"/>
                        </a:cubicBezTo>
                        <a:cubicBezTo>
                          <a:pt x="6923" y="9168"/>
                          <a:pt x="6522" y="9270"/>
                          <a:pt x="6172" y="9474"/>
                        </a:cubicBezTo>
                        <a:cubicBezTo>
                          <a:pt x="6072" y="9541"/>
                          <a:pt x="6072" y="9674"/>
                          <a:pt x="6139" y="9741"/>
                        </a:cubicBezTo>
                        <a:cubicBezTo>
                          <a:pt x="6305" y="10175"/>
                          <a:pt x="6505" y="10575"/>
                          <a:pt x="7039" y="10575"/>
                        </a:cubicBezTo>
                        <a:lnTo>
                          <a:pt x="7439" y="10575"/>
                        </a:lnTo>
                        <a:cubicBezTo>
                          <a:pt x="7906" y="10575"/>
                          <a:pt x="8373" y="10842"/>
                          <a:pt x="8607" y="11242"/>
                        </a:cubicBezTo>
                        <a:cubicBezTo>
                          <a:pt x="8674" y="11376"/>
                          <a:pt x="8740" y="11509"/>
                          <a:pt x="8774" y="11609"/>
                        </a:cubicBezTo>
                        <a:cubicBezTo>
                          <a:pt x="8907" y="12009"/>
                          <a:pt x="9207" y="12310"/>
                          <a:pt x="9608" y="12410"/>
                        </a:cubicBezTo>
                        <a:lnTo>
                          <a:pt x="9674" y="12676"/>
                        </a:lnTo>
                        <a:lnTo>
                          <a:pt x="9374" y="13244"/>
                        </a:lnTo>
                        <a:cubicBezTo>
                          <a:pt x="9207" y="13610"/>
                          <a:pt x="9207" y="14011"/>
                          <a:pt x="9374" y="14378"/>
                        </a:cubicBezTo>
                        <a:cubicBezTo>
                          <a:pt x="9474" y="14645"/>
                          <a:pt x="9674" y="14845"/>
                          <a:pt x="9908" y="14945"/>
                        </a:cubicBezTo>
                        <a:cubicBezTo>
                          <a:pt x="9975" y="15011"/>
                          <a:pt x="10041" y="15045"/>
                          <a:pt x="10108" y="15078"/>
                        </a:cubicBezTo>
                        <a:cubicBezTo>
                          <a:pt x="10141" y="15112"/>
                          <a:pt x="10175" y="15112"/>
                          <a:pt x="10175" y="15112"/>
                        </a:cubicBezTo>
                        <a:cubicBezTo>
                          <a:pt x="10308" y="15112"/>
                          <a:pt x="10442" y="15045"/>
                          <a:pt x="10542" y="14945"/>
                        </a:cubicBezTo>
                        <a:lnTo>
                          <a:pt x="10608" y="14911"/>
                        </a:lnTo>
                        <a:lnTo>
                          <a:pt x="11042" y="14945"/>
                        </a:lnTo>
                        <a:cubicBezTo>
                          <a:pt x="11142" y="15045"/>
                          <a:pt x="11276" y="15112"/>
                          <a:pt x="11409" y="15112"/>
                        </a:cubicBezTo>
                        <a:cubicBezTo>
                          <a:pt x="11476" y="15145"/>
                          <a:pt x="11542" y="15178"/>
                          <a:pt x="11609" y="15178"/>
                        </a:cubicBezTo>
                        <a:cubicBezTo>
                          <a:pt x="11743" y="15378"/>
                          <a:pt x="11909" y="15512"/>
                          <a:pt x="12109" y="15612"/>
                        </a:cubicBezTo>
                        <a:cubicBezTo>
                          <a:pt x="12210" y="15645"/>
                          <a:pt x="12276" y="15712"/>
                          <a:pt x="12376" y="15779"/>
                        </a:cubicBezTo>
                        <a:lnTo>
                          <a:pt x="12443" y="15812"/>
                        </a:lnTo>
                        <a:cubicBezTo>
                          <a:pt x="12510" y="15912"/>
                          <a:pt x="12610" y="15945"/>
                          <a:pt x="12710" y="15979"/>
                        </a:cubicBezTo>
                        <a:cubicBezTo>
                          <a:pt x="12810" y="15979"/>
                          <a:pt x="12877" y="15912"/>
                          <a:pt x="12910" y="15845"/>
                        </a:cubicBezTo>
                        <a:cubicBezTo>
                          <a:pt x="13043" y="15579"/>
                          <a:pt x="12743" y="15412"/>
                          <a:pt x="12643" y="15345"/>
                        </a:cubicBezTo>
                        <a:cubicBezTo>
                          <a:pt x="12543" y="15278"/>
                          <a:pt x="12443" y="15245"/>
                          <a:pt x="12343" y="15178"/>
                        </a:cubicBezTo>
                        <a:cubicBezTo>
                          <a:pt x="12076" y="15112"/>
                          <a:pt x="11876" y="14911"/>
                          <a:pt x="11743" y="14645"/>
                        </a:cubicBezTo>
                        <a:lnTo>
                          <a:pt x="12043" y="14311"/>
                        </a:lnTo>
                        <a:cubicBezTo>
                          <a:pt x="12410" y="14178"/>
                          <a:pt x="12376" y="13944"/>
                          <a:pt x="12310" y="13711"/>
                        </a:cubicBezTo>
                        <a:cubicBezTo>
                          <a:pt x="12310" y="13610"/>
                          <a:pt x="12310" y="13510"/>
                          <a:pt x="12310" y="13410"/>
                        </a:cubicBezTo>
                        <a:cubicBezTo>
                          <a:pt x="12476" y="13310"/>
                          <a:pt x="12643" y="13244"/>
                          <a:pt x="12843" y="13210"/>
                        </a:cubicBezTo>
                        <a:cubicBezTo>
                          <a:pt x="12977" y="13244"/>
                          <a:pt x="13144" y="13310"/>
                          <a:pt x="13244" y="13410"/>
                        </a:cubicBezTo>
                        <a:cubicBezTo>
                          <a:pt x="13327" y="13521"/>
                          <a:pt x="13432" y="13586"/>
                          <a:pt x="13561" y="13586"/>
                        </a:cubicBezTo>
                        <a:cubicBezTo>
                          <a:pt x="13588" y="13586"/>
                          <a:pt x="13615" y="13583"/>
                          <a:pt x="13644" y="13577"/>
                        </a:cubicBezTo>
                        <a:cubicBezTo>
                          <a:pt x="13711" y="13610"/>
                          <a:pt x="13777" y="13610"/>
                          <a:pt x="13844" y="13644"/>
                        </a:cubicBezTo>
                        <a:lnTo>
                          <a:pt x="14044" y="13744"/>
                        </a:lnTo>
                        <a:cubicBezTo>
                          <a:pt x="14611" y="14077"/>
                          <a:pt x="15045" y="14544"/>
                          <a:pt x="15345" y="15112"/>
                        </a:cubicBezTo>
                        <a:lnTo>
                          <a:pt x="15412" y="15112"/>
                        </a:lnTo>
                        <a:cubicBezTo>
                          <a:pt x="15512" y="15112"/>
                          <a:pt x="15579" y="15078"/>
                          <a:pt x="15612" y="14978"/>
                        </a:cubicBezTo>
                        <a:cubicBezTo>
                          <a:pt x="15645" y="14945"/>
                          <a:pt x="15679" y="14911"/>
                          <a:pt x="15712" y="14845"/>
                        </a:cubicBezTo>
                        <a:cubicBezTo>
                          <a:pt x="15745" y="14745"/>
                          <a:pt x="15779" y="14678"/>
                          <a:pt x="15845" y="14678"/>
                        </a:cubicBezTo>
                        <a:cubicBezTo>
                          <a:pt x="15912" y="14711"/>
                          <a:pt x="15979" y="14745"/>
                          <a:pt x="16012" y="14778"/>
                        </a:cubicBezTo>
                        <a:cubicBezTo>
                          <a:pt x="16413" y="15178"/>
                          <a:pt x="16880" y="15545"/>
                          <a:pt x="17380" y="15812"/>
                        </a:cubicBezTo>
                        <a:lnTo>
                          <a:pt x="17680" y="15979"/>
                        </a:lnTo>
                        <a:lnTo>
                          <a:pt x="17780" y="15945"/>
                        </a:lnTo>
                        <a:lnTo>
                          <a:pt x="17814" y="16012"/>
                        </a:lnTo>
                        <a:cubicBezTo>
                          <a:pt x="17847" y="16012"/>
                          <a:pt x="17880" y="16046"/>
                          <a:pt x="17914" y="16046"/>
                        </a:cubicBezTo>
                        <a:cubicBezTo>
                          <a:pt x="18014" y="16312"/>
                          <a:pt x="18281" y="16412"/>
                          <a:pt x="18514" y="16479"/>
                        </a:cubicBezTo>
                        <a:lnTo>
                          <a:pt x="18647" y="16513"/>
                        </a:lnTo>
                        <a:lnTo>
                          <a:pt x="19081" y="16646"/>
                        </a:lnTo>
                        <a:cubicBezTo>
                          <a:pt x="19315" y="16679"/>
                          <a:pt x="19581" y="16713"/>
                          <a:pt x="19815" y="16746"/>
                        </a:cubicBezTo>
                        <a:cubicBezTo>
                          <a:pt x="20182" y="16779"/>
                          <a:pt x="20549" y="16846"/>
                          <a:pt x="20882" y="16913"/>
                        </a:cubicBezTo>
                        <a:cubicBezTo>
                          <a:pt x="22383" y="17213"/>
                          <a:pt x="23851" y="17747"/>
                          <a:pt x="25185" y="18481"/>
                        </a:cubicBezTo>
                        <a:lnTo>
                          <a:pt x="25919" y="18714"/>
                        </a:lnTo>
                        <a:cubicBezTo>
                          <a:pt x="26153" y="18781"/>
                          <a:pt x="26386" y="18881"/>
                          <a:pt x="26620" y="18948"/>
                        </a:cubicBezTo>
                        <a:cubicBezTo>
                          <a:pt x="26953" y="19048"/>
                          <a:pt x="27320" y="19148"/>
                          <a:pt x="27621" y="19315"/>
                        </a:cubicBezTo>
                        <a:lnTo>
                          <a:pt x="27654" y="19315"/>
                        </a:lnTo>
                        <a:cubicBezTo>
                          <a:pt x="27754" y="19348"/>
                          <a:pt x="27854" y="19381"/>
                          <a:pt x="27954" y="19448"/>
                        </a:cubicBezTo>
                        <a:cubicBezTo>
                          <a:pt x="27987" y="19548"/>
                          <a:pt x="28088" y="19581"/>
                          <a:pt x="28154" y="19581"/>
                        </a:cubicBezTo>
                        <a:cubicBezTo>
                          <a:pt x="28188" y="19581"/>
                          <a:pt x="28254" y="19615"/>
                          <a:pt x="28288" y="19615"/>
                        </a:cubicBezTo>
                        <a:lnTo>
                          <a:pt x="28354" y="19648"/>
                        </a:lnTo>
                        <a:lnTo>
                          <a:pt x="28454" y="19715"/>
                        </a:lnTo>
                        <a:lnTo>
                          <a:pt x="28454" y="19748"/>
                        </a:lnTo>
                        <a:cubicBezTo>
                          <a:pt x="28655" y="19948"/>
                          <a:pt x="28888" y="20115"/>
                          <a:pt x="29122" y="20282"/>
                        </a:cubicBezTo>
                        <a:cubicBezTo>
                          <a:pt x="29622" y="20515"/>
                          <a:pt x="30022" y="20982"/>
                          <a:pt x="30189" y="21516"/>
                        </a:cubicBezTo>
                        <a:lnTo>
                          <a:pt x="30222" y="21650"/>
                        </a:lnTo>
                        <a:lnTo>
                          <a:pt x="30256" y="21783"/>
                        </a:lnTo>
                        <a:lnTo>
                          <a:pt x="30423" y="21850"/>
                        </a:lnTo>
                        <a:cubicBezTo>
                          <a:pt x="30723" y="21983"/>
                          <a:pt x="30956" y="22217"/>
                          <a:pt x="31056" y="22550"/>
                        </a:cubicBezTo>
                        <a:lnTo>
                          <a:pt x="31090" y="22717"/>
                        </a:lnTo>
                        <a:cubicBezTo>
                          <a:pt x="31290" y="23451"/>
                          <a:pt x="31523" y="24251"/>
                          <a:pt x="32190" y="24785"/>
                        </a:cubicBezTo>
                        <a:cubicBezTo>
                          <a:pt x="32391" y="24985"/>
                          <a:pt x="32491" y="25252"/>
                          <a:pt x="32424" y="25552"/>
                        </a:cubicBezTo>
                        <a:cubicBezTo>
                          <a:pt x="32357" y="25619"/>
                          <a:pt x="32324" y="25719"/>
                          <a:pt x="32291" y="25853"/>
                        </a:cubicBezTo>
                        <a:cubicBezTo>
                          <a:pt x="32257" y="25953"/>
                          <a:pt x="32224" y="26053"/>
                          <a:pt x="32157" y="26153"/>
                        </a:cubicBezTo>
                        <a:cubicBezTo>
                          <a:pt x="32157" y="26186"/>
                          <a:pt x="32124" y="26220"/>
                          <a:pt x="32124" y="26253"/>
                        </a:cubicBezTo>
                        <a:cubicBezTo>
                          <a:pt x="32090" y="26320"/>
                          <a:pt x="32090" y="26386"/>
                          <a:pt x="32090" y="26420"/>
                        </a:cubicBezTo>
                        <a:cubicBezTo>
                          <a:pt x="32090" y="26453"/>
                          <a:pt x="32090" y="26486"/>
                          <a:pt x="32090" y="26486"/>
                        </a:cubicBezTo>
                        <a:lnTo>
                          <a:pt x="32090" y="26553"/>
                        </a:lnTo>
                        <a:cubicBezTo>
                          <a:pt x="32124" y="26620"/>
                          <a:pt x="32157" y="26687"/>
                          <a:pt x="32224" y="26720"/>
                        </a:cubicBezTo>
                        <a:cubicBezTo>
                          <a:pt x="32257" y="26720"/>
                          <a:pt x="32291" y="26753"/>
                          <a:pt x="32324" y="26753"/>
                        </a:cubicBezTo>
                        <a:cubicBezTo>
                          <a:pt x="32324" y="26820"/>
                          <a:pt x="32357" y="26853"/>
                          <a:pt x="32391" y="26887"/>
                        </a:cubicBezTo>
                        <a:cubicBezTo>
                          <a:pt x="32457" y="26953"/>
                          <a:pt x="32524" y="27020"/>
                          <a:pt x="32424" y="27154"/>
                        </a:cubicBezTo>
                        <a:cubicBezTo>
                          <a:pt x="32291" y="27320"/>
                          <a:pt x="32291" y="27520"/>
                          <a:pt x="32391" y="27687"/>
                        </a:cubicBezTo>
                        <a:cubicBezTo>
                          <a:pt x="32391" y="27721"/>
                          <a:pt x="32424" y="27721"/>
                          <a:pt x="32424" y="27754"/>
                        </a:cubicBezTo>
                        <a:cubicBezTo>
                          <a:pt x="32257" y="27754"/>
                          <a:pt x="32124" y="27787"/>
                          <a:pt x="31990" y="27887"/>
                        </a:cubicBezTo>
                        <a:cubicBezTo>
                          <a:pt x="31824" y="28054"/>
                          <a:pt x="31623" y="28154"/>
                          <a:pt x="31390" y="28154"/>
                        </a:cubicBezTo>
                        <a:cubicBezTo>
                          <a:pt x="31362" y="28151"/>
                          <a:pt x="31335" y="28149"/>
                          <a:pt x="31308" y="28149"/>
                        </a:cubicBezTo>
                        <a:cubicBezTo>
                          <a:pt x="31075" y="28149"/>
                          <a:pt x="30872" y="28272"/>
                          <a:pt x="30723" y="28421"/>
                        </a:cubicBezTo>
                        <a:cubicBezTo>
                          <a:pt x="29755" y="28955"/>
                          <a:pt x="29355" y="29889"/>
                          <a:pt x="28955" y="30756"/>
                        </a:cubicBezTo>
                        <a:lnTo>
                          <a:pt x="28755" y="31223"/>
                        </a:lnTo>
                        <a:cubicBezTo>
                          <a:pt x="28755" y="31223"/>
                          <a:pt x="28721" y="31223"/>
                          <a:pt x="28721" y="31256"/>
                        </a:cubicBezTo>
                        <a:cubicBezTo>
                          <a:pt x="28688" y="31290"/>
                          <a:pt x="28688" y="31323"/>
                          <a:pt x="28688" y="31357"/>
                        </a:cubicBezTo>
                        <a:lnTo>
                          <a:pt x="28688" y="31390"/>
                        </a:lnTo>
                        <a:cubicBezTo>
                          <a:pt x="28688" y="31423"/>
                          <a:pt x="28621" y="31523"/>
                          <a:pt x="28588" y="31590"/>
                        </a:cubicBezTo>
                        <a:cubicBezTo>
                          <a:pt x="28454" y="31824"/>
                          <a:pt x="28321" y="32024"/>
                          <a:pt x="28521" y="32324"/>
                        </a:cubicBezTo>
                        <a:cubicBezTo>
                          <a:pt x="28555" y="32391"/>
                          <a:pt x="28621" y="32457"/>
                          <a:pt x="28688" y="32457"/>
                        </a:cubicBezTo>
                        <a:lnTo>
                          <a:pt x="28788" y="32457"/>
                        </a:lnTo>
                        <a:cubicBezTo>
                          <a:pt x="28888" y="32457"/>
                          <a:pt x="28955" y="32424"/>
                          <a:pt x="29055" y="32391"/>
                        </a:cubicBezTo>
                        <a:cubicBezTo>
                          <a:pt x="29122" y="32357"/>
                          <a:pt x="29222" y="32324"/>
                          <a:pt x="29322" y="32324"/>
                        </a:cubicBezTo>
                        <a:lnTo>
                          <a:pt x="29589" y="32324"/>
                        </a:lnTo>
                        <a:cubicBezTo>
                          <a:pt x="29714" y="32286"/>
                          <a:pt x="29848" y="32268"/>
                          <a:pt x="29983" y="32268"/>
                        </a:cubicBezTo>
                        <a:cubicBezTo>
                          <a:pt x="30208" y="32268"/>
                          <a:pt x="30435" y="32320"/>
                          <a:pt x="30623" y="32424"/>
                        </a:cubicBezTo>
                        <a:cubicBezTo>
                          <a:pt x="30856" y="32557"/>
                          <a:pt x="31090" y="32624"/>
                          <a:pt x="31323" y="32657"/>
                        </a:cubicBezTo>
                        <a:cubicBezTo>
                          <a:pt x="31457" y="32657"/>
                          <a:pt x="31590" y="32624"/>
                          <a:pt x="31723" y="32557"/>
                        </a:cubicBezTo>
                        <a:cubicBezTo>
                          <a:pt x="31857" y="32457"/>
                          <a:pt x="32024" y="32424"/>
                          <a:pt x="32190" y="32424"/>
                        </a:cubicBezTo>
                        <a:cubicBezTo>
                          <a:pt x="32424" y="32424"/>
                          <a:pt x="32624" y="32491"/>
                          <a:pt x="32824" y="32557"/>
                        </a:cubicBezTo>
                        <a:lnTo>
                          <a:pt x="32891" y="32557"/>
                        </a:lnTo>
                        <a:cubicBezTo>
                          <a:pt x="32958" y="32524"/>
                          <a:pt x="33058" y="32524"/>
                          <a:pt x="33125" y="32491"/>
                        </a:cubicBezTo>
                        <a:lnTo>
                          <a:pt x="33258" y="32491"/>
                        </a:lnTo>
                        <a:cubicBezTo>
                          <a:pt x="33391" y="32491"/>
                          <a:pt x="33491" y="32457"/>
                          <a:pt x="33558" y="32357"/>
                        </a:cubicBezTo>
                        <a:lnTo>
                          <a:pt x="33625" y="32357"/>
                        </a:lnTo>
                        <a:cubicBezTo>
                          <a:pt x="33758" y="32324"/>
                          <a:pt x="33858" y="32224"/>
                          <a:pt x="33958" y="32124"/>
                        </a:cubicBezTo>
                        <a:cubicBezTo>
                          <a:pt x="34292" y="31657"/>
                          <a:pt x="34425" y="31457"/>
                          <a:pt x="34659" y="31457"/>
                        </a:cubicBezTo>
                        <a:cubicBezTo>
                          <a:pt x="34926" y="31490"/>
                          <a:pt x="35193" y="31590"/>
                          <a:pt x="35426" y="31690"/>
                        </a:cubicBezTo>
                        <a:cubicBezTo>
                          <a:pt x="35469" y="31694"/>
                          <a:pt x="35510" y="31696"/>
                          <a:pt x="35552" y="31696"/>
                        </a:cubicBezTo>
                        <a:cubicBezTo>
                          <a:pt x="35835" y="31696"/>
                          <a:pt x="36090" y="31598"/>
                          <a:pt x="36293" y="31423"/>
                        </a:cubicBezTo>
                        <a:cubicBezTo>
                          <a:pt x="36327" y="31423"/>
                          <a:pt x="36327" y="31390"/>
                          <a:pt x="36360" y="31390"/>
                        </a:cubicBezTo>
                        <a:cubicBezTo>
                          <a:pt x="36394" y="31390"/>
                          <a:pt x="36460" y="31423"/>
                          <a:pt x="36527" y="31423"/>
                        </a:cubicBezTo>
                        <a:cubicBezTo>
                          <a:pt x="36627" y="31390"/>
                          <a:pt x="36727" y="31390"/>
                          <a:pt x="36794" y="31390"/>
                        </a:cubicBezTo>
                        <a:cubicBezTo>
                          <a:pt x="36894" y="31357"/>
                          <a:pt x="36994" y="31357"/>
                          <a:pt x="37061" y="31357"/>
                        </a:cubicBezTo>
                        <a:lnTo>
                          <a:pt x="37194" y="31357"/>
                        </a:lnTo>
                        <a:cubicBezTo>
                          <a:pt x="37328" y="31357"/>
                          <a:pt x="37428" y="31357"/>
                          <a:pt x="37494" y="31390"/>
                        </a:cubicBezTo>
                        <a:lnTo>
                          <a:pt x="37561" y="31390"/>
                        </a:lnTo>
                        <a:cubicBezTo>
                          <a:pt x="37628" y="31390"/>
                          <a:pt x="37694" y="31390"/>
                          <a:pt x="37728" y="31457"/>
                        </a:cubicBezTo>
                        <a:lnTo>
                          <a:pt x="37861" y="31457"/>
                        </a:lnTo>
                        <a:cubicBezTo>
                          <a:pt x="37895" y="31623"/>
                          <a:pt x="38028" y="31723"/>
                          <a:pt x="38161" y="31790"/>
                        </a:cubicBezTo>
                        <a:cubicBezTo>
                          <a:pt x="38262" y="31857"/>
                          <a:pt x="38362" y="31924"/>
                          <a:pt x="38428" y="32024"/>
                        </a:cubicBezTo>
                        <a:cubicBezTo>
                          <a:pt x="38495" y="32190"/>
                          <a:pt x="38628" y="32324"/>
                          <a:pt x="38795" y="32391"/>
                        </a:cubicBezTo>
                        <a:lnTo>
                          <a:pt x="38862" y="32424"/>
                        </a:lnTo>
                        <a:lnTo>
                          <a:pt x="39062" y="32524"/>
                        </a:lnTo>
                        <a:lnTo>
                          <a:pt x="39129" y="32557"/>
                        </a:lnTo>
                        <a:cubicBezTo>
                          <a:pt x="39162" y="32724"/>
                          <a:pt x="39296" y="32791"/>
                          <a:pt x="39429" y="32824"/>
                        </a:cubicBezTo>
                        <a:cubicBezTo>
                          <a:pt x="39629" y="33024"/>
                          <a:pt x="39829" y="33258"/>
                          <a:pt x="39996" y="33525"/>
                        </a:cubicBezTo>
                        <a:cubicBezTo>
                          <a:pt x="40196" y="33892"/>
                          <a:pt x="40463" y="34192"/>
                          <a:pt x="40797" y="34392"/>
                        </a:cubicBezTo>
                        <a:cubicBezTo>
                          <a:pt x="40930" y="34492"/>
                          <a:pt x="41064" y="34626"/>
                          <a:pt x="41130" y="34759"/>
                        </a:cubicBezTo>
                        <a:cubicBezTo>
                          <a:pt x="41264" y="34959"/>
                          <a:pt x="41464" y="35126"/>
                          <a:pt x="41697" y="35193"/>
                        </a:cubicBezTo>
                        <a:lnTo>
                          <a:pt x="42064" y="35193"/>
                        </a:lnTo>
                        <a:lnTo>
                          <a:pt x="42064" y="26286"/>
                        </a:lnTo>
                        <a:lnTo>
                          <a:pt x="41964" y="26286"/>
                        </a:lnTo>
                        <a:cubicBezTo>
                          <a:pt x="41764" y="25652"/>
                          <a:pt x="41797" y="24952"/>
                          <a:pt x="42064" y="24318"/>
                        </a:cubicBezTo>
                        <a:lnTo>
                          <a:pt x="42131" y="13310"/>
                        </a:lnTo>
                        <a:lnTo>
                          <a:pt x="42131" y="9241"/>
                        </a:lnTo>
                        <a:cubicBezTo>
                          <a:pt x="42098" y="9241"/>
                          <a:pt x="42064" y="9207"/>
                          <a:pt x="42031" y="9207"/>
                        </a:cubicBezTo>
                        <a:lnTo>
                          <a:pt x="41998" y="9207"/>
                        </a:lnTo>
                        <a:cubicBezTo>
                          <a:pt x="41864" y="9174"/>
                          <a:pt x="41764" y="9174"/>
                          <a:pt x="41631" y="9141"/>
                        </a:cubicBezTo>
                        <a:cubicBezTo>
                          <a:pt x="41596" y="9146"/>
                          <a:pt x="41563" y="9149"/>
                          <a:pt x="41531" y="9149"/>
                        </a:cubicBezTo>
                        <a:cubicBezTo>
                          <a:pt x="41374" y="9149"/>
                          <a:pt x="41241" y="9084"/>
                          <a:pt x="41130" y="8974"/>
                        </a:cubicBezTo>
                        <a:lnTo>
                          <a:pt x="40897" y="8674"/>
                        </a:lnTo>
                        <a:cubicBezTo>
                          <a:pt x="40805" y="8399"/>
                          <a:pt x="40546" y="8236"/>
                          <a:pt x="40272" y="8236"/>
                        </a:cubicBezTo>
                        <a:cubicBezTo>
                          <a:pt x="40247" y="8236"/>
                          <a:pt x="40222" y="8237"/>
                          <a:pt x="40196" y="8240"/>
                        </a:cubicBezTo>
                        <a:lnTo>
                          <a:pt x="39396" y="8240"/>
                        </a:lnTo>
                        <a:cubicBezTo>
                          <a:pt x="39262" y="8240"/>
                          <a:pt x="39129" y="8173"/>
                          <a:pt x="39029" y="8107"/>
                        </a:cubicBezTo>
                        <a:cubicBezTo>
                          <a:pt x="38929" y="7906"/>
                          <a:pt x="38729" y="7773"/>
                          <a:pt x="38528" y="7773"/>
                        </a:cubicBezTo>
                        <a:cubicBezTo>
                          <a:pt x="38328" y="7773"/>
                          <a:pt x="38128" y="7840"/>
                          <a:pt x="37928" y="7973"/>
                        </a:cubicBezTo>
                        <a:lnTo>
                          <a:pt x="37361" y="7973"/>
                        </a:lnTo>
                        <a:lnTo>
                          <a:pt x="36861" y="7806"/>
                        </a:lnTo>
                        <a:cubicBezTo>
                          <a:pt x="36394" y="7439"/>
                          <a:pt x="35860" y="7206"/>
                          <a:pt x="35293" y="7072"/>
                        </a:cubicBezTo>
                        <a:cubicBezTo>
                          <a:pt x="34959" y="6972"/>
                          <a:pt x="34626" y="6839"/>
                          <a:pt x="34292" y="6706"/>
                        </a:cubicBezTo>
                        <a:cubicBezTo>
                          <a:pt x="33958" y="6539"/>
                          <a:pt x="33658" y="6372"/>
                          <a:pt x="33358" y="6138"/>
                        </a:cubicBezTo>
                        <a:cubicBezTo>
                          <a:pt x="32858" y="5738"/>
                          <a:pt x="32291" y="5505"/>
                          <a:pt x="31690" y="5405"/>
                        </a:cubicBezTo>
                        <a:cubicBezTo>
                          <a:pt x="31190" y="5405"/>
                          <a:pt x="30689" y="5271"/>
                          <a:pt x="30289" y="4938"/>
                        </a:cubicBezTo>
                        <a:cubicBezTo>
                          <a:pt x="30122" y="4704"/>
                          <a:pt x="29822" y="4571"/>
                          <a:pt x="29522" y="4571"/>
                        </a:cubicBezTo>
                        <a:cubicBezTo>
                          <a:pt x="29322" y="4571"/>
                          <a:pt x="29122" y="4604"/>
                          <a:pt x="28921" y="4671"/>
                        </a:cubicBezTo>
                        <a:lnTo>
                          <a:pt x="28788" y="4704"/>
                        </a:lnTo>
                        <a:cubicBezTo>
                          <a:pt x="28588" y="4771"/>
                          <a:pt x="28354" y="4871"/>
                          <a:pt x="28154" y="5004"/>
                        </a:cubicBezTo>
                        <a:lnTo>
                          <a:pt x="27887" y="5138"/>
                        </a:lnTo>
                        <a:lnTo>
                          <a:pt x="27587" y="5271"/>
                        </a:lnTo>
                        <a:cubicBezTo>
                          <a:pt x="27354" y="5405"/>
                          <a:pt x="27087" y="5471"/>
                          <a:pt x="26853" y="5571"/>
                        </a:cubicBezTo>
                        <a:lnTo>
                          <a:pt x="26753" y="5605"/>
                        </a:lnTo>
                        <a:cubicBezTo>
                          <a:pt x="26586" y="5638"/>
                          <a:pt x="26420" y="5705"/>
                          <a:pt x="26386" y="5905"/>
                        </a:cubicBezTo>
                        <a:cubicBezTo>
                          <a:pt x="26386" y="5938"/>
                          <a:pt x="26386" y="5972"/>
                          <a:pt x="26386" y="6005"/>
                        </a:cubicBezTo>
                        <a:lnTo>
                          <a:pt x="26386" y="6372"/>
                        </a:lnTo>
                        <a:cubicBezTo>
                          <a:pt x="26320" y="6439"/>
                          <a:pt x="26386" y="6539"/>
                          <a:pt x="26453" y="6605"/>
                        </a:cubicBezTo>
                        <a:cubicBezTo>
                          <a:pt x="26520" y="6706"/>
                          <a:pt x="26586" y="6772"/>
                          <a:pt x="26553" y="6806"/>
                        </a:cubicBezTo>
                        <a:cubicBezTo>
                          <a:pt x="26553" y="6872"/>
                          <a:pt x="26453" y="6906"/>
                          <a:pt x="26320" y="6972"/>
                        </a:cubicBezTo>
                        <a:cubicBezTo>
                          <a:pt x="26320" y="6972"/>
                          <a:pt x="26320" y="7006"/>
                          <a:pt x="26320" y="7039"/>
                        </a:cubicBezTo>
                        <a:lnTo>
                          <a:pt x="26153" y="7106"/>
                        </a:lnTo>
                        <a:lnTo>
                          <a:pt x="26086" y="7139"/>
                        </a:lnTo>
                        <a:cubicBezTo>
                          <a:pt x="26053" y="7139"/>
                          <a:pt x="25986" y="7106"/>
                          <a:pt x="25953" y="7106"/>
                        </a:cubicBezTo>
                        <a:cubicBezTo>
                          <a:pt x="25853" y="7139"/>
                          <a:pt x="25753" y="7173"/>
                          <a:pt x="25652" y="7206"/>
                        </a:cubicBezTo>
                        <a:cubicBezTo>
                          <a:pt x="25586" y="7273"/>
                          <a:pt x="25519" y="7273"/>
                          <a:pt x="25452" y="7273"/>
                        </a:cubicBezTo>
                        <a:lnTo>
                          <a:pt x="25252" y="7273"/>
                        </a:lnTo>
                        <a:cubicBezTo>
                          <a:pt x="25152" y="7273"/>
                          <a:pt x="25052" y="7306"/>
                          <a:pt x="24985" y="7406"/>
                        </a:cubicBezTo>
                        <a:lnTo>
                          <a:pt x="24919" y="7439"/>
                        </a:lnTo>
                        <a:cubicBezTo>
                          <a:pt x="24852" y="7473"/>
                          <a:pt x="24819" y="7506"/>
                          <a:pt x="24752" y="7506"/>
                        </a:cubicBezTo>
                        <a:lnTo>
                          <a:pt x="24385" y="7506"/>
                        </a:lnTo>
                        <a:cubicBezTo>
                          <a:pt x="24333" y="7497"/>
                          <a:pt x="24281" y="7493"/>
                          <a:pt x="24230" y="7493"/>
                        </a:cubicBezTo>
                        <a:cubicBezTo>
                          <a:pt x="23725" y="7493"/>
                          <a:pt x="23287" y="7925"/>
                          <a:pt x="23317" y="8440"/>
                        </a:cubicBezTo>
                        <a:cubicBezTo>
                          <a:pt x="23317" y="8473"/>
                          <a:pt x="23317" y="8507"/>
                          <a:pt x="23284" y="8540"/>
                        </a:cubicBezTo>
                        <a:cubicBezTo>
                          <a:pt x="23184" y="8774"/>
                          <a:pt x="22984" y="8974"/>
                          <a:pt x="22750" y="9074"/>
                        </a:cubicBezTo>
                        <a:cubicBezTo>
                          <a:pt x="22183" y="9141"/>
                          <a:pt x="21750" y="9608"/>
                          <a:pt x="21716" y="10175"/>
                        </a:cubicBezTo>
                        <a:cubicBezTo>
                          <a:pt x="21683" y="10241"/>
                          <a:pt x="21650" y="10341"/>
                          <a:pt x="21616" y="10375"/>
                        </a:cubicBezTo>
                        <a:cubicBezTo>
                          <a:pt x="21583" y="10442"/>
                          <a:pt x="21550" y="10475"/>
                          <a:pt x="21516" y="10508"/>
                        </a:cubicBezTo>
                        <a:cubicBezTo>
                          <a:pt x="21483" y="10542"/>
                          <a:pt x="21416" y="10608"/>
                          <a:pt x="21383" y="10642"/>
                        </a:cubicBezTo>
                        <a:cubicBezTo>
                          <a:pt x="21216" y="10742"/>
                          <a:pt x="21116" y="10942"/>
                          <a:pt x="21083" y="11142"/>
                        </a:cubicBezTo>
                        <a:cubicBezTo>
                          <a:pt x="21016" y="11175"/>
                          <a:pt x="20949" y="11175"/>
                          <a:pt x="20882" y="11209"/>
                        </a:cubicBezTo>
                        <a:cubicBezTo>
                          <a:pt x="20749" y="11242"/>
                          <a:pt x="20616" y="11309"/>
                          <a:pt x="20515" y="11442"/>
                        </a:cubicBezTo>
                        <a:lnTo>
                          <a:pt x="20249" y="11876"/>
                        </a:lnTo>
                        <a:lnTo>
                          <a:pt x="20115" y="11876"/>
                        </a:lnTo>
                        <a:cubicBezTo>
                          <a:pt x="19782" y="11976"/>
                          <a:pt x="19481" y="12009"/>
                          <a:pt x="19114" y="12009"/>
                        </a:cubicBezTo>
                        <a:cubicBezTo>
                          <a:pt x="19081" y="12012"/>
                          <a:pt x="19047" y="12013"/>
                          <a:pt x="19014" y="12013"/>
                        </a:cubicBezTo>
                        <a:cubicBezTo>
                          <a:pt x="18581" y="12013"/>
                          <a:pt x="18159" y="11814"/>
                          <a:pt x="17880" y="11442"/>
                        </a:cubicBezTo>
                        <a:lnTo>
                          <a:pt x="17780" y="11209"/>
                        </a:lnTo>
                        <a:cubicBezTo>
                          <a:pt x="17780" y="11175"/>
                          <a:pt x="17780" y="11175"/>
                          <a:pt x="17747" y="11142"/>
                        </a:cubicBezTo>
                        <a:cubicBezTo>
                          <a:pt x="17780" y="11142"/>
                          <a:pt x="17780" y="11075"/>
                          <a:pt x="17747" y="11042"/>
                        </a:cubicBezTo>
                        <a:cubicBezTo>
                          <a:pt x="17780" y="10942"/>
                          <a:pt x="17814" y="10875"/>
                          <a:pt x="17880" y="10808"/>
                        </a:cubicBezTo>
                        <a:cubicBezTo>
                          <a:pt x="18014" y="10642"/>
                          <a:pt x="18114" y="10442"/>
                          <a:pt x="17880" y="10208"/>
                        </a:cubicBezTo>
                        <a:cubicBezTo>
                          <a:pt x="17847" y="10141"/>
                          <a:pt x="17747" y="10108"/>
                          <a:pt x="17680" y="10108"/>
                        </a:cubicBezTo>
                        <a:cubicBezTo>
                          <a:pt x="17580" y="10141"/>
                          <a:pt x="17480" y="10175"/>
                          <a:pt x="17413" y="10241"/>
                        </a:cubicBezTo>
                        <a:lnTo>
                          <a:pt x="17347" y="10308"/>
                        </a:lnTo>
                        <a:lnTo>
                          <a:pt x="17180" y="9908"/>
                        </a:lnTo>
                        <a:cubicBezTo>
                          <a:pt x="17180" y="9774"/>
                          <a:pt x="17180" y="9674"/>
                          <a:pt x="17180" y="9541"/>
                        </a:cubicBezTo>
                        <a:cubicBezTo>
                          <a:pt x="17213" y="9207"/>
                          <a:pt x="17246" y="8840"/>
                          <a:pt x="16779" y="8640"/>
                        </a:cubicBezTo>
                        <a:cubicBezTo>
                          <a:pt x="16779" y="8607"/>
                          <a:pt x="16746" y="8574"/>
                          <a:pt x="16746" y="8540"/>
                        </a:cubicBezTo>
                        <a:cubicBezTo>
                          <a:pt x="16679" y="8507"/>
                          <a:pt x="16613" y="8507"/>
                          <a:pt x="16513" y="8507"/>
                        </a:cubicBezTo>
                        <a:lnTo>
                          <a:pt x="16413" y="8507"/>
                        </a:lnTo>
                        <a:cubicBezTo>
                          <a:pt x="16346" y="8507"/>
                          <a:pt x="16312" y="8540"/>
                          <a:pt x="16246" y="8574"/>
                        </a:cubicBezTo>
                        <a:lnTo>
                          <a:pt x="16212" y="8607"/>
                        </a:lnTo>
                        <a:cubicBezTo>
                          <a:pt x="16112" y="8740"/>
                          <a:pt x="16046" y="8907"/>
                          <a:pt x="16012" y="9074"/>
                        </a:cubicBezTo>
                        <a:lnTo>
                          <a:pt x="15712" y="8707"/>
                        </a:lnTo>
                        <a:lnTo>
                          <a:pt x="15445" y="8373"/>
                        </a:lnTo>
                        <a:cubicBezTo>
                          <a:pt x="15479" y="8307"/>
                          <a:pt x="15479" y="8240"/>
                          <a:pt x="15479" y="8173"/>
                        </a:cubicBezTo>
                        <a:cubicBezTo>
                          <a:pt x="15212" y="7740"/>
                          <a:pt x="15078" y="7206"/>
                          <a:pt x="15145" y="6672"/>
                        </a:cubicBezTo>
                        <a:lnTo>
                          <a:pt x="15145" y="6339"/>
                        </a:lnTo>
                        <a:cubicBezTo>
                          <a:pt x="15112" y="6005"/>
                          <a:pt x="15178" y="5638"/>
                          <a:pt x="15312" y="5338"/>
                        </a:cubicBezTo>
                        <a:cubicBezTo>
                          <a:pt x="15412" y="5171"/>
                          <a:pt x="15445" y="5004"/>
                          <a:pt x="15479" y="4804"/>
                        </a:cubicBezTo>
                        <a:lnTo>
                          <a:pt x="15479" y="4304"/>
                        </a:lnTo>
                        <a:cubicBezTo>
                          <a:pt x="15545" y="3870"/>
                          <a:pt x="15345" y="3503"/>
                          <a:pt x="14978" y="3303"/>
                        </a:cubicBezTo>
                        <a:lnTo>
                          <a:pt x="14778" y="3036"/>
                        </a:lnTo>
                        <a:cubicBezTo>
                          <a:pt x="14745" y="3003"/>
                          <a:pt x="14745" y="2970"/>
                          <a:pt x="14711" y="2936"/>
                        </a:cubicBezTo>
                        <a:cubicBezTo>
                          <a:pt x="14645" y="2836"/>
                          <a:pt x="14645" y="2703"/>
                          <a:pt x="14678" y="2603"/>
                        </a:cubicBezTo>
                        <a:cubicBezTo>
                          <a:pt x="14778" y="2436"/>
                          <a:pt x="14811" y="2269"/>
                          <a:pt x="14778" y="2102"/>
                        </a:cubicBezTo>
                        <a:cubicBezTo>
                          <a:pt x="14745" y="1902"/>
                          <a:pt x="14545" y="1835"/>
                          <a:pt x="14344" y="1702"/>
                        </a:cubicBezTo>
                        <a:lnTo>
                          <a:pt x="14144" y="1602"/>
                        </a:lnTo>
                        <a:cubicBezTo>
                          <a:pt x="13977" y="1502"/>
                          <a:pt x="13777" y="1468"/>
                          <a:pt x="13577" y="1468"/>
                        </a:cubicBezTo>
                        <a:cubicBezTo>
                          <a:pt x="13444" y="1468"/>
                          <a:pt x="13310" y="1468"/>
                          <a:pt x="13177" y="1502"/>
                        </a:cubicBezTo>
                        <a:cubicBezTo>
                          <a:pt x="13043" y="1502"/>
                          <a:pt x="12943" y="1535"/>
                          <a:pt x="12810" y="1535"/>
                        </a:cubicBezTo>
                        <a:cubicBezTo>
                          <a:pt x="12677" y="1535"/>
                          <a:pt x="12543" y="1502"/>
                          <a:pt x="12443" y="1468"/>
                        </a:cubicBezTo>
                        <a:cubicBezTo>
                          <a:pt x="12310" y="1368"/>
                          <a:pt x="12176" y="1302"/>
                          <a:pt x="12009" y="1302"/>
                        </a:cubicBezTo>
                        <a:cubicBezTo>
                          <a:pt x="11993" y="1285"/>
                          <a:pt x="11976" y="1277"/>
                          <a:pt x="11959" y="1277"/>
                        </a:cubicBezTo>
                        <a:cubicBezTo>
                          <a:pt x="11943" y="1277"/>
                          <a:pt x="11926" y="1285"/>
                          <a:pt x="11909" y="1302"/>
                        </a:cubicBezTo>
                        <a:cubicBezTo>
                          <a:pt x="11909" y="1268"/>
                          <a:pt x="11909" y="1235"/>
                          <a:pt x="11843" y="1202"/>
                        </a:cubicBezTo>
                        <a:cubicBezTo>
                          <a:pt x="11676" y="1202"/>
                          <a:pt x="11509" y="1102"/>
                          <a:pt x="11442" y="968"/>
                        </a:cubicBezTo>
                        <a:cubicBezTo>
                          <a:pt x="11342" y="868"/>
                          <a:pt x="11276" y="801"/>
                          <a:pt x="11175" y="735"/>
                        </a:cubicBezTo>
                        <a:lnTo>
                          <a:pt x="11075" y="735"/>
                        </a:lnTo>
                        <a:cubicBezTo>
                          <a:pt x="11042" y="735"/>
                          <a:pt x="11042" y="701"/>
                          <a:pt x="11009" y="668"/>
                        </a:cubicBezTo>
                        <a:cubicBezTo>
                          <a:pt x="10942" y="635"/>
                          <a:pt x="10842" y="601"/>
                          <a:pt x="10708" y="601"/>
                        </a:cubicBezTo>
                        <a:cubicBezTo>
                          <a:pt x="10675" y="601"/>
                          <a:pt x="10642" y="601"/>
                          <a:pt x="10608" y="635"/>
                        </a:cubicBezTo>
                        <a:cubicBezTo>
                          <a:pt x="10175" y="368"/>
                          <a:pt x="9708" y="168"/>
                          <a:pt x="9207" y="34"/>
                        </a:cubicBezTo>
                        <a:lnTo>
                          <a:pt x="9007" y="34"/>
                        </a:lnTo>
                        <a:cubicBezTo>
                          <a:pt x="8874" y="1"/>
                          <a:pt x="8740" y="1"/>
                          <a:pt x="860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" name="Google Shape;457;p16">
                    <a:extLst>
                      <a:ext uri="{FF2B5EF4-FFF2-40B4-BE49-F238E27FC236}">
                        <a16:creationId xmlns="" xmlns:a16="http://schemas.microsoft.com/office/drawing/2014/main" id="{AD07A93C-6E50-6B11-518D-50F643883987}"/>
                      </a:ext>
                    </a:extLst>
                  </p:cNvPr>
                  <p:cNvSpPr/>
                  <p:nvPr/>
                </p:nvSpPr>
                <p:spPr>
                  <a:xfrm>
                    <a:off x="6136038" y="3053600"/>
                    <a:ext cx="102600" cy="15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04" h="6239" extrusionOk="0">
                        <a:moveTo>
                          <a:pt x="2502" y="1"/>
                        </a:moveTo>
                        <a:cubicBezTo>
                          <a:pt x="2335" y="34"/>
                          <a:pt x="2202" y="268"/>
                          <a:pt x="2035" y="601"/>
                        </a:cubicBezTo>
                        <a:cubicBezTo>
                          <a:pt x="1935" y="868"/>
                          <a:pt x="1668" y="1068"/>
                          <a:pt x="1368" y="1102"/>
                        </a:cubicBezTo>
                        <a:cubicBezTo>
                          <a:pt x="1201" y="1135"/>
                          <a:pt x="1101" y="1235"/>
                          <a:pt x="1068" y="1402"/>
                        </a:cubicBezTo>
                        <a:cubicBezTo>
                          <a:pt x="1034" y="1502"/>
                          <a:pt x="1101" y="1635"/>
                          <a:pt x="1201" y="1702"/>
                        </a:cubicBezTo>
                        <a:cubicBezTo>
                          <a:pt x="1368" y="1769"/>
                          <a:pt x="1434" y="1869"/>
                          <a:pt x="1434" y="1969"/>
                        </a:cubicBezTo>
                        <a:cubicBezTo>
                          <a:pt x="1434" y="2036"/>
                          <a:pt x="1268" y="2169"/>
                          <a:pt x="1134" y="2269"/>
                        </a:cubicBezTo>
                        <a:cubicBezTo>
                          <a:pt x="534" y="2603"/>
                          <a:pt x="400" y="3003"/>
                          <a:pt x="634" y="3703"/>
                        </a:cubicBezTo>
                        <a:cubicBezTo>
                          <a:pt x="767" y="4237"/>
                          <a:pt x="601" y="4804"/>
                          <a:pt x="167" y="5138"/>
                        </a:cubicBezTo>
                        <a:cubicBezTo>
                          <a:pt x="0" y="5638"/>
                          <a:pt x="67" y="5705"/>
                          <a:pt x="667" y="6105"/>
                        </a:cubicBezTo>
                        <a:cubicBezTo>
                          <a:pt x="734" y="6105"/>
                          <a:pt x="767" y="6139"/>
                          <a:pt x="834" y="6172"/>
                        </a:cubicBezTo>
                        <a:cubicBezTo>
                          <a:pt x="901" y="6205"/>
                          <a:pt x="1001" y="6239"/>
                          <a:pt x="1101" y="6239"/>
                        </a:cubicBezTo>
                        <a:cubicBezTo>
                          <a:pt x="1134" y="6239"/>
                          <a:pt x="1201" y="6239"/>
                          <a:pt x="1234" y="6205"/>
                        </a:cubicBezTo>
                        <a:lnTo>
                          <a:pt x="1601" y="6005"/>
                        </a:lnTo>
                        <a:cubicBezTo>
                          <a:pt x="1635" y="6005"/>
                          <a:pt x="1635" y="5972"/>
                          <a:pt x="1668" y="5972"/>
                        </a:cubicBezTo>
                        <a:cubicBezTo>
                          <a:pt x="2102" y="5672"/>
                          <a:pt x="2402" y="5271"/>
                          <a:pt x="2602" y="4804"/>
                        </a:cubicBezTo>
                        <a:lnTo>
                          <a:pt x="2669" y="4771"/>
                        </a:lnTo>
                        <a:lnTo>
                          <a:pt x="2769" y="4738"/>
                        </a:lnTo>
                        <a:lnTo>
                          <a:pt x="2802" y="4738"/>
                        </a:lnTo>
                        <a:cubicBezTo>
                          <a:pt x="2802" y="4771"/>
                          <a:pt x="2802" y="4804"/>
                          <a:pt x="2802" y="4838"/>
                        </a:cubicBezTo>
                        <a:cubicBezTo>
                          <a:pt x="2802" y="4938"/>
                          <a:pt x="2835" y="5038"/>
                          <a:pt x="2735" y="5104"/>
                        </a:cubicBezTo>
                        <a:cubicBezTo>
                          <a:pt x="2635" y="5205"/>
                          <a:pt x="2569" y="5338"/>
                          <a:pt x="2569" y="5505"/>
                        </a:cubicBezTo>
                        <a:cubicBezTo>
                          <a:pt x="2569" y="5605"/>
                          <a:pt x="2635" y="5672"/>
                          <a:pt x="2735" y="5738"/>
                        </a:cubicBezTo>
                        <a:cubicBezTo>
                          <a:pt x="2802" y="5772"/>
                          <a:pt x="2869" y="5772"/>
                          <a:pt x="2902" y="5772"/>
                        </a:cubicBezTo>
                        <a:cubicBezTo>
                          <a:pt x="3069" y="5772"/>
                          <a:pt x="3169" y="5638"/>
                          <a:pt x="3236" y="5471"/>
                        </a:cubicBezTo>
                        <a:cubicBezTo>
                          <a:pt x="3269" y="5405"/>
                          <a:pt x="3336" y="5338"/>
                          <a:pt x="3369" y="5305"/>
                        </a:cubicBezTo>
                        <a:cubicBezTo>
                          <a:pt x="3436" y="5238"/>
                          <a:pt x="3503" y="5171"/>
                          <a:pt x="3503" y="5071"/>
                        </a:cubicBezTo>
                        <a:cubicBezTo>
                          <a:pt x="3503" y="4971"/>
                          <a:pt x="3436" y="4904"/>
                          <a:pt x="3369" y="4838"/>
                        </a:cubicBezTo>
                        <a:cubicBezTo>
                          <a:pt x="3336" y="4804"/>
                          <a:pt x="3302" y="4771"/>
                          <a:pt x="3302" y="4738"/>
                        </a:cubicBezTo>
                        <a:cubicBezTo>
                          <a:pt x="3236" y="4571"/>
                          <a:pt x="3169" y="4504"/>
                          <a:pt x="3102" y="4504"/>
                        </a:cubicBezTo>
                        <a:cubicBezTo>
                          <a:pt x="3169" y="4471"/>
                          <a:pt x="3236" y="4437"/>
                          <a:pt x="3302" y="4437"/>
                        </a:cubicBezTo>
                        <a:lnTo>
                          <a:pt x="3503" y="4437"/>
                        </a:lnTo>
                        <a:cubicBezTo>
                          <a:pt x="3529" y="4446"/>
                          <a:pt x="3554" y="4450"/>
                          <a:pt x="3577" y="4450"/>
                        </a:cubicBezTo>
                        <a:cubicBezTo>
                          <a:pt x="3638" y="4450"/>
                          <a:pt x="3687" y="4419"/>
                          <a:pt x="3736" y="4371"/>
                        </a:cubicBezTo>
                        <a:cubicBezTo>
                          <a:pt x="3769" y="4337"/>
                          <a:pt x="3803" y="4304"/>
                          <a:pt x="3836" y="4271"/>
                        </a:cubicBezTo>
                        <a:cubicBezTo>
                          <a:pt x="3970" y="4070"/>
                          <a:pt x="4103" y="3937"/>
                          <a:pt x="4070" y="3770"/>
                        </a:cubicBezTo>
                        <a:cubicBezTo>
                          <a:pt x="4003" y="3603"/>
                          <a:pt x="3903" y="3537"/>
                          <a:pt x="3703" y="3403"/>
                        </a:cubicBezTo>
                        <a:cubicBezTo>
                          <a:pt x="3503" y="3337"/>
                          <a:pt x="3503" y="3070"/>
                          <a:pt x="3503" y="2803"/>
                        </a:cubicBezTo>
                        <a:cubicBezTo>
                          <a:pt x="3503" y="2336"/>
                          <a:pt x="3436" y="1835"/>
                          <a:pt x="3302" y="1368"/>
                        </a:cubicBezTo>
                        <a:cubicBezTo>
                          <a:pt x="3269" y="1235"/>
                          <a:pt x="3236" y="1068"/>
                          <a:pt x="3269" y="935"/>
                        </a:cubicBezTo>
                        <a:cubicBezTo>
                          <a:pt x="3302" y="735"/>
                          <a:pt x="3269" y="535"/>
                          <a:pt x="3169" y="368"/>
                        </a:cubicBezTo>
                        <a:cubicBezTo>
                          <a:pt x="2936" y="168"/>
                          <a:pt x="2735" y="1"/>
                          <a:pt x="256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" name="Google Shape;458;p16">
                    <a:extLst>
                      <a:ext uri="{FF2B5EF4-FFF2-40B4-BE49-F238E27FC236}">
                        <a16:creationId xmlns="" xmlns:a16="http://schemas.microsoft.com/office/drawing/2014/main" id="{D5891FD3-24A3-66A5-73D6-4A1F673AAA4A}"/>
                      </a:ext>
                    </a:extLst>
                  </p:cNvPr>
                  <p:cNvSpPr/>
                  <p:nvPr/>
                </p:nvSpPr>
                <p:spPr>
                  <a:xfrm>
                    <a:off x="5817463" y="3218725"/>
                    <a:ext cx="135125" cy="135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5" h="5405" extrusionOk="0">
                        <a:moveTo>
                          <a:pt x="4137" y="1"/>
                        </a:moveTo>
                        <a:cubicBezTo>
                          <a:pt x="3903" y="34"/>
                          <a:pt x="3703" y="101"/>
                          <a:pt x="3503" y="234"/>
                        </a:cubicBezTo>
                        <a:lnTo>
                          <a:pt x="3470" y="267"/>
                        </a:lnTo>
                        <a:cubicBezTo>
                          <a:pt x="3403" y="334"/>
                          <a:pt x="3336" y="368"/>
                          <a:pt x="3303" y="434"/>
                        </a:cubicBezTo>
                        <a:cubicBezTo>
                          <a:pt x="3236" y="501"/>
                          <a:pt x="3203" y="534"/>
                          <a:pt x="3170" y="601"/>
                        </a:cubicBezTo>
                        <a:cubicBezTo>
                          <a:pt x="2969" y="1101"/>
                          <a:pt x="2502" y="1402"/>
                          <a:pt x="1969" y="1402"/>
                        </a:cubicBezTo>
                        <a:lnTo>
                          <a:pt x="1669" y="1402"/>
                        </a:lnTo>
                        <a:cubicBezTo>
                          <a:pt x="1568" y="1402"/>
                          <a:pt x="1468" y="1435"/>
                          <a:pt x="1368" y="1468"/>
                        </a:cubicBezTo>
                        <a:cubicBezTo>
                          <a:pt x="1168" y="1468"/>
                          <a:pt x="1068" y="1635"/>
                          <a:pt x="1101" y="1802"/>
                        </a:cubicBezTo>
                        <a:cubicBezTo>
                          <a:pt x="1135" y="1935"/>
                          <a:pt x="1235" y="2035"/>
                          <a:pt x="1368" y="2035"/>
                        </a:cubicBezTo>
                        <a:lnTo>
                          <a:pt x="1435" y="2035"/>
                        </a:lnTo>
                        <a:cubicBezTo>
                          <a:pt x="1502" y="2002"/>
                          <a:pt x="1568" y="2002"/>
                          <a:pt x="1669" y="2002"/>
                        </a:cubicBezTo>
                        <a:cubicBezTo>
                          <a:pt x="1677" y="1993"/>
                          <a:pt x="1691" y="1989"/>
                          <a:pt x="1707" y="1989"/>
                        </a:cubicBezTo>
                        <a:cubicBezTo>
                          <a:pt x="1751" y="1989"/>
                          <a:pt x="1811" y="2020"/>
                          <a:pt x="1835" y="2069"/>
                        </a:cubicBezTo>
                        <a:cubicBezTo>
                          <a:pt x="1902" y="2135"/>
                          <a:pt x="1835" y="2269"/>
                          <a:pt x="1769" y="2402"/>
                        </a:cubicBezTo>
                        <a:cubicBezTo>
                          <a:pt x="1769" y="2469"/>
                          <a:pt x="1735" y="2502"/>
                          <a:pt x="1735" y="2569"/>
                        </a:cubicBezTo>
                        <a:cubicBezTo>
                          <a:pt x="1702" y="2703"/>
                          <a:pt x="1635" y="2836"/>
                          <a:pt x="1535" y="2936"/>
                        </a:cubicBezTo>
                        <a:cubicBezTo>
                          <a:pt x="1368" y="3203"/>
                          <a:pt x="1168" y="3470"/>
                          <a:pt x="1535" y="3903"/>
                        </a:cubicBezTo>
                        <a:cubicBezTo>
                          <a:pt x="1535" y="3970"/>
                          <a:pt x="1402" y="4037"/>
                          <a:pt x="1335" y="4104"/>
                        </a:cubicBezTo>
                        <a:lnTo>
                          <a:pt x="701" y="4504"/>
                        </a:lnTo>
                        <a:lnTo>
                          <a:pt x="534" y="4604"/>
                        </a:lnTo>
                        <a:cubicBezTo>
                          <a:pt x="268" y="4771"/>
                          <a:pt x="1" y="4937"/>
                          <a:pt x="34" y="5371"/>
                        </a:cubicBezTo>
                        <a:cubicBezTo>
                          <a:pt x="101" y="5371"/>
                          <a:pt x="167" y="5404"/>
                          <a:pt x="201" y="5404"/>
                        </a:cubicBezTo>
                        <a:cubicBezTo>
                          <a:pt x="368" y="5371"/>
                          <a:pt x="501" y="5338"/>
                          <a:pt x="634" y="5238"/>
                        </a:cubicBezTo>
                        <a:cubicBezTo>
                          <a:pt x="735" y="5138"/>
                          <a:pt x="868" y="5104"/>
                          <a:pt x="1001" y="5071"/>
                        </a:cubicBezTo>
                        <a:cubicBezTo>
                          <a:pt x="1502" y="5071"/>
                          <a:pt x="2035" y="5004"/>
                          <a:pt x="2269" y="4370"/>
                        </a:cubicBezTo>
                        <a:cubicBezTo>
                          <a:pt x="2302" y="4270"/>
                          <a:pt x="2369" y="4237"/>
                          <a:pt x="2469" y="4204"/>
                        </a:cubicBezTo>
                        <a:cubicBezTo>
                          <a:pt x="2569" y="4137"/>
                          <a:pt x="2669" y="4104"/>
                          <a:pt x="2703" y="3970"/>
                        </a:cubicBezTo>
                        <a:lnTo>
                          <a:pt x="3270" y="3003"/>
                        </a:lnTo>
                        <a:cubicBezTo>
                          <a:pt x="3837" y="2502"/>
                          <a:pt x="4304" y="2002"/>
                          <a:pt x="4004" y="1201"/>
                        </a:cubicBezTo>
                        <a:cubicBezTo>
                          <a:pt x="4004" y="1168"/>
                          <a:pt x="4004" y="1101"/>
                          <a:pt x="4004" y="1101"/>
                        </a:cubicBezTo>
                        <a:cubicBezTo>
                          <a:pt x="4037" y="1035"/>
                          <a:pt x="4104" y="1035"/>
                          <a:pt x="4204" y="1001"/>
                        </a:cubicBezTo>
                        <a:lnTo>
                          <a:pt x="4404" y="1001"/>
                        </a:lnTo>
                        <a:cubicBezTo>
                          <a:pt x="4437" y="1001"/>
                          <a:pt x="4504" y="968"/>
                          <a:pt x="4571" y="968"/>
                        </a:cubicBezTo>
                        <a:cubicBezTo>
                          <a:pt x="4637" y="968"/>
                          <a:pt x="4704" y="1001"/>
                          <a:pt x="4771" y="1035"/>
                        </a:cubicBezTo>
                        <a:cubicBezTo>
                          <a:pt x="5038" y="1035"/>
                          <a:pt x="5371" y="1001"/>
                          <a:pt x="5405" y="701"/>
                        </a:cubicBezTo>
                        <a:lnTo>
                          <a:pt x="5405" y="634"/>
                        </a:lnTo>
                        <a:cubicBezTo>
                          <a:pt x="5405" y="601"/>
                          <a:pt x="5371" y="601"/>
                          <a:pt x="5371" y="601"/>
                        </a:cubicBezTo>
                        <a:cubicBezTo>
                          <a:pt x="5304" y="401"/>
                          <a:pt x="5138" y="267"/>
                          <a:pt x="4904" y="134"/>
                        </a:cubicBezTo>
                        <a:cubicBezTo>
                          <a:pt x="4737" y="34"/>
                          <a:pt x="4537" y="1"/>
                          <a:pt x="433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" name="Google Shape;459;p16">
                    <a:extLst>
                      <a:ext uri="{FF2B5EF4-FFF2-40B4-BE49-F238E27FC236}">
                        <a16:creationId xmlns="" xmlns:a16="http://schemas.microsoft.com/office/drawing/2014/main" id="{4B25C14B-D8CC-04CD-EE02-2E98BC3D6974}"/>
                      </a:ext>
                    </a:extLst>
                  </p:cNvPr>
                  <p:cNvSpPr/>
                  <p:nvPr/>
                </p:nvSpPr>
                <p:spPr>
                  <a:xfrm>
                    <a:off x="5565613" y="2253875"/>
                    <a:ext cx="55900" cy="7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36" h="2970" extrusionOk="0">
                        <a:moveTo>
                          <a:pt x="1469" y="0"/>
                        </a:moveTo>
                        <a:cubicBezTo>
                          <a:pt x="868" y="267"/>
                          <a:pt x="401" y="767"/>
                          <a:pt x="168" y="1401"/>
                        </a:cubicBezTo>
                        <a:cubicBezTo>
                          <a:pt x="1" y="1868"/>
                          <a:pt x="34" y="2402"/>
                          <a:pt x="268" y="2836"/>
                        </a:cubicBezTo>
                        <a:cubicBezTo>
                          <a:pt x="301" y="2936"/>
                          <a:pt x="368" y="2969"/>
                          <a:pt x="468" y="2969"/>
                        </a:cubicBezTo>
                        <a:cubicBezTo>
                          <a:pt x="1602" y="2969"/>
                          <a:pt x="2236" y="2302"/>
                          <a:pt x="2236" y="1134"/>
                        </a:cubicBezTo>
                        <a:cubicBezTo>
                          <a:pt x="2236" y="767"/>
                          <a:pt x="2136" y="434"/>
                          <a:pt x="1869" y="167"/>
                        </a:cubicBezTo>
                        <a:cubicBezTo>
                          <a:pt x="1802" y="67"/>
                          <a:pt x="1702" y="0"/>
                          <a:pt x="156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" name="Google Shape;460;p16">
                    <a:extLst>
                      <a:ext uri="{FF2B5EF4-FFF2-40B4-BE49-F238E27FC236}">
                        <a16:creationId xmlns="" xmlns:a16="http://schemas.microsoft.com/office/drawing/2014/main" id="{2836569C-50CA-0B01-0091-052D7C2FF3DB}"/>
                      </a:ext>
                    </a:extLst>
                  </p:cNvPr>
                  <p:cNvSpPr/>
                  <p:nvPr/>
                </p:nvSpPr>
                <p:spPr>
                  <a:xfrm>
                    <a:off x="5484738" y="2630800"/>
                    <a:ext cx="83400" cy="69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36" h="2770" extrusionOk="0">
                        <a:moveTo>
                          <a:pt x="867" y="1"/>
                        </a:moveTo>
                        <a:cubicBezTo>
                          <a:pt x="767" y="1"/>
                          <a:pt x="634" y="67"/>
                          <a:pt x="534" y="168"/>
                        </a:cubicBezTo>
                        <a:cubicBezTo>
                          <a:pt x="534" y="201"/>
                          <a:pt x="501" y="201"/>
                          <a:pt x="501" y="234"/>
                        </a:cubicBezTo>
                        <a:lnTo>
                          <a:pt x="501" y="268"/>
                        </a:lnTo>
                        <a:cubicBezTo>
                          <a:pt x="501" y="301"/>
                          <a:pt x="467" y="301"/>
                          <a:pt x="467" y="334"/>
                        </a:cubicBezTo>
                        <a:lnTo>
                          <a:pt x="367" y="468"/>
                        </a:lnTo>
                        <a:cubicBezTo>
                          <a:pt x="234" y="601"/>
                          <a:pt x="334" y="735"/>
                          <a:pt x="400" y="835"/>
                        </a:cubicBezTo>
                        <a:cubicBezTo>
                          <a:pt x="467" y="901"/>
                          <a:pt x="501" y="1001"/>
                          <a:pt x="501" y="1102"/>
                        </a:cubicBezTo>
                        <a:lnTo>
                          <a:pt x="367" y="1102"/>
                        </a:lnTo>
                        <a:cubicBezTo>
                          <a:pt x="300" y="1102"/>
                          <a:pt x="234" y="1102"/>
                          <a:pt x="167" y="1202"/>
                        </a:cubicBezTo>
                        <a:cubicBezTo>
                          <a:pt x="0" y="1468"/>
                          <a:pt x="0" y="1835"/>
                          <a:pt x="167" y="2102"/>
                        </a:cubicBezTo>
                        <a:lnTo>
                          <a:pt x="200" y="2302"/>
                        </a:lnTo>
                        <a:cubicBezTo>
                          <a:pt x="334" y="2503"/>
                          <a:pt x="434" y="2736"/>
                          <a:pt x="634" y="2769"/>
                        </a:cubicBezTo>
                        <a:lnTo>
                          <a:pt x="701" y="2769"/>
                        </a:lnTo>
                        <a:cubicBezTo>
                          <a:pt x="834" y="2769"/>
                          <a:pt x="934" y="2703"/>
                          <a:pt x="1034" y="2636"/>
                        </a:cubicBezTo>
                        <a:cubicBezTo>
                          <a:pt x="1234" y="2503"/>
                          <a:pt x="1468" y="2469"/>
                          <a:pt x="1701" y="2469"/>
                        </a:cubicBezTo>
                        <a:lnTo>
                          <a:pt x="2335" y="2469"/>
                        </a:lnTo>
                        <a:cubicBezTo>
                          <a:pt x="2435" y="2469"/>
                          <a:pt x="2535" y="2469"/>
                          <a:pt x="2669" y="2436"/>
                        </a:cubicBezTo>
                        <a:lnTo>
                          <a:pt x="2702" y="2436"/>
                        </a:lnTo>
                        <a:cubicBezTo>
                          <a:pt x="2769" y="2436"/>
                          <a:pt x="2836" y="2469"/>
                          <a:pt x="2902" y="2469"/>
                        </a:cubicBezTo>
                        <a:cubicBezTo>
                          <a:pt x="2969" y="2503"/>
                          <a:pt x="3036" y="2503"/>
                          <a:pt x="3102" y="2503"/>
                        </a:cubicBezTo>
                        <a:cubicBezTo>
                          <a:pt x="3236" y="2503"/>
                          <a:pt x="3303" y="2436"/>
                          <a:pt x="3336" y="2236"/>
                        </a:cubicBezTo>
                        <a:lnTo>
                          <a:pt x="3336" y="2136"/>
                        </a:lnTo>
                        <a:lnTo>
                          <a:pt x="3336" y="2036"/>
                        </a:lnTo>
                        <a:cubicBezTo>
                          <a:pt x="3336" y="1969"/>
                          <a:pt x="3336" y="1902"/>
                          <a:pt x="3336" y="1835"/>
                        </a:cubicBezTo>
                        <a:cubicBezTo>
                          <a:pt x="3336" y="1769"/>
                          <a:pt x="3303" y="1735"/>
                          <a:pt x="3303" y="1669"/>
                        </a:cubicBezTo>
                        <a:cubicBezTo>
                          <a:pt x="3269" y="1635"/>
                          <a:pt x="3236" y="1602"/>
                          <a:pt x="3236" y="1569"/>
                        </a:cubicBezTo>
                        <a:cubicBezTo>
                          <a:pt x="3202" y="1535"/>
                          <a:pt x="3169" y="1535"/>
                          <a:pt x="3136" y="1502"/>
                        </a:cubicBezTo>
                        <a:cubicBezTo>
                          <a:pt x="3102" y="1468"/>
                          <a:pt x="3036" y="1435"/>
                          <a:pt x="3002" y="1435"/>
                        </a:cubicBezTo>
                        <a:cubicBezTo>
                          <a:pt x="2969" y="1402"/>
                          <a:pt x="2936" y="1402"/>
                          <a:pt x="2936" y="1402"/>
                        </a:cubicBezTo>
                        <a:cubicBezTo>
                          <a:pt x="2869" y="1402"/>
                          <a:pt x="2836" y="1335"/>
                          <a:pt x="2802" y="1335"/>
                        </a:cubicBezTo>
                        <a:cubicBezTo>
                          <a:pt x="2502" y="1268"/>
                          <a:pt x="2235" y="1102"/>
                          <a:pt x="2035" y="901"/>
                        </a:cubicBezTo>
                        <a:cubicBezTo>
                          <a:pt x="1968" y="801"/>
                          <a:pt x="1868" y="701"/>
                          <a:pt x="1735" y="668"/>
                        </a:cubicBezTo>
                        <a:lnTo>
                          <a:pt x="1668" y="668"/>
                        </a:lnTo>
                        <a:lnTo>
                          <a:pt x="1601" y="534"/>
                        </a:lnTo>
                        <a:lnTo>
                          <a:pt x="1401" y="401"/>
                        </a:lnTo>
                        <a:lnTo>
                          <a:pt x="1334" y="268"/>
                        </a:lnTo>
                        <a:cubicBezTo>
                          <a:pt x="1234" y="101"/>
                          <a:pt x="1068" y="34"/>
                          <a:pt x="8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" name="Google Shape;461;p16">
                    <a:extLst>
                      <a:ext uri="{FF2B5EF4-FFF2-40B4-BE49-F238E27FC236}">
                        <a16:creationId xmlns="" xmlns:a16="http://schemas.microsoft.com/office/drawing/2014/main" id="{0078DDC3-F6CE-ECB7-0058-A8C41F4B402E}"/>
                      </a:ext>
                    </a:extLst>
                  </p:cNvPr>
                  <p:cNvSpPr/>
                  <p:nvPr/>
                </p:nvSpPr>
                <p:spPr>
                  <a:xfrm>
                    <a:off x="5765763" y="2517400"/>
                    <a:ext cx="121775" cy="62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71" h="2502" extrusionOk="0">
                        <a:moveTo>
                          <a:pt x="2369" y="0"/>
                        </a:moveTo>
                        <a:cubicBezTo>
                          <a:pt x="1902" y="34"/>
                          <a:pt x="1468" y="100"/>
                          <a:pt x="1068" y="267"/>
                        </a:cubicBezTo>
                        <a:cubicBezTo>
                          <a:pt x="834" y="334"/>
                          <a:pt x="601" y="400"/>
                          <a:pt x="367" y="434"/>
                        </a:cubicBezTo>
                        <a:cubicBezTo>
                          <a:pt x="234" y="434"/>
                          <a:pt x="101" y="567"/>
                          <a:pt x="34" y="701"/>
                        </a:cubicBezTo>
                        <a:cubicBezTo>
                          <a:pt x="1" y="934"/>
                          <a:pt x="67" y="1134"/>
                          <a:pt x="234" y="1301"/>
                        </a:cubicBezTo>
                        <a:cubicBezTo>
                          <a:pt x="401" y="1501"/>
                          <a:pt x="668" y="1601"/>
                          <a:pt x="935" y="1601"/>
                        </a:cubicBezTo>
                        <a:lnTo>
                          <a:pt x="1068" y="1601"/>
                        </a:lnTo>
                        <a:cubicBezTo>
                          <a:pt x="1068" y="1668"/>
                          <a:pt x="1068" y="1735"/>
                          <a:pt x="1001" y="1801"/>
                        </a:cubicBezTo>
                        <a:cubicBezTo>
                          <a:pt x="968" y="1902"/>
                          <a:pt x="935" y="2002"/>
                          <a:pt x="968" y="2102"/>
                        </a:cubicBezTo>
                        <a:lnTo>
                          <a:pt x="1201" y="2302"/>
                        </a:lnTo>
                        <a:lnTo>
                          <a:pt x="1368" y="2435"/>
                        </a:lnTo>
                        <a:cubicBezTo>
                          <a:pt x="1468" y="2502"/>
                          <a:pt x="1602" y="2502"/>
                          <a:pt x="1735" y="2502"/>
                        </a:cubicBezTo>
                        <a:cubicBezTo>
                          <a:pt x="2102" y="2469"/>
                          <a:pt x="2436" y="2335"/>
                          <a:pt x="2736" y="2135"/>
                        </a:cubicBezTo>
                        <a:lnTo>
                          <a:pt x="2903" y="2002"/>
                        </a:lnTo>
                        <a:cubicBezTo>
                          <a:pt x="2936" y="2068"/>
                          <a:pt x="3003" y="2102"/>
                          <a:pt x="3069" y="2102"/>
                        </a:cubicBezTo>
                        <a:cubicBezTo>
                          <a:pt x="3236" y="2102"/>
                          <a:pt x="3403" y="2068"/>
                          <a:pt x="3536" y="2035"/>
                        </a:cubicBezTo>
                        <a:lnTo>
                          <a:pt x="3670" y="1968"/>
                        </a:lnTo>
                        <a:cubicBezTo>
                          <a:pt x="3770" y="1935"/>
                          <a:pt x="3870" y="1935"/>
                          <a:pt x="3970" y="1935"/>
                        </a:cubicBezTo>
                        <a:cubicBezTo>
                          <a:pt x="4170" y="1935"/>
                          <a:pt x="4370" y="1835"/>
                          <a:pt x="4504" y="1668"/>
                        </a:cubicBezTo>
                        <a:cubicBezTo>
                          <a:pt x="4504" y="1635"/>
                          <a:pt x="4504" y="1601"/>
                          <a:pt x="4504" y="1568"/>
                        </a:cubicBezTo>
                        <a:lnTo>
                          <a:pt x="4537" y="1535"/>
                        </a:lnTo>
                        <a:cubicBezTo>
                          <a:pt x="4704" y="1468"/>
                          <a:pt x="4837" y="1401"/>
                          <a:pt x="4871" y="1168"/>
                        </a:cubicBezTo>
                        <a:lnTo>
                          <a:pt x="4570" y="867"/>
                        </a:lnTo>
                        <a:lnTo>
                          <a:pt x="4404" y="601"/>
                        </a:lnTo>
                        <a:lnTo>
                          <a:pt x="3803" y="200"/>
                        </a:lnTo>
                        <a:cubicBezTo>
                          <a:pt x="3770" y="234"/>
                          <a:pt x="3703" y="234"/>
                          <a:pt x="3636" y="234"/>
                        </a:cubicBezTo>
                        <a:cubicBezTo>
                          <a:pt x="3503" y="234"/>
                          <a:pt x="3336" y="200"/>
                          <a:pt x="3203" y="134"/>
                        </a:cubicBezTo>
                        <a:cubicBezTo>
                          <a:pt x="3069" y="67"/>
                          <a:pt x="2936" y="34"/>
                          <a:pt x="2803" y="34"/>
                        </a:cubicBezTo>
                        <a:lnTo>
                          <a:pt x="2736" y="34"/>
                        </a:lnTo>
                        <a:cubicBezTo>
                          <a:pt x="2602" y="0"/>
                          <a:pt x="2502" y="0"/>
                          <a:pt x="236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3" name="Google Shape;462;p16">
                    <a:extLst>
                      <a:ext uri="{FF2B5EF4-FFF2-40B4-BE49-F238E27FC236}">
                        <a16:creationId xmlns="" xmlns:a16="http://schemas.microsoft.com/office/drawing/2014/main" id="{3C03BC2E-0357-E712-E973-8F7C1284866B}"/>
                      </a:ext>
                    </a:extLst>
                  </p:cNvPr>
                  <p:cNvSpPr/>
                  <p:nvPr/>
                </p:nvSpPr>
                <p:spPr>
                  <a:xfrm>
                    <a:off x="5718238" y="2680850"/>
                    <a:ext cx="77575" cy="5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03" h="2069" extrusionOk="0">
                        <a:moveTo>
                          <a:pt x="2335" y="0"/>
                        </a:moveTo>
                        <a:cubicBezTo>
                          <a:pt x="2268" y="0"/>
                          <a:pt x="2202" y="34"/>
                          <a:pt x="2168" y="67"/>
                        </a:cubicBezTo>
                        <a:cubicBezTo>
                          <a:pt x="1902" y="267"/>
                          <a:pt x="1568" y="367"/>
                          <a:pt x="1234" y="367"/>
                        </a:cubicBezTo>
                        <a:lnTo>
                          <a:pt x="1068" y="367"/>
                        </a:lnTo>
                        <a:cubicBezTo>
                          <a:pt x="767" y="367"/>
                          <a:pt x="467" y="501"/>
                          <a:pt x="234" y="667"/>
                        </a:cubicBezTo>
                        <a:cubicBezTo>
                          <a:pt x="100" y="767"/>
                          <a:pt x="34" y="867"/>
                          <a:pt x="0" y="1034"/>
                        </a:cubicBezTo>
                        <a:cubicBezTo>
                          <a:pt x="0" y="1034"/>
                          <a:pt x="0" y="1068"/>
                          <a:pt x="0" y="1068"/>
                        </a:cubicBezTo>
                        <a:lnTo>
                          <a:pt x="34" y="1101"/>
                        </a:lnTo>
                        <a:cubicBezTo>
                          <a:pt x="34" y="1134"/>
                          <a:pt x="67" y="1201"/>
                          <a:pt x="100" y="1234"/>
                        </a:cubicBezTo>
                        <a:cubicBezTo>
                          <a:pt x="134" y="1268"/>
                          <a:pt x="167" y="1268"/>
                          <a:pt x="200" y="1301"/>
                        </a:cubicBezTo>
                        <a:cubicBezTo>
                          <a:pt x="534" y="1568"/>
                          <a:pt x="901" y="1801"/>
                          <a:pt x="1301" y="2002"/>
                        </a:cubicBezTo>
                        <a:cubicBezTo>
                          <a:pt x="1435" y="2068"/>
                          <a:pt x="1535" y="2068"/>
                          <a:pt x="1668" y="2068"/>
                        </a:cubicBezTo>
                        <a:cubicBezTo>
                          <a:pt x="2202" y="2068"/>
                          <a:pt x="2936" y="1768"/>
                          <a:pt x="2969" y="1468"/>
                        </a:cubicBezTo>
                        <a:cubicBezTo>
                          <a:pt x="3102" y="1034"/>
                          <a:pt x="3002" y="567"/>
                          <a:pt x="2735" y="234"/>
                        </a:cubicBezTo>
                        <a:lnTo>
                          <a:pt x="2602" y="134"/>
                        </a:lnTo>
                        <a:cubicBezTo>
                          <a:pt x="2535" y="100"/>
                          <a:pt x="2469" y="34"/>
                          <a:pt x="2402" y="34"/>
                        </a:cubicBezTo>
                        <a:cubicBezTo>
                          <a:pt x="2369" y="0"/>
                          <a:pt x="2369" y="0"/>
                          <a:pt x="23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" name="Google Shape;463;p16">
                    <a:extLst>
                      <a:ext uri="{FF2B5EF4-FFF2-40B4-BE49-F238E27FC236}">
                        <a16:creationId xmlns="" xmlns:a16="http://schemas.microsoft.com/office/drawing/2014/main" id="{5E630FAC-8166-01C2-C451-349E92BAFEAF}"/>
                      </a:ext>
                    </a:extLst>
                  </p:cNvPr>
                  <p:cNvSpPr/>
                  <p:nvPr/>
                </p:nvSpPr>
                <p:spPr>
                  <a:xfrm>
                    <a:off x="5456388" y="2299725"/>
                    <a:ext cx="190150" cy="316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06" h="12644" extrusionOk="0">
                        <a:moveTo>
                          <a:pt x="3469" y="4504"/>
                        </a:moveTo>
                        <a:cubicBezTo>
                          <a:pt x="3469" y="4538"/>
                          <a:pt x="3436" y="4571"/>
                          <a:pt x="3436" y="4571"/>
                        </a:cubicBezTo>
                        <a:cubicBezTo>
                          <a:pt x="3436" y="4571"/>
                          <a:pt x="3436" y="4538"/>
                          <a:pt x="3436" y="4538"/>
                        </a:cubicBezTo>
                        <a:cubicBezTo>
                          <a:pt x="3436" y="4538"/>
                          <a:pt x="3469" y="4504"/>
                          <a:pt x="3469" y="4504"/>
                        </a:cubicBezTo>
                        <a:close/>
                        <a:moveTo>
                          <a:pt x="3369" y="4704"/>
                        </a:moveTo>
                        <a:cubicBezTo>
                          <a:pt x="3336" y="4804"/>
                          <a:pt x="3302" y="4871"/>
                          <a:pt x="3302" y="4971"/>
                        </a:cubicBezTo>
                        <a:cubicBezTo>
                          <a:pt x="3236" y="4971"/>
                          <a:pt x="3202" y="5005"/>
                          <a:pt x="3136" y="5071"/>
                        </a:cubicBezTo>
                        <a:cubicBezTo>
                          <a:pt x="3102" y="5105"/>
                          <a:pt x="3036" y="5138"/>
                          <a:pt x="2969" y="5171"/>
                        </a:cubicBezTo>
                        <a:lnTo>
                          <a:pt x="2902" y="5171"/>
                        </a:lnTo>
                        <a:cubicBezTo>
                          <a:pt x="2902" y="5005"/>
                          <a:pt x="3036" y="4938"/>
                          <a:pt x="3169" y="4871"/>
                        </a:cubicBezTo>
                        <a:cubicBezTo>
                          <a:pt x="3236" y="4838"/>
                          <a:pt x="3302" y="4771"/>
                          <a:pt x="3369" y="4704"/>
                        </a:cubicBezTo>
                        <a:close/>
                        <a:moveTo>
                          <a:pt x="3736" y="1"/>
                        </a:moveTo>
                        <a:cubicBezTo>
                          <a:pt x="3603" y="1"/>
                          <a:pt x="3436" y="34"/>
                          <a:pt x="3302" y="134"/>
                        </a:cubicBezTo>
                        <a:cubicBezTo>
                          <a:pt x="2802" y="435"/>
                          <a:pt x="2368" y="902"/>
                          <a:pt x="2102" y="1435"/>
                        </a:cubicBezTo>
                        <a:cubicBezTo>
                          <a:pt x="1968" y="1602"/>
                          <a:pt x="1901" y="1769"/>
                          <a:pt x="1868" y="1969"/>
                        </a:cubicBezTo>
                        <a:cubicBezTo>
                          <a:pt x="1835" y="2136"/>
                          <a:pt x="1768" y="2269"/>
                          <a:pt x="1701" y="2436"/>
                        </a:cubicBezTo>
                        <a:lnTo>
                          <a:pt x="1534" y="3437"/>
                        </a:lnTo>
                        <a:cubicBezTo>
                          <a:pt x="967" y="4104"/>
                          <a:pt x="967" y="4404"/>
                          <a:pt x="1534" y="5005"/>
                        </a:cubicBezTo>
                        <a:cubicBezTo>
                          <a:pt x="1801" y="5271"/>
                          <a:pt x="1868" y="5705"/>
                          <a:pt x="1701" y="6039"/>
                        </a:cubicBezTo>
                        <a:cubicBezTo>
                          <a:pt x="1635" y="6272"/>
                          <a:pt x="1601" y="6539"/>
                          <a:pt x="1668" y="6772"/>
                        </a:cubicBezTo>
                        <a:lnTo>
                          <a:pt x="1668" y="6873"/>
                        </a:lnTo>
                        <a:cubicBezTo>
                          <a:pt x="1701" y="6939"/>
                          <a:pt x="1701" y="7006"/>
                          <a:pt x="1701" y="7073"/>
                        </a:cubicBezTo>
                        <a:cubicBezTo>
                          <a:pt x="1735" y="7173"/>
                          <a:pt x="1768" y="7306"/>
                          <a:pt x="1868" y="7406"/>
                        </a:cubicBezTo>
                        <a:lnTo>
                          <a:pt x="2001" y="7573"/>
                        </a:lnTo>
                        <a:lnTo>
                          <a:pt x="2135" y="8207"/>
                        </a:lnTo>
                        <a:lnTo>
                          <a:pt x="2268" y="8874"/>
                        </a:lnTo>
                        <a:cubicBezTo>
                          <a:pt x="2068" y="9007"/>
                          <a:pt x="1935" y="9208"/>
                          <a:pt x="1901" y="9474"/>
                        </a:cubicBezTo>
                        <a:cubicBezTo>
                          <a:pt x="1868" y="9574"/>
                          <a:pt x="1835" y="9675"/>
                          <a:pt x="1768" y="9775"/>
                        </a:cubicBezTo>
                        <a:cubicBezTo>
                          <a:pt x="1768" y="9808"/>
                          <a:pt x="1735" y="9841"/>
                          <a:pt x="1735" y="9841"/>
                        </a:cubicBezTo>
                        <a:lnTo>
                          <a:pt x="1635" y="9841"/>
                        </a:lnTo>
                        <a:cubicBezTo>
                          <a:pt x="1468" y="9841"/>
                          <a:pt x="1301" y="9775"/>
                          <a:pt x="1168" y="9675"/>
                        </a:cubicBezTo>
                        <a:cubicBezTo>
                          <a:pt x="1034" y="9574"/>
                          <a:pt x="867" y="9508"/>
                          <a:pt x="667" y="9508"/>
                        </a:cubicBezTo>
                        <a:lnTo>
                          <a:pt x="534" y="9508"/>
                        </a:lnTo>
                        <a:cubicBezTo>
                          <a:pt x="267" y="9574"/>
                          <a:pt x="33" y="9841"/>
                          <a:pt x="0" y="10175"/>
                        </a:cubicBezTo>
                        <a:cubicBezTo>
                          <a:pt x="33" y="10442"/>
                          <a:pt x="67" y="10675"/>
                          <a:pt x="167" y="10942"/>
                        </a:cubicBezTo>
                        <a:cubicBezTo>
                          <a:pt x="367" y="11276"/>
                          <a:pt x="434" y="11676"/>
                          <a:pt x="367" y="12043"/>
                        </a:cubicBezTo>
                        <a:lnTo>
                          <a:pt x="434" y="12076"/>
                        </a:lnTo>
                        <a:lnTo>
                          <a:pt x="500" y="12110"/>
                        </a:lnTo>
                        <a:cubicBezTo>
                          <a:pt x="667" y="12243"/>
                          <a:pt x="901" y="12343"/>
                          <a:pt x="1134" y="12410"/>
                        </a:cubicBezTo>
                        <a:cubicBezTo>
                          <a:pt x="1234" y="12410"/>
                          <a:pt x="1268" y="12310"/>
                          <a:pt x="1268" y="12110"/>
                        </a:cubicBezTo>
                        <a:lnTo>
                          <a:pt x="1268" y="11943"/>
                        </a:lnTo>
                        <a:cubicBezTo>
                          <a:pt x="1401" y="12343"/>
                          <a:pt x="1801" y="12443"/>
                          <a:pt x="2168" y="12510"/>
                        </a:cubicBezTo>
                        <a:cubicBezTo>
                          <a:pt x="2302" y="12543"/>
                          <a:pt x="2435" y="12577"/>
                          <a:pt x="2535" y="12610"/>
                        </a:cubicBezTo>
                        <a:cubicBezTo>
                          <a:pt x="2569" y="12610"/>
                          <a:pt x="2602" y="12610"/>
                          <a:pt x="2635" y="12577"/>
                        </a:cubicBezTo>
                        <a:cubicBezTo>
                          <a:pt x="2669" y="12610"/>
                          <a:pt x="2702" y="12610"/>
                          <a:pt x="2735" y="12643"/>
                        </a:cubicBezTo>
                        <a:lnTo>
                          <a:pt x="2902" y="12643"/>
                        </a:lnTo>
                        <a:cubicBezTo>
                          <a:pt x="3069" y="12643"/>
                          <a:pt x="3236" y="12510"/>
                          <a:pt x="3269" y="12343"/>
                        </a:cubicBezTo>
                        <a:lnTo>
                          <a:pt x="3436" y="12110"/>
                        </a:lnTo>
                        <a:cubicBezTo>
                          <a:pt x="3503" y="12076"/>
                          <a:pt x="3569" y="12043"/>
                          <a:pt x="3636" y="12010"/>
                        </a:cubicBezTo>
                        <a:cubicBezTo>
                          <a:pt x="3736" y="11909"/>
                          <a:pt x="3836" y="11876"/>
                          <a:pt x="3970" y="11876"/>
                        </a:cubicBezTo>
                        <a:cubicBezTo>
                          <a:pt x="4070" y="11876"/>
                          <a:pt x="4136" y="11909"/>
                          <a:pt x="4203" y="11976"/>
                        </a:cubicBezTo>
                        <a:cubicBezTo>
                          <a:pt x="4270" y="12043"/>
                          <a:pt x="4336" y="12076"/>
                          <a:pt x="4403" y="12110"/>
                        </a:cubicBezTo>
                        <a:cubicBezTo>
                          <a:pt x="4537" y="12143"/>
                          <a:pt x="4670" y="12243"/>
                          <a:pt x="4703" y="12376"/>
                        </a:cubicBezTo>
                        <a:cubicBezTo>
                          <a:pt x="4703" y="12410"/>
                          <a:pt x="4703" y="12410"/>
                          <a:pt x="4737" y="12410"/>
                        </a:cubicBezTo>
                        <a:lnTo>
                          <a:pt x="4737" y="12477"/>
                        </a:lnTo>
                        <a:cubicBezTo>
                          <a:pt x="4770" y="12477"/>
                          <a:pt x="4803" y="12510"/>
                          <a:pt x="4837" y="12510"/>
                        </a:cubicBezTo>
                        <a:lnTo>
                          <a:pt x="5137" y="12510"/>
                        </a:lnTo>
                        <a:cubicBezTo>
                          <a:pt x="5170" y="12477"/>
                          <a:pt x="5237" y="12477"/>
                          <a:pt x="5304" y="12477"/>
                        </a:cubicBezTo>
                        <a:cubicBezTo>
                          <a:pt x="5404" y="12477"/>
                          <a:pt x="5537" y="12376"/>
                          <a:pt x="5537" y="12276"/>
                        </a:cubicBezTo>
                        <a:cubicBezTo>
                          <a:pt x="5571" y="12076"/>
                          <a:pt x="5437" y="12010"/>
                          <a:pt x="5304" y="11909"/>
                        </a:cubicBezTo>
                        <a:lnTo>
                          <a:pt x="5237" y="11876"/>
                        </a:lnTo>
                        <a:lnTo>
                          <a:pt x="4837" y="11609"/>
                        </a:lnTo>
                        <a:lnTo>
                          <a:pt x="3703" y="9675"/>
                        </a:lnTo>
                        <a:cubicBezTo>
                          <a:pt x="3736" y="9508"/>
                          <a:pt x="3669" y="9341"/>
                          <a:pt x="3569" y="9208"/>
                        </a:cubicBezTo>
                        <a:cubicBezTo>
                          <a:pt x="3536" y="9141"/>
                          <a:pt x="3503" y="9074"/>
                          <a:pt x="3469" y="9007"/>
                        </a:cubicBezTo>
                        <a:cubicBezTo>
                          <a:pt x="3469" y="9007"/>
                          <a:pt x="3469" y="8974"/>
                          <a:pt x="3436" y="8941"/>
                        </a:cubicBezTo>
                        <a:lnTo>
                          <a:pt x="3436" y="8741"/>
                        </a:lnTo>
                        <a:cubicBezTo>
                          <a:pt x="3636" y="8474"/>
                          <a:pt x="3736" y="8140"/>
                          <a:pt x="3736" y="7773"/>
                        </a:cubicBezTo>
                        <a:cubicBezTo>
                          <a:pt x="3736" y="7640"/>
                          <a:pt x="3736" y="7473"/>
                          <a:pt x="3769" y="7373"/>
                        </a:cubicBezTo>
                        <a:lnTo>
                          <a:pt x="3903" y="7373"/>
                        </a:lnTo>
                        <a:cubicBezTo>
                          <a:pt x="4103" y="7373"/>
                          <a:pt x="4270" y="7406"/>
                          <a:pt x="4437" y="7440"/>
                        </a:cubicBezTo>
                        <a:cubicBezTo>
                          <a:pt x="4837" y="7540"/>
                          <a:pt x="5270" y="7640"/>
                          <a:pt x="5671" y="7706"/>
                        </a:cubicBezTo>
                        <a:lnTo>
                          <a:pt x="6171" y="7773"/>
                        </a:lnTo>
                        <a:lnTo>
                          <a:pt x="6505" y="7973"/>
                        </a:lnTo>
                        <a:cubicBezTo>
                          <a:pt x="6605" y="8040"/>
                          <a:pt x="6705" y="8073"/>
                          <a:pt x="6838" y="8073"/>
                        </a:cubicBezTo>
                        <a:cubicBezTo>
                          <a:pt x="6862" y="8067"/>
                          <a:pt x="6887" y="8065"/>
                          <a:pt x="6912" y="8065"/>
                        </a:cubicBezTo>
                        <a:cubicBezTo>
                          <a:pt x="7029" y="8065"/>
                          <a:pt x="7156" y="8124"/>
                          <a:pt x="7239" y="8207"/>
                        </a:cubicBezTo>
                        <a:cubicBezTo>
                          <a:pt x="7305" y="8274"/>
                          <a:pt x="7372" y="8307"/>
                          <a:pt x="7439" y="8307"/>
                        </a:cubicBezTo>
                        <a:cubicBezTo>
                          <a:pt x="7472" y="8307"/>
                          <a:pt x="7505" y="8307"/>
                          <a:pt x="7539" y="8274"/>
                        </a:cubicBezTo>
                        <a:cubicBezTo>
                          <a:pt x="7605" y="8173"/>
                          <a:pt x="7539" y="8107"/>
                          <a:pt x="7505" y="8040"/>
                        </a:cubicBezTo>
                        <a:cubicBezTo>
                          <a:pt x="7472" y="7973"/>
                          <a:pt x="7472" y="7940"/>
                          <a:pt x="7439" y="7907"/>
                        </a:cubicBezTo>
                        <a:lnTo>
                          <a:pt x="6605" y="7340"/>
                        </a:lnTo>
                        <a:lnTo>
                          <a:pt x="6605" y="7206"/>
                        </a:lnTo>
                        <a:cubicBezTo>
                          <a:pt x="6638" y="7039"/>
                          <a:pt x="6571" y="6906"/>
                          <a:pt x="6505" y="6772"/>
                        </a:cubicBezTo>
                        <a:cubicBezTo>
                          <a:pt x="6505" y="6672"/>
                          <a:pt x="6505" y="6572"/>
                          <a:pt x="6438" y="6506"/>
                        </a:cubicBezTo>
                        <a:cubicBezTo>
                          <a:pt x="6356" y="6423"/>
                          <a:pt x="6251" y="6363"/>
                          <a:pt x="6142" y="6363"/>
                        </a:cubicBezTo>
                        <a:cubicBezTo>
                          <a:pt x="6118" y="6363"/>
                          <a:pt x="6095" y="6366"/>
                          <a:pt x="6071" y="6372"/>
                        </a:cubicBezTo>
                        <a:lnTo>
                          <a:pt x="6004" y="6372"/>
                        </a:lnTo>
                        <a:cubicBezTo>
                          <a:pt x="5838" y="6339"/>
                          <a:pt x="5671" y="6272"/>
                          <a:pt x="5504" y="6205"/>
                        </a:cubicBezTo>
                        <a:cubicBezTo>
                          <a:pt x="5404" y="6139"/>
                          <a:pt x="5304" y="6072"/>
                          <a:pt x="5204" y="6039"/>
                        </a:cubicBezTo>
                        <a:cubicBezTo>
                          <a:pt x="5037" y="6005"/>
                          <a:pt x="4904" y="5939"/>
                          <a:pt x="4937" y="5738"/>
                        </a:cubicBezTo>
                        <a:cubicBezTo>
                          <a:pt x="4970" y="5538"/>
                          <a:pt x="5104" y="5505"/>
                          <a:pt x="5270" y="5438"/>
                        </a:cubicBezTo>
                        <a:cubicBezTo>
                          <a:pt x="6772" y="4904"/>
                          <a:pt x="6805" y="4771"/>
                          <a:pt x="6838" y="3170"/>
                        </a:cubicBezTo>
                        <a:cubicBezTo>
                          <a:pt x="6905" y="2936"/>
                          <a:pt x="6838" y="2703"/>
                          <a:pt x="6705" y="2503"/>
                        </a:cubicBezTo>
                        <a:cubicBezTo>
                          <a:pt x="6655" y="2428"/>
                          <a:pt x="6586" y="2390"/>
                          <a:pt x="6498" y="2390"/>
                        </a:cubicBezTo>
                        <a:cubicBezTo>
                          <a:pt x="6469" y="2390"/>
                          <a:pt x="6438" y="2394"/>
                          <a:pt x="6405" y="2403"/>
                        </a:cubicBezTo>
                        <a:cubicBezTo>
                          <a:pt x="6305" y="2403"/>
                          <a:pt x="6171" y="2403"/>
                          <a:pt x="6038" y="2469"/>
                        </a:cubicBezTo>
                        <a:cubicBezTo>
                          <a:pt x="5237" y="2569"/>
                          <a:pt x="4537" y="3036"/>
                          <a:pt x="4070" y="3704"/>
                        </a:cubicBezTo>
                        <a:cubicBezTo>
                          <a:pt x="4003" y="3770"/>
                          <a:pt x="3970" y="3870"/>
                          <a:pt x="4003" y="3970"/>
                        </a:cubicBezTo>
                        <a:cubicBezTo>
                          <a:pt x="4003" y="4004"/>
                          <a:pt x="4003" y="4037"/>
                          <a:pt x="4036" y="4037"/>
                        </a:cubicBezTo>
                        <a:cubicBezTo>
                          <a:pt x="3970" y="4037"/>
                          <a:pt x="3936" y="4071"/>
                          <a:pt x="3903" y="4071"/>
                        </a:cubicBezTo>
                        <a:cubicBezTo>
                          <a:pt x="3836" y="4137"/>
                          <a:pt x="3769" y="4171"/>
                          <a:pt x="3736" y="4204"/>
                        </a:cubicBezTo>
                        <a:lnTo>
                          <a:pt x="3703" y="4204"/>
                        </a:lnTo>
                        <a:lnTo>
                          <a:pt x="3769" y="4104"/>
                        </a:lnTo>
                        <a:lnTo>
                          <a:pt x="3836" y="4004"/>
                        </a:lnTo>
                        <a:cubicBezTo>
                          <a:pt x="3903" y="3904"/>
                          <a:pt x="3936" y="3804"/>
                          <a:pt x="3936" y="3670"/>
                        </a:cubicBezTo>
                        <a:cubicBezTo>
                          <a:pt x="4303" y="3103"/>
                          <a:pt x="4270" y="2369"/>
                          <a:pt x="3869" y="1802"/>
                        </a:cubicBezTo>
                        <a:cubicBezTo>
                          <a:pt x="3503" y="1335"/>
                          <a:pt x="3636" y="1102"/>
                          <a:pt x="3936" y="768"/>
                        </a:cubicBezTo>
                        <a:cubicBezTo>
                          <a:pt x="4070" y="601"/>
                          <a:pt x="4270" y="334"/>
                          <a:pt x="4036" y="134"/>
                        </a:cubicBezTo>
                        <a:cubicBezTo>
                          <a:pt x="3970" y="34"/>
                          <a:pt x="3869" y="1"/>
                          <a:pt x="373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" name="Google Shape;464;p16">
                    <a:extLst>
                      <a:ext uri="{FF2B5EF4-FFF2-40B4-BE49-F238E27FC236}">
                        <a16:creationId xmlns="" xmlns:a16="http://schemas.microsoft.com/office/drawing/2014/main" id="{20B502E3-8438-1D15-DBC5-E309493881C2}"/>
                      </a:ext>
                    </a:extLst>
                  </p:cNvPr>
                  <p:cNvSpPr/>
                  <p:nvPr/>
                </p:nvSpPr>
                <p:spPr>
                  <a:xfrm>
                    <a:off x="6281963" y="2672500"/>
                    <a:ext cx="154300" cy="4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72" h="1736" extrusionOk="0">
                        <a:moveTo>
                          <a:pt x="267" y="1"/>
                        </a:moveTo>
                        <a:cubicBezTo>
                          <a:pt x="67" y="201"/>
                          <a:pt x="1" y="368"/>
                          <a:pt x="67" y="501"/>
                        </a:cubicBezTo>
                        <a:cubicBezTo>
                          <a:pt x="101" y="601"/>
                          <a:pt x="267" y="701"/>
                          <a:pt x="568" y="768"/>
                        </a:cubicBezTo>
                        <a:cubicBezTo>
                          <a:pt x="701" y="801"/>
                          <a:pt x="868" y="835"/>
                          <a:pt x="1035" y="835"/>
                        </a:cubicBezTo>
                        <a:cubicBezTo>
                          <a:pt x="1078" y="830"/>
                          <a:pt x="1120" y="828"/>
                          <a:pt x="1162" y="828"/>
                        </a:cubicBezTo>
                        <a:cubicBezTo>
                          <a:pt x="1445" y="828"/>
                          <a:pt x="1703" y="923"/>
                          <a:pt x="1935" y="1068"/>
                        </a:cubicBezTo>
                        <a:cubicBezTo>
                          <a:pt x="2436" y="1368"/>
                          <a:pt x="2936" y="1535"/>
                          <a:pt x="3503" y="1635"/>
                        </a:cubicBezTo>
                        <a:lnTo>
                          <a:pt x="3737" y="1668"/>
                        </a:lnTo>
                        <a:cubicBezTo>
                          <a:pt x="3870" y="1702"/>
                          <a:pt x="4003" y="1735"/>
                          <a:pt x="4137" y="1735"/>
                        </a:cubicBezTo>
                        <a:cubicBezTo>
                          <a:pt x="4437" y="1735"/>
                          <a:pt x="4704" y="1635"/>
                          <a:pt x="4904" y="1435"/>
                        </a:cubicBezTo>
                        <a:lnTo>
                          <a:pt x="5605" y="1335"/>
                        </a:lnTo>
                        <a:lnTo>
                          <a:pt x="5705" y="1335"/>
                        </a:lnTo>
                        <a:cubicBezTo>
                          <a:pt x="5805" y="1335"/>
                          <a:pt x="5938" y="1302"/>
                          <a:pt x="6038" y="1268"/>
                        </a:cubicBezTo>
                        <a:cubicBezTo>
                          <a:pt x="6138" y="1168"/>
                          <a:pt x="6172" y="1101"/>
                          <a:pt x="6172" y="1035"/>
                        </a:cubicBezTo>
                        <a:cubicBezTo>
                          <a:pt x="6172" y="1018"/>
                          <a:pt x="6172" y="1018"/>
                          <a:pt x="6168" y="1018"/>
                        </a:cubicBezTo>
                        <a:cubicBezTo>
                          <a:pt x="6163" y="1018"/>
                          <a:pt x="6155" y="1018"/>
                          <a:pt x="6138" y="1001"/>
                        </a:cubicBezTo>
                        <a:cubicBezTo>
                          <a:pt x="6105" y="968"/>
                          <a:pt x="6072" y="935"/>
                          <a:pt x="6005" y="935"/>
                        </a:cubicBezTo>
                        <a:cubicBezTo>
                          <a:pt x="5938" y="901"/>
                          <a:pt x="5871" y="868"/>
                          <a:pt x="5838" y="801"/>
                        </a:cubicBezTo>
                        <a:cubicBezTo>
                          <a:pt x="5771" y="701"/>
                          <a:pt x="5638" y="668"/>
                          <a:pt x="5505" y="668"/>
                        </a:cubicBezTo>
                        <a:lnTo>
                          <a:pt x="5171" y="668"/>
                        </a:lnTo>
                        <a:lnTo>
                          <a:pt x="4971" y="534"/>
                        </a:lnTo>
                        <a:lnTo>
                          <a:pt x="4737" y="401"/>
                        </a:lnTo>
                        <a:cubicBezTo>
                          <a:pt x="4604" y="401"/>
                          <a:pt x="4504" y="434"/>
                          <a:pt x="4370" y="434"/>
                        </a:cubicBezTo>
                        <a:cubicBezTo>
                          <a:pt x="4104" y="434"/>
                          <a:pt x="3837" y="368"/>
                          <a:pt x="3570" y="301"/>
                        </a:cubicBezTo>
                        <a:cubicBezTo>
                          <a:pt x="3303" y="234"/>
                          <a:pt x="3036" y="201"/>
                          <a:pt x="2769" y="201"/>
                        </a:cubicBezTo>
                        <a:cubicBezTo>
                          <a:pt x="2636" y="201"/>
                          <a:pt x="2502" y="234"/>
                          <a:pt x="2369" y="267"/>
                        </a:cubicBezTo>
                        <a:cubicBezTo>
                          <a:pt x="2102" y="201"/>
                          <a:pt x="1802" y="167"/>
                          <a:pt x="1535" y="167"/>
                        </a:cubicBezTo>
                        <a:cubicBezTo>
                          <a:pt x="1235" y="167"/>
                          <a:pt x="935" y="134"/>
                          <a:pt x="634" y="67"/>
                        </a:cubicBezTo>
                        <a:lnTo>
                          <a:pt x="468" y="34"/>
                        </a:lnTo>
                        <a:cubicBezTo>
                          <a:pt x="401" y="34"/>
                          <a:pt x="334" y="1"/>
                          <a:pt x="2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" name="Google Shape;465;p16">
                    <a:extLst>
                      <a:ext uri="{FF2B5EF4-FFF2-40B4-BE49-F238E27FC236}">
                        <a16:creationId xmlns="" xmlns:a16="http://schemas.microsoft.com/office/drawing/2014/main" id="{5C10CAF2-C4CA-07B9-7B62-239FE0560F05}"/>
                      </a:ext>
                    </a:extLst>
                  </p:cNvPr>
                  <p:cNvSpPr/>
                  <p:nvPr/>
                </p:nvSpPr>
                <p:spPr>
                  <a:xfrm>
                    <a:off x="5182013" y="2673325"/>
                    <a:ext cx="207675" cy="99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07" h="3971" extrusionOk="0">
                        <a:moveTo>
                          <a:pt x="1368" y="1"/>
                        </a:moveTo>
                        <a:cubicBezTo>
                          <a:pt x="1201" y="1"/>
                          <a:pt x="1068" y="1"/>
                          <a:pt x="901" y="34"/>
                        </a:cubicBezTo>
                        <a:cubicBezTo>
                          <a:pt x="668" y="34"/>
                          <a:pt x="434" y="168"/>
                          <a:pt x="334" y="368"/>
                        </a:cubicBezTo>
                        <a:cubicBezTo>
                          <a:pt x="301" y="568"/>
                          <a:pt x="267" y="768"/>
                          <a:pt x="167" y="935"/>
                        </a:cubicBezTo>
                        <a:cubicBezTo>
                          <a:pt x="34" y="1168"/>
                          <a:pt x="1" y="1469"/>
                          <a:pt x="67" y="1736"/>
                        </a:cubicBezTo>
                        <a:cubicBezTo>
                          <a:pt x="67" y="1969"/>
                          <a:pt x="267" y="2136"/>
                          <a:pt x="468" y="2169"/>
                        </a:cubicBezTo>
                        <a:cubicBezTo>
                          <a:pt x="468" y="2203"/>
                          <a:pt x="534" y="2236"/>
                          <a:pt x="534" y="2236"/>
                        </a:cubicBezTo>
                        <a:lnTo>
                          <a:pt x="568" y="2236"/>
                        </a:lnTo>
                        <a:cubicBezTo>
                          <a:pt x="568" y="2236"/>
                          <a:pt x="601" y="2236"/>
                          <a:pt x="601" y="2203"/>
                        </a:cubicBezTo>
                        <a:lnTo>
                          <a:pt x="668" y="2203"/>
                        </a:lnTo>
                        <a:cubicBezTo>
                          <a:pt x="1001" y="2169"/>
                          <a:pt x="1368" y="2069"/>
                          <a:pt x="1668" y="1902"/>
                        </a:cubicBezTo>
                        <a:cubicBezTo>
                          <a:pt x="1935" y="1769"/>
                          <a:pt x="2235" y="1702"/>
                          <a:pt x="2536" y="1635"/>
                        </a:cubicBezTo>
                        <a:lnTo>
                          <a:pt x="2836" y="1902"/>
                        </a:lnTo>
                        <a:cubicBezTo>
                          <a:pt x="2869" y="1936"/>
                          <a:pt x="2936" y="1969"/>
                          <a:pt x="2969" y="1969"/>
                        </a:cubicBezTo>
                        <a:cubicBezTo>
                          <a:pt x="3036" y="1969"/>
                          <a:pt x="3103" y="1936"/>
                          <a:pt x="3136" y="1902"/>
                        </a:cubicBezTo>
                        <a:cubicBezTo>
                          <a:pt x="3270" y="1736"/>
                          <a:pt x="3503" y="1669"/>
                          <a:pt x="3703" y="1669"/>
                        </a:cubicBezTo>
                        <a:cubicBezTo>
                          <a:pt x="3770" y="1669"/>
                          <a:pt x="3837" y="1669"/>
                          <a:pt x="3870" y="1702"/>
                        </a:cubicBezTo>
                        <a:cubicBezTo>
                          <a:pt x="4237" y="1769"/>
                          <a:pt x="4604" y="1802"/>
                          <a:pt x="5004" y="1836"/>
                        </a:cubicBezTo>
                        <a:cubicBezTo>
                          <a:pt x="5371" y="1836"/>
                          <a:pt x="5738" y="1769"/>
                          <a:pt x="6072" y="1635"/>
                        </a:cubicBezTo>
                        <a:lnTo>
                          <a:pt x="6172" y="1635"/>
                        </a:lnTo>
                        <a:cubicBezTo>
                          <a:pt x="6005" y="2136"/>
                          <a:pt x="6105" y="2670"/>
                          <a:pt x="6438" y="3103"/>
                        </a:cubicBezTo>
                        <a:lnTo>
                          <a:pt x="6472" y="3170"/>
                        </a:lnTo>
                        <a:cubicBezTo>
                          <a:pt x="6572" y="3270"/>
                          <a:pt x="6639" y="3437"/>
                          <a:pt x="6639" y="3570"/>
                        </a:cubicBezTo>
                        <a:lnTo>
                          <a:pt x="6872" y="3904"/>
                        </a:lnTo>
                        <a:cubicBezTo>
                          <a:pt x="6939" y="3937"/>
                          <a:pt x="7039" y="3970"/>
                          <a:pt x="7106" y="3970"/>
                        </a:cubicBezTo>
                        <a:cubicBezTo>
                          <a:pt x="7206" y="3970"/>
                          <a:pt x="7272" y="3904"/>
                          <a:pt x="7306" y="3837"/>
                        </a:cubicBezTo>
                        <a:cubicBezTo>
                          <a:pt x="7506" y="3637"/>
                          <a:pt x="7506" y="3303"/>
                          <a:pt x="7339" y="3070"/>
                        </a:cubicBezTo>
                        <a:cubicBezTo>
                          <a:pt x="7039" y="2603"/>
                          <a:pt x="6972" y="2336"/>
                          <a:pt x="7039" y="2136"/>
                        </a:cubicBezTo>
                        <a:cubicBezTo>
                          <a:pt x="7106" y="1936"/>
                          <a:pt x="7372" y="1769"/>
                          <a:pt x="7806" y="1602"/>
                        </a:cubicBezTo>
                        <a:cubicBezTo>
                          <a:pt x="7873" y="1569"/>
                          <a:pt x="7906" y="1535"/>
                          <a:pt x="7973" y="1502"/>
                        </a:cubicBezTo>
                        <a:lnTo>
                          <a:pt x="8106" y="1402"/>
                        </a:lnTo>
                        <a:cubicBezTo>
                          <a:pt x="8240" y="1335"/>
                          <a:pt x="8306" y="1269"/>
                          <a:pt x="8306" y="1168"/>
                        </a:cubicBezTo>
                        <a:cubicBezTo>
                          <a:pt x="8306" y="1068"/>
                          <a:pt x="8206" y="1002"/>
                          <a:pt x="8106" y="968"/>
                        </a:cubicBezTo>
                        <a:lnTo>
                          <a:pt x="7973" y="935"/>
                        </a:lnTo>
                        <a:cubicBezTo>
                          <a:pt x="7539" y="768"/>
                          <a:pt x="7106" y="668"/>
                          <a:pt x="6639" y="635"/>
                        </a:cubicBezTo>
                        <a:cubicBezTo>
                          <a:pt x="6272" y="635"/>
                          <a:pt x="5905" y="735"/>
                          <a:pt x="5605" y="935"/>
                        </a:cubicBezTo>
                        <a:lnTo>
                          <a:pt x="4904" y="768"/>
                        </a:lnTo>
                        <a:cubicBezTo>
                          <a:pt x="4704" y="735"/>
                          <a:pt x="4537" y="701"/>
                          <a:pt x="4370" y="601"/>
                        </a:cubicBezTo>
                        <a:cubicBezTo>
                          <a:pt x="4204" y="501"/>
                          <a:pt x="4003" y="435"/>
                          <a:pt x="3803" y="401"/>
                        </a:cubicBezTo>
                        <a:cubicBezTo>
                          <a:pt x="3737" y="401"/>
                          <a:pt x="3636" y="435"/>
                          <a:pt x="3570" y="468"/>
                        </a:cubicBezTo>
                        <a:cubicBezTo>
                          <a:pt x="3570" y="435"/>
                          <a:pt x="3570" y="401"/>
                          <a:pt x="3570" y="368"/>
                        </a:cubicBezTo>
                        <a:cubicBezTo>
                          <a:pt x="2836" y="134"/>
                          <a:pt x="2102" y="34"/>
                          <a:pt x="136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" name="Google Shape;466;p16">
                    <a:extLst>
                      <a:ext uri="{FF2B5EF4-FFF2-40B4-BE49-F238E27FC236}">
                        <a16:creationId xmlns="" xmlns:a16="http://schemas.microsoft.com/office/drawing/2014/main" id="{7872433D-DE7A-6F0F-9865-B04F6615C72F}"/>
                      </a:ext>
                    </a:extLst>
                  </p:cNvPr>
                  <p:cNvSpPr/>
                  <p:nvPr/>
                </p:nvSpPr>
                <p:spPr>
                  <a:xfrm>
                    <a:off x="5343788" y="2813425"/>
                    <a:ext cx="141800" cy="92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72" h="3704" extrusionOk="0">
                        <a:moveTo>
                          <a:pt x="3236" y="1"/>
                        </a:moveTo>
                        <a:cubicBezTo>
                          <a:pt x="3170" y="1"/>
                          <a:pt x="3103" y="1"/>
                          <a:pt x="3036" y="34"/>
                        </a:cubicBezTo>
                        <a:cubicBezTo>
                          <a:pt x="2769" y="68"/>
                          <a:pt x="2469" y="134"/>
                          <a:pt x="2202" y="201"/>
                        </a:cubicBezTo>
                        <a:cubicBezTo>
                          <a:pt x="1735" y="368"/>
                          <a:pt x="1235" y="435"/>
                          <a:pt x="701" y="468"/>
                        </a:cubicBezTo>
                        <a:lnTo>
                          <a:pt x="568" y="501"/>
                        </a:lnTo>
                        <a:cubicBezTo>
                          <a:pt x="401" y="535"/>
                          <a:pt x="234" y="668"/>
                          <a:pt x="234" y="868"/>
                        </a:cubicBezTo>
                        <a:cubicBezTo>
                          <a:pt x="1" y="1335"/>
                          <a:pt x="34" y="1635"/>
                          <a:pt x="368" y="1902"/>
                        </a:cubicBezTo>
                        <a:cubicBezTo>
                          <a:pt x="1002" y="2836"/>
                          <a:pt x="2036" y="3303"/>
                          <a:pt x="2970" y="3637"/>
                        </a:cubicBezTo>
                        <a:cubicBezTo>
                          <a:pt x="3036" y="3670"/>
                          <a:pt x="3103" y="3704"/>
                          <a:pt x="3170" y="3704"/>
                        </a:cubicBezTo>
                        <a:cubicBezTo>
                          <a:pt x="3503" y="3637"/>
                          <a:pt x="3837" y="3503"/>
                          <a:pt x="4070" y="3270"/>
                        </a:cubicBezTo>
                        <a:cubicBezTo>
                          <a:pt x="4237" y="3170"/>
                          <a:pt x="4404" y="3070"/>
                          <a:pt x="4571" y="2970"/>
                        </a:cubicBezTo>
                        <a:cubicBezTo>
                          <a:pt x="5004" y="2970"/>
                          <a:pt x="5338" y="2936"/>
                          <a:pt x="5571" y="2569"/>
                        </a:cubicBezTo>
                        <a:cubicBezTo>
                          <a:pt x="5672" y="2236"/>
                          <a:pt x="5672" y="1902"/>
                          <a:pt x="5538" y="1569"/>
                        </a:cubicBezTo>
                        <a:cubicBezTo>
                          <a:pt x="5305" y="1402"/>
                          <a:pt x="5071" y="1235"/>
                          <a:pt x="4871" y="1035"/>
                        </a:cubicBezTo>
                        <a:cubicBezTo>
                          <a:pt x="4604" y="701"/>
                          <a:pt x="4271" y="468"/>
                          <a:pt x="3870" y="301"/>
                        </a:cubicBezTo>
                        <a:cubicBezTo>
                          <a:pt x="3870" y="268"/>
                          <a:pt x="3837" y="268"/>
                          <a:pt x="3804" y="268"/>
                        </a:cubicBezTo>
                        <a:lnTo>
                          <a:pt x="3770" y="268"/>
                        </a:lnTo>
                        <a:cubicBezTo>
                          <a:pt x="3637" y="101"/>
                          <a:pt x="3437" y="1"/>
                          <a:pt x="323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" name="Google Shape;467;p16">
                    <a:extLst>
                      <a:ext uri="{FF2B5EF4-FFF2-40B4-BE49-F238E27FC236}">
                        <a16:creationId xmlns="" xmlns:a16="http://schemas.microsoft.com/office/drawing/2014/main" id="{BC22FD0A-B763-F430-261D-6D822680FCDD}"/>
                      </a:ext>
                    </a:extLst>
                  </p:cNvPr>
                  <p:cNvSpPr/>
                  <p:nvPr/>
                </p:nvSpPr>
                <p:spPr>
                  <a:xfrm>
                    <a:off x="6003438" y="3037775"/>
                    <a:ext cx="68400" cy="80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36" h="3203" extrusionOk="0">
                        <a:moveTo>
                          <a:pt x="2202" y="0"/>
                        </a:moveTo>
                        <a:cubicBezTo>
                          <a:pt x="2035" y="0"/>
                          <a:pt x="1902" y="133"/>
                          <a:pt x="1768" y="367"/>
                        </a:cubicBezTo>
                        <a:cubicBezTo>
                          <a:pt x="1768" y="434"/>
                          <a:pt x="1735" y="500"/>
                          <a:pt x="1768" y="567"/>
                        </a:cubicBezTo>
                        <a:cubicBezTo>
                          <a:pt x="1768" y="734"/>
                          <a:pt x="1768" y="867"/>
                          <a:pt x="1535" y="901"/>
                        </a:cubicBezTo>
                        <a:lnTo>
                          <a:pt x="1468" y="901"/>
                        </a:lnTo>
                        <a:lnTo>
                          <a:pt x="1501" y="934"/>
                        </a:lnTo>
                        <a:cubicBezTo>
                          <a:pt x="1535" y="967"/>
                          <a:pt x="1501" y="1001"/>
                          <a:pt x="1501" y="1034"/>
                        </a:cubicBezTo>
                        <a:cubicBezTo>
                          <a:pt x="1468" y="1134"/>
                          <a:pt x="1435" y="1234"/>
                          <a:pt x="1401" y="1301"/>
                        </a:cubicBezTo>
                        <a:cubicBezTo>
                          <a:pt x="1368" y="1468"/>
                          <a:pt x="1301" y="1635"/>
                          <a:pt x="1201" y="1768"/>
                        </a:cubicBezTo>
                        <a:cubicBezTo>
                          <a:pt x="1101" y="1835"/>
                          <a:pt x="1001" y="1868"/>
                          <a:pt x="901" y="1935"/>
                        </a:cubicBezTo>
                        <a:lnTo>
                          <a:pt x="868" y="1835"/>
                        </a:lnTo>
                        <a:cubicBezTo>
                          <a:pt x="801" y="1668"/>
                          <a:pt x="734" y="1534"/>
                          <a:pt x="634" y="1434"/>
                        </a:cubicBezTo>
                        <a:lnTo>
                          <a:pt x="601" y="1434"/>
                        </a:lnTo>
                        <a:cubicBezTo>
                          <a:pt x="534" y="1368"/>
                          <a:pt x="501" y="1368"/>
                          <a:pt x="434" y="1334"/>
                        </a:cubicBezTo>
                        <a:lnTo>
                          <a:pt x="267" y="1334"/>
                        </a:lnTo>
                        <a:lnTo>
                          <a:pt x="267" y="1368"/>
                        </a:lnTo>
                        <a:lnTo>
                          <a:pt x="267" y="1434"/>
                        </a:lnTo>
                        <a:cubicBezTo>
                          <a:pt x="134" y="1501"/>
                          <a:pt x="34" y="1601"/>
                          <a:pt x="34" y="1768"/>
                        </a:cubicBezTo>
                        <a:cubicBezTo>
                          <a:pt x="34" y="1801"/>
                          <a:pt x="0" y="1835"/>
                          <a:pt x="0" y="1868"/>
                        </a:cubicBezTo>
                        <a:lnTo>
                          <a:pt x="267" y="2302"/>
                        </a:lnTo>
                        <a:lnTo>
                          <a:pt x="267" y="2435"/>
                        </a:lnTo>
                        <a:cubicBezTo>
                          <a:pt x="267" y="2602"/>
                          <a:pt x="301" y="2802"/>
                          <a:pt x="434" y="2935"/>
                        </a:cubicBezTo>
                        <a:lnTo>
                          <a:pt x="467" y="2935"/>
                        </a:lnTo>
                        <a:lnTo>
                          <a:pt x="534" y="3002"/>
                        </a:lnTo>
                        <a:cubicBezTo>
                          <a:pt x="501" y="3036"/>
                          <a:pt x="534" y="3102"/>
                          <a:pt x="567" y="3136"/>
                        </a:cubicBezTo>
                        <a:lnTo>
                          <a:pt x="701" y="3169"/>
                        </a:lnTo>
                        <a:lnTo>
                          <a:pt x="834" y="3136"/>
                        </a:lnTo>
                        <a:lnTo>
                          <a:pt x="1068" y="3136"/>
                        </a:lnTo>
                        <a:cubicBezTo>
                          <a:pt x="1068" y="3136"/>
                          <a:pt x="1101" y="3169"/>
                          <a:pt x="1134" y="3202"/>
                        </a:cubicBezTo>
                        <a:lnTo>
                          <a:pt x="1235" y="3202"/>
                        </a:lnTo>
                        <a:cubicBezTo>
                          <a:pt x="1268" y="3202"/>
                          <a:pt x="1301" y="3169"/>
                          <a:pt x="1335" y="3169"/>
                        </a:cubicBezTo>
                        <a:lnTo>
                          <a:pt x="1368" y="3169"/>
                        </a:lnTo>
                        <a:cubicBezTo>
                          <a:pt x="1401" y="3136"/>
                          <a:pt x="1401" y="3102"/>
                          <a:pt x="1435" y="3069"/>
                        </a:cubicBezTo>
                        <a:lnTo>
                          <a:pt x="1435" y="3036"/>
                        </a:lnTo>
                        <a:cubicBezTo>
                          <a:pt x="1468" y="3002"/>
                          <a:pt x="1501" y="3002"/>
                          <a:pt x="1501" y="2969"/>
                        </a:cubicBezTo>
                        <a:cubicBezTo>
                          <a:pt x="1601" y="2802"/>
                          <a:pt x="1668" y="2602"/>
                          <a:pt x="1635" y="2402"/>
                        </a:cubicBezTo>
                        <a:lnTo>
                          <a:pt x="1902" y="2035"/>
                        </a:lnTo>
                        <a:cubicBezTo>
                          <a:pt x="2102" y="1735"/>
                          <a:pt x="2302" y="1468"/>
                          <a:pt x="2535" y="1201"/>
                        </a:cubicBezTo>
                        <a:cubicBezTo>
                          <a:pt x="2569" y="1168"/>
                          <a:pt x="2602" y="1101"/>
                          <a:pt x="2636" y="1067"/>
                        </a:cubicBezTo>
                        <a:cubicBezTo>
                          <a:pt x="2669" y="1001"/>
                          <a:pt x="2702" y="901"/>
                          <a:pt x="2736" y="834"/>
                        </a:cubicBezTo>
                        <a:lnTo>
                          <a:pt x="2736" y="801"/>
                        </a:lnTo>
                        <a:cubicBezTo>
                          <a:pt x="2736" y="734"/>
                          <a:pt x="2736" y="667"/>
                          <a:pt x="2736" y="600"/>
                        </a:cubicBezTo>
                        <a:lnTo>
                          <a:pt x="2736" y="567"/>
                        </a:lnTo>
                        <a:cubicBezTo>
                          <a:pt x="2736" y="467"/>
                          <a:pt x="2702" y="400"/>
                          <a:pt x="2669" y="334"/>
                        </a:cubicBezTo>
                        <a:lnTo>
                          <a:pt x="2669" y="300"/>
                        </a:lnTo>
                        <a:cubicBezTo>
                          <a:pt x="2669" y="300"/>
                          <a:pt x="2636" y="234"/>
                          <a:pt x="2602" y="167"/>
                        </a:cubicBezTo>
                        <a:cubicBezTo>
                          <a:pt x="2502" y="67"/>
                          <a:pt x="2335" y="33"/>
                          <a:pt x="220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" name="Google Shape;468;p16">
                    <a:extLst>
                      <a:ext uri="{FF2B5EF4-FFF2-40B4-BE49-F238E27FC236}">
                        <a16:creationId xmlns="" xmlns:a16="http://schemas.microsoft.com/office/drawing/2014/main" id="{4EA960CE-D5DA-AA18-3879-37BAEFBC5CAB}"/>
                      </a:ext>
                    </a:extLst>
                  </p:cNvPr>
                  <p:cNvSpPr/>
                  <p:nvPr/>
                </p:nvSpPr>
                <p:spPr>
                  <a:xfrm>
                    <a:off x="6216088" y="2610800"/>
                    <a:ext cx="35050" cy="29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2" h="1168" extrusionOk="0">
                        <a:moveTo>
                          <a:pt x="601" y="0"/>
                        </a:moveTo>
                        <a:cubicBezTo>
                          <a:pt x="367" y="0"/>
                          <a:pt x="201" y="167"/>
                          <a:pt x="100" y="467"/>
                        </a:cubicBezTo>
                        <a:cubicBezTo>
                          <a:pt x="0" y="734"/>
                          <a:pt x="134" y="1001"/>
                          <a:pt x="367" y="1068"/>
                        </a:cubicBezTo>
                        <a:cubicBezTo>
                          <a:pt x="434" y="1134"/>
                          <a:pt x="534" y="1168"/>
                          <a:pt x="601" y="1168"/>
                        </a:cubicBezTo>
                        <a:lnTo>
                          <a:pt x="901" y="1168"/>
                        </a:lnTo>
                        <a:cubicBezTo>
                          <a:pt x="1001" y="1168"/>
                          <a:pt x="1101" y="1101"/>
                          <a:pt x="1168" y="1001"/>
                        </a:cubicBezTo>
                        <a:cubicBezTo>
                          <a:pt x="1168" y="968"/>
                          <a:pt x="1201" y="968"/>
                          <a:pt x="1235" y="934"/>
                        </a:cubicBezTo>
                        <a:cubicBezTo>
                          <a:pt x="1335" y="834"/>
                          <a:pt x="1401" y="667"/>
                          <a:pt x="1368" y="501"/>
                        </a:cubicBezTo>
                        <a:cubicBezTo>
                          <a:pt x="1335" y="367"/>
                          <a:pt x="1201" y="234"/>
                          <a:pt x="968" y="100"/>
                        </a:cubicBezTo>
                        <a:cubicBezTo>
                          <a:pt x="834" y="34"/>
                          <a:pt x="734" y="0"/>
                          <a:pt x="6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Google Shape;469;p16">
                    <a:extLst>
                      <a:ext uri="{FF2B5EF4-FFF2-40B4-BE49-F238E27FC236}">
                        <a16:creationId xmlns="" xmlns:a16="http://schemas.microsoft.com/office/drawing/2014/main" id="{7D6D88C0-334E-52BB-77D3-A7DCF79014A8}"/>
                      </a:ext>
                    </a:extLst>
                  </p:cNvPr>
                  <p:cNvSpPr/>
                  <p:nvPr/>
                </p:nvSpPr>
                <p:spPr>
                  <a:xfrm>
                    <a:off x="6271113" y="2578275"/>
                    <a:ext cx="111775" cy="6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71" h="2736" extrusionOk="0">
                        <a:moveTo>
                          <a:pt x="435" y="0"/>
                        </a:moveTo>
                        <a:cubicBezTo>
                          <a:pt x="268" y="0"/>
                          <a:pt x="134" y="100"/>
                          <a:pt x="1" y="401"/>
                        </a:cubicBezTo>
                        <a:cubicBezTo>
                          <a:pt x="68" y="567"/>
                          <a:pt x="201" y="701"/>
                          <a:pt x="335" y="801"/>
                        </a:cubicBezTo>
                        <a:lnTo>
                          <a:pt x="401" y="834"/>
                        </a:lnTo>
                        <a:lnTo>
                          <a:pt x="435" y="901"/>
                        </a:lnTo>
                        <a:cubicBezTo>
                          <a:pt x="468" y="968"/>
                          <a:pt x="535" y="1001"/>
                          <a:pt x="601" y="1034"/>
                        </a:cubicBezTo>
                        <a:lnTo>
                          <a:pt x="735" y="1034"/>
                        </a:lnTo>
                        <a:cubicBezTo>
                          <a:pt x="735" y="1201"/>
                          <a:pt x="868" y="1234"/>
                          <a:pt x="968" y="1234"/>
                        </a:cubicBezTo>
                        <a:cubicBezTo>
                          <a:pt x="1035" y="1401"/>
                          <a:pt x="1135" y="1435"/>
                          <a:pt x="1269" y="1468"/>
                        </a:cubicBezTo>
                        <a:cubicBezTo>
                          <a:pt x="1402" y="1535"/>
                          <a:pt x="1502" y="1568"/>
                          <a:pt x="1535" y="1668"/>
                        </a:cubicBezTo>
                        <a:cubicBezTo>
                          <a:pt x="1569" y="1768"/>
                          <a:pt x="1635" y="1835"/>
                          <a:pt x="1702" y="1902"/>
                        </a:cubicBezTo>
                        <a:cubicBezTo>
                          <a:pt x="1902" y="2202"/>
                          <a:pt x="2236" y="2435"/>
                          <a:pt x="2636" y="2502"/>
                        </a:cubicBezTo>
                        <a:cubicBezTo>
                          <a:pt x="2736" y="2535"/>
                          <a:pt x="2870" y="2569"/>
                          <a:pt x="3003" y="2602"/>
                        </a:cubicBezTo>
                        <a:cubicBezTo>
                          <a:pt x="3170" y="2702"/>
                          <a:pt x="3370" y="2736"/>
                          <a:pt x="3570" y="2736"/>
                        </a:cubicBezTo>
                        <a:cubicBezTo>
                          <a:pt x="3937" y="2736"/>
                          <a:pt x="4304" y="2535"/>
                          <a:pt x="4471" y="2202"/>
                        </a:cubicBezTo>
                        <a:cubicBezTo>
                          <a:pt x="4471" y="1935"/>
                          <a:pt x="4271" y="1768"/>
                          <a:pt x="4071" y="1635"/>
                        </a:cubicBezTo>
                        <a:cubicBezTo>
                          <a:pt x="4037" y="1601"/>
                          <a:pt x="3970" y="1568"/>
                          <a:pt x="3937" y="1568"/>
                        </a:cubicBezTo>
                        <a:cubicBezTo>
                          <a:pt x="3870" y="1568"/>
                          <a:pt x="3837" y="1635"/>
                          <a:pt x="3804" y="1701"/>
                        </a:cubicBezTo>
                        <a:cubicBezTo>
                          <a:pt x="3770" y="1735"/>
                          <a:pt x="3704" y="1768"/>
                          <a:pt x="3637" y="1768"/>
                        </a:cubicBezTo>
                        <a:cubicBezTo>
                          <a:pt x="3570" y="1768"/>
                          <a:pt x="3503" y="1668"/>
                          <a:pt x="3503" y="1568"/>
                        </a:cubicBezTo>
                        <a:cubicBezTo>
                          <a:pt x="3437" y="1335"/>
                          <a:pt x="3337" y="1134"/>
                          <a:pt x="3203" y="968"/>
                        </a:cubicBezTo>
                        <a:lnTo>
                          <a:pt x="3103" y="801"/>
                        </a:lnTo>
                        <a:cubicBezTo>
                          <a:pt x="3070" y="767"/>
                          <a:pt x="3003" y="734"/>
                          <a:pt x="2936" y="701"/>
                        </a:cubicBezTo>
                        <a:lnTo>
                          <a:pt x="2903" y="701"/>
                        </a:lnTo>
                        <a:lnTo>
                          <a:pt x="2803" y="601"/>
                        </a:lnTo>
                        <a:lnTo>
                          <a:pt x="2670" y="401"/>
                        </a:lnTo>
                        <a:lnTo>
                          <a:pt x="1969" y="401"/>
                        </a:lnTo>
                        <a:cubicBezTo>
                          <a:pt x="1769" y="300"/>
                          <a:pt x="1569" y="234"/>
                          <a:pt x="1335" y="234"/>
                        </a:cubicBezTo>
                        <a:cubicBezTo>
                          <a:pt x="1135" y="234"/>
                          <a:pt x="968" y="200"/>
                          <a:pt x="768" y="100"/>
                        </a:cubicBezTo>
                        <a:cubicBezTo>
                          <a:pt x="668" y="34"/>
                          <a:pt x="568" y="0"/>
                          <a:pt x="4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1" name="Google Shape;470;p16">
                    <a:extLst>
                      <a:ext uri="{FF2B5EF4-FFF2-40B4-BE49-F238E27FC236}">
                        <a16:creationId xmlns="" xmlns:a16="http://schemas.microsoft.com/office/drawing/2014/main" id="{014F300D-F5AA-F917-01F5-FB14B150EE86}"/>
                      </a:ext>
                    </a:extLst>
                  </p:cNvPr>
                  <p:cNvSpPr/>
                  <p:nvPr/>
                </p:nvSpPr>
                <p:spPr>
                  <a:xfrm>
                    <a:off x="5674038" y="2511550"/>
                    <a:ext cx="39225" cy="37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69" h="1502" extrusionOk="0">
                        <a:moveTo>
                          <a:pt x="0" y="1"/>
                        </a:moveTo>
                        <a:cubicBezTo>
                          <a:pt x="134" y="501"/>
                          <a:pt x="434" y="901"/>
                          <a:pt x="868" y="1135"/>
                        </a:cubicBezTo>
                        <a:cubicBezTo>
                          <a:pt x="968" y="1235"/>
                          <a:pt x="1101" y="1335"/>
                          <a:pt x="1201" y="1435"/>
                        </a:cubicBezTo>
                        <a:cubicBezTo>
                          <a:pt x="1234" y="1468"/>
                          <a:pt x="1301" y="1502"/>
                          <a:pt x="1335" y="1502"/>
                        </a:cubicBezTo>
                        <a:cubicBezTo>
                          <a:pt x="1401" y="1502"/>
                          <a:pt x="1435" y="1468"/>
                          <a:pt x="1468" y="1435"/>
                        </a:cubicBezTo>
                        <a:cubicBezTo>
                          <a:pt x="1568" y="1335"/>
                          <a:pt x="1501" y="1235"/>
                          <a:pt x="1435" y="1135"/>
                        </a:cubicBezTo>
                        <a:cubicBezTo>
                          <a:pt x="1101" y="701"/>
                          <a:pt x="734" y="334"/>
                          <a:pt x="30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2" name="Google Shape;471;p16">
                    <a:extLst>
                      <a:ext uri="{FF2B5EF4-FFF2-40B4-BE49-F238E27FC236}">
                        <a16:creationId xmlns="" xmlns:a16="http://schemas.microsoft.com/office/drawing/2014/main" id="{8DCF84D8-1017-E91B-F75C-6EF37A8A772B}"/>
                      </a:ext>
                    </a:extLst>
                  </p:cNvPr>
                  <p:cNvSpPr/>
                  <p:nvPr/>
                </p:nvSpPr>
                <p:spPr>
                  <a:xfrm>
                    <a:off x="5719063" y="2631525"/>
                    <a:ext cx="30875" cy="15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5" h="606" extrusionOk="0">
                        <a:moveTo>
                          <a:pt x="694" y="1"/>
                        </a:moveTo>
                        <a:cubicBezTo>
                          <a:pt x="674" y="1"/>
                          <a:pt x="654" y="2"/>
                          <a:pt x="634" y="5"/>
                        </a:cubicBezTo>
                        <a:lnTo>
                          <a:pt x="301" y="5"/>
                        </a:lnTo>
                        <a:cubicBezTo>
                          <a:pt x="101" y="5"/>
                          <a:pt x="1" y="105"/>
                          <a:pt x="1" y="305"/>
                        </a:cubicBezTo>
                        <a:cubicBezTo>
                          <a:pt x="1" y="505"/>
                          <a:pt x="167" y="606"/>
                          <a:pt x="334" y="606"/>
                        </a:cubicBezTo>
                        <a:lnTo>
                          <a:pt x="601" y="606"/>
                        </a:lnTo>
                        <a:cubicBezTo>
                          <a:pt x="801" y="606"/>
                          <a:pt x="968" y="572"/>
                          <a:pt x="1135" y="472"/>
                        </a:cubicBezTo>
                        <a:lnTo>
                          <a:pt x="1201" y="439"/>
                        </a:lnTo>
                        <a:lnTo>
                          <a:pt x="1235" y="439"/>
                        </a:lnTo>
                        <a:lnTo>
                          <a:pt x="1135" y="372"/>
                        </a:lnTo>
                        <a:cubicBezTo>
                          <a:pt x="1104" y="159"/>
                          <a:pt x="906" y="1"/>
                          <a:pt x="69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3" name="Google Shape;472;p16">
                    <a:extLst>
                      <a:ext uri="{FF2B5EF4-FFF2-40B4-BE49-F238E27FC236}">
                        <a16:creationId xmlns="" xmlns:a16="http://schemas.microsoft.com/office/drawing/2014/main" id="{D5BFD7EB-D595-9154-9BC8-A63D35B6055B}"/>
                      </a:ext>
                    </a:extLst>
                  </p:cNvPr>
                  <p:cNvSpPr/>
                  <p:nvPr/>
                </p:nvSpPr>
                <p:spPr>
                  <a:xfrm>
                    <a:off x="5494738" y="2787575"/>
                    <a:ext cx="346950" cy="120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78" h="4805" extrusionOk="0">
                        <a:moveTo>
                          <a:pt x="8006" y="1"/>
                        </a:moveTo>
                        <a:cubicBezTo>
                          <a:pt x="7839" y="1"/>
                          <a:pt x="7673" y="101"/>
                          <a:pt x="7606" y="234"/>
                        </a:cubicBezTo>
                        <a:lnTo>
                          <a:pt x="7306" y="601"/>
                        </a:lnTo>
                        <a:cubicBezTo>
                          <a:pt x="7239" y="635"/>
                          <a:pt x="7172" y="668"/>
                          <a:pt x="7139" y="701"/>
                        </a:cubicBezTo>
                        <a:cubicBezTo>
                          <a:pt x="7072" y="768"/>
                          <a:pt x="6972" y="801"/>
                          <a:pt x="6905" y="835"/>
                        </a:cubicBezTo>
                        <a:cubicBezTo>
                          <a:pt x="6839" y="835"/>
                          <a:pt x="6805" y="801"/>
                          <a:pt x="6772" y="768"/>
                        </a:cubicBezTo>
                        <a:cubicBezTo>
                          <a:pt x="6436" y="493"/>
                          <a:pt x="5988" y="330"/>
                          <a:pt x="5531" y="330"/>
                        </a:cubicBezTo>
                        <a:cubicBezTo>
                          <a:pt x="5489" y="330"/>
                          <a:pt x="5447" y="332"/>
                          <a:pt x="5404" y="334"/>
                        </a:cubicBezTo>
                        <a:lnTo>
                          <a:pt x="4337" y="334"/>
                        </a:lnTo>
                        <a:cubicBezTo>
                          <a:pt x="4170" y="334"/>
                          <a:pt x="4003" y="301"/>
                          <a:pt x="3837" y="301"/>
                        </a:cubicBezTo>
                        <a:cubicBezTo>
                          <a:pt x="3786" y="296"/>
                          <a:pt x="3735" y="294"/>
                          <a:pt x="3684" y="294"/>
                        </a:cubicBezTo>
                        <a:cubicBezTo>
                          <a:pt x="3041" y="294"/>
                          <a:pt x="2449" y="681"/>
                          <a:pt x="2202" y="1268"/>
                        </a:cubicBezTo>
                        <a:cubicBezTo>
                          <a:pt x="2169" y="1335"/>
                          <a:pt x="2102" y="1402"/>
                          <a:pt x="2002" y="1435"/>
                        </a:cubicBezTo>
                        <a:lnTo>
                          <a:pt x="1902" y="1502"/>
                        </a:lnTo>
                        <a:lnTo>
                          <a:pt x="634" y="1936"/>
                        </a:lnTo>
                        <a:cubicBezTo>
                          <a:pt x="301" y="1969"/>
                          <a:pt x="101" y="2036"/>
                          <a:pt x="67" y="2136"/>
                        </a:cubicBezTo>
                        <a:cubicBezTo>
                          <a:pt x="0" y="2236"/>
                          <a:pt x="67" y="2403"/>
                          <a:pt x="201" y="2636"/>
                        </a:cubicBezTo>
                        <a:cubicBezTo>
                          <a:pt x="301" y="2669"/>
                          <a:pt x="401" y="2703"/>
                          <a:pt x="501" y="2736"/>
                        </a:cubicBezTo>
                        <a:cubicBezTo>
                          <a:pt x="601" y="2803"/>
                          <a:pt x="701" y="2836"/>
                          <a:pt x="801" y="2870"/>
                        </a:cubicBezTo>
                        <a:cubicBezTo>
                          <a:pt x="968" y="2870"/>
                          <a:pt x="1068" y="2703"/>
                          <a:pt x="1101" y="2403"/>
                        </a:cubicBezTo>
                        <a:cubicBezTo>
                          <a:pt x="1235" y="2369"/>
                          <a:pt x="1335" y="2369"/>
                          <a:pt x="1435" y="2369"/>
                        </a:cubicBezTo>
                        <a:lnTo>
                          <a:pt x="1635" y="2369"/>
                        </a:lnTo>
                        <a:cubicBezTo>
                          <a:pt x="1802" y="2403"/>
                          <a:pt x="1802" y="2503"/>
                          <a:pt x="1768" y="2636"/>
                        </a:cubicBezTo>
                        <a:cubicBezTo>
                          <a:pt x="1768" y="2669"/>
                          <a:pt x="1768" y="2703"/>
                          <a:pt x="1768" y="2736"/>
                        </a:cubicBezTo>
                        <a:cubicBezTo>
                          <a:pt x="1802" y="2903"/>
                          <a:pt x="1802" y="3036"/>
                          <a:pt x="1768" y="3170"/>
                        </a:cubicBezTo>
                        <a:cubicBezTo>
                          <a:pt x="1735" y="3470"/>
                          <a:pt x="1802" y="3737"/>
                          <a:pt x="1868" y="4037"/>
                        </a:cubicBezTo>
                        <a:cubicBezTo>
                          <a:pt x="1868" y="4137"/>
                          <a:pt x="1868" y="4271"/>
                          <a:pt x="1935" y="4371"/>
                        </a:cubicBezTo>
                        <a:cubicBezTo>
                          <a:pt x="1969" y="4437"/>
                          <a:pt x="2035" y="4437"/>
                          <a:pt x="2102" y="4437"/>
                        </a:cubicBezTo>
                        <a:cubicBezTo>
                          <a:pt x="2135" y="4437"/>
                          <a:pt x="2202" y="4437"/>
                          <a:pt x="2269" y="4404"/>
                        </a:cubicBezTo>
                        <a:cubicBezTo>
                          <a:pt x="2335" y="4371"/>
                          <a:pt x="2436" y="4337"/>
                          <a:pt x="2536" y="4337"/>
                        </a:cubicBezTo>
                        <a:cubicBezTo>
                          <a:pt x="2636" y="4337"/>
                          <a:pt x="2736" y="4371"/>
                          <a:pt x="2836" y="4404"/>
                        </a:cubicBezTo>
                        <a:lnTo>
                          <a:pt x="2903" y="4404"/>
                        </a:lnTo>
                        <a:cubicBezTo>
                          <a:pt x="3169" y="4371"/>
                          <a:pt x="3436" y="4304"/>
                          <a:pt x="3670" y="4171"/>
                        </a:cubicBezTo>
                        <a:cubicBezTo>
                          <a:pt x="3837" y="4070"/>
                          <a:pt x="4037" y="3970"/>
                          <a:pt x="4203" y="3937"/>
                        </a:cubicBezTo>
                        <a:cubicBezTo>
                          <a:pt x="4270" y="3904"/>
                          <a:pt x="4304" y="3904"/>
                          <a:pt x="4337" y="3870"/>
                        </a:cubicBezTo>
                        <a:lnTo>
                          <a:pt x="4971" y="3870"/>
                        </a:lnTo>
                        <a:cubicBezTo>
                          <a:pt x="5137" y="3870"/>
                          <a:pt x="5304" y="3770"/>
                          <a:pt x="5338" y="3603"/>
                        </a:cubicBezTo>
                        <a:cubicBezTo>
                          <a:pt x="5404" y="3337"/>
                          <a:pt x="5271" y="3036"/>
                          <a:pt x="5004" y="2903"/>
                        </a:cubicBezTo>
                        <a:cubicBezTo>
                          <a:pt x="5004" y="2903"/>
                          <a:pt x="5004" y="2836"/>
                          <a:pt x="5004" y="2803"/>
                        </a:cubicBezTo>
                        <a:cubicBezTo>
                          <a:pt x="5004" y="2770"/>
                          <a:pt x="5004" y="2770"/>
                          <a:pt x="5004" y="2736"/>
                        </a:cubicBezTo>
                        <a:lnTo>
                          <a:pt x="5471" y="2536"/>
                        </a:lnTo>
                        <a:lnTo>
                          <a:pt x="5971" y="2303"/>
                        </a:lnTo>
                        <a:lnTo>
                          <a:pt x="6071" y="2469"/>
                        </a:lnTo>
                        <a:cubicBezTo>
                          <a:pt x="6071" y="2603"/>
                          <a:pt x="6071" y="2736"/>
                          <a:pt x="6272" y="2803"/>
                        </a:cubicBezTo>
                        <a:lnTo>
                          <a:pt x="6672" y="2870"/>
                        </a:lnTo>
                        <a:cubicBezTo>
                          <a:pt x="7005" y="2936"/>
                          <a:pt x="7339" y="3036"/>
                          <a:pt x="7673" y="3070"/>
                        </a:cubicBezTo>
                        <a:lnTo>
                          <a:pt x="7873" y="3070"/>
                        </a:lnTo>
                        <a:cubicBezTo>
                          <a:pt x="8173" y="3070"/>
                          <a:pt x="8440" y="2970"/>
                          <a:pt x="8607" y="2770"/>
                        </a:cubicBezTo>
                        <a:cubicBezTo>
                          <a:pt x="8773" y="2603"/>
                          <a:pt x="8940" y="2536"/>
                          <a:pt x="9140" y="2536"/>
                        </a:cubicBezTo>
                        <a:cubicBezTo>
                          <a:pt x="9407" y="2536"/>
                          <a:pt x="9641" y="2669"/>
                          <a:pt x="9807" y="2903"/>
                        </a:cubicBezTo>
                        <a:cubicBezTo>
                          <a:pt x="10141" y="3337"/>
                          <a:pt x="10641" y="3570"/>
                          <a:pt x="11175" y="3570"/>
                        </a:cubicBezTo>
                        <a:lnTo>
                          <a:pt x="11242" y="3570"/>
                        </a:lnTo>
                        <a:lnTo>
                          <a:pt x="13210" y="4738"/>
                        </a:lnTo>
                        <a:lnTo>
                          <a:pt x="13310" y="4804"/>
                        </a:lnTo>
                        <a:cubicBezTo>
                          <a:pt x="13443" y="4804"/>
                          <a:pt x="13510" y="4804"/>
                          <a:pt x="13543" y="4738"/>
                        </a:cubicBezTo>
                        <a:cubicBezTo>
                          <a:pt x="13610" y="4704"/>
                          <a:pt x="13610" y="4471"/>
                          <a:pt x="13610" y="4037"/>
                        </a:cubicBezTo>
                        <a:cubicBezTo>
                          <a:pt x="13810" y="3870"/>
                          <a:pt x="13877" y="3637"/>
                          <a:pt x="13810" y="3370"/>
                        </a:cubicBezTo>
                        <a:cubicBezTo>
                          <a:pt x="13710" y="3170"/>
                          <a:pt x="13577" y="3003"/>
                          <a:pt x="13377" y="2870"/>
                        </a:cubicBezTo>
                        <a:lnTo>
                          <a:pt x="13277" y="2770"/>
                        </a:lnTo>
                        <a:cubicBezTo>
                          <a:pt x="13243" y="2736"/>
                          <a:pt x="13177" y="2669"/>
                          <a:pt x="13110" y="2636"/>
                        </a:cubicBezTo>
                        <a:cubicBezTo>
                          <a:pt x="12943" y="2503"/>
                          <a:pt x="12843" y="2369"/>
                          <a:pt x="12743" y="2169"/>
                        </a:cubicBezTo>
                        <a:cubicBezTo>
                          <a:pt x="12343" y="1168"/>
                          <a:pt x="11842" y="835"/>
                          <a:pt x="10775" y="835"/>
                        </a:cubicBezTo>
                        <a:lnTo>
                          <a:pt x="10708" y="835"/>
                        </a:lnTo>
                        <a:cubicBezTo>
                          <a:pt x="10308" y="835"/>
                          <a:pt x="9908" y="801"/>
                          <a:pt x="9541" y="668"/>
                        </a:cubicBezTo>
                        <a:lnTo>
                          <a:pt x="9007" y="535"/>
                        </a:lnTo>
                        <a:cubicBezTo>
                          <a:pt x="8940" y="435"/>
                          <a:pt x="8840" y="368"/>
                          <a:pt x="8707" y="368"/>
                        </a:cubicBezTo>
                        <a:cubicBezTo>
                          <a:pt x="8607" y="368"/>
                          <a:pt x="8507" y="334"/>
                          <a:pt x="8440" y="268"/>
                        </a:cubicBezTo>
                        <a:cubicBezTo>
                          <a:pt x="8473" y="234"/>
                          <a:pt x="8473" y="168"/>
                          <a:pt x="8440" y="134"/>
                        </a:cubicBezTo>
                        <a:cubicBezTo>
                          <a:pt x="8306" y="68"/>
                          <a:pt x="8173" y="1"/>
                          <a:pt x="800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/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defTabSz="457200"/>
                    <a:endParaRPr sz="180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9" name="Google Shape;2245;p41">
                <a:extLst>
                  <a:ext uri="{FF2B5EF4-FFF2-40B4-BE49-F238E27FC236}">
                    <a16:creationId xmlns="" xmlns:a16="http://schemas.microsoft.com/office/drawing/2014/main" id="{24542B48-7ED2-58BA-3104-5A42ADFF9BFE}"/>
                  </a:ext>
                </a:extLst>
              </p:cNvPr>
              <p:cNvSpPr/>
              <p:nvPr/>
            </p:nvSpPr>
            <p:spPr>
              <a:xfrm>
                <a:off x="2386993" y="3310620"/>
                <a:ext cx="221772" cy="221579"/>
              </a:xfrm>
              <a:custGeom>
                <a:avLst/>
                <a:gdLst/>
                <a:ahLst/>
                <a:cxnLst/>
                <a:rect l="l" t="t" r="r" b="b"/>
                <a:pathLst>
                  <a:path w="12633" h="12622" extrusionOk="0">
                    <a:moveTo>
                      <a:pt x="6310" y="1"/>
                    </a:moveTo>
                    <a:cubicBezTo>
                      <a:pt x="2834" y="1"/>
                      <a:pt x="0" y="2822"/>
                      <a:pt x="0" y="6311"/>
                    </a:cubicBezTo>
                    <a:cubicBezTo>
                      <a:pt x="0" y="9799"/>
                      <a:pt x="2834" y="12621"/>
                      <a:pt x="6310" y="12621"/>
                    </a:cubicBezTo>
                    <a:cubicBezTo>
                      <a:pt x="9799" y="12621"/>
                      <a:pt x="12633" y="9799"/>
                      <a:pt x="12633" y="6311"/>
                    </a:cubicBezTo>
                    <a:cubicBezTo>
                      <a:pt x="12633" y="2822"/>
                      <a:pt x="9799" y="1"/>
                      <a:pt x="6310" y="1"/>
                    </a:cubicBezTo>
                    <a:close/>
                  </a:path>
                </a:pathLst>
              </a:cu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/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457200"/>
                <a:endParaRPr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8E8503EF-9C6C-B058-1944-B17A1AD00EF0}"/>
                  </a:ext>
                </a:extLst>
              </p:cNvPr>
              <p:cNvSpPr txBox="1"/>
              <p:nvPr/>
            </p:nvSpPr>
            <p:spPr>
              <a:xfrm>
                <a:off x="3820856" y="2022743"/>
                <a:ext cx="2145229" cy="253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en-US" sz="1800" b="1" dirty="0">
                    <a:solidFill>
                      <a:prstClr val="black"/>
                    </a:solidFill>
                  </a:rPr>
                  <a:t>Ternate</a:t>
                </a:r>
                <a:endParaRPr lang="en-ID" sz="18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3" name="Google Shape;2245;p41">
              <a:extLst>
                <a:ext uri="{FF2B5EF4-FFF2-40B4-BE49-F238E27FC236}">
                  <a16:creationId xmlns="" xmlns:a16="http://schemas.microsoft.com/office/drawing/2014/main" id="{F7E4915D-4864-C26D-69EE-D789E41B3963}"/>
                </a:ext>
              </a:extLst>
            </p:cNvPr>
            <p:cNvSpPr/>
            <p:nvPr/>
          </p:nvSpPr>
          <p:spPr>
            <a:xfrm>
              <a:off x="5932072" y="2136306"/>
              <a:ext cx="218288" cy="215624"/>
            </a:xfrm>
            <a:custGeom>
              <a:avLst/>
              <a:gdLst/>
              <a:ahLst/>
              <a:cxnLst/>
              <a:rect l="l" t="t" r="r" b="b"/>
              <a:pathLst>
                <a:path w="12633" h="12622" extrusionOk="0">
                  <a:moveTo>
                    <a:pt x="6310" y="1"/>
                  </a:moveTo>
                  <a:cubicBezTo>
                    <a:pt x="2834" y="1"/>
                    <a:pt x="0" y="2822"/>
                    <a:pt x="0" y="6311"/>
                  </a:cubicBezTo>
                  <a:cubicBezTo>
                    <a:pt x="0" y="9799"/>
                    <a:pt x="2834" y="12621"/>
                    <a:pt x="6310" y="12621"/>
                  </a:cubicBezTo>
                  <a:cubicBezTo>
                    <a:pt x="9799" y="12621"/>
                    <a:pt x="12633" y="9799"/>
                    <a:pt x="12633" y="6311"/>
                  </a:cubicBezTo>
                  <a:cubicBezTo>
                    <a:pt x="12633" y="2822"/>
                    <a:pt x="9799" y="1"/>
                    <a:pt x="6310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457200"/>
              <a:endParaRPr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="" xmlns:a16="http://schemas.microsoft.com/office/drawing/2014/main" id="{74207383-EA30-C29B-C01E-BA7C72140589}"/>
              </a:ext>
            </a:extLst>
          </p:cNvPr>
          <p:cNvGrpSpPr/>
          <p:nvPr/>
        </p:nvGrpSpPr>
        <p:grpSpPr>
          <a:xfrm>
            <a:off x="3996177" y="427644"/>
            <a:ext cx="2154895" cy="1527525"/>
            <a:chOff x="3996177" y="427644"/>
            <a:chExt cx="2154895" cy="1527525"/>
          </a:xfrm>
        </p:grpSpPr>
        <p:grpSp>
          <p:nvGrpSpPr>
            <p:cNvPr id="87" name="Group 86">
              <a:extLst>
                <a:ext uri="{FF2B5EF4-FFF2-40B4-BE49-F238E27FC236}">
                  <a16:creationId xmlns="" xmlns:a16="http://schemas.microsoft.com/office/drawing/2014/main" id="{70702CF7-1A5C-2B92-AFAA-BDF8E437F9EA}"/>
                </a:ext>
              </a:extLst>
            </p:cNvPr>
            <p:cNvGrpSpPr/>
            <p:nvPr/>
          </p:nvGrpSpPr>
          <p:grpSpPr>
            <a:xfrm>
              <a:off x="3996177" y="427644"/>
              <a:ext cx="2154895" cy="1527525"/>
              <a:chOff x="6305019" y="220481"/>
              <a:chExt cx="3013206" cy="2198176"/>
            </a:xfrm>
          </p:grpSpPr>
          <p:pic>
            <p:nvPicPr>
              <p:cNvPr id="88" name="Picture 87">
                <a:extLst>
                  <a:ext uri="{FF2B5EF4-FFF2-40B4-BE49-F238E27FC236}">
                    <a16:creationId xmlns="" xmlns:a16="http://schemas.microsoft.com/office/drawing/2014/main" id="{A091383B-693A-C878-7187-F278296975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05019" y="220481"/>
                <a:ext cx="2632392" cy="1974294"/>
              </a:xfrm>
              <a:prstGeom prst="rect">
                <a:avLst/>
              </a:prstGeom>
            </p:spPr>
          </p:pic>
          <p:sp>
            <p:nvSpPr>
              <p:cNvPr id="89" name="TextBox 88">
                <a:extLst>
                  <a:ext uri="{FF2B5EF4-FFF2-40B4-BE49-F238E27FC236}">
                    <a16:creationId xmlns="" xmlns:a16="http://schemas.microsoft.com/office/drawing/2014/main" id="{7A359A8E-C59D-6C3C-5821-818E35FAAC95}"/>
                  </a:ext>
                </a:extLst>
              </p:cNvPr>
              <p:cNvSpPr txBox="1"/>
              <p:nvPr/>
            </p:nvSpPr>
            <p:spPr>
              <a:xfrm>
                <a:off x="7430433" y="1975752"/>
                <a:ext cx="1887792" cy="4429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en-US" dirty="0">
                    <a:solidFill>
                      <a:prstClr val="black"/>
                    </a:solidFill>
                  </a:rPr>
                  <a:t>Pala </a:t>
                </a:r>
                <a:endParaRPr lang="en-ID" dirty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90" name="Straight Connector 89">
              <a:extLst>
                <a:ext uri="{FF2B5EF4-FFF2-40B4-BE49-F238E27FC236}">
                  <a16:creationId xmlns="" xmlns:a16="http://schemas.microsoft.com/office/drawing/2014/main" id="{9D46F602-7F8B-C106-7E84-26F82C43623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376002" y="1519617"/>
              <a:ext cx="580216" cy="346253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Group 102">
            <a:extLst>
              <a:ext uri="{FF2B5EF4-FFF2-40B4-BE49-F238E27FC236}">
                <a16:creationId xmlns="" xmlns:a16="http://schemas.microsoft.com/office/drawing/2014/main" id="{5566CB6F-A6E3-6CE9-0818-97B1565D9EB9}"/>
              </a:ext>
            </a:extLst>
          </p:cNvPr>
          <p:cNvGrpSpPr/>
          <p:nvPr/>
        </p:nvGrpSpPr>
        <p:grpSpPr>
          <a:xfrm>
            <a:off x="6173886" y="441630"/>
            <a:ext cx="2633813" cy="1879633"/>
            <a:chOff x="6173886" y="441630"/>
            <a:chExt cx="2633813" cy="1879633"/>
          </a:xfrm>
        </p:grpSpPr>
        <p:grpSp>
          <p:nvGrpSpPr>
            <p:cNvPr id="84" name="Group 83">
              <a:extLst>
                <a:ext uri="{FF2B5EF4-FFF2-40B4-BE49-F238E27FC236}">
                  <a16:creationId xmlns="" xmlns:a16="http://schemas.microsoft.com/office/drawing/2014/main" id="{21C0A2BC-CBC2-B89E-7F1B-8E0FB7A7D3FF}"/>
                </a:ext>
              </a:extLst>
            </p:cNvPr>
            <p:cNvGrpSpPr/>
            <p:nvPr/>
          </p:nvGrpSpPr>
          <p:grpSpPr>
            <a:xfrm>
              <a:off x="6177099" y="441630"/>
              <a:ext cx="2630600" cy="1879633"/>
              <a:chOff x="3812127" y="8568"/>
              <a:chExt cx="3623619" cy="2497277"/>
            </a:xfrm>
          </p:grpSpPr>
          <p:pic>
            <p:nvPicPr>
              <p:cNvPr id="85" name="Picture 84">
                <a:extLst>
                  <a:ext uri="{FF2B5EF4-FFF2-40B4-BE49-F238E27FC236}">
                    <a16:creationId xmlns="" xmlns:a16="http://schemas.microsoft.com/office/drawing/2014/main" id="{E0C807BE-5886-7BB4-D21D-1D649144FB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0000" b="90000" l="10000" r="90000">
                            <a14:foregroundMark x1="34667" y1="31368" x2="34167" y2="35759"/>
                            <a14:backgroundMark x1="36917" y1="59473" x2="37667" y2="61606"/>
                            <a14:backgroundMark x1="66250" y1="50816" x2="66750" y2="51945"/>
                            <a14:backgroundMark x1="61333" y1="77666" x2="62667" y2="75659"/>
                            <a14:backgroundMark x1="57750" y1="81807" x2="56500" y2="83312"/>
                            <a14:backgroundMark x1="31333" y1="47804" x2="32583" y2="49561"/>
                            <a14:backgroundMark x1="28917" y1="53199" x2="29417" y2="57967"/>
                            <a14:backgroundMark x1="61167" y1="76662" x2="64000" y2="74780"/>
                            <a14:backgroundMark x1="57583" y1="81681" x2="53667" y2="88833"/>
                            <a14:backgroundMark x1="53667" y1="88833" x2="53667" y2="88833"/>
                            <a14:backgroundMark x1="49833" y1="80301" x2="49500" y2="82936"/>
                            <a14:backgroundMark x1="73250" y1="50439" x2="73250" y2="55458"/>
                            <a14:backgroundMark x1="71083" y1="69636" x2="71833" y2="70013"/>
                            <a14:backgroundMark x1="76500" y1="58720" x2="75917" y2="5846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12127" y="8568"/>
                <a:ext cx="3623619" cy="2406687"/>
              </a:xfrm>
              <a:prstGeom prst="rect">
                <a:avLst/>
              </a:prstGeom>
            </p:spPr>
          </p:pic>
          <p:sp>
            <p:nvSpPr>
              <p:cNvPr id="86" name="TextBox 85">
                <a:extLst>
                  <a:ext uri="{FF2B5EF4-FFF2-40B4-BE49-F238E27FC236}">
                    <a16:creationId xmlns="" xmlns:a16="http://schemas.microsoft.com/office/drawing/2014/main" id="{F40F20F5-C131-2AAE-0FBE-AF7A7D11074D}"/>
                  </a:ext>
                </a:extLst>
              </p:cNvPr>
              <p:cNvSpPr txBox="1"/>
              <p:nvPr/>
            </p:nvSpPr>
            <p:spPr>
              <a:xfrm>
                <a:off x="5294862" y="2096933"/>
                <a:ext cx="1887793" cy="408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en-US" dirty="0" err="1">
                    <a:solidFill>
                      <a:prstClr val="black"/>
                    </a:solidFill>
                  </a:rPr>
                  <a:t>Cengkih</a:t>
                </a:r>
                <a:r>
                  <a:rPr lang="en-US" dirty="0">
                    <a:solidFill>
                      <a:prstClr val="black"/>
                    </a:solidFill>
                  </a:rPr>
                  <a:t> </a:t>
                </a:r>
                <a:endParaRPr lang="en-ID" dirty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92" name="Straight Connector 91">
              <a:extLst>
                <a:ext uri="{FF2B5EF4-FFF2-40B4-BE49-F238E27FC236}">
                  <a16:creationId xmlns="" xmlns:a16="http://schemas.microsoft.com/office/drawing/2014/main" id="{F494E080-B28E-800F-E629-995D22B421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73886" y="1545689"/>
              <a:ext cx="580216" cy="346253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 92">
            <a:extLst>
              <a:ext uri="{FF2B5EF4-FFF2-40B4-BE49-F238E27FC236}">
                <a16:creationId xmlns="" xmlns:a16="http://schemas.microsoft.com/office/drawing/2014/main" id="{45249D66-54B2-68A7-20A4-7FED69D9E1DC}"/>
              </a:ext>
            </a:extLst>
          </p:cNvPr>
          <p:cNvGrpSpPr/>
          <p:nvPr/>
        </p:nvGrpSpPr>
        <p:grpSpPr>
          <a:xfrm>
            <a:off x="631700" y="4202427"/>
            <a:ext cx="7775597" cy="688330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94" name="Rectangle: Rounded Corners 93">
              <a:extLst>
                <a:ext uri="{FF2B5EF4-FFF2-40B4-BE49-F238E27FC236}">
                  <a16:creationId xmlns="" xmlns:a16="http://schemas.microsoft.com/office/drawing/2014/main" id="{E36DA215-043F-7187-0528-134A09243924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95" name="TextBox 4">
              <a:extLst>
                <a:ext uri="{FF2B5EF4-FFF2-40B4-BE49-F238E27FC236}">
                  <a16:creationId xmlns="" xmlns:a16="http://schemas.microsoft.com/office/drawing/2014/main" id="{178DBDD5-5FC7-8274-BBA6-2F1025F52C3E}"/>
                </a:ext>
              </a:extLst>
            </p:cNvPr>
            <p:cNvSpPr txBox="1"/>
            <p:nvPr/>
          </p:nvSpPr>
          <p:spPr>
            <a:xfrm>
              <a:off x="5261396" y="965620"/>
              <a:ext cx="5065672" cy="198930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>
                <a:lnSpc>
                  <a:spcPct val="107000"/>
                </a:lnSpc>
                <a:spcAft>
                  <a:spcPts val="800"/>
                </a:spcAft>
              </a:pP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Jika wilayah-wilayah lain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disebut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sebagai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bagian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simpul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Jalur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Rempah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, Ternate dan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Tidore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adalah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solidFill>
                    <a:srgbClr val="FF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titik</a:t>
              </a:r>
              <a:r>
                <a:rPr lang="en-ID" sz="1600" b="1" dirty="0">
                  <a:solidFill>
                    <a:srgbClr val="FF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solidFill>
                    <a:srgbClr val="FF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nol</a:t>
              </a:r>
              <a:r>
                <a:rPr lang="en-ID" sz="1600" b="1" dirty="0">
                  <a:solidFill>
                    <a:srgbClr val="FF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Jalur </a:t>
              </a:r>
              <a:r>
                <a:rPr lang="en-ID" sz="1600" b="1" dirty="0" err="1">
                  <a:solidFill>
                    <a:srgbClr val="FF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Rempah</a:t>
              </a:r>
              <a:r>
                <a:rPr lang="en-ID" sz="1600" b="1" dirty="0">
                  <a:solidFill>
                    <a:srgbClr val="FF0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perdagangan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rempah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dunia. </a:t>
              </a: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="" xmlns:a16="http://schemas.microsoft.com/office/drawing/2014/main" id="{065A5038-B6C3-F086-E848-5A27DD18957A}"/>
              </a:ext>
            </a:extLst>
          </p:cNvPr>
          <p:cNvGrpSpPr/>
          <p:nvPr/>
        </p:nvGrpSpPr>
        <p:grpSpPr>
          <a:xfrm>
            <a:off x="575884" y="3045813"/>
            <a:ext cx="6312020" cy="688330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97" name="Rectangle: Rounded Corners 96">
              <a:extLst>
                <a:ext uri="{FF2B5EF4-FFF2-40B4-BE49-F238E27FC236}">
                  <a16:creationId xmlns="" xmlns:a16="http://schemas.microsoft.com/office/drawing/2014/main" id="{D9A320C0-8C58-93C2-BE2E-B4DB5E9C062B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98" name="TextBox 4">
              <a:extLst>
                <a:ext uri="{FF2B5EF4-FFF2-40B4-BE49-F238E27FC236}">
                  <a16:creationId xmlns="" xmlns:a16="http://schemas.microsoft.com/office/drawing/2014/main" id="{53D6B49D-63EE-7974-A3D9-B6B231BE7B61}"/>
                </a:ext>
              </a:extLst>
            </p:cNvPr>
            <p:cNvSpPr txBox="1"/>
            <p:nvPr/>
          </p:nvSpPr>
          <p:spPr>
            <a:xfrm>
              <a:off x="5261396" y="965620"/>
              <a:ext cx="5065672" cy="198930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>
                <a:lnSpc>
                  <a:spcPct val="107000"/>
                </a:lnSpc>
                <a:spcAft>
                  <a:spcPts val="800"/>
                </a:spcAft>
              </a:pP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Cengkih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adalah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tanaman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asli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(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endemik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) Ternate,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Tidore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, Moti,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Makian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, dan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Bacan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sedangkan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pala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adalah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endemik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Pulau</a:t>
              </a:r>
              <a:r>
                <a:rPr lang="en-ID" sz="16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Banda.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158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6000"/>
            <a:lum/>
          </a:blip>
          <a:srcRect/>
          <a:stretch>
            <a:fillRect l="-3000" t="-5000" r="-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AE6C0E04-0879-29EC-5CF4-4CC248D5154D}"/>
              </a:ext>
            </a:extLst>
          </p:cNvPr>
          <p:cNvGrpSpPr/>
          <p:nvPr/>
        </p:nvGrpSpPr>
        <p:grpSpPr>
          <a:xfrm>
            <a:off x="222738" y="0"/>
            <a:ext cx="3214145" cy="819807"/>
            <a:chOff x="222738" y="0"/>
            <a:chExt cx="3214145" cy="819807"/>
          </a:xfrm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F04B1A54-470D-607B-7AE4-091EA6087396}"/>
                </a:ext>
              </a:extLst>
            </p:cNvPr>
            <p:cNvSpPr/>
            <p:nvPr/>
          </p:nvSpPr>
          <p:spPr>
            <a:xfrm>
              <a:off x="247905" y="320175"/>
              <a:ext cx="3028253" cy="499632"/>
            </a:xfrm>
            <a:custGeom>
              <a:avLst/>
              <a:gdLst>
                <a:gd name="connsiteX0" fmla="*/ 0 w 930782"/>
                <a:gd name="connsiteY0" fmla="*/ 0 h 310705"/>
                <a:gd name="connsiteX1" fmla="*/ 0 w 930782"/>
                <a:gd name="connsiteY1" fmla="*/ 310705 h 310705"/>
                <a:gd name="connsiteX2" fmla="*/ 743998 w 930782"/>
                <a:gd name="connsiteY2" fmla="*/ 310705 h 310705"/>
                <a:gd name="connsiteX3" fmla="*/ 930783 w 930782"/>
                <a:gd name="connsiteY3" fmla="*/ 123920 h 310705"/>
                <a:gd name="connsiteX4" fmla="*/ 930783 w 930782"/>
                <a:gd name="connsiteY4" fmla="*/ 0 h 310705"/>
                <a:gd name="connsiteX5" fmla="*/ 0 w 930782"/>
                <a:gd name="connsiteY5" fmla="*/ 0 h 3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82" h="310705">
                  <a:moveTo>
                    <a:pt x="0" y="0"/>
                  </a:moveTo>
                  <a:lnTo>
                    <a:pt x="0" y="310705"/>
                  </a:lnTo>
                  <a:lnTo>
                    <a:pt x="743998" y="310705"/>
                  </a:lnTo>
                  <a:cubicBezTo>
                    <a:pt x="847154" y="310705"/>
                    <a:pt x="930783" y="227076"/>
                    <a:pt x="930783" y="123920"/>
                  </a:cubicBezTo>
                  <a:lnTo>
                    <a:pt x="9307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 dirty="0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E7AE1EEB-A54A-69E1-AD90-46D953B3F1F1}"/>
                </a:ext>
              </a:extLst>
            </p:cNvPr>
            <p:cNvSpPr/>
            <p:nvPr/>
          </p:nvSpPr>
          <p:spPr>
            <a:xfrm>
              <a:off x="247905" y="0"/>
              <a:ext cx="3188978" cy="766063"/>
            </a:xfrm>
            <a:custGeom>
              <a:avLst/>
              <a:gdLst>
                <a:gd name="connsiteX0" fmla="*/ 0 w 1038510"/>
                <a:gd name="connsiteY0" fmla="*/ 0 h 375951"/>
                <a:gd name="connsiteX1" fmla="*/ 0 w 1038510"/>
                <a:gd name="connsiteY1" fmla="*/ 375952 h 375951"/>
                <a:gd name="connsiteX2" fmla="*/ 851726 w 1038510"/>
                <a:gd name="connsiteY2" fmla="*/ 375952 h 375951"/>
                <a:gd name="connsiteX3" fmla="*/ 1038511 w 1038510"/>
                <a:gd name="connsiteY3" fmla="*/ 189167 h 375951"/>
                <a:gd name="connsiteX4" fmla="*/ 1038511 w 1038510"/>
                <a:gd name="connsiteY4" fmla="*/ 0 h 375951"/>
                <a:gd name="connsiteX5" fmla="*/ 0 w 1038510"/>
                <a:gd name="connsiteY5" fmla="*/ 0 h 37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8510" h="375951">
                  <a:moveTo>
                    <a:pt x="0" y="0"/>
                  </a:moveTo>
                  <a:lnTo>
                    <a:pt x="0" y="375952"/>
                  </a:lnTo>
                  <a:lnTo>
                    <a:pt x="851726" y="375952"/>
                  </a:lnTo>
                  <a:cubicBezTo>
                    <a:pt x="954881" y="375952"/>
                    <a:pt x="1038511" y="292322"/>
                    <a:pt x="1038511" y="189167"/>
                  </a:cubicBezTo>
                  <a:lnTo>
                    <a:pt x="10385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9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en-ID" sz="1800">
                <a:solidFill>
                  <a:prstClr val="black"/>
                </a:solidFill>
              </a:endParaRPr>
            </a:p>
          </p:txBody>
        </p:sp>
        <p:sp>
          <p:nvSpPr>
            <p:cNvPr id="6" name="TextBox 4">
              <a:extLst>
                <a:ext uri="{FF2B5EF4-FFF2-40B4-BE49-F238E27FC236}">
                  <a16:creationId xmlns="" xmlns:a16="http://schemas.microsoft.com/office/drawing/2014/main" id="{C189AC8C-5189-1742-73D8-97BFAAA3714B}"/>
                </a:ext>
              </a:extLst>
            </p:cNvPr>
            <p:cNvSpPr txBox="1"/>
            <p:nvPr/>
          </p:nvSpPr>
          <p:spPr>
            <a:xfrm>
              <a:off x="222738" y="228806"/>
              <a:ext cx="318897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 defTabSz="457200"/>
              <a:r>
                <a:rPr lang="en-US" sz="2000" dirty="0" err="1">
                  <a:solidFill>
                    <a:prstClr val="white"/>
                  </a:solidFill>
                  <a:latin typeface="Poppins Medium"/>
                </a:rPr>
                <a:t>Kesultanan</a:t>
              </a:r>
              <a:r>
                <a:rPr lang="en-US" sz="2000" dirty="0">
                  <a:solidFill>
                    <a:prstClr val="white"/>
                  </a:solidFill>
                  <a:latin typeface="Poppins Medium"/>
                </a:rPr>
                <a:t> Ternate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A84FF501-C5B2-2F79-1445-DB56CB9EE4AE}"/>
              </a:ext>
            </a:extLst>
          </p:cNvPr>
          <p:cNvGrpSpPr/>
          <p:nvPr/>
        </p:nvGrpSpPr>
        <p:grpSpPr>
          <a:xfrm>
            <a:off x="684201" y="3723458"/>
            <a:ext cx="7775597" cy="985506"/>
            <a:chOff x="5105513" y="759633"/>
            <a:chExt cx="5389110" cy="2657771"/>
          </a:xfrm>
          <a:solidFill>
            <a:schemeClr val="bg1">
              <a:alpha val="67000"/>
            </a:schemeClr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="" xmlns:a16="http://schemas.microsoft.com/office/drawing/2014/main" id="{DB5B99D5-5FF1-FB3C-B902-9B32EC30CC14}"/>
                </a:ext>
              </a:extLst>
            </p:cNvPr>
            <p:cNvSpPr/>
            <p:nvPr/>
          </p:nvSpPr>
          <p:spPr>
            <a:xfrm>
              <a:off x="5105513" y="759633"/>
              <a:ext cx="5389110" cy="2657771"/>
            </a:xfrm>
            <a:prstGeom prst="roundRect">
              <a:avLst/>
            </a:prstGeom>
            <a:solidFill>
              <a:schemeClr val="bg1">
                <a:alpha val="86000"/>
              </a:schemeClr>
            </a:solidFill>
            <a:ln w="38100"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ID" sz="1800">
                <a:solidFill>
                  <a:prstClr val="white"/>
                </a:solidFill>
              </a:endParaRPr>
            </a:p>
          </p:txBody>
        </p:sp>
        <p:sp>
          <p:nvSpPr>
            <p:cNvPr id="17" name="TextBox 4">
              <a:extLst>
                <a:ext uri="{FF2B5EF4-FFF2-40B4-BE49-F238E27FC236}">
                  <a16:creationId xmlns="" xmlns:a16="http://schemas.microsoft.com/office/drawing/2014/main" id="{968E5E2C-62EA-F68E-BFE0-4EB9DECCB6D3}"/>
                </a:ext>
              </a:extLst>
            </p:cNvPr>
            <p:cNvSpPr txBox="1"/>
            <p:nvPr/>
          </p:nvSpPr>
          <p:spPr>
            <a:xfrm>
              <a:off x="5261395" y="901569"/>
              <a:ext cx="5065672" cy="236230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just" defTabSz="457200">
                <a:lnSpc>
                  <a:spcPct val="107000"/>
                </a:lnSpc>
                <a:spcAft>
                  <a:spcPts val="800"/>
                </a:spcAft>
              </a:pP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Karena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cengkih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pala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kepulauan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ini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menjadi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titik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pusat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perhatian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dunia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selama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sekitar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dua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milenium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Cengkih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menjadi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rempah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paling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dicari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nilainya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sama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D" sz="1800" dirty="0" err="1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emas</a:t>
              </a:r>
              <a:r>
                <a:rPr lang="en-ID" sz="18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2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xmlns="" xmlns:lc="http://schemas.openxmlformats.org/drawingml/2006/lockedCanvas" id="{62BA07BD-F329-4B8C-8D9B-A54D8EB6F54C}"/>
              </a:ext>
            </a:extLst>
          </p:cNvPr>
          <p:cNvSpPr txBox="1"/>
          <p:nvPr/>
        </p:nvSpPr>
        <p:spPr>
          <a:xfrm>
            <a:off x="0" y="1571476"/>
            <a:ext cx="91440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Sumber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 </a:t>
            </a:r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gambar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:</a:t>
            </a:r>
          </a:p>
          <a:p>
            <a:pPr algn="ctr"/>
            <a:r>
              <a:rPr lang="en-US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freepik.com</a:t>
            </a:r>
            <a:endParaRPr lang="id-ID" sz="2400" dirty="0" smtClean="0">
              <a:latin typeface="Montserrat" panose="00000500000000000000" pitchFamily="2" charset="0"/>
              <a:cs typeface="Poppins" panose="02000000000000000000" pitchFamily="2" charset="0"/>
            </a:endParaRP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shutterstock.com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pixabay.com</a:t>
            </a:r>
            <a:endParaRPr lang="en-US" sz="2400" dirty="0" smtClean="0">
              <a:latin typeface="Montserrat" panose="00000500000000000000" pitchFamily="2" charset="0"/>
              <a:cs typeface="Poppins" panose="02000000000000000000" pitchFamily="2" charset="0"/>
            </a:endParaRPr>
          </a:p>
          <a:p>
            <a:pPr algn="ctr"/>
            <a:r>
              <a:rPr lang="en-US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wikimedia.org</a:t>
            </a:r>
            <a:endParaRPr lang="id-ID" sz="2400" dirty="0" smtClean="0">
              <a:latin typeface="Montserrat" panose="00000500000000000000" pitchFamily="2" charset="0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394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0F75E5E-151A-7EB9-CC58-A961FD5837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7888918" y="157162"/>
            <a:ext cx="1085536" cy="595919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A14B2A44-A094-CBF2-99AF-42E0F58147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307312"/>
            <a:ext cx="515383" cy="160019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xmlns="" id="{55D2ABBB-1CEB-F9D8-7A13-ECDB6A76AF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99" y="194012"/>
            <a:ext cx="494095" cy="983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E887A7F-DCB0-DAB8-4B3E-8235041ABF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81" y="226663"/>
            <a:ext cx="236717" cy="163283"/>
          </a:xfrm>
          <a:prstGeom prst="rect">
            <a:avLst/>
          </a:prstGeom>
        </p:spPr>
      </p:pic>
      <p:pic>
        <p:nvPicPr>
          <p:cNvPr id="13" name="Google Shape;63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04551" y="467531"/>
            <a:ext cx="7057530" cy="414448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テキスト プレースホルダー 5"/>
          <p:cNvSpPr txBox="1">
            <a:spLocks/>
          </p:cNvSpPr>
          <p:nvPr/>
        </p:nvSpPr>
        <p:spPr>
          <a:xfrm>
            <a:off x="1979525" y="2013553"/>
            <a:ext cx="1134129" cy="756086"/>
          </a:xfrm>
          <a:prstGeom prst="rect">
            <a:avLst/>
          </a:prstGeom>
          <a:solidFill>
            <a:srgbClr val="0070C0"/>
          </a:solidFill>
        </p:spPr>
        <p:txBody>
          <a:bodyPr vert="horz" lIns="122456" tIns="61229" rIns="122456" bIns="61229" rtlCol="0">
            <a:norm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24565">
              <a:spcBef>
                <a:spcPts val="900"/>
              </a:spcBef>
              <a:defRPr/>
            </a:pPr>
            <a:r>
              <a:rPr lang="en-US" altLang="ja-JP" sz="1800">
                <a:solidFill>
                  <a:srgbClr val="545454"/>
                </a:solidFill>
              </a:rPr>
              <a:t> </a:t>
            </a:r>
            <a:endParaRPr lang="ja-JP" altLang="en-US" sz="1800" dirty="0">
              <a:solidFill>
                <a:srgbClr val="545454"/>
              </a:solidFill>
            </a:endParaRPr>
          </a:p>
        </p:txBody>
      </p:sp>
      <p:sp>
        <p:nvSpPr>
          <p:cNvPr id="15" name="直角三角形 10"/>
          <p:cNvSpPr/>
          <p:nvPr/>
        </p:nvSpPr>
        <p:spPr>
          <a:xfrm rot="5400000">
            <a:off x="2867630" y="2714337"/>
            <a:ext cx="216026" cy="324631"/>
          </a:xfrm>
          <a:prstGeom prst="rtTriangle">
            <a:avLst/>
          </a:prstGeom>
          <a:solidFill>
            <a:srgbClr val="00ACE2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kumimoji="1" lang="ja-JP" altLang="en-US" kern="0">
              <a:solidFill>
                <a:sysClr val="window" lastClr="FFFFFF"/>
              </a:solidFill>
              <a:latin typeface="Open Sans"/>
            </a:endParaRPr>
          </a:p>
        </p:txBody>
      </p:sp>
      <p:sp>
        <p:nvSpPr>
          <p:cNvPr id="16" name="テキスト プレースホルダー 6"/>
          <p:cNvSpPr txBox="1">
            <a:spLocks/>
          </p:cNvSpPr>
          <p:nvPr/>
        </p:nvSpPr>
        <p:spPr>
          <a:xfrm>
            <a:off x="3179733" y="1880366"/>
            <a:ext cx="3983335" cy="1560208"/>
          </a:xfrm>
          <a:prstGeom prst="rect">
            <a:avLst/>
          </a:prstGeom>
        </p:spPr>
        <p:txBody>
          <a:bodyPr vert="horz" lIns="122456" tIns="61229" rIns="122456" bIns="61229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ja-JP" sz="2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Proses </a:t>
            </a:r>
            <a:r>
              <a:rPr lang="en-US" altLang="ja-JP" sz="28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Masuk dan Berkembangnya Islam di Indonesia</a:t>
            </a:r>
            <a:endParaRPr lang="ja-JP" altLang="en-US" sz="2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テキスト プレースホルダー 18"/>
          <p:cNvSpPr txBox="1">
            <a:spLocks/>
          </p:cNvSpPr>
          <p:nvPr/>
        </p:nvSpPr>
        <p:spPr>
          <a:xfrm>
            <a:off x="2279853" y="2173122"/>
            <a:ext cx="533475" cy="342900"/>
          </a:xfrm>
          <a:prstGeom prst="rect">
            <a:avLst/>
          </a:prstGeom>
        </p:spPr>
        <p:txBody>
          <a:bodyPr vert="horz" lIns="122456" tIns="61229" rIns="122456" bIns="61229" rtlCol="0" anchor="ctr">
            <a:noAutofit/>
          </a:bodyPr>
          <a:lstStyle>
            <a:lvl1pPr marL="0" indent="0" algn="ctr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9600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ja-JP" sz="4800" b="1" dirty="0">
                <a:solidFill>
                  <a:prstClr val="white"/>
                </a:solidFill>
                <a:cs typeface="Arial" pitchFamily="34" charset="0"/>
              </a:rPr>
              <a:t>Ⓑ</a:t>
            </a:r>
            <a:endParaRPr lang="ja-JP" altLang="en-US" sz="3000" b="1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70236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正方形/長方形 7"/>
          <p:cNvSpPr/>
          <p:nvPr/>
        </p:nvSpPr>
        <p:spPr>
          <a:xfrm>
            <a:off x="228600" y="621031"/>
            <a:ext cx="5557345" cy="45719"/>
          </a:xfrm>
          <a:prstGeom prst="rect">
            <a:avLst/>
          </a:prstGeom>
          <a:solidFill>
            <a:srgbClr val="00AC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kumimoji="1" lang="ja-JP" altLang="en-US" sz="1800" kern="0">
              <a:solidFill>
                <a:sysClr val="window" lastClr="FFFFFF"/>
              </a:solidFill>
              <a:latin typeface="Open Sans"/>
              <a:cs typeface="Arial" pitchFamily="34" charset="0"/>
            </a:endParaRPr>
          </a:p>
        </p:txBody>
      </p:sp>
      <p:sp>
        <p:nvSpPr>
          <p:cNvPr id="26" name="テキスト プレースホルダー 6"/>
          <p:cNvSpPr txBox="1">
            <a:spLocks/>
          </p:cNvSpPr>
          <p:nvPr/>
        </p:nvSpPr>
        <p:spPr>
          <a:xfrm>
            <a:off x="190501" y="95382"/>
            <a:ext cx="8801099" cy="5485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itchFamily="34" charset="0"/>
              <a:buNone/>
              <a:defRPr/>
            </a:pPr>
            <a:r>
              <a:rPr kumimoji="1" lang="it-IT" altLang="ja-JP" sz="2400" i="0" spc="3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Jalur-Jalur </a:t>
            </a:r>
            <a:r>
              <a:rPr kumimoji="1" lang="it-IT" altLang="ja-JP" sz="2400" i="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Penyebaran Islam di </a:t>
            </a:r>
            <a:r>
              <a:rPr kumimoji="1" lang="en-US" altLang="ja-JP" sz="2400" i="0" spc="3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Indonesia</a:t>
            </a:r>
            <a:endParaRPr kumimoji="1" lang="en-US" altLang="ja-JP" sz="2400" i="0" spc="3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Shape 267"/>
          <p:cNvSpPr/>
          <p:nvPr/>
        </p:nvSpPr>
        <p:spPr>
          <a:xfrm>
            <a:off x="190501" y="993775"/>
            <a:ext cx="511175" cy="511175"/>
          </a:xfrm>
          <a:prstGeom prst="rect">
            <a:avLst/>
          </a:prstGeom>
          <a:solidFill>
            <a:schemeClr val="accent6"/>
          </a:solidFill>
          <a:ln w="12700" cap="flat">
            <a:noFill/>
            <a:miter lim="400000"/>
          </a:ln>
          <a:effectLst/>
        </p:spPr>
        <p:txBody>
          <a:bodyPr lIns="45719" tIns="45719" rIns="45719" bIns="45719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pPr>
            <a:r>
              <a:rPr lang="en-US" sz="3200" b="1" dirty="0">
                <a:solidFill>
                  <a:srgbClr val="FFFFFF"/>
                </a:solidFill>
                <a:cs typeface="Arial" pitchFamily="34" charset="0"/>
              </a:rPr>
              <a:t>01</a:t>
            </a:r>
            <a:endParaRPr sz="32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0" name="テキスト プレースホルダー 6"/>
          <p:cNvSpPr txBox="1">
            <a:spLocks/>
          </p:cNvSpPr>
          <p:nvPr/>
        </p:nvSpPr>
        <p:spPr>
          <a:xfrm>
            <a:off x="190502" y="993775"/>
            <a:ext cx="3790949" cy="5111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kumimoji="1" lang="en-US" altLang="ja-JP" sz="24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Perdagangan</a:t>
            </a:r>
            <a:endParaRPr kumimoji="1" lang="en-US" altLang="ja-JP" sz="2400" i="0" spc="3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テキスト プレースホルダー 6"/>
          <p:cNvSpPr txBox="1">
            <a:spLocks/>
          </p:cNvSpPr>
          <p:nvPr/>
        </p:nvSpPr>
        <p:spPr bwMode="auto">
          <a:xfrm>
            <a:off x="3200400" y="895350"/>
            <a:ext cx="579119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v-SE" sz="1700" b="1" dirty="0" smtClean="0">
                <a:solidFill>
                  <a:srgbClr val="F79646">
                    <a:lumMod val="75000"/>
                  </a:srgbClr>
                </a:solidFill>
              </a:rPr>
              <a:t>Para pedagang menjalin kontak dengan para adipati wilayah pesisir dan perlahan-lahan masuk ke lingkaran pusat istana.</a:t>
            </a:r>
            <a:endParaRPr lang="en-US" sz="1700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32" name="テキスト プレースホルダー 6"/>
          <p:cNvSpPr txBox="1">
            <a:spLocks/>
          </p:cNvSpPr>
          <p:nvPr/>
        </p:nvSpPr>
        <p:spPr>
          <a:xfrm>
            <a:off x="227077" y="1908175"/>
            <a:ext cx="3467099" cy="5111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kumimoji="1" lang="en-US" altLang="ja-JP" sz="24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Perkawinan</a:t>
            </a:r>
            <a:endParaRPr kumimoji="1" lang="en-US" altLang="ja-JP" sz="2400" i="0" spc="3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Shape 270"/>
          <p:cNvSpPr/>
          <p:nvPr/>
        </p:nvSpPr>
        <p:spPr>
          <a:xfrm>
            <a:off x="227077" y="1908175"/>
            <a:ext cx="511175" cy="511175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lIns="45719" tIns="45719" rIns="45719" bIns="45719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pPr>
            <a:r>
              <a:rPr lang="en-US" sz="3200" b="1" dirty="0">
                <a:solidFill>
                  <a:srgbClr val="FFFFFF"/>
                </a:solidFill>
                <a:cs typeface="Arial" pitchFamily="34" charset="0"/>
              </a:rPr>
              <a:t>02</a:t>
            </a:r>
            <a:endParaRPr sz="32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4" name="テキスト プレースホルダー 6"/>
          <p:cNvSpPr txBox="1">
            <a:spLocks/>
          </p:cNvSpPr>
          <p:nvPr/>
        </p:nvSpPr>
        <p:spPr bwMode="auto">
          <a:xfrm>
            <a:off x="3208283" y="1666409"/>
            <a:ext cx="5791199" cy="90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v-SE" sz="1700" b="1" dirty="0" smtClean="0">
                <a:solidFill>
                  <a:srgbClr val="00B0F0"/>
                </a:solidFill>
              </a:rPr>
              <a:t>Para pedagang menikah dengan perempuan pribumi, putra-putri para bangsawan (adipati), dan bahkan dengan anggota keluarga kerajaan.</a:t>
            </a:r>
            <a:endParaRPr lang="en-US" sz="1700" b="1" dirty="0">
              <a:solidFill>
                <a:srgbClr val="00B0F0"/>
              </a:solidFill>
            </a:endParaRPr>
          </a:p>
        </p:txBody>
      </p:sp>
      <p:sp>
        <p:nvSpPr>
          <p:cNvPr id="35" name="Shape 273"/>
          <p:cNvSpPr/>
          <p:nvPr/>
        </p:nvSpPr>
        <p:spPr>
          <a:xfrm>
            <a:off x="200089" y="2997434"/>
            <a:ext cx="511175" cy="511175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lIns="45719" tIns="45719" rIns="45719" bIns="45719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pPr>
            <a:r>
              <a:rPr lang="en-US" sz="3200" b="1" dirty="0">
                <a:solidFill>
                  <a:srgbClr val="FFFFFF"/>
                </a:solidFill>
                <a:cs typeface="Arial" pitchFamily="34" charset="0"/>
              </a:rPr>
              <a:t>03</a:t>
            </a:r>
            <a:endParaRPr sz="32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6" name="テキスト プレースホルダー 6"/>
          <p:cNvSpPr txBox="1">
            <a:spLocks/>
          </p:cNvSpPr>
          <p:nvPr/>
        </p:nvSpPr>
        <p:spPr>
          <a:xfrm>
            <a:off x="227077" y="2997434"/>
            <a:ext cx="3314699" cy="5111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kumimoji="1" lang="en-US" altLang="ja-JP" sz="24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Pendidikan</a:t>
            </a:r>
            <a:endParaRPr kumimoji="1" lang="en-US" altLang="ja-JP" sz="2400" i="0" spc="3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テキスト プレースホルダー 6"/>
          <p:cNvSpPr txBox="1">
            <a:spLocks/>
          </p:cNvSpPr>
          <p:nvPr/>
        </p:nvSpPr>
        <p:spPr bwMode="auto">
          <a:xfrm>
            <a:off x="3200401" y="2724150"/>
            <a:ext cx="5628289" cy="90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v-SE" sz="1700" b="1" dirty="0" smtClean="0">
                <a:solidFill>
                  <a:srgbClr val="7030A0"/>
                </a:solidFill>
              </a:rPr>
              <a:t>Para ulama dan mubalig menyebarkan Islam melalui pendidikan dengan mendirikan pondok-pondok pesantren di berbagai daerah.</a:t>
            </a:r>
            <a:endParaRPr lang="en-US" sz="1700" b="1" dirty="0">
              <a:solidFill>
                <a:srgbClr val="7030A0"/>
              </a:solidFill>
            </a:endParaRPr>
          </a:p>
        </p:txBody>
      </p:sp>
      <p:sp>
        <p:nvSpPr>
          <p:cNvPr id="38" name="Shape 279"/>
          <p:cNvSpPr/>
          <p:nvPr/>
        </p:nvSpPr>
        <p:spPr>
          <a:xfrm>
            <a:off x="202717" y="3988034"/>
            <a:ext cx="511175" cy="511175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lIns="45719" tIns="45719" rIns="45719" bIns="45719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pPr>
            <a:r>
              <a:rPr lang="en-US" sz="3200" b="1" dirty="0">
                <a:solidFill>
                  <a:srgbClr val="FFFFFF"/>
                </a:solidFill>
                <a:cs typeface="Arial" pitchFamily="34" charset="0"/>
              </a:rPr>
              <a:t>04</a:t>
            </a:r>
            <a:endParaRPr sz="32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9" name="テキスト プレースホルダー 6"/>
          <p:cNvSpPr txBox="1">
            <a:spLocks/>
          </p:cNvSpPr>
          <p:nvPr/>
        </p:nvSpPr>
        <p:spPr>
          <a:xfrm>
            <a:off x="202717" y="3981684"/>
            <a:ext cx="2966244" cy="5111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kumimoji="1" lang="en-US" altLang="ja-JP" sz="2400" i="0" spc="3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Tasawuf</a:t>
            </a:r>
            <a:endParaRPr kumimoji="1" lang="en-US" altLang="ja-JP" sz="2400" i="0" spc="3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テキスト プレースホルダー 6"/>
          <p:cNvSpPr txBox="1">
            <a:spLocks/>
          </p:cNvSpPr>
          <p:nvPr/>
        </p:nvSpPr>
        <p:spPr bwMode="auto">
          <a:xfrm>
            <a:off x="3168869" y="3714750"/>
            <a:ext cx="5898931" cy="90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v-SE" sz="1700" b="1" dirty="0" smtClean="0">
                <a:solidFill>
                  <a:srgbClr val="9BBB59">
                    <a:lumMod val="75000"/>
                  </a:srgbClr>
                </a:solidFill>
              </a:rPr>
              <a:t>Ajaran ini mudah berkembang, terutama di Jawa, karena ajaran Islam melalui tasawuf disesuaikan dengan pola pikir masyarakat yang masih berorientasi agama Hindu.</a:t>
            </a:r>
            <a:endParaRPr lang="en-US" sz="1700" b="1" dirty="0">
              <a:solidFill>
                <a:srgbClr val="9BBB5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71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animBg="1"/>
      <p:bldP spid="3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animBg="1"/>
      <p:bldP spid="39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79"/>
          <p:cNvSpPr/>
          <p:nvPr/>
        </p:nvSpPr>
        <p:spPr>
          <a:xfrm>
            <a:off x="202717" y="368300"/>
            <a:ext cx="511175" cy="511175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lIns="45719" tIns="45719" rIns="45719" bIns="45719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pPr>
            <a:r>
              <a:rPr lang="en-US" sz="3200" b="1" dirty="0" smtClean="0">
                <a:solidFill>
                  <a:srgbClr val="FFFFFF"/>
                </a:solidFill>
                <a:cs typeface="Arial" pitchFamily="34" charset="0"/>
              </a:rPr>
              <a:t>05</a:t>
            </a:r>
            <a:endParaRPr sz="32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5" name="テキスト プレースホルダー 6"/>
          <p:cNvSpPr txBox="1">
            <a:spLocks/>
          </p:cNvSpPr>
          <p:nvPr/>
        </p:nvSpPr>
        <p:spPr>
          <a:xfrm>
            <a:off x="202717" y="361950"/>
            <a:ext cx="2966244" cy="5111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kumimoji="1" lang="it-IT" altLang="ja-JP" sz="2400" i="0" spc="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Dakwah</a:t>
            </a:r>
            <a:endParaRPr kumimoji="1" lang="en-US" altLang="ja-JP" sz="2400" i="0" spc="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テキスト プレースホルダー 6"/>
          <p:cNvSpPr txBox="1">
            <a:spLocks/>
          </p:cNvSpPr>
          <p:nvPr/>
        </p:nvSpPr>
        <p:spPr bwMode="auto">
          <a:xfrm>
            <a:off x="2514600" y="142409"/>
            <a:ext cx="5204361" cy="90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75" tIns="81638" rIns="163275" bIns="81638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v-SE" sz="1600" b="1" dirty="0">
                <a:solidFill>
                  <a:srgbClr val="C00000"/>
                </a:solidFill>
              </a:rPr>
              <a:t>Penyebaran Islam tidak dapat dilepaskan dari peranan para wali. Ada sembilan wali yang menyebarkan Islam dengan cara berdakwah, yang disebut juga Walisongo.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414507" y="3677741"/>
            <a:ext cx="6540306" cy="1091319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17303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solidFill>
                  <a:prstClr val="white"/>
                </a:solidFill>
              </a:rPr>
              <a:t>Sunan</a:t>
            </a:r>
            <a:r>
              <a:rPr lang="en-US" sz="1600" dirty="0" smtClean="0">
                <a:solidFill>
                  <a:prstClr val="white"/>
                </a:solidFill>
              </a:rPr>
              <a:t> yang </a:t>
            </a:r>
            <a:r>
              <a:rPr lang="en-US" sz="1600" dirty="0" err="1" smtClean="0">
                <a:solidFill>
                  <a:prstClr val="white"/>
                </a:solidFill>
              </a:rPr>
              <a:t>lahir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tahun</a:t>
            </a:r>
            <a:r>
              <a:rPr lang="en-US" sz="1600" dirty="0" smtClean="0">
                <a:solidFill>
                  <a:prstClr val="white"/>
                </a:solidFill>
              </a:rPr>
              <a:t> 1401 M </a:t>
            </a:r>
            <a:r>
              <a:rPr lang="en-US" sz="1600" dirty="0" err="1" smtClean="0">
                <a:solidFill>
                  <a:prstClr val="white"/>
                </a:solidFill>
              </a:rPr>
              <a:t>dengan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nama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asli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Raden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Rahmat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ini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merupakan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pendiri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pesantren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Ampel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Denta</a:t>
            </a:r>
            <a:r>
              <a:rPr lang="en-US" sz="1600" dirty="0" smtClean="0">
                <a:solidFill>
                  <a:prstClr val="white"/>
                </a:solidFill>
              </a:rPr>
              <a:t> (Surabaya) </a:t>
            </a:r>
            <a:r>
              <a:rPr lang="en-US" sz="1600" dirty="0" err="1" smtClean="0">
                <a:solidFill>
                  <a:prstClr val="white"/>
                </a:solidFill>
              </a:rPr>
              <a:t>dan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juga</a:t>
            </a:r>
            <a:r>
              <a:rPr lang="en-US" sz="1600" dirty="0" smtClean="0">
                <a:solidFill>
                  <a:prstClr val="white"/>
                </a:solidFill>
              </a:rPr>
              <a:t>  </a:t>
            </a:r>
            <a:r>
              <a:rPr lang="en-US" sz="1600" dirty="0" err="1" smtClean="0">
                <a:solidFill>
                  <a:prstClr val="white"/>
                </a:solidFill>
              </a:rPr>
              <a:t>salah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seorang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pemrakarsa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pembangunan</a:t>
            </a:r>
            <a:r>
              <a:rPr lang="en-US" sz="1600" dirty="0" smtClean="0">
                <a:solidFill>
                  <a:prstClr val="white"/>
                </a:solidFill>
              </a:rPr>
              <a:t> Masjid </a:t>
            </a:r>
            <a:r>
              <a:rPr lang="en-US" sz="1600" dirty="0" err="1" smtClean="0">
                <a:solidFill>
                  <a:prstClr val="white"/>
                </a:solidFill>
              </a:rPr>
              <a:t>Demak</a:t>
            </a:r>
            <a:r>
              <a:rPr lang="en-US" sz="1600" dirty="0" smtClean="0">
                <a:solidFill>
                  <a:prstClr val="white"/>
                </a:solidFill>
              </a:rPr>
              <a:t>.</a:t>
            </a: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414506" y="2497733"/>
            <a:ext cx="6540307" cy="1103808"/>
          </a:xfrm>
          <a:prstGeom prst="rect">
            <a:avLst/>
          </a:prstGeom>
          <a:solidFill>
            <a:srgbClr val="00B45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17303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solidFill>
                  <a:prstClr val="white"/>
                </a:solidFill>
              </a:rPr>
              <a:t>Dikenal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juga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dengan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nama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Syarif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Hidayatullah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atau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Falatehan</a:t>
            </a:r>
            <a:r>
              <a:rPr lang="en-US" sz="1600" dirty="0" smtClean="0">
                <a:solidFill>
                  <a:prstClr val="white"/>
                </a:solidFill>
              </a:rPr>
              <a:t>.  </a:t>
            </a:r>
            <a:r>
              <a:rPr lang="en-US" sz="1600" dirty="0" err="1" smtClean="0">
                <a:solidFill>
                  <a:prstClr val="white"/>
                </a:solidFill>
              </a:rPr>
              <a:t>Berjasa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menyebarkan</a:t>
            </a:r>
            <a:r>
              <a:rPr lang="en-US" sz="1600" dirty="0" smtClean="0">
                <a:solidFill>
                  <a:prstClr val="white"/>
                </a:solidFill>
              </a:rPr>
              <a:t> agama Islam di </a:t>
            </a:r>
            <a:r>
              <a:rPr lang="en-US" sz="1600" dirty="0" err="1" smtClean="0">
                <a:solidFill>
                  <a:prstClr val="white"/>
                </a:solidFill>
              </a:rPr>
              <a:t>Jawa</a:t>
            </a:r>
            <a:r>
              <a:rPr lang="en-US" sz="1600" dirty="0" smtClean="0">
                <a:solidFill>
                  <a:prstClr val="white"/>
                </a:solidFill>
              </a:rPr>
              <a:t> Barat. Ia kemudian menjadi panglima angkatan perang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smtClean="0">
                <a:solidFill>
                  <a:prstClr val="white"/>
                </a:solidFill>
              </a:rPr>
              <a:t>yang bertugas menguasai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smtClean="0">
                <a:solidFill>
                  <a:prstClr val="white"/>
                </a:solidFill>
              </a:rPr>
              <a:t>Sunda Kelapa dan Cirebon.</a:t>
            </a: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429560" y="1272473"/>
            <a:ext cx="6525254" cy="1109868"/>
          </a:xfrm>
          <a:prstGeom prst="rect">
            <a:avLst/>
          </a:prstGeom>
          <a:solidFill>
            <a:srgbClr val="0070C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17303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solidFill>
                  <a:prstClr val="white"/>
                </a:solidFill>
              </a:rPr>
              <a:t>Sunan</a:t>
            </a:r>
            <a:r>
              <a:rPr lang="en-US" sz="1600" dirty="0" smtClean="0">
                <a:solidFill>
                  <a:prstClr val="white"/>
                </a:solidFill>
              </a:rPr>
              <a:t> Gresik </a:t>
            </a:r>
            <a:r>
              <a:rPr lang="en-US" sz="1600" dirty="0" err="1" smtClean="0">
                <a:solidFill>
                  <a:prstClr val="white"/>
                </a:solidFill>
              </a:rPr>
              <a:t>datang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ke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tanah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Jawa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pada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tahun</a:t>
            </a:r>
            <a:r>
              <a:rPr lang="en-US" sz="1600" dirty="0" smtClean="0">
                <a:solidFill>
                  <a:prstClr val="white"/>
                </a:solidFill>
              </a:rPr>
              <a:t> 1404 M. Kedatangannya dianggap sebagai permulaan masuknya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smtClean="0">
                <a:solidFill>
                  <a:prstClr val="white"/>
                </a:solidFill>
              </a:rPr>
              <a:t>Islam  di Jawa.</a:t>
            </a: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97312" y="1272473"/>
            <a:ext cx="2232248" cy="110986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44450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4BACC6"/>
                </a:solidFill>
              </a:rPr>
              <a:t>Sunan</a:t>
            </a:r>
            <a:r>
              <a:rPr lang="en-US" sz="2000" b="1" dirty="0" smtClean="0">
                <a:solidFill>
                  <a:srgbClr val="4BACC6"/>
                </a:solidFill>
              </a:rPr>
              <a:t> </a:t>
            </a:r>
          </a:p>
          <a:p>
            <a:pPr marL="44450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4BACC6"/>
                </a:solidFill>
              </a:rPr>
              <a:t>Gresik</a:t>
            </a:r>
            <a:endParaRPr lang="en-US" sz="2000" b="1" dirty="0">
              <a:solidFill>
                <a:srgbClr val="4BACC6"/>
              </a:solidFill>
            </a:endParaRPr>
          </a:p>
        </p:txBody>
      </p: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197312" y="1361524"/>
            <a:ext cx="716017" cy="716017"/>
            <a:chOff x="1382806" y="3668806"/>
            <a:chExt cx="3025588" cy="3025588"/>
          </a:xfrm>
        </p:grpSpPr>
        <p:sp>
          <p:nvSpPr>
            <p:cNvPr id="40" name="Rectangle 39"/>
            <p:cNvSpPr/>
            <p:nvPr/>
          </p:nvSpPr>
          <p:spPr>
            <a:xfrm>
              <a:off x="1382806" y="3668806"/>
              <a:ext cx="3025588" cy="30255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38093" y="4265700"/>
              <a:ext cx="1180970" cy="1933171"/>
            </a:xfrm>
            <a:custGeom>
              <a:avLst/>
              <a:gdLst/>
              <a:ahLst/>
              <a:cxnLst/>
              <a:rect l="l" t="t" r="r" b="b"/>
              <a:pathLst>
                <a:path w="1180970" h="1933171">
                  <a:moveTo>
                    <a:pt x="634994" y="0"/>
                  </a:moveTo>
                  <a:cubicBezTo>
                    <a:pt x="672579" y="0"/>
                    <a:pt x="702993" y="742"/>
                    <a:pt x="726237" y="2226"/>
                  </a:cubicBezTo>
                  <a:cubicBezTo>
                    <a:pt x="749481" y="3709"/>
                    <a:pt x="767037" y="6182"/>
                    <a:pt x="778906" y="9644"/>
                  </a:cubicBezTo>
                  <a:cubicBezTo>
                    <a:pt x="790775" y="13106"/>
                    <a:pt x="798688" y="17804"/>
                    <a:pt x="802644" y="23738"/>
                  </a:cubicBezTo>
                  <a:cubicBezTo>
                    <a:pt x="806600" y="29673"/>
                    <a:pt x="808579" y="37091"/>
                    <a:pt x="808579" y="45993"/>
                  </a:cubicBezTo>
                  <a:lnTo>
                    <a:pt x="808579" y="1631994"/>
                  </a:lnTo>
                  <a:lnTo>
                    <a:pt x="1121624" y="1631994"/>
                  </a:lnTo>
                  <a:cubicBezTo>
                    <a:pt x="1130526" y="1631994"/>
                    <a:pt x="1138686" y="1634714"/>
                    <a:pt x="1146104" y="1640154"/>
                  </a:cubicBezTo>
                  <a:cubicBezTo>
                    <a:pt x="1153523" y="1645594"/>
                    <a:pt x="1159952" y="1654248"/>
                    <a:pt x="1165392" y="1666117"/>
                  </a:cubicBezTo>
                  <a:cubicBezTo>
                    <a:pt x="1170832" y="1677986"/>
                    <a:pt x="1174788" y="1693564"/>
                    <a:pt x="1177261" y="1712852"/>
                  </a:cubicBezTo>
                  <a:cubicBezTo>
                    <a:pt x="1179733" y="1732139"/>
                    <a:pt x="1180970" y="1756124"/>
                    <a:pt x="1180970" y="1784808"/>
                  </a:cubicBezTo>
                  <a:cubicBezTo>
                    <a:pt x="1180970" y="1812502"/>
                    <a:pt x="1179486" y="1835993"/>
                    <a:pt x="1176519" y="1855280"/>
                  </a:cubicBezTo>
                  <a:cubicBezTo>
                    <a:pt x="1173552" y="1874567"/>
                    <a:pt x="1169348" y="1889898"/>
                    <a:pt x="1163908" y="1901273"/>
                  </a:cubicBezTo>
                  <a:cubicBezTo>
                    <a:pt x="1158468" y="1912647"/>
                    <a:pt x="1152286" y="1920807"/>
                    <a:pt x="1145363" y="1925753"/>
                  </a:cubicBezTo>
                  <a:cubicBezTo>
                    <a:pt x="1138439" y="1930698"/>
                    <a:pt x="1130526" y="1933171"/>
                    <a:pt x="1121624" y="1933171"/>
                  </a:cubicBezTo>
                  <a:lnTo>
                    <a:pt x="62312" y="1933171"/>
                  </a:lnTo>
                  <a:cubicBezTo>
                    <a:pt x="54400" y="1933171"/>
                    <a:pt x="46982" y="1930698"/>
                    <a:pt x="40058" y="1925753"/>
                  </a:cubicBezTo>
                  <a:cubicBezTo>
                    <a:pt x="33134" y="1920807"/>
                    <a:pt x="26953" y="1912647"/>
                    <a:pt x="21513" y="1901273"/>
                  </a:cubicBezTo>
                  <a:cubicBezTo>
                    <a:pt x="16073" y="1889898"/>
                    <a:pt x="11869" y="1874567"/>
                    <a:pt x="8902" y="1855280"/>
                  </a:cubicBezTo>
                  <a:cubicBezTo>
                    <a:pt x="5934" y="1835993"/>
                    <a:pt x="4451" y="1812502"/>
                    <a:pt x="4451" y="1784808"/>
                  </a:cubicBezTo>
                  <a:cubicBezTo>
                    <a:pt x="4451" y="1756124"/>
                    <a:pt x="5687" y="1732139"/>
                    <a:pt x="8160" y="1712852"/>
                  </a:cubicBezTo>
                  <a:cubicBezTo>
                    <a:pt x="10633" y="1693564"/>
                    <a:pt x="14589" y="1677986"/>
                    <a:pt x="20029" y="1666117"/>
                  </a:cubicBezTo>
                  <a:cubicBezTo>
                    <a:pt x="25469" y="1654248"/>
                    <a:pt x="31651" y="1645594"/>
                    <a:pt x="38574" y="1640154"/>
                  </a:cubicBezTo>
                  <a:cubicBezTo>
                    <a:pt x="45498" y="1634714"/>
                    <a:pt x="53411" y="1631994"/>
                    <a:pt x="62312" y="1631994"/>
                  </a:cubicBezTo>
                  <a:lnTo>
                    <a:pt x="419867" y="1631994"/>
                  </a:lnTo>
                  <a:lnTo>
                    <a:pt x="419867" y="382777"/>
                  </a:lnTo>
                  <a:lnTo>
                    <a:pt x="111272" y="553394"/>
                  </a:lnTo>
                  <a:cubicBezTo>
                    <a:pt x="88523" y="564274"/>
                    <a:pt x="69978" y="570951"/>
                    <a:pt x="55636" y="573423"/>
                  </a:cubicBezTo>
                  <a:cubicBezTo>
                    <a:pt x="41294" y="575896"/>
                    <a:pt x="29920" y="572929"/>
                    <a:pt x="21513" y="564522"/>
                  </a:cubicBezTo>
                  <a:cubicBezTo>
                    <a:pt x="13105" y="556114"/>
                    <a:pt x="7418" y="541525"/>
                    <a:pt x="4451" y="520755"/>
                  </a:cubicBezTo>
                  <a:cubicBezTo>
                    <a:pt x="1484" y="499984"/>
                    <a:pt x="0" y="470806"/>
                    <a:pt x="0" y="433220"/>
                  </a:cubicBezTo>
                  <a:cubicBezTo>
                    <a:pt x="0" y="409482"/>
                    <a:pt x="494" y="389948"/>
                    <a:pt x="1484" y="374617"/>
                  </a:cubicBezTo>
                  <a:cubicBezTo>
                    <a:pt x="2473" y="359286"/>
                    <a:pt x="4945" y="346181"/>
                    <a:pt x="8902" y="335301"/>
                  </a:cubicBezTo>
                  <a:cubicBezTo>
                    <a:pt x="12858" y="324421"/>
                    <a:pt x="18298" y="315519"/>
                    <a:pt x="25222" y="308595"/>
                  </a:cubicBezTo>
                  <a:cubicBezTo>
                    <a:pt x="32145" y="301672"/>
                    <a:pt x="41542" y="294254"/>
                    <a:pt x="53411" y="286341"/>
                  </a:cubicBezTo>
                  <a:lnTo>
                    <a:pt x="465860" y="19288"/>
                  </a:lnTo>
                  <a:cubicBezTo>
                    <a:pt x="470805" y="15331"/>
                    <a:pt x="476987" y="12117"/>
                    <a:pt x="484405" y="9644"/>
                  </a:cubicBezTo>
                  <a:cubicBezTo>
                    <a:pt x="491823" y="7171"/>
                    <a:pt x="501467" y="5193"/>
                    <a:pt x="513336" y="3709"/>
                  </a:cubicBezTo>
                  <a:cubicBezTo>
                    <a:pt x="525205" y="2226"/>
                    <a:pt x="540783" y="1237"/>
                    <a:pt x="560070" y="742"/>
                  </a:cubicBezTo>
                  <a:cubicBezTo>
                    <a:pt x="579358" y="248"/>
                    <a:pt x="604332" y="0"/>
                    <a:pt x="6349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61975" y="4296064"/>
              <a:ext cx="2046419" cy="2398330"/>
            </a:xfrm>
            <a:custGeom>
              <a:avLst/>
              <a:gdLst>
                <a:gd name="connsiteX0" fmla="*/ 395986 w 2046419"/>
                <a:gd name="connsiteY0" fmla="*/ 352414 h 2398330"/>
                <a:gd name="connsiteX1" fmla="*/ 395987 w 2046419"/>
                <a:gd name="connsiteY1" fmla="*/ 879025 h 2398330"/>
                <a:gd name="connsiteX2" fmla="*/ 0 w 2046419"/>
                <a:gd name="connsiteY2" fmla="*/ 535520 h 2398330"/>
                <a:gd name="connsiteX3" fmla="*/ 12468 w 2046419"/>
                <a:gd name="connsiteY3" fmla="*/ 542690 h 2398330"/>
                <a:gd name="connsiteX4" fmla="*/ 31755 w 2046419"/>
                <a:gd name="connsiteY4" fmla="*/ 543060 h 2398330"/>
                <a:gd name="connsiteX5" fmla="*/ 87391 w 2046419"/>
                <a:gd name="connsiteY5" fmla="*/ 523032 h 2398330"/>
                <a:gd name="connsiteX6" fmla="*/ 780529 w 2046419"/>
                <a:gd name="connsiteY6" fmla="*/ 0 h 2398330"/>
                <a:gd name="connsiteX7" fmla="*/ 2046419 w 2046419"/>
                <a:gd name="connsiteY7" fmla="*/ 1098117 h 2398330"/>
                <a:gd name="connsiteX8" fmla="*/ 2046419 w 2046419"/>
                <a:gd name="connsiteY8" fmla="*/ 2398330 h 2398330"/>
                <a:gd name="connsiteX9" fmla="*/ 599559 w 2046419"/>
                <a:gd name="connsiteY9" fmla="*/ 2398330 h 2398330"/>
                <a:gd name="connsiteX10" fmla="*/ 22023 w 2046419"/>
                <a:gd name="connsiteY10" fmla="*/ 1897337 h 2398330"/>
                <a:gd name="connsiteX11" fmla="*/ 38430 w 2046419"/>
                <a:gd name="connsiteY11" fmla="*/ 1902806 h 2398330"/>
                <a:gd name="connsiteX12" fmla="*/ 1097742 w 2046419"/>
                <a:gd name="connsiteY12" fmla="*/ 1902806 h 2398330"/>
                <a:gd name="connsiteX13" fmla="*/ 1121481 w 2046419"/>
                <a:gd name="connsiteY13" fmla="*/ 1895388 h 2398330"/>
                <a:gd name="connsiteX14" fmla="*/ 1140026 w 2046419"/>
                <a:gd name="connsiteY14" fmla="*/ 1870908 h 2398330"/>
                <a:gd name="connsiteX15" fmla="*/ 1152637 w 2046419"/>
                <a:gd name="connsiteY15" fmla="*/ 1824915 h 2398330"/>
                <a:gd name="connsiteX16" fmla="*/ 1157088 w 2046419"/>
                <a:gd name="connsiteY16" fmla="*/ 1754443 h 2398330"/>
                <a:gd name="connsiteX17" fmla="*/ 1153379 w 2046419"/>
                <a:gd name="connsiteY17" fmla="*/ 1682487 h 2398330"/>
                <a:gd name="connsiteX18" fmla="*/ 1141510 w 2046419"/>
                <a:gd name="connsiteY18" fmla="*/ 1635752 h 2398330"/>
                <a:gd name="connsiteX19" fmla="*/ 1122222 w 2046419"/>
                <a:gd name="connsiteY19" fmla="*/ 1609789 h 2398330"/>
                <a:gd name="connsiteX20" fmla="*/ 1097742 w 2046419"/>
                <a:gd name="connsiteY20" fmla="*/ 1601629 h 2398330"/>
                <a:gd name="connsiteX21" fmla="*/ 784697 w 2046419"/>
                <a:gd name="connsiteY21" fmla="*/ 1601629 h 2398330"/>
                <a:gd name="connsiteX22" fmla="*/ 784697 w 2046419"/>
                <a:gd name="connsiteY22" fmla="*/ 15628 h 2398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46419" h="2398330">
                  <a:moveTo>
                    <a:pt x="395986" y="352414"/>
                  </a:moveTo>
                  <a:lnTo>
                    <a:pt x="395987" y="879025"/>
                  </a:lnTo>
                  <a:lnTo>
                    <a:pt x="0" y="535520"/>
                  </a:lnTo>
                  <a:lnTo>
                    <a:pt x="12468" y="542690"/>
                  </a:lnTo>
                  <a:cubicBezTo>
                    <a:pt x="18154" y="544173"/>
                    <a:pt x="24585" y="544297"/>
                    <a:pt x="31755" y="543060"/>
                  </a:cubicBezTo>
                  <a:cubicBezTo>
                    <a:pt x="46097" y="540588"/>
                    <a:pt x="64642" y="533911"/>
                    <a:pt x="87391" y="523032"/>
                  </a:cubicBezTo>
                  <a:close/>
                  <a:moveTo>
                    <a:pt x="780529" y="0"/>
                  </a:moveTo>
                  <a:lnTo>
                    <a:pt x="2046419" y="1098117"/>
                  </a:lnTo>
                  <a:lnTo>
                    <a:pt x="2046419" y="2398330"/>
                  </a:lnTo>
                  <a:lnTo>
                    <a:pt x="599559" y="2398330"/>
                  </a:lnTo>
                  <a:lnTo>
                    <a:pt x="22023" y="1897337"/>
                  </a:lnTo>
                  <a:lnTo>
                    <a:pt x="38430" y="1902806"/>
                  </a:lnTo>
                  <a:lnTo>
                    <a:pt x="1097742" y="1902806"/>
                  </a:lnTo>
                  <a:cubicBezTo>
                    <a:pt x="1106644" y="1902806"/>
                    <a:pt x="1114557" y="1900333"/>
                    <a:pt x="1121481" y="1895388"/>
                  </a:cubicBezTo>
                  <a:cubicBezTo>
                    <a:pt x="1128404" y="1890442"/>
                    <a:pt x="1134586" y="1882282"/>
                    <a:pt x="1140026" y="1870908"/>
                  </a:cubicBezTo>
                  <a:cubicBezTo>
                    <a:pt x="1145466" y="1859533"/>
                    <a:pt x="1149670" y="1844202"/>
                    <a:pt x="1152637" y="1824915"/>
                  </a:cubicBezTo>
                  <a:cubicBezTo>
                    <a:pt x="1155604" y="1805628"/>
                    <a:pt x="1157088" y="1782137"/>
                    <a:pt x="1157088" y="1754443"/>
                  </a:cubicBezTo>
                  <a:cubicBezTo>
                    <a:pt x="1157088" y="1725759"/>
                    <a:pt x="1155851" y="1701774"/>
                    <a:pt x="1153379" y="1682487"/>
                  </a:cubicBezTo>
                  <a:cubicBezTo>
                    <a:pt x="1150906" y="1663199"/>
                    <a:pt x="1146950" y="1647621"/>
                    <a:pt x="1141510" y="1635752"/>
                  </a:cubicBezTo>
                  <a:cubicBezTo>
                    <a:pt x="1136070" y="1623883"/>
                    <a:pt x="1129641" y="1615229"/>
                    <a:pt x="1122222" y="1609789"/>
                  </a:cubicBezTo>
                  <a:cubicBezTo>
                    <a:pt x="1114804" y="1604349"/>
                    <a:pt x="1106644" y="1601629"/>
                    <a:pt x="1097742" y="1601629"/>
                  </a:cubicBezTo>
                  <a:lnTo>
                    <a:pt x="784697" y="1601629"/>
                  </a:lnTo>
                  <a:lnTo>
                    <a:pt x="784697" y="156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182259" y="2497733"/>
            <a:ext cx="2232248" cy="1103808"/>
          </a:xfrm>
          <a:prstGeom prst="rect">
            <a:avLst/>
          </a:prstGeom>
          <a:noFill/>
          <a:ln w="3175">
            <a:solidFill>
              <a:srgbClr val="128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00B050"/>
                </a:solidFill>
              </a:rPr>
              <a:t>Sunan</a:t>
            </a:r>
            <a:endParaRPr lang="en-US" sz="1800" b="1" dirty="0" smtClean="0">
              <a:solidFill>
                <a:srgbClr val="00B050"/>
              </a:solidFill>
            </a:endParaRPr>
          </a:p>
          <a:p>
            <a:pPr marL="630238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00B050"/>
                </a:solidFill>
              </a:rPr>
              <a:t>Gunung</a:t>
            </a:r>
            <a:r>
              <a:rPr lang="en-US" sz="1800" b="1" dirty="0" smtClean="0">
                <a:solidFill>
                  <a:srgbClr val="00B050"/>
                </a:solidFill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</a:rPr>
              <a:t>Jati</a:t>
            </a:r>
            <a:endParaRPr lang="en-US" sz="1800" b="1" dirty="0">
              <a:solidFill>
                <a:srgbClr val="00B050"/>
              </a:solidFill>
            </a:endParaRPr>
          </a:p>
        </p:txBody>
      </p:sp>
      <p:grpSp>
        <p:nvGrpSpPr>
          <p:cNvPr id="44" name="Group 43"/>
          <p:cNvGrpSpPr>
            <a:grpSpLocks noChangeAspect="1"/>
          </p:cNvGrpSpPr>
          <p:nvPr/>
        </p:nvGrpSpPr>
        <p:grpSpPr>
          <a:xfrm>
            <a:off x="182259" y="2573932"/>
            <a:ext cx="716017" cy="716017"/>
            <a:chOff x="1382807" y="174388"/>
            <a:chExt cx="3025589" cy="3025589"/>
          </a:xfrm>
        </p:grpSpPr>
        <p:sp>
          <p:nvSpPr>
            <p:cNvPr id="45" name="Rectangle 44"/>
            <p:cNvSpPr/>
            <p:nvPr/>
          </p:nvSpPr>
          <p:spPr>
            <a:xfrm>
              <a:off x="1382807" y="174388"/>
              <a:ext cx="3025588" cy="30255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49080" y="750510"/>
              <a:ext cx="1287791" cy="1953942"/>
            </a:xfrm>
            <a:custGeom>
              <a:avLst/>
              <a:gdLst/>
              <a:ahLst/>
              <a:cxnLst/>
              <a:rect l="l" t="t" r="r" b="b"/>
              <a:pathLst>
                <a:path w="1287791" h="1953942">
                  <a:moveTo>
                    <a:pt x="615707" y="0"/>
                  </a:moveTo>
                  <a:cubicBezTo>
                    <a:pt x="715605" y="0"/>
                    <a:pt x="802891" y="12611"/>
                    <a:pt x="877568" y="37833"/>
                  </a:cubicBezTo>
                  <a:cubicBezTo>
                    <a:pt x="952244" y="63055"/>
                    <a:pt x="1014309" y="98167"/>
                    <a:pt x="1063763" y="143171"/>
                  </a:cubicBezTo>
                  <a:cubicBezTo>
                    <a:pt x="1113217" y="188174"/>
                    <a:pt x="1150061" y="241585"/>
                    <a:pt x="1174294" y="303403"/>
                  </a:cubicBezTo>
                  <a:cubicBezTo>
                    <a:pt x="1198526" y="365221"/>
                    <a:pt x="1210642" y="431737"/>
                    <a:pt x="1210642" y="502951"/>
                  </a:cubicBezTo>
                  <a:cubicBezTo>
                    <a:pt x="1210642" y="565264"/>
                    <a:pt x="1204708" y="626587"/>
                    <a:pt x="1192839" y="686921"/>
                  </a:cubicBezTo>
                  <a:cubicBezTo>
                    <a:pt x="1180970" y="747256"/>
                    <a:pt x="1156243" y="812288"/>
                    <a:pt x="1118657" y="882019"/>
                  </a:cubicBezTo>
                  <a:cubicBezTo>
                    <a:pt x="1081072" y="951749"/>
                    <a:pt x="1028156" y="1028898"/>
                    <a:pt x="959909" y="1113465"/>
                  </a:cubicBezTo>
                  <a:cubicBezTo>
                    <a:pt x="891662" y="1198032"/>
                    <a:pt x="801161" y="1296199"/>
                    <a:pt x="688405" y="1407966"/>
                  </a:cubicBezTo>
                  <a:lnTo>
                    <a:pt x="464376" y="1637928"/>
                  </a:lnTo>
                  <a:lnTo>
                    <a:pt x="1221028" y="1637928"/>
                  </a:lnTo>
                  <a:cubicBezTo>
                    <a:pt x="1230919" y="1637928"/>
                    <a:pt x="1240068" y="1640896"/>
                    <a:pt x="1248475" y="1646830"/>
                  </a:cubicBezTo>
                  <a:cubicBezTo>
                    <a:pt x="1256882" y="1652765"/>
                    <a:pt x="1264053" y="1661914"/>
                    <a:pt x="1269988" y="1674277"/>
                  </a:cubicBezTo>
                  <a:cubicBezTo>
                    <a:pt x="1275922" y="1686641"/>
                    <a:pt x="1280373" y="1702961"/>
                    <a:pt x="1283340" y="1723237"/>
                  </a:cubicBezTo>
                  <a:cubicBezTo>
                    <a:pt x="1286308" y="1743513"/>
                    <a:pt x="1287791" y="1767499"/>
                    <a:pt x="1287791" y="1795193"/>
                  </a:cubicBezTo>
                  <a:cubicBezTo>
                    <a:pt x="1287791" y="1823877"/>
                    <a:pt x="1286555" y="1848357"/>
                    <a:pt x="1284082" y="1868633"/>
                  </a:cubicBezTo>
                  <a:cubicBezTo>
                    <a:pt x="1281609" y="1888909"/>
                    <a:pt x="1277900" y="1905476"/>
                    <a:pt x="1272955" y="1918335"/>
                  </a:cubicBezTo>
                  <a:cubicBezTo>
                    <a:pt x="1268010" y="1931193"/>
                    <a:pt x="1261580" y="1940342"/>
                    <a:pt x="1253668" y="1945782"/>
                  </a:cubicBezTo>
                  <a:cubicBezTo>
                    <a:pt x="1245755" y="1951222"/>
                    <a:pt x="1236853" y="1953942"/>
                    <a:pt x="1226962" y="1953942"/>
                  </a:cubicBezTo>
                  <a:lnTo>
                    <a:pt x="123141" y="1953942"/>
                  </a:lnTo>
                  <a:cubicBezTo>
                    <a:pt x="101382" y="1953942"/>
                    <a:pt x="82589" y="1951963"/>
                    <a:pt x="66764" y="1948007"/>
                  </a:cubicBezTo>
                  <a:cubicBezTo>
                    <a:pt x="50938" y="1944051"/>
                    <a:pt x="38080" y="1936385"/>
                    <a:pt x="28189" y="1925011"/>
                  </a:cubicBezTo>
                  <a:cubicBezTo>
                    <a:pt x="18298" y="1913636"/>
                    <a:pt x="11127" y="1897069"/>
                    <a:pt x="6676" y="1875309"/>
                  </a:cubicBezTo>
                  <a:cubicBezTo>
                    <a:pt x="2226" y="1853549"/>
                    <a:pt x="0" y="1825360"/>
                    <a:pt x="0" y="1790742"/>
                  </a:cubicBezTo>
                  <a:cubicBezTo>
                    <a:pt x="0" y="1758103"/>
                    <a:pt x="1484" y="1730161"/>
                    <a:pt x="4451" y="1706917"/>
                  </a:cubicBezTo>
                  <a:cubicBezTo>
                    <a:pt x="7418" y="1683674"/>
                    <a:pt x="12858" y="1662903"/>
                    <a:pt x="20771" y="1644605"/>
                  </a:cubicBezTo>
                  <a:cubicBezTo>
                    <a:pt x="28684" y="1626307"/>
                    <a:pt x="38822" y="1608503"/>
                    <a:pt x="51185" y="1591194"/>
                  </a:cubicBezTo>
                  <a:cubicBezTo>
                    <a:pt x="63549" y="1573885"/>
                    <a:pt x="79622" y="1554845"/>
                    <a:pt x="99403" y="1534074"/>
                  </a:cubicBezTo>
                  <a:lnTo>
                    <a:pt x="431737" y="1178003"/>
                  </a:lnTo>
                  <a:cubicBezTo>
                    <a:pt x="498005" y="1108767"/>
                    <a:pt x="551416" y="1045713"/>
                    <a:pt x="591969" y="988840"/>
                  </a:cubicBezTo>
                  <a:cubicBezTo>
                    <a:pt x="632521" y="931968"/>
                    <a:pt x="664172" y="880041"/>
                    <a:pt x="686921" y="833059"/>
                  </a:cubicBezTo>
                  <a:cubicBezTo>
                    <a:pt x="709670" y="786077"/>
                    <a:pt x="725248" y="742805"/>
                    <a:pt x="733655" y="703241"/>
                  </a:cubicBezTo>
                  <a:cubicBezTo>
                    <a:pt x="742063" y="663678"/>
                    <a:pt x="746266" y="626092"/>
                    <a:pt x="746266" y="590485"/>
                  </a:cubicBezTo>
                  <a:cubicBezTo>
                    <a:pt x="746266" y="557845"/>
                    <a:pt x="741074" y="526936"/>
                    <a:pt x="730688" y="497758"/>
                  </a:cubicBezTo>
                  <a:cubicBezTo>
                    <a:pt x="720303" y="468580"/>
                    <a:pt x="704972" y="443111"/>
                    <a:pt x="684696" y="421351"/>
                  </a:cubicBezTo>
                  <a:cubicBezTo>
                    <a:pt x="664419" y="399591"/>
                    <a:pt x="638950" y="382530"/>
                    <a:pt x="608289" y="370166"/>
                  </a:cubicBezTo>
                  <a:cubicBezTo>
                    <a:pt x="577627" y="357802"/>
                    <a:pt x="541525" y="351621"/>
                    <a:pt x="499984" y="351621"/>
                  </a:cubicBezTo>
                  <a:cubicBezTo>
                    <a:pt x="441627" y="351621"/>
                    <a:pt x="389948" y="359039"/>
                    <a:pt x="344944" y="373875"/>
                  </a:cubicBezTo>
                  <a:cubicBezTo>
                    <a:pt x="299941" y="388711"/>
                    <a:pt x="260377" y="405279"/>
                    <a:pt x="226254" y="423577"/>
                  </a:cubicBezTo>
                  <a:cubicBezTo>
                    <a:pt x="192130" y="441875"/>
                    <a:pt x="163694" y="458689"/>
                    <a:pt x="140945" y="474020"/>
                  </a:cubicBezTo>
                  <a:cubicBezTo>
                    <a:pt x="118196" y="489351"/>
                    <a:pt x="100392" y="497017"/>
                    <a:pt x="87534" y="497017"/>
                  </a:cubicBezTo>
                  <a:cubicBezTo>
                    <a:pt x="78633" y="497017"/>
                    <a:pt x="70967" y="494049"/>
                    <a:pt x="64538" y="488115"/>
                  </a:cubicBezTo>
                  <a:cubicBezTo>
                    <a:pt x="58109" y="482180"/>
                    <a:pt x="52916" y="472289"/>
                    <a:pt x="48960" y="458442"/>
                  </a:cubicBezTo>
                  <a:cubicBezTo>
                    <a:pt x="45004" y="444595"/>
                    <a:pt x="41789" y="426049"/>
                    <a:pt x="39316" y="402806"/>
                  </a:cubicBezTo>
                  <a:cubicBezTo>
                    <a:pt x="36844" y="379562"/>
                    <a:pt x="35607" y="351126"/>
                    <a:pt x="35607" y="317497"/>
                  </a:cubicBezTo>
                  <a:cubicBezTo>
                    <a:pt x="35607" y="294748"/>
                    <a:pt x="36349" y="275708"/>
                    <a:pt x="37833" y="260377"/>
                  </a:cubicBezTo>
                  <a:cubicBezTo>
                    <a:pt x="39316" y="245047"/>
                    <a:pt x="41542" y="231694"/>
                    <a:pt x="44509" y="220319"/>
                  </a:cubicBezTo>
                  <a:cubicBezTo>
                    <a:pt x="47476" y="208945"/>
                    <a:pt x="51433" y="199054"/>
                    <a:pt x="56378" y="190647"/>
                  </a:cubicBezTo>
                  <a:cubicBezTo>
                    <a:pt x="61324" y="182240"/>
                    <a:pt x="69978" y="172101"/>
                    <a:pt x="82342" y="160232"/>
                  </a:cubicBezTo>
                  <a:cubicBezTo>
                    <a:pt x="94705" y="148363"/>
                    <a:pt x="117454" y="133280"/>
                    <a:pt x="150589" y="114982"/>
                  </a:cubicBezTo>
                  <a:cubicBezTo>
                    <a:pt x="183723" y="96684"/>
                    <a:pt x="224523" y="78880"/>
                    <a:pt x="272988" y="61571"/>
                  </a:cubicBezTo>
                  <a:cubicBezTo>
                    <a:pt x="321453" y="44262"/>
                    <a:pt x="374864" y="29673"/>
                    <a:pt x="433220" y="17804"/>
                  </a:cubicBezTo>
                  <a:cubicBezTo>
                    <a:pt x="491576" y="5935"/>
                    <a:pt x="552405" y="0"/>
                    <a:pt x="6157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292711" y="898530"/>
              <a:ext cx="2115685" cy="2301447"/>
            </a:xfrm>
            <a:custGeom>
              <a:avLst/>
              <a:gdLst>
                <a:gd name="connsiteX0" fmla="*/ 456353 w 2115685"/>
                <a:gd name="connsiteY0" fmla="*/ 203601 h 2301447"/>
                <a:gd name="connsiteX1" fmla="*/ 564658 w 2115685"/>
                <a:gd name="connsiteY1" fmla="*/ 222146 h 2301447"/>
                <a:gd name="connsiteX2" fmla="*/ 641065 w 2115685"/>
                <a:gd name="connsiteY2" fmla="*/ 273331 h 2301447"/>
                <a:gd name="connsiteX3" fmla="*/ 687057 w 2115685"/>
                <a:gd name="connsiteY3" fmla="*/ 349738 h 2301447"/>
                <a:gd name="connsiteX4" fmla="*/ 702635 w 2115685"/>
                <a:gd name="connsiteY4" fmla="*/ 442465 h 2301447"/>
                <a:gd name="connsiteX5" fmla="*/ 690024 w 2115685"/>
                <a:gd name="connsiteY5" fmla="*/ 555221 h 2301447"/>
                <a:gd name="connsiteX6" fmla="*/ 643290 w 2115685"/>
                <a:gd name="connsiteY6" fmla="*/ 685039 h 2301447"/>
                <a:gd name="connsiteX7" fmla="*/ 602490 w 2115685"/>
                <a:gd name="connsiteY7" fmla="*/ 759221 h 2301447"/>
                <a:gd name="connsiteX8" fmla="*/ 567532 w 2115685"/>
                <a:gd name="connsiteY8" fmla="*/ 811898 h 2301447"/>
                <a:gd name="connsiteX9" fmla="*/ 25852 w 2115685"/>
                <a:gd name="connsiteY9" fmla="*/ 342009 h 2301447"/>
                <a:gd name="connsiteX10" fmla="*/ 43903 w 2115685"/>
                <a:gd name="connsiteY10" fmla="*/ 348997 h 2301447"/>
                <a:gd name="connsiteX11" fmla="*/ 97314 w 2115685"/>
                <a:gd name="connsiteY11" fmla="*/ 326000 h 2301447"/>
                <a:gd name="connsiteX12" fmla="*/ 182623 w 2115685"/>
                <a:gd name="connsiteY12" fmla="*/ 275557 h 2301447"/>
                <a:gd name="connsiteX13" fmla="*/ 301313 w 2115685"/>
                <a:gd name="connsiteY13" fmla="*/ 225855 h 2301447"/>
                <a:gd name="connsiteX14" fmla="*/ 456353 w 2115685"/>
                <a:gd name="connsiteY14" fmla="*/ 203601 h 2301447"/>
                <a:gd name="connsiteX15" fmla="*/ 1024383 w 2115685"/>
                <a:gd name="connsiteY15" fmla="*/ 0 h 2301447"/>
                <a:gd name="connsiteX16" fmla="*/ 2115685 w 2115685"/>
                <a:gd name="connsiteY16" fmla="*/ 946668 h 2301447"/>
                <a:gd name="connsiteX17" fmla="*/ 2115685 w 2115685"/>
                <a:gd name="connsiteY17" fmla="*/ 2301447 h 2301447"/>
                <a:gd name="connsiteX18" fmla="*/ 593970 w 2115685"/>
                <a:gd name="connsiteY18" fmla="*/ 2301447 h 2301447"/>
                <a:gd name="connsiteX19" fmla="*/ 0 w 2115685"/>
                <a:gd name="connsiteY19" fmla="*/ 1786198 h 2301447"/>
                <a:gd name="connsiteX20" fmla="*/ 23133 w 2115685"/>
                <a:gd name="connsiteY20" fmla="*/ 1799988 h 2301447"/>
                <a:gd name="connsiteX21" fmla="*/ 79510 w 2115685"/>
                <a:gd name="connsiteY21" fmla="*/ 1805923 h 2301447"/>
                <a:gd name="connsiteX22" fmla="*/ 1183331 w 2115685"/>
                <a:gd name="connsiteY22" fmla="*/ 1805923 h 2301447"/>
                <a:gd name="connsiteX23" fmla="*/ 1210037 w 2115685"/>
                <a:gd name="connsiteY23" fmla="*/ 1797763 h 2301447"/>
                <a:gd name="connsiteX24" fmla="*/ 1229324 w 2115685"/>
                <a:gd name="connsiteY24" fmla="*/ 1770316 h 2301447"/>
                <a:gd name="connsiteX25" fmla="*/ 1240451 w 2115685"/>
                <a:gd name="connsiteY25" fmla="*/ 1720614 h 2301447"/>
                <a:gd name="connsiteX26" fmla="*/ 1244160 w 2115685"/>
                <a:gd name="connsiteY26" fmla="*/ 1647174 h 2301447"/>
                <a:gd name="connsiteX27" fmla="*/ 1239709 w 2115685"/>
                <a:gd name="connsiteY27" fmla="*/ 1575218 h 2301447"/>
                <a:gd name="connsiteX28" fmla="*/ 1226357 w 2115685"/>
                <a:gd name="connsiteY28" fmla="*/ 1526258 h 2301447"/>
                <a:gd name="connsiteX29" fmla="*/ 1204844 w 2115685"/>
                <a:gd name="connsiteY29" fmla="*/ 1498811 h 2301447"/>
                <a:gd name="connsiteX30" fmla="*/ 1177397 w 2115685"/>
                <a:gd name="connsiteY30" fmla="*/ 1489909 h 2301447"/>
                <a:gd name="connsiteX31" fmla="*/ 420745 w 2115685"/>
                <a:gd name="connsiteY31" fmla="*/ 1489909 h 2301447"/>
                <a:gd name="connsiteX32" fmla="*/ 644774 w 2115685"/>
                <a:gd name="connsiteY32" fmla="*/ 1259947 h 2301447"/>
                <a:gd name="connsiteX33" fmla="*/ 916278 w 2115685"/>
                <a:gd name="connsiteY33" fmla="*/ 965446 h 2301447"/>
                <a:gd name="connsiteX34" fmla="*/ 1075026 w 2115685"/>
                <a:gd name="connsiteY34" fmla="*/ 734000 h 2301447"/>
                <a:gd name="connsiteX35" fmla="*/ 1149208 w 2115685"/>
                <a:gd name="connsiteY35" fmla="*/ 538902 h 2301447"/>
                <a:gd name="connsiteX36" fmla="*/ 1167011 w 2115685"/>
                <a:gd name="connsiteY36" fmla="*/ 354932 h 2301447"/>
                <a:gd name="connsiteX37" fmla="*/ 1130663 w 2115685"/>
                <a:gd name="connsiteY37" fmla="*/ 155384 h 2301447"/>
                <a:gd name="connsiteX38" fmla="*/ 1084855 w 2115685"/>
                <a:gd name="connsiteY38" fmla="*/ 68962 h 230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115685" h="2301447">
                  <a:moveTo>
                    <a:pt x="456353" y="203601"/>
                  </a:moveTo>
                  <a:cubicBezTo>
                    <a:pt x="497894" y="203601"/>
                    <a:pt x="533996" y="209782"/>
                    <a:pt x="564658" y="222146"/>
                  </a:cubicBezTo>
                  <a:cubicBezTo>
                    <a:pt x="595319" y="234510"/>
                    <a:pt x="620788" y="251571"/>
                    <a:pt x="641065" y="273331"/>
                  </a:cubicBezTo>
                  <a:cubicBezTo>
                    <a:pt x="661341" y="295091"/>
                    <a:pt x="676672" y="320560"/>
                    <a:pt x="687057" y="349738"/>
                  </a:cubicBezTo>
                  <a:cubicBezTo>
                    <a:pt x="697443" y="378916"/>
                    <a:pt x="702635" y="409825"/>
                    <a:pt x="702635" y="442465"/>
                  </a:cubicBezTo>
                  <a:cubicBezTo>
                    <a:pt x="702635" y="478072"/>
                    <a:pt x="698432" y="515658"/>
                    <a:pt x="690024" y="555221"/>
                  </a:cubicBezTo>
                  <a:cubicBezTo>
                    <a:pt x="681617" y="594785"/>
                    <a:pt x="666039" y="638057"/>
                    <a:pt x="643290" y="685039"/>
                  </a:cubicBezTo>
                  <a:cubicBezTo>
                    <a:pt x="631916" y="708530"/>
                    <a:pt x="618316" y="733257"/>
                    <a:pt x="602490" y="759221"/>
                  </a:cubicBezTo>
                  <a:lnTo>
                    <a:pt x="567532" y="811898"/>
                  </a:lnTo>
                  <a:lnTo>
                    <a:pt x="25852" y="342009"/>
                  </a:lnTo>
                  <a:lnTo>
                    <a:pt x="43903" y="348997"/>
                  </a:lnTo>
                  <a:cubicBezTo>
                    <a:pt x="56761" y="348997"/>
                    <a:pt x="74565" y="341331"/>
                    <a:pt x="97314" y="326000"/>
                  </a:cubicBezTo>
                  <a:cubicBezTo>
                    <a:pt x="120063" y="310669"/>
                    <a:pt x="148499" y="293855"/>
                    <a:pt x="182623" y="275557"/>
                  </a:cubicBezTo>
                  <a:cubicBezTo>
                    <a:pt x="216746" y="257259"/>
                    <a:pt x="256310" y="240691"/>
                    <a:pt x="301313" y="225855"/>
                  </a:cubicBezTo>
                  <a:cubicBezTo>
                    <a:pt x="346317" y="211019"/>
                    <a:pt x="397996" y="203601"/>
                    <a:pt x="456353" y="203601"/>
                  </a:cubicBezTo>
                  <a:close/>
                  <a:moveTo>
                    <a:pt x="1024383" y="0"/>
                  </a:moveTo>
                  <a:lnTo>
                    <a:pt x="2115685" y="946668"/>
                  </a:lnTo>
                  <a:lnTo>
                    <a:pt x="2115685" y="2301447"/>
                  </a:lnTo>
                  <a:lnTo>
                    <a:pt x="593970" y="2301447"/>
                  </a:lnTo>
                  <a:lnTo>
                    <a:pt x="0" y="1786198"/>
                  </a:lnTo>
                  <a:lnTo>
                    <a:pt x="23133" y="1799988"/>
                  </a:lnTo>
                  <a:cubicBezTo>
                    <a:pt x="38958" y="1803944"/>
                    <a:pt x="57751" y="1805923"/>
                    <a:pt x="79510" y="1805923"/>
                  </a:cubicBezTo>
                  <a:lnTo>
                    <a:pt x="1183331" y="1805923"/>
                  </a:lnTo>
                  <a:cubicBezTo>
                    <a:pt x="1193222" y="1805923"/>
                    <a:pt x="1202124" y="1803203"/>
                    <a:pt x="1210037" y="1797763"/>
                  </a:cubicBezTo>
                  <a:cubicBezTo>
                    <a:pt x="1217949" y="1792323"/>
                    <a:pt x="1224379" y="1783174"/>
                    <a:pt x="1229324" y="1770316"/>
                  </a:cubicBezTo>
                  <a:cubicBezTo>
                    <a:pt x="1234269" y="1757457"/>
                    <a:pt x="1237978" y="1740890"/>
                    <a:pt x="1240451" y="1720614"/>
                  </a:cubicBezTo>
                  <a:cubicBezTo>
                    <a:pt x="1242924" y="1700338"/>
                    <a:pt x="1244160" y="1675858"/>
                    <a:pt x="1244160" y="1647174"/>
                  </a:cubicBezTo>
                  <a:cubicBezTo>
                    <a:pt x="1244160" y="1619480"/>
                    <a:pt x="1242677" y="1595494"/>
                    <a:pt x="1239709" y="1575218"/>
                  </a:cubicBezTo>
                  <a:cubicBezTo>
                    <a:pt x="1236742" y="1554942"/>
                    <a:pt x="1232291" y="1538622"/>
                    <a:pt x="1226357" y="1526258"/>
                  </a:cubicBezTo>
                  <a:cubicBezTo>
                    <a:pt x="1220422" y="1513895"/>
                    <a:pt x="1213251" y="1504746"/>
                    <a:pt x="1204844" y="1498811"/>
                  </a:cubicBezTo>
                  <a:cubicBezTo>
                    <a:pt x="1196437" y="1492877"/>
                    <a:pt x="1187288" y="1489909"/>
                    <a:pt x="1177397" y="1489909"/>
                  </a:cubicBezTo>
                  <a:lnTo>
                    <a:pt x="420745" y="1489909"/>
                  </a:lnTo>
                  <a:lnTo>
                    <a:pt x="644774" y="1259947"/>
                  </a:lnTo>
                  <a:cubicBezTo>
                    <a:pt x="757530" y="1148180"/>
                    <a:pt x="848031" y="1050013"/>
                    <a:pt x="916278" y="965446"/>
                  </a:cubicBezTo>
                  <a:cubicBezTo>
                    <a:pt x="984525" y="880879"/>
                    <a:pt x="1037441" y="803730"/>
                    <a:pt x="1075026" y="734000"/>
                  </a:cubicBezTo>
                  <a:cubicBezTo>
                    <a:pt x="1112612" y="664269"/>
                    <a:pt x="1137339" y="599237"/>
                    <a:pt x="1149208" y="538902"/>
                  </a:cubicBezTo>
                  <a:cubicBezTo>
                    <a:pt x="1161077" y="478568"/>
                    <a:pt x="1167011" y="417245"/>
                    <a:pt x="1167011" y="354932"/>
                  </a:cubicBezTo>
                  <a:cubicBezTo>
                    <a:pt x="1167011" y="283718"/>
                    <a:pt x="1154895" y="217202"/>
                    <a:pt x="1130663" y="155384"/>
                  </a:cubicBezTo>
                  <a:cubicBezTo>
                    <a:pt x="1118547" y="124475"/>
                    <a:pt x="1103277" y="95668"/>
                    <a:pt x="1084855" y="68962"/>
                  </a:cubicBezTo>
                  <a:close/>
                </a:path>
              </a:pathLst>
            </a:custGeom>
            <a:solidFill>
              <a:srgbClr val="1280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82259" y="3677741"/>
            <a:ext cx="2232248" cy="1091319"/>
          </a:xfrm>
          <a:prstGeom prst="rect">
            <a:avLst/>
          </a:prstGeom>
          <a:noFill/>
          <a:ln w="3175">
            <a:solidFill>
              <a:srgbClr val="9A2E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C0504D"/>
                </a:solidFill>
              </a:rPr>
              <a:t>Sunan</a:t>
            </a:r>
            <a:endParaRPr lang="en-US" sz="1800" b="1" dirty="0" smtClean="0">
              <a:solidFill>
                <a:srgbClr val="C0504D"/>
              </a:solidFill>
            </a:endParaRPr>
          </a:p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C0504D"/>
                </a:solidFill>
              </a:rPr>
              <a:t>Ampel</a:t>
            </a:r>
            <a:endParaRPr lang="en-US" sz="1800" b="1" dirty="0">
              <a:solidFill>
                <a:srgbClr val="C0504D"/>
              </a:solidFill>
            </a:endParaRPr>
          </a:p>
        </p:txBody>
      </p:sp>
      <p:grpSp>
        <p:nvGrpSpPr>
          <p:cNvPr id="61" name="Group 60"/>
          <p:cNvGrpSpPr>
            <a:grpSpLocks noChangeAspect="1"/>
          </p:cNvGrpSpPr>
          <p:nvPr/>
        </p:nvGrpSpPr>
        <p:grpSpPr>
          <a:xfrm>
            <a:off x="182259" y="3753941"/>
            <a:ext cx="716017" cy="716017"/>
            <a:chOff x="1382806" y="3668806"/>
            <a:chExt cx="3025589" cy="3025588"/>
          </a:xfrm>
        </p:grpSpPr>
        <p:sp>
          <p:nvSpPr>
            <p:cNvPr id="62" name="Rectangle 61"/>
            <p:cNvSpPr/>
            <p:nvPr/>
          </p:nvSpPr>
          <p:spPr>
            <a:xfrm>
              <a:off x="1382806" y="3668806"/>
              <a:ext cx="3025588" cy="30255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301328" y="4390328"/>
              <a:ext cx="2107067" cy="2304066"/>
            </a:xfrm>
            <a:custGeom>
              <a:avLst/>
              <a:gdLst>
                <a:gd name="connsiteX0" fmla="*/ 163419 w 2107067"/>
                <a:gd name="connsiteY0" fmla="*/ 966904 h 2304066"/>
                <a:gd name="connsiteX1" fmla="*/ 194031 w 2107067"/>
                <a:gd name="connsiteY1" fmla="*/ 971774 h 2304066"/>
                <a:gd name="connsiteX2" fmla="*/ 360197 w 2107067"/>
                <a:gd name="connsiteY2" fmla="*/ 971774 h 2304066"/>
                <a:gd name="connsiteX3" fmla="*/ 543426 w 2107067"/>
                <a:gd name="connsiteY3" fmla="*/ 992545 h 2304066"/>
                <a:gd name="connsiteX4" fmla="*/ 672502 w 2107067"/>
                <a:gd name="connsiteY4" fmla="*/ 1051148 h 2304066"/>
                <a:gd name="connsiteX5" fmla="*/ 749650 w 2107067"/>
                <a:gd name="connsiteY5" fmla="*/ 1142392 h 2304066"/>
                <a:gd name="connsiteX6" fmla="*/ 775614 w 2107067"/>
                <a:gd name="connsiteY6" fmla="*/ 1262566 h 2304066"/>
                <a:gd name="connsiteX7" fmla="*/ 754101 w 2107067"/>
                <a:gd name="connsiteY7" fmla="*/ 1373096 h 2304066"/>
                <a:gd name="connsiteX8" fmla="*/ 727025 w 2107067"/>
                <a:gd name="connsiteY8" fmla="*/ 1419089 h 2304066"/>
                <a:gd name="connsiteX9" fmla="*/ 707462 w 2107067"/>
                <a:gd name="connsiteY9" fmla="*/ 1438843 h 2304066"/>
                <a:gd name="connsiteX10" fmla="*/ 449215 w 2107067"/>
                <a:gd name="connsiteY10" fmla="*/ 164679 h 2304066"/>
                <a:gd name="connsiteX11" fmla="*/ 567906 w 2107067"/>
                <a:gd name="connsiteY11" fmla="*/ 183225 h 2304066"/>
                <a:gd name="connsiteX12" fmla="*/ 650247 w 2107067"/>
                <a:gd name="connsiteY12" fmla="*/ 233668 h 2304066"/>
                <a:gd name="connsiteX13" fmla="*/ 698465 w 2107067"/>
                <a:gd name="connsiteY13" fmla="*/ 309333 h 2304066"/>
                <a:gd name="connsiteX14" fmla="*/ 714785 w 2107067"/>
                <a:gd name="connsiteY14" fmla="*/ 402060 h 2304066"/>
                <a:gd name="connsiteX15" fmla="*/ 691047 w 2107067"/>
                <a:gd name="connsiteY15" fmla="*/ 518525 h 2304066"/>
                <a:gd name="connsiteX16" fmla="*/ 622058 w 2107067"/>
                <a:gd name="connsiteY16" fmla="*/ 608285 h 2304066"/>
                <a:gd name="connsiteX17" fmla="*/ 510044 w 2107067"/>
                <a:gd name="connsiteY17" fmla="*/ 665404 h 2304066"/>
                <a:gd name="connsiteX18" fmla="*/ 447542 w 2107067"/>
                <a:gd name="connsiteY18" fmla="*/ 678520 h 2304066"/>
                <a:gd name="connsiteX19" fmla="*/ 23160 w 2107067"/>
                <a:gd name="connsiteY19" fmla="*/ 310383 h 2304066"/>
                <a:gd name="connsiteX20" fmla="*/ 33799 w 2107067"/>
                <a:gd name="connsiteY20" fmla="*/ 313042 h 2304066"/>
                <a:gd name="connsiteX21" fmla="*/ 89435 w 2107067"/>
                <a:gd name="connsiteY21" fmla="*/ 289304 h 2304066"/>
                <a:gd name="connsiteX22" fmla="*/ 181420 w 2107067"/>
                <a:gd name="connsiteY22" fmla="*/ 238119 h 2304066"/>
                <a:gd name="connsiteX23" fmla="*/ 303819 w 2107067"/>
                <a:gd name="connsiteY23" fmla="*/ 187675 h 2304066"/>
                <a:gd name="connsiteX24" fmla="*/ 449215 w 2107067"/>
                <a:gd name="connsiteY24" fmla="*/ 164679 h 2304066"/>
                <a:gd name="connsiteX25" fmla="*/ 1007444 w 2107067"/>
                <a:gd name="connsiteY25" fmla="*/ 0 h 2304066"/>
                <a:gd name="connsiteX26" fmla="*/ 2107067 w 2107067"/>
                <a:gd name="connsiteY26" fmla="*/ 953887 h 2304066"/>
                <a:gd name="connsiteX27" fmla="*/ 2107067 w 2107067"/>
                <a:gd name="connsiteY27" fmla="*/ 2304066 h 2304066"/>
                <a:gd name="connsiteX28" fmla="*/ 665098 w 2107067"/>
                <a:gd name="connsiteY28" fmla="*/ 2304066 h 2304066"/>
                <a:gd name="connsiteX29" fmla="*/ 0 w 2107067"/>
                <a:gd name="connsiteY29" fmla="*/ 1727116 h 2304066"/>
                <a:gd name="connsiteX30" fmla="*/ 5610 w 2107067"/>
                <a:gd name="connsiteY30" fmla="*/ 1731022 h 2304066"/>
                <a:gd name="connsiteX31" fmla="*/ 41217 w 2107067"/>
                <a:gd name="connsiteY31" fmla="*/ 1750680 h 2304066"/>
                <a:gd name="connsiteX32" fmla="*/ 150264 w 2107067"/>
                <a:gd name="connsiteY32" fmla="*/ 1793705 h 2304066"/>
                <a:gd name="connsiteX33" fmla="*/ 302336 w 2107067"/>
                <a:gd name="connsiteY33" fmla="*/ 1828571 h 2304066"/>
                <a:gd name="connsiteX34" fmla="*/ 486306 w 2107067"/>
                <a:gd name="connsiteY34" fmla="*/ 1842665 h 2304066"/>
                <a:gd name="connsiteX35" fmla="*/ 784516 w 2107067"/>
                <a:gd name="connsiteY35" fmla="*/ 1803349 h 2304066"/>
                <a:gd name="connsiteX36" fmla="*/ 1018929 w 2107067"/>
                <a:gd name="connsiteY36" fmla="*/ 1688368 h 2304066"/>
                <a:gd name="connsiteX37" fmla="*/ 1171743 w 2107067"/>
                <a:gd name="connsiteY37" fmla="*/ 1501430 h 2304066"/>
                <a:gd name="connsiteX38" fmla="*/ 1226637 w 2107067"/>
                <a:gd name="connsiteY38" fmla="*/ 1246246 h 2304066"/>
                <a:gd name="connsiteX39" fmla="*/ 1196965 w 2107067"/>
                <a:gd name="connsiteY39" fmla="*/ 1085272 h 2304066"/>
                <a:gd name="connsiteX40" fmla="*/ 1111656 w 2107067"/>
                <a:gd name="connsiteY40" fmla="*/ 951003 h 2304066"/>
                <a:gd name="connsiteX41" fmla="*/ 975904 w 2107067"/>
                <a:gd name="connsiteY41" fmla="*/ 852342 h 2304066"/>
                <a:gd name="connsiteX42" fmla="*/ 794901 w 2107067"/>
                <a:gd name="connsiteY42" fmla="*/ 801157 h 2304066"/>
                <a:gd name="connsiteX43" fmla="*/ 794901 w 2107067"/>
                <a:gd name="connsiteY43" fmla="*/ 796706 h 2304066"/>
                <a:gd name="connsiteX44" fmla="*/ 944006 w 2107067"/>
                <a:gd name="connsiteY44" fmla="*/ 734393 h 2304066"/>
                <a:gd name="connsiteX45" fmla="*/ 1051569 w 2107067"/>
                <a:gd name="connsiteY45" fmla="*/ 633507 h 2304066"/>
                <a:gd name="connsiteX46" fmla="*/ 1116849 w 2107067"/>
                <a:gd name="connsiteY46" fmla="*/ 498496 h 2304066"/>
                <a:gd name="connsiteX47" fmla="*/ 1139103 w 2107067"/>
                <a:gd name="connsiteY47" fmla="*/ 335297 h 2304066"/>
                <a:gd name="connsiteX48" fmla="*/ 1101271 w 2107067"/>
                <a:gd name="connsiteY48" fmla="*/ 132781 h 2304066"/>
                <a:gd name="connsiteX49" fmla="*/ 1054536 w 2107067"/>
                <a:gd name="connsiteY49" fmla="*/ 50069 h 230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107067" h="2304066">
                  <a:moveTo>
                    <a:pt x="163419" y="966904"/>
                  </a:moveTo>
                  <a:lnTo>
                    <a:pt x="194031" y="971774"/>
                  </a:lnTo>
                  <a:lnTo>
                    <a:pt x="360197" y="971774"/>
                  </a:lnTo>
                  <a:cubicBezTo>
                    <a:pt x="430423" y="971774"/>
                    <a:pt x="491499" y="978698"/>
                    <a:pt x="543426" y="992545"/>
                  </a:cubicBezTo>
                  <a:cubicBezTo>
                    <a:pt x="595353" y="1006392"/>
                    <a:pt x="638378" y="1025927"/>
                    <a:pt x="672502" y="1051148"/>
                  </a:cubicBezTo>
                  <a:cubicBezTo>
                    <a:pt x="706625" y="1076370"/>
                    <a:pt x="732341" y="1106784"/>
                    <a:pt x="749650" y="1142392"/>
                  </a:cubicBezTo>
                  <a:cubicBezTo>
                    <a:pt x="766959" y="1177999"/>
                    <a:pt x="775614" y="1218057"/>
                    <a:pt x="775614" y="1262566"/>
                  </a:cubicBezTo>
                  <a:cubicBezTo>
                    <a:pt x="775614" y="1303118"/>
                    <a:pt x="768443" y="1339962"/>
                    <a:pt x="754101" y="1373096"/>
                  </a:cubicBezTo>
                  <a:cubicBezTo>
                    <a:pt x="746930" y="1389664"/>
                    <a:pt x="737905" y="1404995"/>
                    <a:pt x="727025" y="1419089"/>
                  </a:cubicBezTo>
                  <a:lnTo>
                    <a:pt x="707462" y="1438843"/>
                  </a:lnTo>
                  <a:close/>
                  <a:moveTo>
                    <a:pt x="449215" y="164679"/>
                  </a:moveTo>
                  <a:cubicBezTo>
                    <a:pt x="494713" y="164679"/>
                    <a:pt x="534277" y="170861"/>
                    <a:pt x="567906" y="183225"/>
                  </a:cubicBezTo>
                  <a:cubicBezTo>
                    <a:pt x="601535" y="195588"/>
                    <a:pt x="628982" y="212403"/>
                    <a:pt x="650247" y="233668"/>
                  </a:cubicBezTo>
                  <a:cubicBezTo>
                    <a:pt x="671512" y="254933"/>
                    <a:pt x="687585" y="280155"/>
                    <a:pt x="698465" y="309333"/>
                  </a:cubicBezTo>
                  <a:cubicBezTo>
                    <a:pt x="709345" y="338511"/>
                    <a:pt x="714785" y="369420"/>
                    <a:pt x="714785" y="402060"/>
                  </a:cubicBezTo>
                  <a:cubicBezTo>
                    <a:pt x="714785" y="444591"/>
                    <a:pt x="706872" y="483412"/>
                    <a:pt x="691047" y="518525"/>
                  </a:cubicBezTo>
                  <a:cubicBezTo>
                    <a:pt x="675222" y="553638"/>
                    <a:pt x="652225" y="583557"/>
                    <a:pt x="622058" y="608285"/>
                  </a:cubicBezTo>
                  <a:cubicBezTo>
                    <a:pt x="591891" y="633012"/>
                    <a:pt x="554553" y="652052"/>
                    <a:pt x="510044" y="665404"/>
                  </a:cubicBezTo>
                  <a:lnTo>
                    <a:pt x="447542" y="678520"/>
                  </a:lnTo>
                  <a:lnTo>
                    <a:pt x="23160" y="310383"/>
                  </a:lnTo>
                  <a:lnTo>
                    <a:pt x="33799" y="313042"/>
                  </a:lnTo>
                  <a:cubicBezTo>
                    <a:pt x="45668" y="313042"/>
                    <a:pt x="64213" y="305130"/>
                    <a:pt x="89435" y="289304"/>
                  </a:cubicBezTo>
                  <a:cubicBezTo>
                    <a:pt x="114657" y="273479"/>
                    <a:pt x="145318" y="256417"/>
                    <a:pt x="181420" y="238119"/>
                  </a:cubicBezTo>
                  <a:cubicBezTo>
                    <a:pt x="217522" y="219821"/>
                    <a:pt x="258321" y="203006"/>
                    <a:pt x="303819" y="187675"/>
                  </a:cubicBezTo>
                  <a:cubicBezTo>
                    <a:pt x="349317" y="172345"/>
                    <a:pt x="397783" y="164679"/>
                    <a:pt x="449215" y="164679"/>
                  </a:cubicBezTo>
                  <a:close/>
                  <a:moveTo>
                    <a:pt x="1007444" y="0"/>
                  </a:moveTo>
                  <a:lnTo>
                    <a:pt x="2107067" y="953887"/>
                  </a:lnTo>
                  <a:lnTo>
                    <a:pt x="2107067" y="2304066"/>
                  </a:lnTo>
                  <a:lnTo>
                    <a:pt x="665098" y="2304066"/>
                  </a:lnTo>
                  <a:lnTo>
                    <a:pt x="0" y="1727116"/>
                  </a:lnTo>
                  <a:lnTo>
                    <a:pt x="5610" y="1731022"/>
                  </a:lnTo>
                  <a:cubicBezTo>
                    <a:pt x="15006" y="1736709"/>
                    <a:pt x="26875" y="1743262"/>
                    <a:pt x="41217" y="1750680"/>
                  </a:cubicBezTo>
                  <a:cubicBezTo>
                    <a:pt x="69900" y="1765516"/>
                    <a:pt x="106249" y="1779858"/>
                    <a:pt x="150264" y="1793705"/>
                  </a:cubicBezTo>
                  <a:cubicBezTo>
                    <a:pt x="194278" y="1807553"/>
                    <a:pt x="244969" y="1819174"/>
                    <a:pt x="302336" y="1828571"/>
                  </a:cubicBezTo>
                  <a:cubicBezTo>
                    <a:pt x="359703" y="1837967"/>
                    <a:pt x="421026" y="1842665"/>
                    <a:pt x="486306" y="1842665"/>
                  </a:cubicBezTo>
                  <a:cubicBezTo>
                    <a:pt x="594116" y="1842665"/>
                    <a:pt x="693520" y="1829560"/>
                    <a:pt x="784516" y="1803349"/>
                  </a:cubicBezTo>
                  <a:cubicBezTo>
                    <a:pt x="875512" y="1777138"/>
                    <a:pt x="953650" y="1738811"/>
                    <a:pt x="1018929" y="1688368"/>
                  </a:cubicBezTo>
                  <a:cubicBezTo>
                    <a:pt x="1084209" y="1637924"/>
                    <a:pt x="1135147" y="1575612"/>
                    <a:pt x="1171743" y="1501430"/>
                  </a:cubicBezTo>
                  <a:cubicBezTo>
                    <a:pt x="1208339" y="1427249"/>
                    <a:pt x="1226637" y="1342187"/>
                    <a:pt x="1226637" y="1246246"/>
                  </a:cubicBezTo>
                  <a:cubicBezTo>
                    <a:pt x="1226637" y="1188879"/>
                    <a:pt x="1216747" y="1135221"/>
                    <a:pt x="1196965" y="1085272"/>
                  </a:cubicBezTo>
                  <a:cubicBezTo>
                    <a:pt x="1177183" y="1035323"/>
                    <a:pt x="1148747" y="990567"/>
                    <a:pt x="1111656" y="951003"/>
                  </a:cubicBezTo>
                  <a:cubicBezTo>
                    <a:pt x="1074565" y="911440"/>
                    <a:pt x="1029315" y="878553"/>
                    <a:pt x="975904" y="852342"/>
                  </a:cubicBezTo>
                  <a:cubicBezTo>
                    <a:pt x="922493" y="826131"/>
                    <a:pt x="862159" y="809069"/>
                    <a:pt x="794901" y="801157"/>
                  </a:cubicBezTo>
                  <a:lnTo>
                    <a:pt x="794901" y="796706"/>
                  </a:lnTo>
                  <a:cubicBezTo>
                    <a:pt x="851279" y="782859"/>
                    <a:pt x="900981" y="762088"/>
                    <a:pt x="944006" y="734393"/>
                  </a:cubicBezTo>
                  <a:cubicBezTo>
                    <a:pt x="987031" y="706699"/>
                    <a:pt x="1022886" y="673070"/>
                    <a:pt x="1051569" y="633507"/>
                  </a:cubicBezTo>
                  <a:cubicBezTo>
                    <a:pt x="1080253" y="593943"/>
                    <a:pt x="1102013" y="548939"/>
                    <a:pt x="1116849" y="498496"/>
                  </a:cubicBezTo>
                  <a:cubicBezTo>
                    <a:pt x="1131685" y="448053"/>
                    <a:pt x="1139103" y="393653"/>
                    <a:pt x="1139103" y="335297"/>
                  </a:cubicBezTo>
                  <a:cubicBezTo>
                    <a:pt x="1139103" y="260126"/>
                    <a:pt x="1126492" y="192621"/>
                    <a:pt x="1101271" y="132781"/>
                  </a:cubicBezTo>
                  <a:cubicBezTo>
                    <a:pt x="1088660" y="102861"/>
                    <a:pt x="1073082" y="75290"/>
                    <a:pt x="1054536" y="50069"/>
                  </a:cubicBezTo>
                  <a:close/>
                </a:path>
              </a:pathLst>
            </a:custGeom>
            <a:solidFill>
              <a:srgbClr val="9A2E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44624" y="4244929"/>
              <a:ext cx="1283340" cy="1988065"/>
            </a:xfrm>
            <a:custGeom>
              <a:avLst/>
              <a:gdLst/>
              <a:ahLst/>
              <a:cxnLst/>
              <a:rect l="l" t="t" r="r" b="b"/>
              <a:pathLst>
                <a:path w="1283340" h="1988065">
                  <a:moveTo>
                    <a:pt x="618674" y="0"/>
                  </a:moveTo>
                  <a:cubicBezTo>
                    <a:pt x="711648" y="0"/>
                    <a:pt x="793990" y="10880"/>
                    <a:pt x="865699" y="32640"/>
                  </a:cubicBezTo>
                  <a:cubicBezTo>
                    <a:pt x="937407" y="54400"/>
                    <a:pt x="997742" y="85804"/>
                    <a:pt x="1046701" y="126851"/>
                  </a:cubicBezTo>
                  <a:cubicBezTo>
                    <a:pt x="1095661" y="167898"/>
                    <a:pt x="1132752" y="218341"/>
                    <a:pt x="1157974" y="278181"/>
                  </a:cubicBezTo>
                  <a:cubicBezTo>
                    <a:pt x="1183195" y="338021"/>
                    <a:pt x="1195806" y="405526"/>
                    <a:pt x="1195806" y="480697"/>
                  </a:cubicBezTo>
                  <a:cubicBezTo>
                    <a:pt x="1195806" y="539053"/>
                    <a:pt x="1188388" y="593453"/>
                    <a:pt x="1173552" y="643896"/>
                  </a:cubicBezTo>
                  <a:cubicBezTo>
                    <a:pt x="1158716" y="694339"/>
                    <a:pt x="1136956" y="739343"/>
                    <a:pt x="1108272" y="778907"/>
                  </a:cubicBezTo>
                  <a:cubicBezTo>
                    <a:pt x="1079589" y="818470"/>
                    <a:pt x="1043734" y="852099"/>
                    <a:pt x="1000709" y="879793"/>
                  </a:cubicBezTo>
                  <a:cubicBezTo>
                    <a:pt x="957684" y="907488"/>
                    <a:pt x="907982" y="928259"/>
                    <a:pt x="851604" y="942106"/>
                  </a:cubicBezTo>
                  <a:lnTo>
                    <a:pt x="851604" y="946557"/>
                  </a:lnTo>
                  <a:cubicBezTo>
                    <a:pt x="918862" y="954469"/>
                    <a:pt x="979196" y="971531"/>
                    <a:pt x="1032607" y="997742"/>
                  </a:cubicBezTo>
                  <a:cubicBezTo>
                    <a:pt x="1086018" y="1023953"/>
                    <a:pt x="1131268" y="1056840"/>
                    <a:pt x="1168359" y="1096403"/>
                  </a:cubicBezTo>
                  <a:cubicBezTo>
                    <a:pt x="1205450" y="1135967"/>
                    <a:pt x="1233886" y="1180723"/>
                    <a:pt x="1253668" y="1230672"/>
                  </a:cubicBezTo>
                  <a:cubicBezTo>
                    <a:pt x="1273450" y="1280621"/>
                    <a:pt x="1283340" y="1334279"/>
                    <a:pt x="1283340" y="1391646"/>
                  </a:cubicBezTo>
                  <a:cubicBezTo>
                    <a:pt x="1283340" y="1487587"/>
                    <a:pt x="1265042" y="1572649"/>
                    <a:pt x="1228446" y="1646830"/>
                  </a:cubicBezTo>
                  <a:cubicBezTo>
                    <a:pt x="1191850" y="1721012"/>
                    <a:pt x="1140912" y="1783324"/>
                    <a:pt x="1075632" y="1833768"/>
                  </a:cubicBezTo>
                  <a:cubicBezTo>
                    <a:pt x="1010353" y="1884211"/>
                    <a:pt x="932215" y="1922538"/>
                    <a:pt x="841219" y="1948749"/>
                  </a:cubicBezTo>
                  <a:cubicBezTo>
                    <a:pt x="750223" y="1974960"/>
                    <a:pt x="650819" y="1988065"/>
                    <a:pt x="543009" y="1988065"/>
                  </a:cubicBezTo>
                  <a:cubicBezTo>
                    <a:pt x="477729" y="1988065"/>
                    <a:pt x="416406" y="1983367"/>
                    <a:pt x="359039" y="1973971"/>
                  </a:cubicBezTo>
                  <a:cubicBezTo>
                    <a:pt x="301672" y="1964574"/>
                    <a:pt x="250981" y="1952953"/>
                    <a:pt x="206967" y="1939105"/>
                  </a:cubicBezTo>
                  <a:cubicBezTo>
                    <a:pt x="162952" y="1925258"/>
                    <a:pt x="126603" y="1910916"/>
                    <a:pt x="97920" y="1896080"/>
                  </a:cubicBezTo>
                  <a:cubicBezTo>
                    <a:pt x="69236" y="1881244"/>
                    <a:pt x="50444" y="1869869"/>
                    <a:pt x="41542" y="1861957"/>
                  </a:cubicBezTo>
                  <a:cubicBezTo>
                    <a:pt x="32640" y="1854044"/>
                    <a:pt x="25964" y="1845142"/>
                    <a:pt x="21513" y="1835251"/>
                  </a:cubicBezTo>
                  <a:cubicBezTo>
                    <a:pt x="17062" y="1825360"/>
                    <a:pt x="13106" y="1813739"/>
                    <a:pt x="9644" y="1800386"/>
                  </a:cubicBezTo>
                  <a:cubicBezTo>
                    <a:pt x="6182" y="1787033"/>
                    <a:pt x="3709" y="1770219"/>
                    <a:pt x="2226" y="1749943"/>
                  </a:cubicBezTo>
                  <a:cubicBezTo>
                    <a:pt x="742" y="1729666"/>
                    <a:pt x="0" y="1705186"/>
                    <a:pt x="0" y="1676503"/>
                  </a:cubicBezTo>
                  <a:cubicBezTo>
                    <a:pt x="0" y="1629027"/>
                    <a:pt x="3957" y="1596139"/>
                    <a:pt x="11869" y="1577841"/>
                  </a:cubicBezTo>
                  <a:cubicBezTo>
                    <a:pt x="19782" y="1559543"/>
                    <a:pt x="31651" y="1550394"/>
                    <a:pt x="47476" y="1550394"/>
                  </a:cubicBezTo>
                  <a:cubicBezTo>
                    <a:pt x="57367" y="1550394"/>
                    <a:pt x="74429" y="1557071"/>
                    <a:pt x="98662" y="1570423"/>
                  </a:cubicBezTo>
                  <a:cubicBezTo>
                    <a:pt x="122894" y="1583776"/>
                    <a:pt x="153803" y="1598118"/>
                    <a:pt x="191389" y="1613449"/>
                  </a:cubicBezTo>
                  <a:cubicBezTo>
                    <a:pt x="228974" y="1628779"/>
                    <a:pt x="272988" y="1643121"/>
                    <a:pt x="323432" y="1656474"/>
                  </a:cubicBezTo>
                  <a:cubicBezTo>
                    <a:pt x="373875" y="1669827"/>
                    <a:pt x="431242" y="1676503"/>
                    <a:pt x="495533" y="1676503"/>
                  </a:cubicBezTo>
                  <a:cubicBezTo>
                    <a:pt x="549933" y="1676503"/>
                    <a:pt x="597903" y="1670074"/>
                    <a:pt x="639445" y="1657216"/>
                  </a:cubicBezTo>
                  <a:cubicBezTo>
                    <a:pt x="680987" y="1644357"/>
                    <a:pt x="716346" y="1626307"/>
                    <a:pt x="745525" y="1603063"/>
                  </a:cubicBezTo>
                  <a:cubicBezTo>
                    <a:pt x="774703" y="1579820"/>
                    <a:pt x="796462" y="1551631"/>
                    <a:pt x="810804" y="1518496"/>
                  </a:cubicBezTo>
                  <a:cubicBezTo>
                    <a:pt x="825146" y="1485362"/>
                    <a:pt x="832317" y="1448518"/>
                    <a:pt x="832317" y="1407966"/>
                  </a:cubicBezTo>
                  <a:cubicBezTo>
                    <a:pt x="832317" y="1363457"/>
                    <a:pt x="823662" y="1323399"/>
                    <a:pt x="806353" y="1287792"/>
                  </a:cubicBezTo>
                  <a:cubicBezTo>
                    <a:pt x="789044" y="1252184"/>
                    <a:pt x="763328" y="1221770"/>
                    <a:pt x="729205" y="1196548"/>
                  </a:cubicBezTo>
                  <a:cubicBezTo>
                    <a:pt x="695081" y="1171327"/>
                    <a:pt x="652056" y="1151792"/>
                    <a:pt x="600129" y="1137945"/>
                  </a:cubicBezTo>
                  <a:cubicBezTo>
                    <a:pt x="548202" y="1124098"/>
                    <a:pt x="487126" y="1117174"/>
                    <a:pt x="416900" y="1117174"/>
                  </a:cubicBezTo>
                  <a:lnTo>
                    <a:pt x="250734" y="1117174"/>
                  </a:lnTo>
                  <a:cubicBezTo>
                    <a:pt x="237876" y="1117174"/>
                    <a:pt x="226996" y="1115443"/>
                    <a:pt x="218094" y="1111981"/>
                  </a:cubicBezTo>
                  <a:cubicBezTo>
                    <a:pt x="209192" y="1108520"/>
                    <a:pt x="201774" y="1101349"/>
                    <a:pt x="195839" y="1090469"/>
                  </a:cubicBezTo>
                  <a:cubicBezTo>
                    <a:pt x="189905" y="1079589"/>
                    <a:pt x="185701" y="1064505"/>
                    <a:pt x="183229" y="1045218"/>
                  </a:cubicBezTo>
                  <a:cubicBezTo>
                    <a:pt x="180756" y="1025931"/>
                    <a:pt x="179519" y="1000957"/>
                    <a:pt x="179519" y="970295"/>
                  </a:cubicBezTo>
                  <a:cubicBezTo>
                    <a:pt x="179519" y="941611"/>
                    <a:pt x="180756" y="918120"/>
                    <a:pt x="183229" y="899822"/>
                  </a:cubicBezTo>
                  <a:cubicBezTo>
                    <a:pt x="185701" y="881524"/>
                    <a:pt x="189658" y="867430"/>
                    <a:pt x="195098" y="857539"/>
                  </a:cubicBezTo>
                  <a:cubicBezTo>
                    <a:pt x="200538" y="847648"/>
                    <a:pt x="207461" y="840724"/>
                    <a:pt x="215868" y="836768"/>
                  </a:cubicBezTo>
                  <a:cubicBezTo>
                    <a:pt x="224276" y="832812"/>
                    <a:pt x="234414" y="830833"/>
                    <a:pt x="246283" y="830833"/>
                  </a:cubicBezTo>
                  <a:lnTo>
                    <a:pt x="413933" y="830833"/>
                  </a:lnTo>
                  <a:cubicBezTo>
                    <a:pt x="471300" y="830833"/>
                    <a:pt x="522238" y="824157"/>
                    <a:pt x="566747" y="810804"/>
                  </a:cubicBezTo>
                  <a:cubicBezTo>
                    <a:pt x="611256" y="797452"/>
                    <a:pt x="648594" y="778412"/>
                    <a:pt x="678761" y="753685"/>
                  </a:cubicBezTo>
                  <a:cubicBezTo>
                    <a:pt x="708928" y="728957"/>
                    <a:pt x="731925" y="699038"/>
                    <a:pt x="747750" y="663925"/>
                  </a:cubicBezTo>
                  <a:cubicBezTo>
                    <a:pt x="763575" y="628812"/>
                    <a:pt x="771488" y="589991"/>
                    <a:pt x="771488" y="547460"/>
                  </a:cubicBezTo>
                  <a:cubicBezTo>
                    <a:pt x="771488" y="514820"/>
                    <a:pt x="766048" y="483911"/>
                    <a:pt x="755168" y="454733"/>
                  </a:cubicBezTo>
                  <a:cubicBezTo>
                    <a:pt x="744288" y="425555"/>
                    <a:pt x="728215" y="400333"/>
                    <a:pt x="706950" y="379068"/>
                  </a:cubicBezTo>
                  <a:cubicBezTo>
                    <a:pt x="685685" y="357803"/>
                    <a:pt x="658238" y="340988"/>
                    <a:pt x="624609" y="328625"/>
                  </a:cubicBezTo>
                  <a:cubicBezTo>
                    <a:pt x="590980" y="316261"/>
                    <a:pt x="551416" y="310079"/>
                    <a:pt x="505918" y="310079"/>
                  </a:cubicBezTo>
                  <a:cubicBezTo>
                    <a:pt x="454486" y="310079"/>
                    <a:pt x="406020" y="317745"/>
                    <a:pt x="360522" y="333075"/>
                  </a:cubicBezTo>
                  <a:cubicBezTo>
                    <a:pt x="315024" y="348406"/>
                    <a:pt x="274225" y="365221"/>
                    <a:pt x="238123" y="383519"/>
                  </a:cubicBezTo>
                  <a:cubicBezTo>
                    <a:pt x="202021" y="401817"/>
                    <a:pt x="171360" y="418879"/>
                    <a:pt x="146138" y="434704"/>
                  </a:cubicBezTo>
                  <a:cubicBezTo>
                    <a:pt x="120916" y="450530"/>
                    <a:pt x="102371" y="458442"/>
                    <a:pt x="90502" y="458442"/>
                  </a:cubicBezTo>
                  <a:cubicBezTo>
                    <a:pt x="82589" y="458442"/>
                    <a:pt x="75665" y="456711"/>
                    <a:pt x="69731" y="453250"/>
                  </a:cubicBezTo>
                  <a:cubicBezTo>
                    <a:pt x="63796" y="449788"/>
                    <a:pt x="58851" y="443111"/>
                    <a:pt x="54895" y="433221"/>
                  </a:cubicBezTo>
                  <a:cubicBezTo>
                    <a:pt x="50938" y="423330"/>
                    <a:pt x="47971" y="408988"/>
                    <a:pt x="45993" y="390195"/>
                  </a:cubicBezTo>
                  <a:cubicBezTo>
                    <a:pt x="44015" y="371403"/>
                    <a:pt x="43026" y="347170"/>
                    <a:pt x="43026" y="317497"/>
                  </a:cubicBezTo>
                  <a:cubicBezTo>
                    <a:pt x="43026" y="292770"/>
                    <a:pt x="43520" y="272247"/>
                    <a:pt x="44509" y="255927"/>
                  </a:cubicBezTo>
                  <a:cubicBezTo>
                    <a:pt x="45498" y="239607"/>
                    <a:pt x="47476" y="226007"/>
                    <a:pt x="50444" y="215127"/>
                  </a:cubicBezTo>
                  <a:cubicBezTo>
                    <a:pt x="53411" y="204247"/>
                    <a:pt x="57120" y="194851"/>
                    <a:pt x="61571" y="186938"/>
                  </a:cubicBezTo>
                  <a:cubicBezTo>
                    <a:pt x="66022" y="179025"/>
                    <a:pt x="73193" y="170371"/>
                    <a:pt x="83084" y="160974"/>
                  </a:cubicBezTo>
                  <a:cubicBezTo>
                    <a:pt x="92974" y="151578"/>
                    <a:pt x="113251" y="137483"/>
                    <a:pt x="143912" y="118691"/>
                  </a:cubicBezTo>
                  <a:cubicBezTo>
                    <a:pt x="174574" y="99898"/>
                    <a:pt x="213148" y="81600"/>
                    <a:pt x="259636" y="63797"/>
                  </a:cubicBezTo>
                  <a:cubicBezTo>
                    <a:pt x="306123" y="45993"/>
                    <a:pt x="359781" y="30910"/>
                    <a:pt x="420609" y="18546"/>
                  </a:cubicBezTo>
                  <a:cubicBezTo>
                    <a:pt x="481438" y="6182"/>
                    <a:pt x="547460" y="0"/>
                    <a:pt x="6186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782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animBg="1"/>
      <p:bldP spid="36" grpId="0" animBg="1"/>
      <p:bldP spid="37" grpId="0" animBg="1"/>
      <p:bldP spid="38" grpId="0" animBg="1"/>
      <p:bldP spid="43" grpId="0" animBg="1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260131" y="175153"/>
            <a:ext cx="2232248" cy="936103"/>
          </a:xfrm>
          <a:prstGeom prst="rect">
            <a:avLst/>
          </a:prstGeom>
          <a:noFill/>
          <a:ln w="3175">
            <a:solidFill>
              <a:srgbClr val="C27D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E8B840"/>
                </a:solidFill>
              </a:rPr>
              <a:t>Sunan</a:t>
            </a:r>
            <a:endParaRPr lang="en-US" sz="1800" b="1" dirty="0" smtClean="0">
              <a:solidFill>
                <a:srgbClr val="E8B840"/>
              </a:solidFill>
            </a:endParaRPr>
          </a:p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E8B840"/>
                </a:solidFill>
              </a:rPr>
              <a:t>Giri</a:t>
            </a:r>
            <a:endParaRPr lang="en-US" sz="1800" b="1" dirty="0">
              <a:solidFill>
                <a:srgbClr val="E8B840"/>
              </a:solidFill>
            </a:endParaRPr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309343" y="175153"/>
            <a:ext cx="716017" cy="716017"/>
            <a:chOff x="1382807" y="174388"/>
            <a:chExt cx="3025588" cy="3025588"/>
          </a:xfrm>
        </p:grpSpPr>
        <p:sp>
          <p:nvSpPr>
            <p:cNvPr id="19" name="Rectangle 18"/>
            <p:cNvSpPr/>
            <p:nvPr/>
          </p:nvSpPr>
          <p:spPr>
            <a:xfrm>
              <a:off x="1382807" y="174388"/>
              <a:ext cx="3025588" cy="30255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71931" y="775732"/>
              <a:ext cx="1424285" cy="1937622"/>
            </a:xfrm>
            <a:custGeom>
              <a:avLst/>
              <a:gdLst/>
              <a:ahLst/>
              <a:cxnLst/>
              <a:rect l="l" t="t" r="r" b="b"/>
              <a:pathLst>
                <a:path w="1424285" h="1937622">
                  <a:moveTo>
                    <a:pt x="919851" y="0"/>
                  </a:moveTo>
                  <a:cubicBezTo>
                    <a:pt x="970295" y="0"/>
                    <a:pt x="1013320" y="1236"/>
                    <a:pt x="1048927" y="3709"/>
                  </a:cubicBezTo>
                  <a:cubicBezTo>
                    <a:pt x="1084534" y="6182"/>
                    <a:pt x="1112970" y="10138"/>
                    <a:pt x="1134236" y="15578"/>
                  </a:cubicBezTo>
                  <a:cubicBezTo>
                    <a:pt x="1155501" y="21018"/>
                    <a:pt x="1171079" y="27694"/>
                    <a:pt x="1180970" y="35607"/>
                  </a:cubicBezTo>
                  <a:cubicBezTo>
                    <a:pt x="1190861" y="43520"/>
                    <a:pt x="1195806" y="52916"/>
                    <a:pt x="1195806" y="63796"/>
                  </a:cubicBezTo>
                  <a:lnTo>
                    <a:pt x="1195806" y="1219544"/>
                  </a:lnTo>
                  <a:lnTo>
                    <a:pt x="1366424" y="1219544"/>
                  </a:lnTo>
                  <a:cubicBezTo>
                    <a:pt x="1382249" y="1219544"/>
                    <a:pt x="1395849" y="1231661"/>
                    <a:pt x="1407224" y="1255893"/>
                  </a:cubicBezTo>
                  <a:cubicBezTo>
                    <a:pt x="1418598" y="1280126"/>
                    <a:pt x="1424285" y="1320431"/>
                    <a:pt x="1424285" y="1376809"/>
                  </a:cubicBezTo>
                  <a:cubicBezTo>
                    <a:pt x="1424285" y="1427253"/>
                    <a:pt x="1419093" y="1465580"/>
                    <a:pt x="1408707" y="1491791"/>
                  </a:cubicBezTo>
                  <a:cubicBezTo>
                    <a:pt x="1398322" y="1518001"/>
                    <a:pt x="1384227" y="1531107"/>
                    <a:pt x="1366424" y="1531107"/>
                  </a:cubicBezTo>
                  <a:lnTo>
                    <a:pt x="1195806" y="1531107"/>
                  </a:lnTo>
                  <a:lnTo>
                    <a:pt x="1195806" y="1878276"/>
                  </a:lnTo>
                  <a:cubicBezTo>
                    <a:pt x="1195806" y="1888167"/>
                    <a:pt x="1192839" y="1896822"/>
                    <a:pt x="1186905" y="1904240"/>
                  </a:cubicBezTo>
                  <a:cubicBezTo>
                    <a:pt x="1180970" y="1911658"/>
                    <a:pt x="1170585" y="1917840"/>
                    <a:pt x="1155748" y="1922785"/>
                  </a:cubicBezTo>
                  <a:cubicBezTo>
                    <a:pt x="1140912" y="1927731"/>
                    <a:pt x="1121625" y="1931440"/>
                    <a:pt x="1097887" y="1933912"/>
                  </a:cubicBezTo>
                  <a:cubicBezTo>
                    <a:pt x="1074149" y="1936385"/>
                    <a:pt x="1043487" y="1937622"/>
                    <a:pt x="1005902" y="1937622"/>
                  </a:cubicBezTo>
                  <a:cubicBezTo>
                    <a:pt x="970295" y="1937622"/>
                    <a:pt x="940375" y="1936385"/>
                    <a:pt x="916142" y="1933912"/>
                  </a:cubicBezTo>
                  <a:cubicBezTo>
                    <a:pt x="891910" y="1931440"/>
                    <a:pt x="872622" y="1927731"/>
                    <a:pt x="858281" y="1922785"/>
                  </a:cubicBezTo>
                  <a:cubicBezTo>
                    <a:pt x="843939" y="1917840"/>
                    <a:pt x="834048" y="1911658"/>
                    <a:pt x="828608" y="1904240"/>
                  </a:cubicBezTo>
                  <a:cubicBezTo>
                    <a:pt x="823168" y="1896822"/>
                    <a:pt x="820448" y="1888167"/>
                    <a:pt x="820448" y="1878276"/>
                  </a:cubicBezTo>
                  <a:lnTo>
                    <a:pt x="820448" y="1531107"/>
                  </a:lnTo>
                  <a:lnTo>
                    <a:pt x="86051" y="1531107"/>
                  </a:lnTo>
                  <a:cubicBezTo>
                    <a:pt x="72204" y="1531107"/>
                    <a:pt x="59840" y="1529376"/>
                    <a:pt x="48960" y="1525914"/>
                  </a:cubicBezTo>
                  <a:cubicBezTo>
                    <a:pt x="38080" y="1522452"/>
                    <a:pt x="28931" y="1514540"/>
                    <a:pt x="21513" y="1502176"/>
                  </a:cubicBezTo>
                  <a:cubicBezTo>
                    <a:pt x="14095" y="1489812"/>
                    <a:pt x="8655" y="1472009"/>
                    <a:pt x="5193" y="1448765"/>
                  </a:cubicBezTo>
                  <a:cubicBezTo>
                    <a:pt x="1731" y="1425522"/>
                    <a:pt x="0" y="1394613"/>
                    <a:pt x="0" y="1356038"/>
                  </a:cubicBezTo>
                  <a:cubicBezTo>
                    <a:pt x="0" y="1324387"/>
                    <a:pt x="742" y="1296940"/>
                    <a:pt x="2226" y="1273697"/>
                  </a:cubicBezTo>
                  <a:cubicBezTo>
                    <a:pt x="3709" y="1250453"/>
                    <a:pt x="6182" y="1229435"/>
                    <a:pt x="9644" y="1210642"/>
                  </a:cubicBezTo>
                  <a:cubicBezTo>
                    <a:pt x="13106" y="1191850"/>
                    <a:pt x="18051" y="1174046"/>
                    <a:pt x="24480" y="1157232"/>
                  </a:cubicBezTo>
                  <a:cubicBezTo>
                    <a:pt x="30909" y="1140417"/>
                    <a:pt x="39069" y="1122614"/>
                    <a:pt x="48960" y="1103821"/>
                  </a:cubicBezTo>
                  <a:lnTo>
                    <a:pt x="645380" y="51927"/>
                  </a:lnTo>
                  <a:cubicBezTo>
                    <a:pt x="650325" y="43025"/>
                    <a:pt x="658732" y="35360"/>
                    <a:pt x="670601" y="28931"/>
                  </a:cubicBezTo>
                  <a:cubicBezTo>
                    <a:pt x="682470" y="22502"/>
                    <a:pt x="699038" y="17062"/>
                    <a:pt x="720303" y="12611"/>
                  </a:cubicBezTo>
                  <a:cubicBezTo>
                    <a:pt x="741568" y="8160"/>
                    <a:pt x="768521" y="4946"/>
                    <a:pt x="801161" y="2967"/>
                  </a:cubicBezTo>
                  <a:cubicBezTo>
                    <a:pt x="833801" y="989"/>
                    <a:pt x="873364" y="0"/>
                    <a:pt x="919851" y="0"/>
                  </a:cubicBezTo>
                  <a:close/>
                  <a:moveTo>
                    <a:pt x="817481" y="336784"/>
                  </a:moveTo>
                  <a:lnTo>
                    <a:pt x="311563" y="1219544"/>
                  </a:lnTo>
                  <a:lnTo>
                    <a:pt x="820448" y="1219544"/>
                  </a:lnTo>
                  <a:lnTo>
                    <a:pt x="820448" y="336784"/>
                  </a:lnTo>
                  <a:lnTo>
                    <a:pt x="817481" y="3367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22756" y="818764"/>
              <a:ext cx="2185638" cy="2381212"/>
            </a:xfrm>
            <a:custGeom>
              <a:avLst/>
              <a:gdLst>
                <a:gd name="connsiteX0" fmla="*/ 766655 w 2185638"/>
                <a:gd name="connsiteY0" fmla="*/ 293752 h 2381212"/>
                <a:gd name="connsiteX1" fmla="*/ 769622 w 2185638"/>
                <a:gd name="connsiteY1" fmla="*/ 293752 h 2381212"/>
                <a:gd name="connsiteX2" fmla="*/ 769622 w 2185638"/>
                <a:gd name="connsiteY2" fmla="*/ 1176512 h 2381212"/>
                <a:gd name="connsiteX3" fmla="*/ 260737 w 2185638"/>
                <a:gd name="connsiteY3" fmla="*/ 1176512 h 2381212"/>
                <a:gd name="connsiteX4" fmla="*/ 1134051 w 2185638"/>
                <a:gd name="connsiteY4" fmla="*/ 0 h 2381212"/>
                <a:gd name="connsiteX5" fmla="*/ 2185638 w 2185638"/>
                <a:gd name="connsiteY5" fmla="*/ 912217 h 2381212"/>
                <a:gd name="connsiteX6" fmla="*/ 2185638 w 2185638"/>
                <a:gd name="connsiteY6" fmla="*/ 2381212 h 2381212"/>
                <a:gd name="connsiteX7" fmla="*/ 1035278 w 2185638"/>
                <a:gd name="connsiteY7" fmla="*/ 2381212 h 2381212"/>
                <a:gd name="connsiteX8" fmla="*/ 0 w 2185638"/>
                <a:gd name="connsiteY8" fmla="*/ 1483143 h 2381212"/>
                <a:gd name="connsiteX9" fmla="*/ 35224 w 2185638"/>
                <a:gd name="connsiteY9" fmla="*/ 1488075 h 2381212"/>
                <a:gd name="connsiteX10" fmla="*/ 769621 w 2185638"/>
                <a:gd name="connsiteY10" fmla="*/ 1488075 h 2381212"/>
                <a:gd name="connsiteX11" fmla="*/ 769621 w 2185638"/>
                <a:gd name="connsiteY11" fmla="*/ 1835244 h 2381212"/>
                <a:gd name="connsiteX12" fmla="*/ 777781 w 2185638"/>
                <a:gd name="connsiteY12" fmla="*/ 1861208 h 2381212"/>
                <a:gd name="connsiteX13" fmla="*/ 807454 w 2185638"/>
                <a:gd name="connsiteY13" fmla="*/ 1879753 h 2381212"/>
                <a:gd name="connsiteX14" fmla="*/ 865315 w 2185638"/>
                <a:gd name="connsiteY14" fmla="*/ 1890880 h 2381212"/>
                <a:gd name="connsiteX15" fmla="*/ 955075 w 2185638"/>
                <a:gd name="connsiteY15" fmla="*/ 1894590 h 2381212"/>
                <a:gd name="connsiteX16" fmla="*/ 1047060 w 2185638"/>
                <a:gd name="connsiteY16" fmla="*/ 1890880 h 2381212"/>
                <a:gd name="connsiteX17" fmla="*/ 1104921 w 2185638"/>
                <a:gd name="connsiteY17" fmla="*/ 1879753 h 2381212"/>
                <a:gd name="connsiteX18" fmla="*/ 1136078 w 2185638"/>
                <a:gd name="connsiteY18" fmla="*/ 1861208 h 2381212"/>
                <a:gd name="connsiteX19" fmla="*/ 1144979 w 2185638"/>
                <a:gd name="connsiteY19" fmla="*/ 1835244 h 2381212"/>
                <a:gd name="connsiteX20" fmla="*/ 1144979 w 2185638"/>
                <a:gd name="connsiteY20" fmla="*/ 1488075 h 2381212"/>
                <a:gd name="connsiteX21" fmla="*/ 1315597 w 2185638"/>
                <a:gd name="connsiteY21" fmla="*/ 1488075 h 2381212"/>
                <a:gd name="connsiteX22" fmla="*/ 1357880 w 2185638"/>
                <a:gd name="connsiteY22" fmla="*/ 1448759 h 2381212"/>
                <a:gd name="connsiteX23" fmla="*/ 1373458 w 2185638"/>
                <a:gd name="connsiteY23" fmla="*/ 1333777 h 2381212"/>
                <a:gd name="connsiteX24" fmla="*/ 1356397 w 2185638"/>
                <a:gd name="connsiteY24" fmla="*/ 1212861 h 2381212"/>
                <a:gd name="connsiteX25" fmla="*/ 1315597 w 2185638"/>
                <a:gd name="connsiteY25" fmla="*/ 1176512 h 2381212"/>
                <a:gd name="connsiteX26" fmla="*/ 1144979 w 2185638"/>
                <a:gd name="connsiteY26" fmla="*/ 1176512 h 2381212"/>
                <a:gd name="connsiteX27" fmla="*/ 1144979 w 2185638"/>
                <a:gd name="connsiteY27" fmla="*/ 20764 h 2381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85638" h="2381212">
                  <a:moveTo>
                    <a:pt x="766655" y="293752"/>
                  </a:moveTo>
                  <a:lnTo>
                    <a:pt x="769622" y="293752"/>
                  </a:lnTo>
                  <a:lnTo>
                    <a:pt x="769622" y="1176512"/>
                  </a:lnTo>
                  <a:lnTo>
                    <a:pt x="260737" y="1176512"/>
                  </a:lnTo>
                  <a:close/>
                  <a:moveTo>
                    <a:pt x="1134051" y="0"/>
                  </a:moveTo>
                  <a:lnTo>
                    <a:pt x="2185638" y="912217"/>
                  </a:lnTo>
                  <a:lnTo>
                    <a:pt x="2185638" y="2381212"/>
                  </a:lnTo>
                  <a:lnTo>
                    <a:pt x="1035278" y="2381212"/>
                  </a:lnTo>
                  <a:lnTo>
                    <a:pt x="0" y="1483143"/>
                  </a:lnTo>
                  <a:lnTo>
                    <a:pt x="35224" y="1488075"/>
                  </a:lnTo>
                  <a:lnTo>
                    <a:pt x="769621" y="1488075"/>
                  </a:lnTo>
                  <a:lnTo>
                    <a:pt x="769621" y="1835244"/>
                  </a:lnTo>
                  <a:cubicBezTo>
                    <a:pt x="769621" y="1845135"/>
                    <a:pt x="772341" y="1853790"/>
                    <a:pt x="777781" y="1861208"/>
                  </a:cubicBezTo>
                  <a:cubicBezTo>
                    <a:pt x="783221" y="1868626"/>
                    <a:pt x="793112" y="1874808"/>
                    <a:pt x="807454" y="1879753"/>
                  </a:cubicBezTo>
                  <a:cubicBezTo>
                    <a:pt x="821795" y="1884699"/>
                    <a:pt x="841083" y="1888408"/>
                    <a:pt x="865315" y="1890880"/>
                  </a:cubicBezTo>
                  <a:cubicBezTo>
                    <a:pt x="889548" y="1893353"/>
                    <a:pt x="919468" y="1894590"/>
                    <a:pt x="955075" y="1894590"/>
                  </a:cubicBezTo>
                  <a:cubicBezTo>
                    <a:pt x="992660" y="1894590"/>
                    <a:pt x="1023322" y="1893353"/>
                    <a:pt x="1047060" y="1890880"/>
                  </a:cubicBezTo>
                  <a:cubicBezTo>
                    <a:pt x="1070798" y="1888408"/>
                    <a:pt x="1090085" y="1884699"/>
                    <a:pt x="1104921" y="1879753"/>
                  </a:cubicBezTo>
                  <a:cubicBezTo>
                    <a:pt x="1119758" y="1874808"/>
                    <a:pt x="1130143" y="1868626"/>
                    <a:pt x="1136078" y="1861208"/>
                  </a:cubicBezTo>
                  <a:cubicBezTo>
                    <a:pt x="1142012" y="1853790"/>
                    <a:pt x="1144979" y="1845135"/>
                    <a:pt x="1144979" y="1835244"/>
                  </a:cubicBezTo>
                  <a:lnTo>
                    <a:pt x="1144979" y="1488075"/>
                  </a:lnTo>
                  <a:lnTo>
                    <a:pt x="1315597" y="1488075"/>
                  </a:lnTo>
                  <a:cubicBezTo>
                    <a:pt x="1333400" y="1488075"/>
                    <a:pt x="1347495" y="1474969"/>
                    <a:pt x="1357880" y="1448759"/>
                  </a:cubicBezTo>
                  <a:cubicBezTo>
                    <a:pt x="1368266" y="1422548"/>
                    <a:pt x="1373458" y="1384221"/>
                    <a:pt x="1373458" y="1333777"/>
                  </a:cubicBezTo>
                  <a:cubicBezTo>
                    <a:pt x="1373458" y="1277399"/>
                    <a:pt x="1367771" y="1237094"/>
                    <a:pt x="1356397" y="1212861"/>
                  </a:cubicBezTo>
                  <a:cubicBezTo>
                    <a:pt x="1345022" y="1188629"/>
                    <a:pt x="1331422" y="1176512"/>
                    <a:pt x="1315597" y="1176512"/>
                  </a:cubicBezTo>
                  <a:lnTo>
                    <a:pt x="1144979" y="1176512"/>
                  </a:lnTo>
                  <a:lnTo>
                    <a:pt x="1144979" y="20764"/>
                  </a:lnTo>
                  <a:close/>
                </a:path>
              </a:pathLst>
            </a:custGeom>
            <a:solidFill>
              <a:srgbClr val="C27D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2492379" y="175153"/>
            <a:ext cx="6363298" cy="936103"/>
          </a:xfrm>
          <a:prstGeom prst="rect">
            <a:avLst/>
          </a:prstGeom>
          <a:solidFill>
            <a:srgbClr val="E8B84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17303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prstClr val="black"/>
                </a:solidFill>
              </a:rPr>
              <a:t>Sunan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bernama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asli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Raden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Paku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ini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adalah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</a:rPr>
              <a:t>salah</a:t>
            </a:r>
            <a:r>
              <a:rPr lang="en-US" sz="1600" dirty="0" smtClean="0">
                <a:solidFill>
                  <a:prstClr val="black"/>
                </a:solidFill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</a:rPr>
              <a:t>seorang</a:t>
            </a:r>
            <a:r>
              <a:rPr lang="en-US" sz="1600" dirty="0" smtClean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santri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Sunan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Ampel</a:t>
            </a:r>
            <a:r>
              <a:rPr lang="en-US" sz="1600" dirty="0">
                <a:solidFill>
                  <a:prstClr val="black"/>
                </a:solidFill>
              </a:rPr>
              <a:t>. </a:t>
            </a:r>
            <a:r>
              <a:rPr lang="en-US" sz="1600" dirty="0" err="1">
                <a:solidFill>
                  <a:prstClr val="black"/>
                </a:solidFill>
              </a:rPr>
              <a:t>Ia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mendirikan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</a:rPr>
              <a:t>pesantren</a:t>
            </a:r>
            <a:r>
              <a:rPr lang="en-US" sz="1600" dirty="0" smtClean="0">
                <a:solidFill>
                  <a:prstClr val="black"/>
                </a:solidFill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</a:rPr>
              <a:t>Giri</a:t>
            </a:r>
            <a:r>
              <a:rPr lang="en-US" sz="1600" dirty="0" smtClean="0">
                <a:solidFill>
                  <a:prstClr val="black"/>
                </a:solidFill>
              </a:rPr>
              <a:t>.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Ia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juga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dikenal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sebagai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seniman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smtClean="0">
                <a:solidFill>
                  <a:prstClr val="black"/>
                </a:solidFill>
              </a:rPr>
              <a:t>     yang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</a:rPr>
              <a:t>menciptakan</a:t>
            </a:r>
            <a:r>
              <a:rPr lang="en-US" sz="1600" dirty="0" smtClean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gending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Jawa</a:t>
            </a:r>
            <a:r>
              <a:rPr lang="en-US" sz="1600" dirty="0">
                <a:solidFill>
                  <a:prstClr val="black"/>
                </a:solidFill>
              </a:rPr>
              <a:t>, </a:t>
            </a:r>
            <a:r>
              <a:rPr lang="en-US" sz="1600" i="1" dirty="0" err="1">
                <a:solidFill>
                  <a:prstClr val="black"/>
                </a:solidFill>
              </a:rPr>
              <a:t>Asmaradana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i="1" dirty="0" err="1">
                <a:solidFill>
                  <a:prstClr val="black"/>
                </a:solidFill>
              </a:rPr>
              <a:t>Pucung</a:t>
            </a:r>
            <a:r>
              <a:rPr lang="en-US" sz="16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60131" y="1276350"/>
            <a:ext cx="2232248" cy="936103"/>
          </a:xfrm>
          <a:prstGeom prst="rect">
            <a:avLst/>
          </a:prstGeom>
          <a:noFill/>
          <a:ln w="31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36195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srgbClr val="7030A0"/>
                </a:solidFill>
              </a:rPr>
              <a:t> </a:t>
            </a:r>
            <a:r>
              <a:rPr lang="en-US" sz="1800" b="1" dirty="0" err="1" smtClean="0">
                <a:solidFill>
                  <a:srgbClr val="7030A0"/>
                </a:solidFill>
              </a:rPr>
              <a:t>Sunan</a:t>
            </a:r>
            <a:endParaRPr lang="en-US" sz="1800" b="1" dirty="0" smtClean="0">
              <a:solidFill>
                <a:srgbClr val="7030A0"/>
              </a:solidFill>
            </a:endParaRPr>
          </a:p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7030A0"/>
                </a:solidFill>
              </a:rPr>
              <a:t>Bonang</a:t>
            </a:r>
            <a:endParaRPr lang="en-US" sz="1800" b="1" dirty="0">
              <a:solidFill>
                <a:srgbClr val="7030A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492379" y="1276350"/>
            <a:ext cx="6363298" cy="936103"/>
          </a:xfrm>
          <a:prstGeom prst="rect">
            <a:avLst/>
          </a:prstGeom>
          <a:solidFill>
            <a:srgbClr val="7030A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17303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prstClr val="white"/>
                </a:solidFill>
              </a:rPr>
              <a:t>Sunan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dengan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nama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asli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Raden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Maulana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Makdum</a:t>
            </a:r>
            <a:r>
              <a:rPr lang="en-US" sz="1600" dirty="0" smtClean="0">
                <a:solidFill>
                  <a:prstClr val="white"/>
                </a:solidFill>
              </a:rPr>
              <a:t> Ibrahim </a:t>
            </a:r>
            <a:r>
              <a:rPr lang="en-US" sz="1600" dirty="0" err="1">
                <a:solidFill>
                  <a:prstClr val="white"/>
                </a:solidFill>
              </a:rPr>
              <a:t>ini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juga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endParaRPr lang="en-US" sz="1600" dirty="0" smtClean="0">
              <a:solidFill>
                <a:prstClr val="white"/>
              </a:solidFill>
            </a:endParaRPr>
          </a:p>
          <a:p>
            <a:pPr marL="17303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solidFill>
                  <a:prstClr val="white"/>
                </a:solidFill>
              </a:rPr>
              <a:t>seorang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seniman</a:t>
            </a:r>
            <a:r>
              <a:rPr lang="en-US" sz="1600" dirty="0">
                <a:solidFill>
                  <a:prstClr val="white"/>
                </a:solidFill>
              </a:rPr>
              <a:t> yang </a:t>
            </a:r>
            <a:r>
              <a:rPr lang="en-US" sz="1600" dirty="0" err="1" smtClean="0">
                <a:solidFill>
                  <a:prstClr val="white"/>
                </a:solidFill>
              </a:rPr>
              <a:t>menciptakan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gending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Jawa</a:t>
            </a:r>
            <a:r>
              <a:rPr lang="en-US" sz="1600" dirty="0">
                <a:solidFill>
                  <a:prstClr val="white"/>
                </a:solidFill>
              </a:rPr>
              <a:t>, </a:t>
            </a:r>
            <a:r>
              <a:rPr lang="en-US" sz="1600" i="1" dirty="0" err="1">
                <a:solidFill>
                  <a:prstClr val="white"/>
                </a:solidFill>
              </a:rPr>
              <a:t>Bonang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dan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i="1" dirty="0" err="1">
                <a:solidFill>
                  <a:prstClr val="white"/>
                </a:solidFill>
              </a:rPr>
              <a:t>Durma</a:t>
            </a:r>
            <a:r>
              <a:rPr lang="en-US" sz="1600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251320" y="1276350"/>
            <a:ext cx="1116124" cy="93610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8064A2"/>
                </a:solidFill>
              </a:rPr>
              <a:t>❺</a:t>
            </a:r>
            <a:endParaRPr lang="en-US" sz="4400" dirty="0">
              <a:solidFill>
                <a:srgbClr val="8064A2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60131" y="2419350"/>
            <a:ext cx="2232248" cy="936103"/>
          </a:xfrm>
          <a:prstGeom prst="rect">
            <a:avLst/>
          </a:prstGeom>
          <a:noFill/>
          <a:ln w="317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7F7F7F"/>
                </a:solidFill>
              </a:rPr>
              <a:t>Sunan</a:t>
            </a:r>
            <a:endParaRPr lang="en-US" sz="1800" b="1" dirty="0" smtClean="0">
              <a:solidFill>
                <a:srgbClr val="7F7F7F"/>
              </a:solidFill>
            </a:endParaRPr>
          </a:p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srgbClr val="7F7F7F"/>
                </a:solidFill>
              </a:rPr>
              <a:t>Kudus</a:t>
            </a:r>
            <a:endParaRPr lang="en-US" sz="1800" b="1" dirty="0">
              <a:solidFill>
                <a:srgbClr val="7F7F7F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492379" y="2419350"/>
            <a:ext cx="6363298" cy="936103"/>
          </a:xfrm>
          <a:prstGeom prst="rect">
            <a:avLst/>
          </a:prstGeom>
          <a:solidFill>
            <a:srgbClr val="7F7F7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17303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solidFill>
                  <a:prstClr val="white"/>
                </a:solidFill>
              </a:rPr>
              <a:t>Nama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asli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nya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Raden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Ja’far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Shadiq</a:t>
            </a:r>
            <a:r>
              <a:rPr lang="en-US" sz="1600" dirty="0">
                <a:solidFill>
                  <a:prstClr val="white"/>
                </a:solidFill>
              </a:rPr>
              <a:t>. </a:t>
            </a:r>
            <a:r>
              <a:rPr lang="en-US" sz="1600" dirty="0" err="1">
                <a:solidFill>
                  <a:prstClr val="white"/>
                </a:solidFill>
              </a:rPr>
              <a:t>Sunan</a:t>
            </a:r>
            <a:r>
              <a:rPr lang="en-US" sz="1600" dirty="0">
                <a:solidFill>
                  <a:prstClr val="white"/>
                </a:solidFill>
              </a:rPr>
              <a:t> Kudus </a:t>
            </a:r>
            <a:r>
              <a:rPr lang="en-US" sz="1600" dirty="0" err="1">
                <a:solidFill>
                  <a:prstClr val="white"/>
                </a:solidFill>
              </a:rPr>
              <a:t>banyak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berguru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pada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Sunan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Kalijaga</a:t>
            </a:r>
            <a:r>
              <a:rPr lang="en-US" sz="1600" dirty="0" smtClean="0">
                <a:solidFill>
                  <a:prstClr val="white"/>
                </a:solidFill>
              </a:rPr>
              <a:t>.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Ia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toleran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terhadap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budaya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setempat</a:t>
            </a:r>
            <a:r>
              <a:rPr lang="en-US" sz="1600" dirty="0" smtClean="0">
                <a:solidFill>
                  <a:prstClr val="white"/>
                </a:solidFill>
              </a:rPr>
              <a:t>, </a:t>
            </a:r>
            <a:r>
              <a:rPr lang="en-US" sz="1600" dirty="0" err="1" smtClean="0">
                <a:solidFill>
                  <a:prstClr val="white"/>
                </a:solidFill>
              </a:rPr>
              <a:t>terlihat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dari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arsitektur</a:t>
            </a:r>
            <a:r>
              <a:rPr lang="en-US" sz="1600" dirty="0">
                <a:solidFill>
                  <a:prstClr val="white"/>
                </a:solidFill>
              </a:rPr>
              <a:t> Masjid </a:t>
            </a:r>
            <a:r>
              <a:rPr lang="en-US" sz="1600" dirty="0" smtClean="0">
                <a:solidFill>
                  <a:prstClr val="white"/>
                </a:solidFill>
              </a:rPr>
              <a:t>Kudus.</a:t>
            </a: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51320" y="2419350"/>
            <a:ext cx="1116124" cy="93610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7F7F7F"/>
                </a:solidFill>
              </a:rPr>
              <a:t>❻</a:t>
            </a:r>
            <a:endParaRPr lang="en-US" sz="4400" dirty="0">
              <a:solidFill>
                <a:srgbClr val="7F7F7F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46993" y="3486150"/>
            <a:ext cx="2232248" cy="936103"/>
          </a:xfrm>
          <a:prstGeom prst="rect">
            <a:avLst/>
          </a:prstGeom>
          <a:noFill/>
          <a:ln w="3175"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7F7F7F"/>
                </a:solidFill>
              </a:rPr>
              <a:t>Sunan</a:t>
            </a:r>
            <a:endParaRPr lang="en-US" sz="1800" b="1" dirty="0" smtClean="0">
              <a:solidFill>
                <a:srgbClr val="7F7F7F"/>
              </a:solidFill>
            </a:endParaRPr>
          </a:p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7F7F7F"/>
                </a:solidFill>
              </a:rPr>
              <a:t>Kalijaga</a:t>
            </a:r>
            <a:endParaRPr lang="en-US" sz="1800" b="1" dirty="0">
              <a:solidFill>
                <a:srgbClr val="7F7F7F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479241" y="3486150"/>
            <a:ext cx="6363298" cy="936103"/>
          </a:xfrm>
          <a:prstGeom prst="rect">
            <a:avLst/>
          </a:prstGeom>
          <a:solidFill>
            <a:srgbClr val="4F81B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17303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solidFill>
                  <a:prstClr val="white"/>
                </a:solidFill>
              </a:rPr>
              <a:t>Nama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aslinya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Raden</a:t>
            </a:r>
            <a:r>
              <a:rPr lang="en-US" sz="1600" dirty="0">
                <a:solidFill>
                  <a:prstClr val="white"/>
                </a:solidFill>
              </a:rPr>
              <a:t> Said. </a:t>
            </a:r>
            <a:r>
              <a:rPr lang="en-US" sz="1600" dirty="0" err="1">
                <a:solidFill>
                  <a:prstClr val="white"/>
                </a:solidFill>
              </a:rPr>
              <a:t>Dalam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menyebarkan</a:t>
            </a:r>
            <a:r>
              <a:rPr lang="en-US" sz="1600" dirty="0">
                <a:solidFill>
                  <a:prstClr val="white"/>
                </a:solidFill>
              </a:rPr>
              <a:t> agama </a:t>
            </a:r>
            <a:r>
              <a:rPr lang="en-US" sz="1600" dirty="0" smtClean="0">
                <a:solidFill>
                  <a:prstClr val="white"/>
                </a:solidFill>
              </a:rPr>
              <a:t>Islam, </a:t>
            </a:r>
            <a:r>
              <a:rPr lang="en-US" sz="1600" dirty="0" err="1" smtClean="0">
                <a:solidFill>
                  <a:prstClr val="white"/>
                </a:solidFill>
              </a:rPr>
              <a:t>ia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memanfaatkan</a:t>
            </a:r>
            <a:r>
              <a:rPr lang="en-US" sz="1600" dirty="0">
                <a:solidFill>
                  <a:prstClr val="white"/>
                </a:solidFill>
              </a:rPr>
              <a:t> media </a:t>
            </a:r>
            <a:r>
              <a:rPr lang="en-US" sz="1600" dirty="0" err="1">
                <a:solidFill>
                  <a:prstClr val="white"/>
                </a:solidFill>
              </a:rPr>
              <a:t>wayang</a:t>
            </a:r>
            <a:r>
              <a:rPr lang="en-US" sz="1600" dirty="0">
                <a:solidFill>
                  <a:prstClr val="white"/>
                </a:solidFill>
              </a:rPr>
              <a:t>, yang </a:t>
            </a:r>
            <a:r>
              <a:rPr lang="en-US" sz="1600" dirty="0" err="1">
                <a:solidFill>
                  <a:prstClr val="white"/>
                </a:solidFill>
              </a:rPr>
              <a:t>sudah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sangat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dikenal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masyarakat</a:t>
            </a:r>
            <a:r>
              <a:rPr lang="en-US" sz="1600" dirty="0" smtClean="0">
                <a:solidFill>
                  <a:prstClr val="white"/>
                </a:solidFill>
              </a:rPr>
              <a:t>  </a:t>
            </a:r>
            <a:r>
              <a:rPr lang="en-US" sz="1600" dirty="0" err="1" smtClean="0">
                <a:solidFill>
                  <a:prstClr val="white"/>
                </a:solidFill>
              </a:rPr>
              <a:t>sejak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masa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praaksara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hingga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masuknya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smtClean="0">
                <a:solidFill>
                  <a:prstClr val="white"/>
                </a:solidFill>
              </a:rPr>
              <a:t>Hindu-Buddha</a:t>
            </a:r>
            <a:r>
              <a:rPr lang="en-US" sz="1600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238182" y="3486150"/>
            <a:ext cx="1116124" cy="93610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4F81BD"/>
                </a:solidFill>
              </a:rPr>
              <a:t>❼</a:t>
            </a:r>
            <a:endParaRPr lang="en-US" sz="4400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66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0" grpId="0" animBg="1"/>
      <p:bldP spid="31" grpId="0" animBg="1"/>
      <p:bldP spid="32" grpId="0" animBg="1"/>
      <p:bldP spid="33" grpId="0"/>
      <p:bldP spid="34" grpId="0" animBg="1"/>
      <p:bldP spid="35" grpId="0" animBg="1"/>
      <p:bldP spid="36" grpId="0"/>
      <p:bldP spid="37" grpId="0" animBg="1"/>
      <p:bldP spid="38" grpId="0" animBg="1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60131" y="1370995"/>
            <a:ext cx="2232248" cy="936103"/>
          </a:xfrm>
          <a:prstGeom prst="rect">
            <a:avLst/>
          </a:pr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4BACC6">
                    <a:lumMod val="50000"/>
                  </a:srgbClr>
                </a:solidFill>
              </a:rPr>
              <a:t>Sunan</a:t>
            </a:r>
            <a:endParaRPr lang="en-US" sz="1800" b="1" dirty="0" smtClean="0">
              <a:solidFill>
                <a:srgbClr val="4BACC6">
                  <a:lumMod val="50000"/>
                </a:srgbClr>
              </a:solidFill>
            </a:endParaRPr>
          </a:p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4BACC6">
                    <a:lumMod val="50000"/>
                  </a:srgbClr>
                </a:solidFill>
              </a:rPr>
              <a:t>Muria</a:t>
            </a:r>
            <a:endParaRPr lang="en-US" sz="1800" b="1" dirty="0">
              <a:solidFill>
                <a:srgbClr val="4BACC6">
                  <a:lumMod val="5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92379" y="1370995"/>
            <a:ext cx="6363298" cy="93610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17303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prstClr val="white"/>
                </a:solidFill>
              </a:rPr>
              <a:t>Sunan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dengan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nama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asli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Raden</a:t>
            </a:r>
            <a:r>
              <a:rPr lang="en-US" sz="1600" dirty="0">
                <a:solidFill>
                  <a:prstClr val="white"/>
                </a:solidFill>
              </a:rPr>
              <a:t> Umar Said </a:t>
            </a:r>
            <a:r>
              <a:rPr lang="en-US" sz="1600" dirty="0" err="1">
                <a:solidFill>
                  <a:prstClr val="white"/>
                </a:solidFill>
              </a:rPr>
              <a:t>ini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adalah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putra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dari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Sunan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Kalijaga</a:t>
            </a:r>
            <a:r>
              <a:rPr lang="en-US" sz="1600" dirty="0">
                <a:solidFill>
                  <a:prstClr val="white"/>
                </a:solidFill>
              </a:rPr>
              <a:t>. </a:t>
            </a:r>
            <a:r>
              <a:rPr lang="en-US" sz="1600" dirty="0" err="1">
                <a:solidFill>
                  <a:prstClr val="white"/>
                </a:solidFill>
              </a:rPr>
              <a:t>Ia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tinggal</a:t>
            </a:r>
            <a:r>
              <a:rPr lang="en-US" sz="1600" dirty="0">
                <a:solidFill>
                  <a:prstClr val="white"/>
                </a:solidFill>
              </a:rPr>
              <a:t> di kaki </a:t>
            </a:r>
            <a:r>
              <a:rPr lang="en-US" sz="1600" dirty="0" err="1">
                <a:solidFill>
                  <a:prstClr val="white"/>
                </a:solidFill>
              </a:rPr>
              <a:t>Gunung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Muria</a:t>
            </a:r>
            <a:r>
              <a:rPr lang="en-US" sz="1600" dirty="0" smtClean="0">
                <a:solidFill>
                  <a:prstClr val="white"/>
                </a:solidFill>
              </a:rPr>
              <a:t>, </a:t>
            </a:r>
            <a:r>
              <a:rPr lang="en-US" sz="1600" dirty="0" err="1" smtClean="0">
                <a:solidFill>
                  <a:prstClr val="white"/>
                </a:solidFill>
              </a:rPr>
              <a:t>Jawa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>
                <a:solidFill>
                  <a:prstClr val="white"/>
                </a:solidFill>
              </a:rPr>
              <a:t>Tengah. </a:t>
            </a:r>
            <a:r>
              <a:rPr lang="sv-SE" sz="1600" dirty="0" smtClean="0">
                <a:solidFill>
                  <a:prstClr val="white"/>
                </a:solidFill>
              </a:rPr>
              <a:t>Salah </a:t>
            </a:r>
            <a:r>
              <a:rPr lang="sv-SE" sz="1600" dirty="0">
                <a:solidFill>
                  <a:prstClr val="white"/>
                </a:solidFill>
              </a:rPr>
              <a:t>satu hasil dakwahnya </a:t>
            </a:r>
            <a:r>
              <a:rPr lang="sv-SE" sz="1600" dirty="0" smtClean="0">
                <a:solidFill>
                  <a:prstClr val="white"/>
                </a:solidFill>
              </a:rPr>
              <a:t>lewat seni </a:t>
            </a:r>
            <a:r>
              <a:rPr lang="sv-SE" sz="1600" dirty="0">
                <a:solidFill>
                  <a:prstClr val="white"/>
                </a:solidFill>
              </a:rPr>
              <a:t>adalah tembang </a:t>
            </a:r>
            <a:r>
              <a:rPr lang="sv-SE" sz="1600" i="1" dirty="0">
                <a:solidFill>
                  <a:prstClr val="white"/>
                </a:solidFill>
              </a:rPr>
              <a:t>Sinom</a:t>
            </a:r>
            <a:r>
              <a:rPr lang="sv-SE" sz="1600" dirty="0">
                <a:solidFill>
                  <a:prstClr val="white"/>
                </a:solidFill>
              </a:rPr>
              <a:t> dan </a:t>
            </a:r>
            <a:r>
              <a:rPr lang="sv-SE" sz="1600" i="1" dirty="0">
                <a:solidFill>
                  <a:prstClr val="white"/>
                </a:solidFill>
              </a:rPr>
              <a:t>Kinanti</a:t>
            </a:r>
            <a:r>
              <a:rPr lang="sv-SE" sz="1600" dirty="0">
                <a:solidFill>
                  <a:prstClr val="white"/>
                </a:solidFill>
              </a:rPr>
              <a:t>.</a:t>
            </a: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60131" y="2526821"/>
            <a:ext cx="2232248" cy="936103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36195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srgbClr val="7030A0"/>
                </a:solidFill>
              </a:rPr>
              <a:t> </a:t>
            </a:r>
            <a:r>
              <a:rPr lang="en-US" sz="1800" b="1" dirty="0" err="1" smtClean="0">
                <a:solidFill>
                  <a:srgbClr val="F79646">
                    <a:lumMod val="75000"/>
                  </a:srgbClr>
                </a:solidFill>
              </a:rPr>
              <a:t>Sunan</a:t>
            </a:r>
            <a:endParaRPr lang="en-US" sz="1800" b="1" dirty="0" smtClean="0">
              <a:solidFill>
                <a:srgbClr val="F79646">
                  <a:lumMod val="75000"/>
                </a:srgbClr>
              </a:solidFill>
            </a:endParaRPr>
          </a:p>
          <a:p>
            <a:pPr marL="441325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 smtClean="0">
                <a:solidFill>
                  <a:srgbClr val="F79646">
                    <a:lumMod val="75000"/>
                  </a:srgbClr>
                </a:solidFill>
              </a:rPr>
              <a:t>Drajat</a:t>
            </a:r>
            <a:endParaRPr lang="en-US" sz="1800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92379" y="2526821"/>
            <a:ext cx="6363298" cy="93610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marL="17303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prstClr val="white"/>
                </a:solidFill>
              </a:rPr>
              <a:t>Sunan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dengan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nama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Maunat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Syarifuddin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ini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menyebarkan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>
                <a:solidFill>
                  <a:prstClr val="white"/>
                </a:solidFill>
              </a:rPr>
              <a:t>agama Islam </a:t>
            </a:r>
            <a:endParaRPr lang="en-US" sz="1600" dirty="0" smtClean="0">
              <a:solidFill>
                <a:prstClr val="white"/>
              </a:solidFill>
            </a:endParaRPr>
          </a:p>
          <a:p>
            <a:pPr marL="17303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prstClr val="white"/>
                </a:solidFill>
              </a:rPr>
              <a:t>di </a:t>
            </a:r>
            <a:r>
              <a:rPr lang="en-US" sz="1600" dirty="0" err="1">
                <a:solidFill>
                  <a:prstClr val="white"/>
                </a:solidFill>
              </a:rPr>
              <a:t>daerah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Jawa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Timur</a:t>
            </a:r>
            <a:r>
              <a:rPr lang="en-US" sz="1600" dirty="0">
                <a:solidFill>
                  <a:prstClr val="white"/>
                </a:solidFill>
              </a:rPr>
              <a:t>. </a:t>
            </a:r>
            <a:r>
              <a:rPr lang="en-US" sz="1600" dirty="0" err="1">
                <a:solidFill>
                  <a:prstClr val="white"/>
                </a:solidFill>
              </a:rPr>
              <a:t>Ia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dikenal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berjiwa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sosial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karena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sangat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peduli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terhadap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kaum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miskin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 smtClean="0">
                <a:solidFill>
                  <a:prstClr val="white"/>
                </a:solidFill>
              </a:rPr>
              <a:t>dan</a:t>
            </a:r>
            <a:r>
              <a:rPr lang="en-US" sz="1600" dirty="0" smtClean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duafa</a:t>
            </a:r>
            <a:r>
              <a:rPr lang="en-US" sz="1600" dirty="0">
                <a:solidFill>
                  <a:prstClr val="white"/>
                </a:solidFill>
              </a:rPr>
              <a:t>. </a:t>
            </a:r>
            <a:r>
              <a:rPr lang="en-US" sz="1600" dirty="0" err="1">
                <a:solidFill>
                  <a:prstClr val="white"/>
                </a:solidFill>
              </a:rPr>
              <a:t>Ia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menciptakan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gending</a:t>
            </a:r>
            <a:r>
              <a:rPr lang="en-US" sz="1600" dirty="0">
                <a:solidFill>
                  <a:prstClr val="white"/>
                </a:solidFill>
              </a:rPr>
              <a:t> </a:t>
            </a:r>
            <a:r>
              <a:rPr lang="en-US" sz="1600" dirty="0" err="1">
                <a:solidFill>
                  <a:prstClr val="white"/>
                </a:solidFill>
              </a:rPr>
              <a:t>Jawa</a:t>
            </a:r>
            <a:r>
              <a:rPr lang="en-US" sz="1600" dirty="0">
                <a:solidFill>
                  <a:prstClr val="white"/>
                </a:solidFill>
              </a:rPr>
              <a:t>, </a:t>
            </a:r>
            <a:r>
              <a:rPr lang="en-US" sz="1600" i="1" dirty="0" err="1">
                <a:solidFill>
                  <a:prstClr val="white"/>
                </a:solidFill>
              </a:rPr>
              <a:t>Pangkur</a:t>
            </a:r>
            <a:r>
              <a:rPr lang="en-US" sz="1600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1320" y="2526821"/>
            <a:ext cx="1116124" cy="93610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79646">
                    <a:lumMod val="75000"/>
                  </a:srgbClr>
                </a:solidFill>
              </a:rPr>
              <a:t>❾</a:t>
            </a:r>
            <a:endParaRPr lang="en-US" sz="4400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5476" y="1356756"/>
            <a:ext cx="1116124" cy="93610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4BACC6">
                    <a:lumMod val="50000"/>
                  </a:srgbClr>
                </a:solidFill>
              </a:rPr>
              <a:t>❽</a:t>
            </a:r>
            <a:endParaRPr lang="en-US" sz="4400" dirty="0">
              <a:solidFill>
                <a:srgbClr val="4BACC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56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imandra template">
  <a:themeElements>
    <a:clrScheme name="Custom 347">
      <a:dk1>
        <a:srgbClr val="24283B"/>
      </a:dk1>
      <a:lt1>
        <a:srgbClr val="FFFFFF"/>
      </a:lt1>
      <a:dk2>
        <a:srgbClr val="80828B"/>
      </a:dk2>
      <a:lt2>
        <a:srgbClr val="EAECF0"/>
      </a:lt2>
      <a:accent1>
        <a:srgbClr val="FFCE00"/>
      </a:accent1>
      <a:accent2>
        <a:srgbClr val="FFF14C"/>
      </a:accent2>
      <a:accent3>
        <a:srgbClr val="9FE2D0"/>
      </a:accent3>
      <a:accent4>
        <a:srgbClr val="1AB6D1"/>
      </a:accent4>
      <a:accent5>
        <a:srgbClr val="0784B1"/>
      </a:accent5>
      <a:accent6>
        <a:srgbClr val="EE7673"/>
      </a:accent6>
      <a:hlink>
        <a:srgbClr val="3180BD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7595149</TotalTime>
  <Words>2604</Words>
  <Application>Microsoft Office PowerPoint</Application>
  <PresentationFormat>On-screen Show (16:9)</PresentationFormat>
  <Paragraphs>270</Paragraphs>
  <Slides>43</Slides>
  <Notes>13</Notes>
  <HiddenSlides>0</HiddenSlides>
  <MMClips>1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Office Theme</vt:lpstr>
      <vt:lpstr>Timandra template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nugraha</dc:creator>
  <cp:lastModifiedBy>Rifki Kurniawan</cp:lastModifiedBy>
  <cp:revision>147</cp:revision>
  <dcterms:created xsi:type="dcterms:W3CDTF">2007-12-31T17:06:08Z</dcterms:created>
  <dcterms:modified xsi:type="dcterms:W3CDTF">2022-06-14T08:40:29Z</dcterms:modified>
</cp:coreProperties>
</file>