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6"/>
  </p:notesMasterIdLst>
  <p:sldIdLst>
    <p:sldId id="261" r:id="rId2"/>
    <p:sldId id="262" r:id="rId3"/>
    <p:sldId id="256" r:id="rId4"/>
    <p:sldId id="265" r:id="rId5"/>
    <p:sldId id="266" r:id="rId6"/>
    <p:sldId id="271" r:id="rId7"/>
    <p:sldId id="258" r:id="rId8"/>
    <p:sldId id="272" r:id="rId9"/>
    <p:sldId id="267" r:id="rId10"/>
    <p:sldId id="268" r:id="rId11"/>
    <p:sldId id="269" r:id="rId12"/>
    <p:sldId id="270" r:id="rId13"/>
    <p:sldId id="259" r:id="rId14"/>
    <p:sldId id="260" r:id="rId15"/>
  </p:sldIdLst>
  <p:sldSz cx="18288000" cy="10287000"/>
  <p:notesSz cx="6858000" cy="9144000"/>
  <p:embeddedFontLst>
    <p:embeddedFont>
      <p:font typeface="Calibri" panose="020F0502020204030204" pitchFamily="34" charset="0"/>
      <p:regular r:id="rId17"/>
      <p:bold r:id="rId18"/>
      <p:italic r:id="rId19"/>
      <p:boldItalic r:id="rId20"/>
    </p:embeddedFont>
    <p:embeddedFont>
      <p:font typeface="Adobe Naskh Medium" panose="01010101010101010101" pitchFamily="50" charset="-78"/>
      <p:regular r:id="rId21"/>
    </p:embeddedFont>
    <p:embeddedFont>
      <p:font typeface="Bitter Bold" panose="020B0604020202020204" charset="0"/>
      <p:regular r:id="rId22"/>
    </p:embeddedFont>
    <p:embeddedFont>
      <p:font typeface="ＭＳ Ｐゴシック" panose="020B0600070205080204" pitchFamily="34" charset="-128"/>
      <p:regular r:id="rId23"/>
    </p:embeddedFont>
    <p:embeddedFont>
      <p:font typeface="Chunk Five" panose="020B0604020202020204" charset="0"/>
      <p:regular r:id="rId2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9F18"/>
    <a:srgbClr val="FDE0A0"/>
    <a:srgbClr val="FFCC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44" d="100"/>
          <a:sy n="44" d="100"/>
        </p:scale>
        <p:origin x="792"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7.fntdata"/><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0C2B5D-68B6-45DE-8AA7-818EB4E9C200}" type="datetimeFigureOut">
              <a:rPr lang="en-US" smtClean="0"/>
              <a:t>8/16/2022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72D04E-1E9B-469B-9406-5E5E3B34082A}" type="slidenum">
              <a:rPr lang="en-US" smtClean="0"/>
              <a:t>‹#›</a:t>
            </a:fld>
            <a:endParaRPr lang="en-US"/>
          </a:p>
        </p:txBody>
      </p:sp>
    </p:spTree>
    <p:extLst>
      <p:ext uri="{BB962C8B-B14F-4D97-AF65-F5344CB8AC3E}">
        <p14:creationId xmlns:p14="http://schemas.microsoft.com/office/powerpoint/2010/main" val="13204801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D72D04E-1E9B-469B-9406-5E5E3B34082A}" type="slidenum">
              <a:rPr lang="en-US" smtClean="0"/>
              <a:t>9</a:t>
            </a:fld>
            <a:endParaRPr lang="en-US"/>
          </a:p>
        </p:txBody>
      </p:sp>
    </p:spTree>
    <p:extLst>
      <p:ext uri="{BB962C8B-B14F-4D97-AF65-F5344CB8AC3E}">
        <p14:creationId xmlns:p14="http://schemas.microsoft.com/office/powerpoint/2010/main" val="28831634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8/16/2022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8/16/2022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8/16/2022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3" Type="http://schemas.openxmlformats.org/officeDocument/2006/relationships/image" Target="../media/image38.svg"/><Relationship Id="rId18" Type="http://schemas.openxmlformats.org/officeDocument/2006/relationships/image" Target="../media/image42.svg"/><Relationship Id="rId26" Type="http://schemas.openxmlformats.org/officeDocument/2006/relationships/image" Target="../media/image36.png"/><Relationship Id="rId3" Type="http://schemas.openxmlformats.org/officeDocument/2006/relationships/image" Target="../media/image30.svg"/><Relationship Id="rId21" Type="http://schemas.openxmlformats.org/officeDocument/2006/relationships/image" Target="../media/image33.png"/><Relationship Id="rId34" Type="http://schemas.openxmlformats.org/officeDocument/2006/relationships/image" Target="../media/image41.png"/><Relationship Id="rId7" Type="http://schemas.openxmlformats.org/officeDocument/2006/relationships/image" Target="../media/image20.svg"/><Relationship Id="rId12" Type="http://schemas.openxmlformats.org/officeDocument/2006/relationships/image" Target="../media/image28.png"/><Relationship Id="rId17" Type="http://schemas.openxmlformats.org/officeDocument/2006/relationships/image" Target="../media/image31.png"/><Relationship Id="rId25" Type="http://schemas.openxmlformats.org/officeDocument/2006/relationships/image" Target="../media/image46.svg"/><Relationship Id="rId33" Type="http://schemas.openxmlformats.org/officeDocument/2006/relationships/image" Target="../media/image52.svg"/><Relationship Id="rId2" Type="http://schemas.openxmlformats.org/officeDocument/2006/relationships/image" Target="../media/image24.png"/><Relationship Id="rId16" Type="http://schemas.openxmlformats.org/officeDocument/2006/relationships/image" Target="../media/image40.svg"/><Relationship Id="rId20" Type="http://schemas.openxmlformats.org/officeDocument/2006/relationships/image" Target="../media/image14.svg"/><Relationship Id="rId29" Type="http://schemas.openxmlformats.org/officeDocument/2006/relationships/image" Target="../media/image38.png"/><Relationship Id="rId1" Type="http://schemas.openxmlformats.org/officeDocument/2006/relationships/slideLayout" Target="../slideLayouts/slideLayout7.xml"/><Relationship Id="rId6" Type="http://schemas.openxmlformats.org/officeDocument/2006/relationships/image" Target="../media/image14.png"/><Relationship Id="rId11" Type="http://schemas.openxmlformats.org/officeDocument/2006/relationships/image" Target="../media/image36.svg"/><Relationship Id="rId24" Type="http://schemas.openxmlformats.org/officeDocument/2006/relationships/image" Target="../media/image35.png"/><Relationship Id="rId32" Type="http://schemas.openxmlformats.org/officeDocument/2006/relationships/image" Target="../media/image40.png"/><Relationship Id="rId5" Type="http://schemas.openxmlformats.org/officeDocument/2006/relationships/image" Target="../media/image32.svg"/><Relationship Id="rId15" Type="http://schemas.openxmlformats.org/officeDocument/2006/relationships/image" Target="../media/image30.png"/><Relationship Id="rId23" Type="http://schemas.openxmlformats.org/officeDocument/2006/relationships/image" Target="../media/image44.svg"/><Relationship Id="rId28" Type="http://schemas.openxmlformats.org/officeDocument/2006/relationships/image" Target="../media/image37.png"/><Relationship Id="rId10" Type="http://schemas.openxmlformats.org/officeDocument/2006/relationships/image" Target="../media/image27.png"/><Relationship Id="rId19" Type="http://schemas.openxmlformats.org/officeDocument/2006/relationships/image" Target="../media/image32.png"/><Relationship Id="rId31" Type="http://schemas.openxmlformats.org/officeDocument/2006/relationships/image" Target="../media/image50.svg"/><Relationship Id="rId4" Type="http://schemas.openxmlformats.org/officeDocument/2006/relationships/image" Target="../media/image25.png"/><Relationship Id="rId9" Type="http://schemas.openxmlformats.org/officeDocument/2006/relationships/image" Target="../media/image34.svg"/><Relationship Id="rId14" Type="http://schemas.openxmlformats.org/officeDocument/2006/relationships/image" Target="../media/image29.png"/><Relationship Id="rId22" Type="http://schemas.openxmlformats.org/officeDocument/2006/relationships/image" Target="../media/image34.png"/><Relationship Id="rId27" Type="http://schemas.openxmlformats.org/officeDocument/2006/relationships/image" Target="../media/image48.svg"/><Relationship Id="rId30" Type="http://schemas.openxmlformats.org/officeDocument/2006/relationships/image" Target="../media/image39.png"/><Relationship Id="rId35" Type="http://schemas.openxmlformats.org/officeDocument/2006/relationships/image" Target="../media/image20.png"/><Relationship Id="rId8" Type="http://schemas.openxmlformats.org/officeDocument/2006/relationships/image" Target="../media/image26.png"/></Relationships>
</file>

<file path=ppt/slides/_rels/slide11.xml.rels><?xml version="1.0" encoding="UTF-8" standalone="yes"?>
<Relationships xmlns="http://schemas.openxmlformats.org/package/2006/relationships"><Relationship Id="rId13" Type="http://schemas.openxmlformats.org/officeDocument/2006/relationships/image" Target="../media/image38.svg"/><Relationship Id="rId18" Type="http://schemas.openxmlformats.org/officeDocument/2006/relationships/image" Target="../media/image42.svg"/><Relationship Id="rId26" Type="http://schemas.openxmlformats.org/officeDocument/2006/relationships/image" Target="../media/image36.png"/><Relationship Id="rId3" Type="http://schemas.openxmlformats.org/officeDocument/2006/relationships/image" Target="../media/image30.svg"/><Relationship Id="rId21" Type="http://schemas.openxmlformats.org/officeDocument/2006/relationships/image" Target="../media/image33.png"/><Relationship Id="rId34" Type="http://schemas.openxmlformats.org/officeDocument/2006/relationships/image" Target="../media/image41.png"/><Relationship Id="rId7" Type="http://schemas.openxmlformats.org/officeDocument/2006/relationships/image" Target="../media/image20.svg"/><Relationship Id="rId12" Type="http://schemas.openxmlformats.org/officeDocument/2006/relationships/image" Target="../media/image28.png"/><Relationship Id="rId17" Type="http://schemas.openxmlformats.org/officeDocument/2006/relationships/image" Target="../media/image31.png"/><Relationship Id="rId25" Type="http://schemas.openxmlformats.org/officeDocument/2006/relationships/image" Target="../media/image46.svg"/><Relationship Id="rId33" Type="http://schemas.openxmlformats.org/officeDocument/2006/relationships/image" Target="../media/image52.svg"/><Relationship Id="rId2" Type="http://schemas.openxmlformats.org/officeDocument/2006/relationships/image" Target="../media/image24.png"/><Relationship Id="rId16" Type="http://schemas.openxmlformats.org/officeDocument/2006/relationships/image" Target="../media/image40.svg"/><Relationship Id="rId20" Type="http://schemas.openxmlformats.org/officeDocument/2006/relationships/image" Target="../media/image14.svg"/><Relationship Id="rId29" Type="http://schemas.openxmlformats.org/officeDocument/2006/relationships/image" Target="../media/image38.png"/><Relationship Id="rId1" Type="http://schemas.openxmlformats.org/officeDocument/2006/relationships/slideLayout" Target="../slideLayouts/slideLayout7.xml"/><Relationship Id="rId6" Type="http://schemas.openxmlformats.org/officeDocument/2006/relationships/image" Target="../media/image14.png"/><Relationship Id="rId11" Type="http://schemas.openxmlformats.org/officeDocument/2006/relationships/image" Target="../media/image36.svg"/><Relationship Id="rId24" Type="http://schemas.openxmlformats.org/officeDocument/2006/relationships/image" Target="../media/image35.png"/><Relationship Id="rId32" Type="http://schemas.openxmlformats.org/officeDocument/2006/relationships/image" Target="../media/image40.png"/><Relationship Id="rId5" Type="http://schemas.openxmlformats.org/officeDocument/2006/relationships/image" Target="../media/image32.svg"/><Relationship Id="rId15" Type="http://schemas.openxmlformats.org/officeDocument/2006/relationships/image" Target="../media/image30.png"/><Relationship Id="rId23" Type="http://schemas.openxmlformats.org/officeDocument/2006/relationships/image" Target="../media/image44.svg"/><Relationship Id="rId28" Type="http://schemas.openxmlformats.org/officeDocument/2006/relationships/image" Target="../media/image37.png"/><Relationship Id="rId10" Type="http://schemas.openxmlformats.org/officeDocument/2006/relationships/image" Target="../media/image27.png"/><Relationship Id="rId19" Type="http://schemas.openxmlformats.org/officeDocument/2006/relationships/image" Target="../media/image32.png"/><Relationship Id="rId31" Type="http://schemas.openxmlformats.org/officeDocument/2006/relationships/image" Target="../media/image50.svg"/><Relationship Id="rId4" Type="http://schemas.openxmlformats.org/officeDocument/2006/relationships/image" Target="../media/image25.png"/><Relationship Id="rId9" Type="http://schemas.openxmlformats.org/officeDocument/2006/relationships/image" Target="../media/image34.svg"/><Relationship Id="rId14" Type="http://schemas.openxmlformats.org/officeDocument/2006/relationships/image" Target="../media/image29.png"/><Relationship Id="rId22" Type="http://schemas.openxmlformats.org/officeDocument/2006/relationships/image" Target="../media/image34.png"/><Relationship Id="rId27" Type="http://schemas.openxmlformats.org/officeDocument/2006/relationships/image" Target="../media/image48.svg"/><Relationship Id="rId30" Type="http://schemas.openxmlformats.org/officeDocument/2006/relationships/image" Target="../media/image39.png"/><Relationship Id="rId35" Type="http://schemas.openxmlformats.org/officeDocument/2006/relationships/image" Target="../media/image20.png"/><Relationship Id="rId8" Type="http://schemas.openxmlformats.org/officeDocument/2006/relationships/image" Target="../media/image26.png"/></Relationships>
</file>

<file path=ppt/slides/_rels/slide12.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6.svg"/><Relationship Id="rId3" Type="http://schemas.openxmlformats.org/officeDocument/2006/relationships/image" Target="../media/image8.svg"/><Relationship Id="rId7" Type="http://schemas.openxmlformats.org/officeDocument/2006/relationships/image" Target="../media/image56.svg"/><Relationship Id="rId12"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22.png"/><Relationship Id="rId11" Type="http://schemas.openxmlformats.org/officeDocument/2006/relationships/image" Target="../media/image58.svg"/><Relationship Id="rId5" Type="http://schemas.openxmlformats.org/officeDocument/2006/relationships/image" Target="../media/image54.svg"/><Relationship Id="rId15" Type="http://schemas.openxmlformats.org/officeDocument/2006/relationships/image" Target="../media/image20.png"/><Relationship Id="rId10" Type="http://schemas.openxmlformats.org/officeDocument/2006/relationships/image" Target="../media/image23.png"/><Relationship Id="rId4" Type="http://schemas.openxmlformats.org/officeDocument/2006/relationships/image" Target="../media/image21.png"/><Relationship Id="rId9" Type="http://schemas.openxmlformats.org/officeDocument/2006/relationships/image" Target="../media/image2.svg"/><Relationship Id="rId14" Type="http://schemas.openxmlformats.org/officeDocument/2006/relationships/image" Target="../media/image5.png"/></Relationships>
</file>

<file path=ppt/slides/_rels/slide13.xml.rels><?xml version="1.0" encoding="UTF-8" standalone="yes"?>
<Relationships xmlns="http://schemas.openxmlformats.org/package/2006/relationships"><Relationship Id="rId13" Type="http://schemas.openxmlformats.org/officeDocument/2006/relationships/image" Target="../media/image12.svg"/><Relationship Id="rId18" Type="http://schemas.openxmlformats.org/officeDocument/2006/relationships/image" Target="../media/image12.png"/><Relationship Id="rId26" Type="http://schemas.openxmlformats.org/officeDocument/2006/relationships/image" Target="../media/image16.png"/><Relationship Id="rId3" Type="http://schemas.openxmlformats.org/officeDocument/2006/relationships/image" Target="../media/image2.svg"/><Relationship Id="rId21" Type="http://schemas.openxmlformats.org/officeDocument/2006/relationships/image" Target="../media/image18.svg"/><Relationship Id="rId7" Type="http://schemas.openxmlformats.org/officeDocument/2006/relationships/image" Target="../media/image6.svg"/><Relationship Id="rId12" Type="http://schemas.openxmlformats.org/officeDocument/2006/relationships/image" Target="../media/image8.png"/><Relationship Id="rId17" Type="http://schemas.openxmlformats.org/officeDocument/2006/relationships/image" Target="../media/image11.png"/><Relationship Id="rId25" Type="http://schemas.openxmlformats.org/officeDocument/2006/relationships/image" Target="../media/image22.svg"/><Relationship Id="rId33" Type="http://schemas.openxmlformats.org/officeDocument/2006/relationships/image" Target="../media/image20.png"/><Relationship Id="rId2" Type="http://schemas.openxmlformats.org/officeDocument/2006/relationships/image" Target="../media/image3.png"/><Relationship Id="rId16" Type="http://schemas.openxmlformats.org/officeDocument/2006/relationships/image" Target="../media/image14.svg"/><Relationship Id="rId20" Type="http://schemas.openxmlformats.org/officeDocument/2006/relationships/image" Target="../media/image13.png"/><Relationship Id="rId29" Type="http://schemas.openxmlformats.org/officeDocument/2006/relationships/image" Target="../media/image26.sv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svg"/><Relationship Id="rId24" Type="http://schemas.openxmlformats.org/officeDocument/2006/relationships/image" Target="../media/image15.png"/><Relationship Id="rId32" Type="http://schemas.openxmlformats.org/officeDocument/2006/relationships/image" Target="../media/image28.svg"/><Relationship Id="rId5" Type="http://schemas.openxmlformats.org/officeDocument/2006/relationships/image" Target="../media/image4.svg"/><Relationship Id="rId15" Type="http://schemas.openxmlformats.org/officeDocument/2006/relationships/image" Target="../media/image10.png"/><Relationship Id="rId23" Type="http://schemas.openxmlformats.org/officeDocument/2006/relationships/image" Target="../media/image20.svg"/><Relationship Id="rId28" Type="http://schemas.openxmlformats.org/officeDocument/2006/relationships/image" Target="../media/image17.png"/><Relationship Id="rId10" Type="http://schemas.openxmlformats.org/officeDocument/2006/relationships/image" Target="../media/image7.png"/><Relationship Id="rId19" Type="http://schemas.openxmlformats.org/officeDocument/2006/relationships/image" Target="../media/image16.svg"/><Relationship Id="rId31" Type="http://schemas.openxmlformats.org/officeDocument/2006/relationships/image" Target="../media/image19.png"/><Relationship Id="rId4" Type="http://schemas.openxmlformats.org/officeDocument/2006/relationships/image" Target="../media/image4.png"/><Relationship Id="rId9" Type="http://schemas.openxmlformats.org/officeDocument/2006/relationships/image" Target="../media/image8.svg"/><Relationship Id="rId14" Type="http://schemas.openxmlformats.org/officeDocument/2006/relationships/image" Target="../media/image9.png"/><Relationship Id="rId22" Type="http://schemas.openxmlformats.org/officeDocument/2006/relationships/image" Target="../media/image14.png"/><Relationship Id="rId27" Type="http://schemas.openxmlformats.org/officeDocument/2006/relationships/image" Target="../media/image24.svg"/><Relationship Id="rId30" Type="http://schemas.openxmlformats.org/officeDocument/2006/relationships/image" Target="../media/image18.png"/><Relationship Id="rId8" Type="http://schemas.openxmlformats.org/officeDocument/2006/relationships/image" Target="../media/image6.png"/></Relationships>
</file>

<file path=ppt/slides/_rels/slide14.xml.rels><?xml version="1.0" encoding="UTF-8" standalone="yes"?>
<Relationships xmlns="http://schemas.openxmlformats.org/package/2006/relationships"><Relationship Id="rId8" Type="http://schemas.openxmlformats.org/officeDocument/2006/relationships/image" Target="../media/image45.png"/><Relationship Id="rId13" Type="http://schemas.openxmlformats.org/officeDocument/2006/relationships/image" Target="../media/image68.svg"/><Relationship Id="rId18" Type="http://schemas.openxmlformats.org/officeDocument/2006/relationships/image" Target="../media/image50.png"/><Relationship Id="rId3" Type="http://schemas.openxmlformats.org/officeDocument/2006/relationships/image" Target="../media/image60.svg"/><Relationship Id="rId7" Type="http://schemas.openxmlformats.org/officeDocument/2006/relationships/image" Target="../media/image64.svg"/><Relationship Id="rId12" Type="http://schemas.openxmlformats.org/officeDocument/2006/relationships/image" Target="../media/image47.png"/><Relationship Id="rId17" Type="http://schemas.openxmlformats.org/officeDocument/2006/relationships/image" Target="../media/image52.svg"/><Relationship Id="rId2" Type="http://schemas.openxmlformats.org/officeDocument/2006/relationships/image" Target="../media/image42.png"/><Relationship Id="rId16" Type="http://schemas.openxmlformats.org/officeDocument/2006/relationships/image" Target="../media/image49.png"/><Relationship Id="rId20" Type="http://schemas.openxmlformats.org/officeDocument/2006/relationships/image" Target="../media/image51.png"/><Relationship Id="rId1" Type="http://schemas.openxmlformats.org/officeDocument/2006/relationships/slideLayout" Target="../slideLayouts/slideLayout7.xml"/><Relationship Id="rId6" Type="http://schemas.openxmlformats.org/officeDocument/2006/relationships/image" Target="../media/image44.png"/><Relationship Id="rId11" Type="http://schemas.openxmlformats.org/officeDocument/2006/relationships/image" Target="../media/image66.svg"/><Relationship Id="rId5" Type="http://schemas.openxmlformats.org/officeDocument/2006/relationships/image" Target="../media/image62.svg"/><Relationship Id="rId15" Type="http://schemas.openxmlformats.org/officeDocument/2006/relationships/image" Target="../media/image70.svg"/><Relationship Id="rId10" Type="http://schemas.openxmlformats.org/officeDocument/2006/relationships/image" Target="../media/image46.png"/><Relationship Id="rId19" Type="http://schemas.openxmlformats.org/officeDocument/2006/relationships/image" Target="../media/image14.svg"/><Relationship Id="rId4" Type="http://schemas.openxmlformats.org/officeDocument/2006/relationships/image" Target="../media/image43.png"/><Relationship Id="rId9" Type="http://schemas.openxmlformats.org/officeDocument/2006/relationships/image" Target="../media/image38.svg"/><Relationship Id="rId14" Type="http://schemas.openxmlformats.org/officeDocument/2006/relationships/image" Target="../media/image48.png"/></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3" Type="http://schemas.openxmlformats.org/officeDocument/2006/relationships/image" Target="../media/image12.svg"/><Relationship Id="rId18" Type="http://schemas.openxmlformats.org/officeDocument/2006/relationships/image" Target="../media/image12.png"/><Relationship Id="rId26" Type="http://schemas.openxmlformats.org/officeDocument/2006/relationships/image" Target="../media/image16.png"/><Relationship Id="rId3" Type="http://schemas.openxmlformats.org/officeDocument/2006/relationships/image" Target="../media/image2.svg"/><Relationship Id="rId21" Type="http://schemas.openxmlformats.org/officeDocument/2006/relationships/image" Target="../media/image18.svg"/><Relationship Id="rId7" Type="http://schemas.openxmlformats.org/officeDocument/2006/relationships/image" Target="../media/image6.svg"/><Relationship Id="rId12" Type="http://schemas.openxmlformats.org/officeDocument/2006/relationships/image" Target="../media/image8.png"/><Relationship Id="rId17" Type="http://schemas.openxmlformats.org/officeDocument/2006/relationships/image" Target="../media/image11.png"/><Relationship Id="rId25" Type="http://schemas.openxmlformats.org/officeDocument/2006/relationships/image" Target="../media/image22.svg"/><Relationship Id="rId33" Type="http://schemas.openxmlformats.org/officeDocument/2006/relationships/image" Target="../media/image20.png"/><Relationship Id="rId2" Type="http://schemas.openxmlformats.org/officeDocument/2006/relationships/image" Target="../media/image3.png"/><Relationship Id="rId16" Type="http://schemas.openxmlformats.org/officeDocument/2006/relationships/image" Target="../media/image14.svg"/><Relationship Id="rId20" Type="http://schemas.openxmlformats.org/officeDocument/2006/relationships/image" Target="../media/image13.png"/><Relationship Id="rId29" Type="http://schemas.openxmlformats.org/officeDocument/2006/relationships/image" Target="../media/image26.svg"/><Relationship Id="rId1" Type="http://schemas.openxmlformats.org/officeDocument/2006/relationships/slideLayout" Target="../slideLayouts/slideLayout6.xml"/><Relationship Id="rId6" Type="http://schemas.openxmlformats.org/officeDocument/2006/relationships/image" Target="../media/image5.png"/><Relationship Id="rId11" Type="http://schemas.openxmlformats.org/officeDocument/2006/relationships/image" Target="../media/image10.svg"/><Relationship Id="rId24" Type="http://schemas.openxmlformats.org/officeDocument/2006/relationships/image" Target="../media/image15.png"/><Relationship Id="rId32" Type="http://schemas.openxmlformats.org/officeDocument/2006/relationships/image" Target="../media/image28.svg"/><Relationship Id="rId5" Type="http://schemas.openxmlformats.org/officeDocument/2006/relationships/image" Target="../media/image4.svg"/><Relationship Id="rId15" Type="http://schemas.openxmlformats.org/officeDocument/2006/relationships/image" Target="../media/image10.png"/><Relationship Id="rId23" Type="http://schemas.openxmlformats.org/officeDocument/2006/relationships/image" Target="../media/image20.svg"/><Relationship Id="rId28" Type="http://schemas.openxmlformats.org/officeDocument/2006/relationships/image" Target="../media/image17.png"/><Relationship Id="rId10" Type="http://schemas.openxmlformats.org/officeDocument/2006/relationships/image" Target="../media/image7.png"/><Relationship Id="rId19" Type="http://schemas.openxmlformats.org/officeDocument/2006/relationships/image" Target="../media/image16.svg"/><Relationship Id="rId31" Type="http://schemas.openxmlformats.org/officeDocument/2006/relationships/image" Target="../media/image19.png"/><Relationship Id="rId4" Type="http://schemas.openxmlformats.org/officeDocument/2006/relationships/image" Target="../media/image4.png"/><Relationship Id="rId9" Type="http://schemas.openxmlformats.org/officeDocument/2006/relationships/image" Target="../media/image8.svg"/><Relationship Id="rId14" Type="http://schemas.openxmlformats.org/officeDocument/2006/relationships/image" Target="../media/image9.png"/><Relationship Id="rId22" Type="http://schemas.openxmlformats.org/officeDocument/2006/relationships/image" Target="../media/image14.png"/><Relationship Id="rId27" Type="http://schemas.openxmlformats.org/officeDocument/2006/relationships/image" Target="../media/image24.svg"/><Relationship Id="rId30" Type="http://schemas.openxmlformats.org/officeDocument/2006/relationships/image" Target="../media/image18.png"/><Relationship Id="rId8" Type="http://schemas.openxmlformats.org/officeDocument/2006/relationships/image" Target="../media/image6.png"/></Relationships>
</file>

<file path=ppt/slides/_rels/slide4.xml.rels><?xml version="1.0" encoding="UTF-8" standalone="yes"?>
<Relationships xmlns="http://schemas.openxmlformats.org/package/2006/relationships"><Relationship Id="rId13" Type="http://schemas.openxmlformats.org/officeDocument/2006/relationships/image" Target="../media/image12.svg"/><Relationship Id="rId18" Type="http://schemas.openxmlformats.org/officeDocument/2006/relationships/image" Target="../media/image12.png"/><Relationship Id="rId26" Type="http://schemas.openxmlformats.org/officeDocument/2006/relationships/image" Target="../media/image16.png"/><Relationship Id="rId3" Type="http://schemas.openxmlformats.org/officeDocument/2006/relationships/image" Target="../media/image2.svg"/><Relationship Id="rId21" Type="http://schemas.openxmlformats.org/officeDocument/2006/relationships/image" Target="../media/image18.svg"/><Relationship Id="rId7" Type="http://schemas.openxmlformats.org/officeDocument/2006/relationships/image" Target="../media/image6.svg"/><Relationship Id="rId12" Type="http://schemas.openxmlformats.org/officeDocument/2006/relationships/image" Target="../media/image8.png"/><Relationship Id="rId17" Type="http://schemas.openxmlformats.org/officeDocument/2006/relationships/image" Target="../media/image11.png"/><Relationship Id="rId25" Type="http://schemas.openxmlformats.org/officeDocument/2006/relationships/image" Target="../media/image22.svg"/><Relationship Id="rId33" Type="http://schemas.openxmlformats.org/officeDocument/2006/relationships/image" Target="../media/image20.png"/><Relationship Id="rId2" Type="http://schemas.openxmlformats.org/officeDocument/2006/relationships/image" Target="../media/image3.png"/><Relationship Id="rId16" Type="http://schemas.openxmlformats.org/officeDocument/2006/relationships/image" Target="../media/image14.svg"/><Relationship Id="rId20" Type="http://schemas.openxmlformats.org/officeDocument/2006/relationships/image" Target="../media/image13.png"/><Relationship Id="rId29" Type="http://schemas.openxmlformats.org/officeDocument/2006/relationships/image" Target="../media/image26.svg"/><Relationship Id="rId1" Type="http://schemas.openxmlformats.org/officeDocument/2006/relationships/slideLayout" Target="../slideLayouts/slideLayout6.xml"/><Relationship Id="rId6" Type="http://schemas.openxmlformats.org/officeDocument/2006/relationships/image" Target="../media/image5.png"/><Relationship Id="rId11" Type="http://schemas.openxmlformats.org/officeDocument/2006/relationships/image" Target="../media/image10.svg"/><Relationship Id="rId24" Type="http://schemas.openxmlformats.org/officeDocument/2006/relationships/image" Target="../media/image15.png"/><Relationship Id="rId32" Type="http://schemas.openxmlformats.org/officeDocument/2006/relationships/image" Target="../media/image28.svg"/><Relationship Id="rId5" Type="http://schemas.openxmlformats.org/officeDocument/2006/relationships/image" Target="../media/image4.svg"/><Relationship Id="rId15" Type="http://schemas.openxmlformats.org/officeDocument/2006/relationships/image" Target="../media/image10.png"/><Relationship Id="rId23" Type="http://schemas.openxmlformats.org/officeDocument/2006/relationships/image" Target="../media/image20.svg"/><Relationship Id="rId28" Type="http://schemas.openxmlformats.org/officeDocument/2006/relationships/image" Target="../media/image17.png"/><Relationship Id="rId10" Type="http://schemas.openxmlformats.org/officeDocument/2006/relationships/image" Target="../media/image7.png"/><Relationship Id="rId19" Type="http://schemas.openxmlformats.org/officeDocument/2006/relationships/image" Target="../media/image16.svg"/><Relationship Id="rId31" Type="http://schemas.openxmlformats.org/officeDocument/2006/relationships/image" Target="../media/image19.png"/><Relationship Id="rId4" Type="http://schemas.openxmlformats.org/officeDocument/2006/relationships/image" Target="../media/image4.png"/><Relationship Id="rId9" Type="http://schemas.openxmlformats.org/officeDocument/2006/relationships/image" Target="../media/image8.svg"/><Relationship Id="rId14" Type="http://schemas.openxmlformats.org/officeDocument/2006/relationships/image" Target="../media/image9.png"/><Relationship Id="rId22" Type="http://schemas.openxmlformats.org/officeDocument/2006/relationships/image" Target="../media/image14.png"/><Relationship Id="rId27" Type="http://schemas.openxmlformats.org/officeDocument/2006/relationships/image" Target="../media/image24.svg"/><Relationship Id="rId30" Type="http://schemas.openxmlformats.org/officeDocument/2006/relationships/image" Target="../media/image18.png"/><Relationship Id="rId8" Type="http://schemas.openxmlformats.org/officeDocument/2006/relationships/image" Target="../media/image6.png"/></Relationships>
</file>

<file path=ppt/slides/_rels/slide5.xml.rels><?xml version="1.0" encoding="UTF-8" standalone="yes"?>
<Relationships xmlns="http://schemas.openxmlformats.org/package/2006/relationships"><Relationship Id="rId13" Type="http://schemas.openxmlformats.org/officeDocument/2006/relationships/image" Target="../media/image12.svg"/><Relationship Id="rId18" Type="http://schemas.openxmlformats.org/officeDocument/2006/relationships/image" Target="../media/image12.png"/><Relationship Id="rId26" Type="http://schemas.openxmlformats.org/officeDocument/2006/relationships/image" Target="../media/image16.png"/><Relationship Id="rId3" Type="http://schemas.openxmlformats.org/officeDocument/2006/relationships/image" Target="../media/image2.svg"/><Relationship Id="rId21" Type="http://schemas.openxmlformats.org/officeDocument/2006/relationships/image" Target="../media/image18.svg"/><Relationship Id="rId7" Type="http://schemas.openxmlformats.org/officeDocument/2006/relationships/image" Target="../media/image6.svg"/><Relationship Id="rId12" Type="http://schemas.openxmlformats.org/officeDocument/2006/relationships/image" Target="../media/image8.png"/><Relationship Id="rId17" Type="http://schemas.openxmlformats.org/officeDocument/2006/relationships/image" Target="../media/image11.png"/><Relationship Id="rId25" Type="http://schemas.openxmlformats.org/officeDocument/2006/relationships/image" Target="../media/image22.svg"/><Relationship Id="rId33" Type="http://schemas.openxmlformats.org/officeDocument/2006/relationships/image" Target="../media/image20.png"/><Relationship Id="rId2" Type="http://schemas.openxmlformats.org/officeDocument/2006/relationships/image" Target="../media/image3.png"/><Relationship Id="rId16" Type="http://schemas.openxmlformats.org/officeDocument/2006/relationships/image" Target="../media/image14.svg"/><Relationship Id="rId20" Type="http://schemas.openxmlformats.org/officeDocument/2006/relationships/image" Target="../media/image13.png"/><Relationship Id="rId29" Type="http://schemas.openxmlformats.org/officeDocument/2006/relationships/image" Target="../media/image26.svg"/><Relationship Id="rId1" Type="http://schemas.openxmlformats.org/officeDocument/2006/relationships/slideLayout" Target="../slideLayouts/slideLayout6.xml"/><Relationship Id="rId6" Type="http://schemas.openxmlformats.org/officeDocument/2006/relationships/image" Target="../media/image5.png"/><Relationship Id="rId11" Type="http://schemas.openxmlformats.org/officeDocument/2006/relationships/image" Target="../media/image10.svg"/><Relationship Id="rId24" Type="http://schemas.openxmlformats.org/officeDocument/2006/relationships/image" Target="../media/image15.png"/><Relationship Id="rId32" Type="http://schemas.openxmlformats.org/officeDocument/2006/relationships/image" Target="../media/image28.svg"/><Relationship Id="rId5" Type="http://schemas.openxmlformats.org/officeDocument/2006/relationships/image" Target="../media/image4.svg"/><Relationship Id="rId15" Type="http://schemas.openxmlformats.org/officeDocument/2006/relationships/image" Target="../media/image10.png"/><Relationship Id="rId23" Type="http://schemas.openxmlformats.org/officeDocument/2006/relationships/image" Target="../media/image20.svg"/><Relationship Id="rId28" Type="http://schemas.openxmlformats.org/officeDocument/2006/relationships/image" Target="../media/image17.png"/><Relationship Id="rId10" Type="http://schemas.openxmlformats.org/officeDocument/2006/relationships/image" Target="../media/image7.png"/><Relationship Id="rId19" Type="http://schemas.openxmlformats.org/officeDocument/2006/relationships/image" Target="../media/image16.svg"/><Relationship Id="rId31" Type="http://schemas.openxmlformats.org/officeDocument/2006/relationships/image" Target="../media/image19.png"/><Relationship Id="rId4" Type="http://schemas.openxmlformats.org/officeDocument/2006/relationships/image" Target="../media/image4.png"/><Relationship Id="rId9" Type="http://schemas.openxmlformats.org/officeDocument/2006/relationships/image" Target="../media/image8.svg"/><Relationship Id="rId14" Type="http://schemas.openxmlformats.org/officeDocument/2006/relationships/image" Target="../media/image9.png"/><Relationship Id="rId22" Type="http://schemas.openxmlformats.org/officeDocument/2006/relationships/image" Target="../media/image14.png"/><Relationship Id="rId27" Type="http://schemas.openxmlformats.org/officeDocument/2006/relationships/image" Target="../media/image24.svg"/><Relationship Id="rId30" Type="http://schemas.openxmlformats.org/officeDocument/2006/relationships/image" Target="../media/image18.png"/><Relationship Id="rId8" Type="http://schemas.openxmlformats.org/officeDocument/2006/relationships/image" Target="../media/image6.png"/></Relationships>
</file>

<file path=ppt/slides/_rels/slide6.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6.svg"/><Relationship Id="rId3" Type="http://schemas.openxmlformats.org/officeDocument/2006/relationships/image" Target="../media/image8.svg"/><Relationship Id="rId7" Type="http://schemas.openxmlformats.org/officeDocument/2006/relationships/image" Target="../media/image56.svg"/><Relationship Id="rId12"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22.png"/><Relationship Id="rId11" Type="http://schemas.openxmlformats.org/officeDocument/2006/relationships/image" Target="../media/image58.svg"/><Relationship Id="rId5" Type="http://schemas.openxmlformats.org/officeDocument/2006/relationships/image" Target="../media/image54.svg"/><Relationship Id="rId15" Type="http://schemas.openxmlformats.org/officeDocument/2006/relationships/image" Target="../media/image20.png"/><Relationship Id="rId10" Type="http://schemas.openxmlformats.org/officeDocument/2006/relationships/image" Target="../media/image23.png"/><Relationship Id="rId4" Type="http://schemas.openxmlformats.org/officeDocument/2006/relationships/image" Target="../media/image21.png"/><Relationship Id="rId9" Type="http://schemas.openxmlformats.org/officeDocument/2006/relationships/image" Target="../media/image2.svg"/><Relationship Id="rId14" Type="http://schemas.openxmlformats.org/officeDocument/2006/relationships/image" Target="../media/image5.png"/></Relationships>
</file>

<file path=ppt/slides/_rels/slide7.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6.svg"/><Relationship Id="rId3" Type="http://schemas.openxmlformats.org/officeDocument/2006/relationships/image" Target="../media/image8.svg"/><Relationship Id="rId7" Type="http://schemas.openxmlformats.org/officeDocument/2006/relationships/image" Target="../media/image56.svg"/><Relationship Id="rId12"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22.png"/><Relationship Id="rId11" Type="http://schemas.openxmlformats.org/officeDocument/2006/relationships/image" Target="../media/image58.svg"/><Relationship Id="rId5" Type="http://schemas.openxmlformats.org/officeDocument/2006/relationships/image" Target="../media/image54.svg"/><Relationship Id="rId15" Type="http://schemas.openxmlformats.org/officeDocument/2006/relationships/image" Target="../media/image20.png"/><Relationship Id="rId10" Type="http://schemas.openxmlformats.org/officeDocument/2006/relationships/image" Target="../media/image23.png"/><Relationship Id="rId4" Type="http://schemas.openxmlformats.org/officeDocument/2006/relationships/image" Target="../media/image21.png"/><Relationship Id="rId9" Type="http://schemas.openxmlformats.org/officeDocument/2006/relationships/image" Target="../media/image2.svg"/><Relationship Id="rId14" Type="http://schemas.openxmlformats.org/officeDocument/2006/relationships/image" Target="../media/image5.png"/></Relationships>
</file>

<file path=ppt/slides/_rels/slide8.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6.svg"/><Relationship Id="rId3" Type="http://schemas.openxmlformats.org/officeDocument/2006/relationships/image" Target="../media/image8.svg"/><Relationship Id="rId7" Type="http://schemas.openxmlformats.org/officeDocument/2006/relationships/image" Target="../media/image56.svg"/><Relationship Id="rId12"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22.png"/><Relationship Id="rId11" Type="http://schemas.openxmlformats.org/officeDocument/2006/relationships/image" Target="../media/image58.svg"/><Relationship Id="rId5" Type="http://schemas.openxmlformats.org/officeDocument/2006/relationships/image" Target="../media/image54.svg"/><Relationship Id="rId15" Type="http://schemas.openxmlformats.org/officeDocument/2006/relationships/image" Target="../media/image20.png"/><Relationship Id="rId10" Type="http://schemas.openxmlformats.org/officeDocument/2006/relationships/image" Target="../media/image23.png"/><Relationship Id="rId4" Type="http://schemas.openxmlformats.org/officeDocument/2006/relationships/image" Target="../media/image21.png"/><Relationship Id="rId9" Type="http://schemas.openxmlformats.org/officeDocument/2006/relationships/image" Target="../media/image2.svg"/><Relationship Id="rId14" Type="http://schemas.openxmlformats.org/officeDocument/2006/relationships/image" Target="../media/image5.png"/></Relationships>
</file>

<file path=ppt/slides/_rels/slide9.xml.rels><?xml version="1.0" encoding="UTF-8" standalone="yes"?>
<Relationships xmlns="http://schemas.openxmlformats.org/package/2006/relationships"><Relationship Id="rId13" Type="http://schemas.openxmlformats.org/officeDocument/2006/relationships/image" Target="../media/image28.png"/><Relationship Id="rId18" Type="http://schemas.openxmlformats.org/officeDocument/2006/relationships/image" Target="../media/image31.png"/><Relationship Id="rId26" Type="http://schemas.openxmlformats.org/officeDocument/2006/relationships/image" Target="../media/image46.svg"/><Relationship Id="rId3" Type="http://schemas.openxmlformats.org/officeDocument/2006/relationships/image" Target="../media/image24.png"/><Relationship Id="rId21" Type="http://schemas.openxmlformats.org/officeDocument/2006/relationships/image" Target="../media/image14.svg"/><Relationship Id="rId34" Type="http://schemas.openxmlformats.org/officeDocument/2006/relationships/image" Target="../media/image52.svg"/><Relationship Id="rId7" Type="http://schemas.openxmlformats.org/officeDocument/2006/relationships/image" Target="../media/image14.png"/><Relationship Id="rId12" Type="http://schemas.openxmlformats.org/officeDocument/2006/relationships/image" Target="../media/image36.svg"/><Relationship Id="rId17" Type="http://schemas.openxmlformats.org/officeDocument/2006/relationships/image" Target="../media/image40.svg"/><Relationship Id="rId25" Type="http://schemas.openxmlformats.org/officeDocument/2006/relationships/image" Target="../media/image35.png"/><Relationship Id="rId33" Type="http://schemas.openxmlformats.org/officeDocument/2006/relationships/image" Target="../media/image40.png"/><Relationship Id="rId2" Type="http://schemas.openxmlformats.org/officeDocument/2006/relationships/notesSlide" Target="../notesSlides/notesSlide1.xml"/><Relationship Id="rId16" Type="http://schemas.openxmlformats.org/officeDocument/2006/relationships/image" Target="../media/image30.png"/><Relationship Id="rId20" Type="http://schemas.openxmlformats.org/officeDocument/2006/relationships/image" Target="../media/image32.png"/><Relationship Id="rId29" Type="http://schemas.openxmlformats.org/officeDocument/2006/relationships/image" Target="../media/image37.png"/><Relationship Id="rId1" Type="http://schemas.openxmlformats.org/officeDocument/2006/relationships/slideLayout" Target="../slideLayouts/slideLayout7.xml"/><Relationship Id="rId6" Type="http://schemas.openxmlformats.org/officeDocument/2006/relationships/image" Target="../media/image32.svg"/><Relationship Id="rId11" Type="http://schemas.openxmlformats.org/officeDocument/2006/relationships/image" Target="../media/image27.png"/><Relationship Id="rId24" Type="http://schemas.openxmlformats.org/officeDocument/2006/relationships/image" Target="../media/image44.svg"/><Relationship Id="rId32" Type="http://schemas.openxmlformats.org/officeDocument/2006/relationships/image" Target="../media/image50.svg"/><Relationship Id="rId5" Type="http://schemas.openxmlformats.org/officeDocument/2006/relationships/image" Target="../media/image25.png"/><Relationship Id="rId15" Type="http://schemas.openxmlformats.org/officeDocument/2006/relationships/image" Target="../media/image29.png"/><Relationship Id="rId23" Type="http://schemas.openxmlformats.org/officeDocument/2006/relationships/image" Target="../media/image34.png"/><Relationship Id="rId28" Type="http://schemas.openxmlformats.org/officeDocument/2006/relationships/image" Target="../media/image48.svg"/><Relationship Id="rId36" Type="http://schemas.openxmlformats.org/officeDocument/2006/relationships/image" Target="../media/image20.png"/><Relationship Id="rId10" Type="http://schemas.openxmlformats.org/officeDocument/2006/relationships/image" Target="../media/image34.svg"/><Relationship Id="rId19" Type="http://schemas.openxmlformats.org/officeDocument/2006/relationships/image" Target="../media/image42.svg"/><Relationship Id="rId31" Type="http://schemas.openxmlformats.org/officeDocument/2006/relationships/image" Target="../media/image39.png"/><Relationship Id="rId4" Type="http://schemas.openxmlformats.org/officeDocument/2006/relationships/image" Target="../media/image30.svg"/><Relationship Id="rId9" Type="http://schemas.openxmlformats.org/officeDocument/2006/relationships/image" Target="../media/image26.png"/><Relationship Id="rId14" Type="http://schemas.openxmlformats.org/officeDocument/2006/relationships/image" Target="../media/image38.svg"/><Relationship Id="rId22" Type="http://schemas.openxmlformats.org/officeDocument/2006/relationships/image" Target="../media/image33.png"/><Relationship Id="rId27" Type="http://schemas.openxmlformats.org/officeDocument/2006/relationships/image" Target="../media/image36.png"/><Relationship Id="rId30" Type="http://schemas.openxmlformats.org/officeDocument/2006/relationships/image" Target="../media/image38.png"/><Relationship Id="rId35" Type="http://schemas.openxmlformats.org/officeDocument/2006/relationships/image" Target="../media/image41.png"/><Relationship Id="rId8" Type="http://schemas.openxmlformats.org/officeDocument/2006/relationships/image" Target="../media/image20.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be 1">
            <a:extLst>
              <a:ext uri="{FF2B5EF4-FFF2-40B4-BE49-F238E27FC236}">
                <a16:creationId xmlns:a16="http://schemas.microsoft.com/office/drawing/2014/main" id="{526DC594-1891-D729-200C-DD198618FF90}"/>
              </a:ext>
            </a:extLst>
          </p:cNvPr>
          <p:cNvSpPr/>
          <p:nvPr/>
        </p:nvSpPr>
        <p:spPr>
          <a:xfrm>
            <a:off x="3438765" y="1790702"/>
            <a:ext cx="4538858" cy="6198140"/>
          </a:xfrm>
          <a:prstGeom prst="cube">
            <a:avLst>
              <a:gd name="adj" fmla="val 3711"/>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0" scaled="1"/>
            <a:tileRect/>
          </a:gra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p>
        </p:txBody>
      </p:sp>
      <p:pic>
        <p:nvPicPr>
          <p:cNvPr id="3" name="Picture 2">
            <a:extLst>
              <a:ext uri="{FF2B5EF4-FFF2-40B4-BE49-F238E27FC236}">
                <a16:creationId xmlns:a16="http://schemas.microsoft.com/office/drawing/2014/main" id="{86064B0F-A322-61DE-B6F4-56DE697427A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74447" y="2022921"/>
            <a:ext cx="4126077" cy="5965922"/>
          </a:xfrm>
          <a:prstGeom prst="rect">
            <a:avLst/>
          </a:prstGeom>
        </p:spPr>
      </p:pic>
      <p:sp>
        <p:nvSpPr>
          <p:cNvPr id="4" name="タイトル 1">
            <a:extLst>
              <a:ext uri="{FF2B5EF4-FFF2-40B4-BE49-F238E27FC236}">
                <a16:creationId xmlns:a16="http://schemas.microsoft.com/office/drawing/2014/main" id="{4E94349F-3A33-FBE2-B0BE-E5C84DD57FC8}"/>
              </a:ext>
            </a:extLst>
          </p:cNvPr>
          <p:cNvSpPr txBox="1">
            <a:spLocks/>
          </p:cNvSpPr>
          <p:nvPr/>
        </p:nvSpPr>
        <p:spPr>
          <a:xfrm>
            <a:off x="7486536" y="2783347"/>
            <a:ext cx="10147736" cy="938038"/>
          </a:xfrm>
          <a:prstGeom prst="rect">
            <a:avLst/>
          </a:prstGeom>
        </p:spPr>
        <p:txBody>
          <a:bodyPr lIns="137160" tIns="68580" rIns="137160" bIns="68580" anchor="b"/>
          <a:lstStyle>
            <a:lvl1pPr algn="ctr" defTabSz="914400" rtl="0" eaLnBrk="1" latinLnBrk="0" hangingPunct="1">
              <a:spcBef>
                <a:spcPct val="0"/>
              </a:spcBef>
              <a:buNone/>
              <a:defRPr sz="9600" kern="1200" spc="1500" baseline="0">
                <a:solidFill>
                  <a:schemeClr val="tx1"/>
                </a:solidFill>
                <a:latin typeface="+mj-lt"/>
                <a:ea typeface="+mj-ea"/>
                <a:cs typeface="+mj-cs"/>
              </a:defRPr>
            </a:lvl1pPr>
          </a:lstStyle>
          <a:p>
            <a:pPr defTabSz="3265426">
              <a:defRPr/>
            </a:pPr>
            <a:r>
              <a:rPr kumimoji="1" lang="en-US" altLang="ja-JP" sz="6400" b="1" spc="0" dirty="0">
                <a:solidFill>
                  <a:schemeClr val="bg2">
                    <a:lumMod val="25000"/>
                  </a:schemeClr>
                </a:solidFill>
                <a:latin typeface="Arial" pitchFamily="34" charset="0"/>
                <a:cs typeface="Arial" pitchFamily="34" charset="0"/>
              </a:rPr>
              <a:t>MEDIA MENGAJAR</a:t>
            </a:r>
            <a:endParaRPr kumimoji="1" lang="ja-JP" altLang="en-US" sz="6400" b="1" spc="0" dirty="0">
              <a:solidFill>
                <a:schemeClr val="bg2">
                  <a:lumMod val="25000"/>
                </a:schemeClr>
              </a:solidFill>
              <a:latin typeface="Arial" pitchFamily="34" charset="0"/>
              <a:cs typeface="Arial" pitchFamily="34" charset="0"/>
            </a:endParaRPr>
          </a:p>
        </p:txBody>
      </p:sp>
      <p:sp>
        <p:nvSpPr>
          <p:cNvPr id="5" name="テキスト プレースホルダー 11">
            <a:extLst>
              <a:ext uri="{FF2B5EF4-FFF2-40B4-BE49-F238E27FC236}">
                <a16:creationId xmlns:a16="http://schemas.microsoft.com/office/drawing/2014/main" id="{844D6C39-09A9-0BE4-68D9-3C2BD5B76C15}"/>
              </a:ext>
            </a:extLst>
          </p:cNvPr>
          <p:cNvSpPr txBox="1">
            <a:spLocks/>
          </p:cNvSpPr>
          <p:nvPr/>
        </p:nvSpPr>
        <p:spPr>
          <a:xfrm>
            <a:off x="7772409" y="3569451"/>
            <a:ext cx="9575990" cy="1436430"/>
          </a:xfrm>
          <a:prstGeom prst="rect">
            <a:avLst/>
          </a:prstGeom>
        </p:spPr>
        <p:txBody>
          <a:bodyPr anchor="t">
            <a:noAutofit/>
          </a:bodyPr>
          <a:lstStyle>
            <a:lvl1pPr marL="342900" indent="-342900" algn="ctr" defTabSz="914400" rtl="0" eaLnBrk="1" latinLnBrk="0" hangingPunct="1">
              <a:spcBef>
                <a:spcPct val="20000"/>
              </a:spcBef>
              <a:buFont typeface="Arial" pitchFamily="34" charset="0"/>
              <a:buChar char="•"/>
              <a:defRPr sz="4000" kern="1200" spc="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6400" b="1" dirty="0" err="1">
                <a:solidFill>
                  <a:srgbClr val="E83809"/>
                </a:solidFill>
                <a:latin typeface="Calibri" panose="020F0502020204030204" pitchFamily="34" charset="0"/>
                <a:cs typeface="Calibri" panose="020F0502020204030204" pitchFamily="34" charset="0"/>
              </a:rPr>
              <a:t>Pendidikan</a:t>
            </a:r>
            <a:r>
              <a:rPr lang="en-US" sz="6400" b="1" dirty="0">
                <a:solidFill>
                  <a:srgbClr val="E83809"/>
                </a:solidFill>
                <a:latin typeface="Calibri" panose="020F0502020204030204" pitchFamily="34" charset="0"/>
                <a:cs typeface="Calibri" panose="020F0502020204030204" pitchFamily="34" charset="0"/>
              </a:rPr>
              <a:t> Agama Islam </a:t>
            </a:r>
            <a:r>
              <a:rPr lang="en-US" sz="6400" b="1" dirty="0" err="1">
                <a:solidFill>
                  <a:srgbClr val="E83809"/>
                </a:solidFill>
                <a:latin typeface="Calibri" panose="020F0502020204030204" pitchFamily="34" charset="0"/>
                <a:cs typeface="Calibri" panose="020F0502020204030204" pitchFamily="34" charset="0"/>
              </a:rPr>
              <a:t>dan</a:t>
            </a:r>
            <a:r>
              <a:rPr lang="en-US" sz="6400" b="1" dirty="0">
                <a:solidFill>
                  <a:srgbClr val="E83809"/>
                </a:solidFill>
                <a:latin typeface="Calibri" panose="020F0502020204030204" pitchFamily="34" charset="0"/>
                <a:cs typeface="Calibri" panose="020F0502020204030204" pitchFamily="34" charset="0"/>
              </a:rPr>
              <a:t> Budi </a:t>
            </a:r>
            <a:r>
              <a:rPr lang="en-US" sz="6400" b="1" dirty="0" err="1">
                <a:solidFill>
                  <a:srgbClr val="E83809"/>
                </a:solidFill>
                <a:latin typeface="Calibri" panose="020F0502020204030204" pitchFamily="34" charset="0"/>
                <a:cs typeface="Calibri" panose="020F0502020204030204" pitchFamily="34" charset="0"/>
              </a:rPr>
              <a:t>Pekerti</a:t>
            </a:r>
            <a:endParaRPr lang="en-US" sz="6400" b="1" dirty="0">
              <a:solidFill>
                <a:srgbClr val="E83809"/>
              </a:solidFill>
              <a:latin typeface="Calibri" panose="020F0502020204030204" pitchFamily="34" charset="0"/>
              <a:cs typeface="Calibri" panose="020F0502020204030204" pitchFamily="34" charset="0"/>
            </a:endParaRPr>
          </a:p>
        </p:txBody>
      </p:sp>
      <p:cxnSp>
        <p:nvCxnSpPr>
          <p:cNvPr id="6" name="直線コネクタ 9">
            <a:extLst>
              <a:ext uri="{FF2B5EF4-FFF2-40B4-BE49-F238E27FC236}">
                <a16:creationId xmlns:a16="http://schemas.microsoft.com/office/drawing/2014/main" id="{4F8E48F1-EFF4-9660-EEE6-8C035D16511F}"/>
              </a:ext>
            </a:extLst>
          </p:cNvPr>
          <p:cNvCxnSpPr/>
          <p:nvPr/>
        </p:nvCxnSpPr>
        <p:spPr>
          <a:xfrm>
            <a:off x="8350503" y="5731836"/>
            <a:ext cx="8991550" cy="0"/>
          </a:xfrm>
          <a:prstGeom prst="line">
            <a:avLst/>
          </a:prstGeom>
          <a:noFill/>
          <a:ln w="28575" cap="flat" cmpd="sng" algn="ctr">
            <a:solidFill>
              <a:schemeClr val="tx1">
                <a:lumMod val="65000"/>
                <a:lumOff val="35000"/>
              </a:schemeClr>
            </a:solidFill>
            <a:prstDash val="solid"/>
            <a:headEnd type="oval"/>
            <a:tailEnd type="oval"/>
          </a:ln>
          <a:effectLst/>
        </p:spPr>
      </p:cxnSp>
      <p:sp>
        <p:nvSpPr>
          <p:cNvPr id="7" name="Rectangle 6">
            <a:extLst>
              <a:ext uri="{FF2B5EF4-FFF2-40B4-BE49-F238E27FC236}">
                <a16:creationId xmlns:a16="http://schemas.microsoft.com/office/drawing/2014/main" id="{B156A54B-8BC2-BA26-B4C5-43122F2590FF}"/>
              </a:ext>
            </a:extLst>
          </p:cNvPr>
          <p:cNvSpPr/>
          <p:nvPr/>
        </p:nvSpPr>
        <p:spPr>
          <a:xfrm>
            <a:off x="10195156" y="5918482"/>
            <a:ext cx="4661211" cy="692497"/>
          </a:xfrm>
          <a:prstGeom prst="rect">
            <a:avLst/>
          </a:prstGeom>
        </p:spPr>
        <p:txBody>
          <a:bodyPr wrap="none" lIns="137160" tIns="68580" rIns="137160" bIns="68580">
            <a:spAutoFit/>
          </a:bodyPr>
          <a:lstStyle/>
          <a:p>
            <a:pPr algn="ctr"/>
            <a:r>
              <a:rPr lang="en-US" sz="3600" b="1" dirty="0">
                <a:solidFill>
                  <a:schemeClr val="bg2">
                    <a:lumMod val="25000"/>
                  </a:schemeClr>
                </a:solidFill>
              </a:rPr>
              <a:t>UNTUK SMP KELAS VIII</a:t>
            </a:r>
            <a:endParaRPr lang="id-ID" sz="3600" b="1" dirty="0">
              <a:solidFill>
                <a:schemeClr val="bg2">
                  <a:lumMod val="25000"/>
                </a:schemeClr>
              </a:solidFill>
            </a:endParaRPr>
          </a:p>
        </p:txBody>
      </p:sp>
    </p:spTree>
    <p:extLst>
      <p:ext uri="{BB962C8B-B14F-4D97-AF65-F5344CB8AC3E}">
        <p14:creationId xmlns:p14="http://schemas.microsoft.com/office/powerpoint/2010/main" val="1369117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500"/>
                                  </p:stCondLst>
                                  <p:iterate type="wd">
                                    <p:tmPct val="10000"/>
                                  </p:iterate>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100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12" dur="10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par>
                          <p:cTn id="13" fill="hold">
                            <p:stCondLst>
                              <p:cond delay="1600"/>
                            </p:stCondLst>
                            <p:childTnLst>
                              <p:par>
                                <p:cTn id="14" presetID="16" presetClass="entr" presetSubtype="37"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outVertical)">
                                      <p:cBhvr>
                                        <p:cTn id="16" dur="1000"/>
                                        <p:tgtEl>
                                          <p:spTgt spid="6"/>
                                        </p:tgtEl>
                                      </p:cBhvr>
                                    </p:animEffect>
                                  </p:childTnLst>
                                </p:cTn>
                              </p:par>
                              <p:par>
                                <p:cTn id="17" presetID="53" presetClass="entr" presetSubtype="16" fill="hold" grpId="0" nodeType="withEffect">
                                  <p:stCondLst>
                                    <p:cond delay="25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Effect transition="in" filter="fade">
                                      <p:cBhvr>
                                        <p:cTn id="2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6E1B2"/>
        </a:solidFill>
        <a:effectLst/>
      </p:bgPr>
    </p:bg>
    <p:spTree>
      <p:nvGrpSpPr>
        <p:cNvPr id="1" name=""/>
        <p:cNvGrpSpPr/>
        <p:nvPr/>
      </p:nvGrpSpPr>
      <p:grpSpPr>
        <a:xfrm>
          <a:off x="0" y="0"/>
          <a:ext cx="0" cy="0"/>
          <a:chOff x="0" y="0"/>
          <a:chExt cx="0" cy="0"/>
        </a:xfrm>
      </p:grpSpPr>
      <p:sp>
        <p:nvSpPr>
          <p:cNvPr id="2" name="TextBox 2"/>
          <p:cNvSpPr txBox="1"/>
          <p:nvPr/>
        </p:nvSpPr>
        <p:spPr>
          <a:xfrm>
            <a:off x="447553" y="2854562"/>
            <a:ext cx="12477428" cy="4985980"/>
          </a:xfrm>
          <a:prstGeom prst="rect">
            <a:avLst/>
          </a:prstGeom>
        </p:spPr>
        <p:txBody>
          <a:bodyPr wrap="square" lIns="0" tIns="0" rIns="0" bIns="0" rtlCol="0" anchor="t">
            <a:spAutoFit/>
          </a:bodyPr>
          <a:lstStyle/>
          <a:p>
            <a:pPr marL="457200" indent="-457200">
              <a:lnSpc>
                <a:spcPct val="150000"/>
              </a:lnSpc>
              <a:buFont typeface="Arial" panose="020B0604020202020204" pitchFamily="34" charset="0"/>
              <a:buChar char="•"/>
            </a:pPr>
            <a:r>
              <a:rPr lang="en-US" sz="2400" dirty="0" err="1" smtClean="0">
                <a:solidFill>
                  <a:schemeClr val="tx2">
                    <a:lumMod val="75000"/>
                  </a:schemeClr>
                </a:solidFill>
                <a:latin typeface="Bitter Bold" panose="020B0604020202020204" charset="0"/>
              </a:rPr>
              <a:t>Menegaskan</a:t>
            </a:r>
            <a:r>
              <a:rPr lang="en-US" sz="2400" dirty="0" smtClean="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bahwa</a:t>
            </a:r>
            <a:r>
              <a:rPr lang="en-US" sz="2400" dirty="0">
                <a:solidFill>
                  <a:schemeClr val="tx2">
                    <a:lumMod val="75000"/>
                  </a:schemeClr>
                </a:solidFill>
                <a:latin typeface="Bitter Bold" panose="020B0604020202020204" charset="0"/>
              </a:rPr>
              <a:t> Allah </a:t>
            </a:r>
            <a:r>
              <a:rPr lang="en-US" sz="2400" dirty="0" err="1">
                <a:solidFill>
                  <a:schemeClr val="tx2">
                    <a:lumMod val="75000"/>
                  </a:schemeClr>
                </a:solidFill>
                <a:latin typeface="Bitter Bold" panose="020B0604020202020204" charset="0"/>
              </a:rPr>
              <a:t>Swt</a:t>
            </a:r>
            <a:r>
              <a:rPr lang="en-US" sz="2400" dirty="0">
                <a:solidFill>
                  <a:schemeClr val="tx2">
                    <a:lumMod val="75000"/>
                  </a:schemeClr>
                </a:solidFill>
                <a:latin typeface="Bitter Bold" panose="020B0604020202020204" charset="0"/>
              </a:rPr>
              <a:t>.-</a:t>
            </a:r>
            <a:r>
              <a:rPr lang="en-US" sz="2400" dirty="0" err="1">
                <a:solidFill>
                  <a:schemeClr val="tx2">
                    <a:lumMod val="75000"/>
                  </a:schemeClr>
                </a:solidFill>
                <a:latin typeface="Bitter Bold" panose="020B0604020202020204" charset="0"/>
              </a:rPr>
              <a:t>lah</a:t>
            </a:r>
            <a:r>
              <a:rPr lang="en-US" sz="2400" dirty="0">
                <a:solidFill>
                  <a:schemeClr val="tx2">
                    <a:lumMod val="75000"/>
                  </a:schemeClr>
                </a:solidFill>
                <a:latin typeface="Bitter Bold" panose="020B0604020202020204" charset="0"/>
              </a:rPr>
              <a:t> yang </a:t>
            </a:r>
            <a:r>
              <a:rPr lang="en-US" sz="2400" dirty="0" err="1">
                <a:solidFill>
                  <a:schemeClr val="tx2">
                    <a:lumMod val="75000"/>
                  </a:schemeClr>
                </a:solidFill>
                <a:latin typeface="Bitter Bold" panose="020B0604020202020204" charset="0"/>
              </a:rPr>
              <a:t>telah</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menciptakan</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langit</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dan</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bumi</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dengan</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segala</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keteraturan</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serta</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fungsinya</a:t>
            </a:r>
            <a:r>
              <a:rPr lang="en-US" sz="2400" dirty="0">
                <a:solidFill>
                  <a:schemeClr val="tx2">
                    <a:lumMod val="75000"/>
                  </a:schemeClr>
                </a:solidFill>
                <a:latin typeface="Bitter Bold" panose="020B0604020202020204" charset="0"/>
              </a:rPr>
              <a:t> </a:t>
            </a:r>
            <a:r>
              <a:rPr lang="en-US" sz="2400" dirty="0" err="1" smtClean="0">
                <a:solidFill>
                  <a:schemeClr val="tx2">
                    <a:lumMod val="75000"/>
                  </a:schemeClr>
                </a:solidFill>
                <a:latin typeface="Bitter Bold" panose="020B0604020202020204" charset="0"/>
              </a:rPr>
              <a:t>masing-masing</a:t>
            </a:r>
            <a:endParaRPr lang="en-US" sz="2400" dirty="0">
              <a:solidFill>
                <a:schemeClr val="tx2">
                  <a:lumMod val="75000"/>
                </a:schemeClr>
              </a:solidFill>
              <a:latin typeface="Bitter Bold" panose="020B0604020202020204" charset="0"/>
            </a:endParaRPr>
          </a:p>
          <a:p>
            <a:pPr marL="457200" indent="-457200">
              <a:lnSpc>
                <a:spcPct val="150000"/>
              </a:lnSpc>
              <a:buFont typeface="Arial" panose="020B0604020202020204" pitchFamily="34" charset="0"/>
              <a:buChar char="•"/>
            </a:pPr>
            <a:r>
              <a:rPr lang="en-US" sz="2400" dirty="0" err="1" smtClean="0">
                <a:solidFill>
                  <a:schemeClr val="tx2">
                    <a:lumMod val="75000"/>
                  </a:schemeClr>
                </a:solidFill>
                <a:latin typeface="Bitter Bold" panose="020B0604020202020204" charset="0"/>
              </a:rPr>
              <a:t>Langit</a:t>
            </a:r>
            <a:r>
              <a:rPr lang="en-US" sz="2400" dirty="0" smtClean="0">
                <a:solidFill>
                  <a:schemeClr val="tx2">
                    <a:lumMod val="75000"/>
                  </a:schemeClr>
                </a:solidFill>
                <a:latin typeface="Bitter Bold" panose="020B0604020202020204" charset="0"/>
              </a:rPr>
              <a:t> </a:t>
            </a:r>
            <a:r>
              <a:rPr lang="en-US" sz="2400" dirty="0">
                <a:solidFill>
                  <a:schemeClr val="tx2">
                    <a:lumMod val="75000"/>
                  </a:schemeClr>
                </a:solidFill>
                <a:latin typeface="Bitter Bold" panose="020B0604020202020204" charset="0"/>
              </a:rPr>
              <a:t>yang </a:t>
            </a:r>
            <a:r>
              <a:rPr lang="en-US" sz="2400" dirty="0" err="1">
                <a:solidFill>
                  <a:schemeClr val="tx2">
                    <a:lumMod val="75000"/>
                  </a:schemeClr>
                </a:solidFill>
                <a:latin typeface="Bitter Bold" panose="020B0604020202020204" charset="0"/>
              </a:rPr>
              <a:t>tak</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terhingga</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luasnya</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dan</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benda</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langit</a:t>
            </a:r>
            <a:r>
              <a:rPr lang="en-US" sz="2400" dirty="0">
                <a:solidFill>
                  <a:schemeClr val="tx2">
                    <a:lumMod val="75000"/>
                  </a:schemeClr>
                </a:solidFill>
                <a:latin typeface="Bitter Bold" panose="020B0604020202020204" charset="0"/>
              </a:rPr>
              <a:t> yang </a:t>
            </a:r>
            <a:r>
              <a:rPr lang="en-US" sz="2400" dirty="0" err="1">
                <a:solidFill>
                  <a:schemeClr val="tx2">
                    <a:lumMod val="75000"/>
                  </a:schemeClr>
                </a:solidFill>
                <a:latin typeface="Bitter Bold" panose="020B0604020202020204" charset="0"/>
              </a:rPr>
              <a:t>tak</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terhitung</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jumlahnya</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semua</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taat</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dan</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patuh</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mengikuti</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ketentuan</a:t>
            </a:r>
            <a:r>
              <a:rPr lang="en-US" sz="2400" dirty="0">
                <a:solidFill>
                  <a:schemeClr val="tx2">
                    <a:lumMod val="75000"/>
                  </a:schemeClr>
                </a:solidFill>
                <a:latin typeface="Bitter Bold" panose="020B0604020202020204" charset="0"/>
              </a:rPr>
              <a:t> Allah </a:t>
            </a:r>
            <a:r>
              <a:rPr lang="en-US" sz="2400" dirty="0" err="1">
                <a:solidFill>
                  <a:schemeClr val="tx2">
                    <a:lumMod val="75000"/>
                  </a:schemeClr>
                </a:solidFill>
                <a:latin typeface="Bitter Bold" panose="020B0604020202020204" charset="0"/>
              </a:rPr>
              <a:t>Swt</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dengan</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berjalan</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dan</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bergerak</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pada</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garis</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edarnya</a:t>
            </a:r>
            <a:r>
              <a:rPr lang="en-US" sz="2400" dirty="0">
                <a:solidFill>
                  <a:schemeClr val="tx2">
                    <a:lumMod val="75000"/>
                  </a:schemeClr>
                </a:solidFill>
                <a:latin typeface="Bitter Bold" panose="020B0604020202020204" charset="0"/>
              </a:rPr>
              <a:t> </a:t>
            </a:r>
            <a:r>
              <a:rPr lang="en-US" sz="2400" dirty="0" err="1" smtClean="0">
                <a:solidFill>
                  <a:schemeClr val="tx2">
                    <a:lumMod val="75000"/>
                  </a:schemeClr>
                </a:solidFill>
                <a:latin typeface="Bitter Bold" panose="020B0604020202020204" charset="0"/>
              </a:rPr>
              <a:t>masing-masing</a:t>
            </a:r>
            <a:endParaRPr lang="en-US" sz="2400" dirty="0">
              <a:solidFill>
                <a:schemeClr val="tx2">
                  <a:lumMod val="75000"/>
                </a:schemeClr>
              </a:solidFill>
              <a:latin typeface="Bitter Bold" panose="020B0604020202020204" charset="0"/>
            </a:endParaRPr>
          </a:p>
          <a:p>
            <a:pPr marL="457200" indent="-457200">
              <a:lnSpc>
                <a:spcPct val="150000"/>
              </a:lnSpc>
              <a:buFont typeface="Arial" panose="020B0604020202020204" pitchFamily="34" charset="0"/>
              <a:buChar char="•"/>
            </a:pPr>
            <a:r>
              <a:rPr lang="en-US" sz="2400" dirty="0" smtClean="0">
                <a:solidFill>
                  <a:schemeClr val="tx2">
                    <a:lumMod val="75000"/>
                  </a:schemeClr>
                </a:solidFill>
                <a:latin typeface="Bitter Bold" panose="020B0604020202020204" charset="0"/>
              </a:rPr>
              <a:t>Allah </a:t>
            </a:r>
            <a:r>
              <a:rPr lang="en-US" sz="2400" dirty="0" err="1">
                <a:solidFill>
                  <a:schemeClr val="tx2">
                    <a:lumMod val="75000"/>
                  </a:schemeClr>
                </a:solidFill>
                <a:latin typeface="Bitter Bold" panose="020B0604020202020204" charset="0"/>
              </a:rPr>
              <a:t>Swt</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menjadikan</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bumi</a:t>
            </a:r>
            <a:r>
              <a:rPr lang="en-US" sz="2400" dirty="0">
                <a:solidFill>
                  <a:schemeClr val="tx2">
                    <a:lumMod val="75000"/>
                  </a:schemeClr>
                </a:solidFill>
                <a:latin typeface="Bitter Bold" panose="020B0604020202020204" charset="0"/>
              </a:rPr>
              <a:t> yang </a:t>
            </a:r>
            <a:r>
              <a:rPr lang="en-US" sz="2400" dirty="0" err="1">
                <a:solidFill>
                  <a:schemeClr val="tx2">
                    <a:lumMod val="75000"/>
                  </a:schemeClr>
                </a:solidFill>
                <a:latin typeface="Bitter Bold" panose="020B0604020202020204" charset="0"/>
              </a:rPr>
              <a:t>terhampar</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gunung</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dan</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lembah</a:t>
            </a:r>
            <a:r>
              <a:rPr lang="en-US" sz="2400" dirty="0">
                <a:solidFill>
                  <a:schemeClr val="tx2">
                    <a:lumMod val="75000"/>
                  </a:schemeClr>
                </a:solidFill>
                <a:latin typeface="Bitter Bold" panose="020B0604020202020204" charset="0"/>
              </a:rPr>
              <a:t> yang di </a:t>
            </a:r>
            <a:r>
              <a:rPr lang="en-US" sz="2400" dirty="0" err="1">
                <a:solidFill>
                  <a:schemeClr val="tx2">
                    <a:lumMod val="75000"/>
                  </a:schemeClr>
                </a:solidFill>
                <a:latin typeface="Bitter Bold" panose="020B0604020202020204" charset="0"/>
              </a:rPr>
              <a:t>dalamnya</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terkandung</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sejumlah</a:t>
            </a:r>
            <a:r>
              <a:rPr lang="en-US" sz="2400" dirty="0">
                <a:solidFill>
                  <a:schemeClr val="tx2">
                    <a:lumMod val="75000"/>
                  </a:schemeClr>
                </a:solidFill>
                <a:latin typeface="Bitter Bold" panose="020B0604020202020204" charset="0"/>
              </a:rPr>
              <a:t> mineral </a:t>
            </a:r>
            <a:r>
              <a:rPr lang="en-US" sz="2400" dirty="0" err="1">
                <a:solidFill>
                  <a:schemeClr val="tx2">
                    <a:lumMod val="75000"/>
                  </a:schemeClr>
                </a:solidFill>
                <a:latin typeface="Bitter Bold" panose="020B0604020202020204" charset="0"/>
              </a:rPr>
              <a:t>bumi</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serta</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menurunkan</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hujan</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dari</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awan</a:t>
            </a:r>
            <a:r>
              <a:rPr lang="en-US" sz="2400" dirty="0">
                <a:solidFill>
                  <a:schemeClr val="tx2">
                    <a:lumMod val="75000"/>
                  </a:schemeClr>
                </a:solidFill>
                <a:latin typeface="Bitter Bold" panose="020B0604020202020204" charset="0"/>
              </a:rPr>
              <a:t> di </a:t>
            </a:r>
            <a:r>
              <a:rPr lang="en-US" sz="2400" dirty="0" err="1">
                <a:solidFill>
                  <a:schemeClr val="tx2">
                    <a:lumMod val="75000"/>
                  </a:schemeClr>
                </a:solidFill>
                <a:latin typeface="Bitter Bold" panose="020B0604020202020204" charset="0"/>
              </a:rPr>
              <a:t>langit</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kemudian</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menghijaukan</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Bumi</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dari</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tumbuhan</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dan</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menghasilkan</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darinya</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sebagai</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rezeki</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serta</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sumber</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kehidupan</a:t>
            </a:r>
            <a:r>
              <a:rPr lang="en-US" sz="2400" dirty="0">
                <a:solidFill>
                  <a:schemeClr val="tx2">
                    <a:lumMod val="75000"/>
                  </a:schemeClr>
                </a:solidFill>
                <a:latin typeface="Bitter Bold" panose="020B0604020202020204" charset="0"/>
              </a:rPr>
              <a:t> </a:t>
            </a:r>
            <a:r>
              <a:rPr lang="en-US" sz="2400" dirty="0" err="1" smtClean="0">
                <a:solidFill>
                  <a:schemeClr val="tx2">
                    <a:lumMod val="75000"/>
                  </a:schemeClr>
                </a:solidFill>
                <a:latin typeface="Bitter Bold" panose="020B0604020202020204" charset="0"/>
              </a:rPr>
              <a:t>manusia</a:t>
            </a:r>
            <a:endParaRPr lang="en-US" sz="2400" dirty="0">
              <a:solidFill>
                <a:schemeClr val="tx2">
                  <a:lumMod val="75000"/>
                </a:schemeClr>
              </a:solidFill>
              <a:latin typeface="Bitter Bold" panose="020B0604020202020204" charset="0"/>
            </a:endParaRPr>
          </a:p>
        </p:txBody>
      </p:sp>
      <p:sp>
        <p:nvSpPr>
          <p:cNvPr id="3" name="TextBox 3"/>
          <p:cNvSpPr txBox="1"/>
          <p:nvPr/>
        </p:nvSpPr>
        <p:spPr>
          <a:xfrm>
            <a:off x="767273" y="1043822"/>
            <a:ext cx="9694350" cy="1040478"/>
          </a:xfrm>
          <a:prstGeom prst="rect">
            <a:avLst/>
          </a:prstGeom>
        </p:spPr>
        <p:txBody>
          <a:bodyPr wrap="square" lIns="0" tIns="0" rIns="0" bIns="0" rtlCol="0" anchor="t">
            <a:spAutoFit/>
          </a:bodyPr>
          <a:lstStyle/>
          <a:p>
            <a:pPr>
              <a:lnSpc>
                <a:spcPts val="9000"/>
              </a:lnSpc>
              <a:spcBef>
                <a:spcPct val="0"/>
              </a:spcBef>
            </a:pPr>
            <a:r>
              <a:rPr lang="sv-SE" sz="4800" dirty="0">
                <a:latin typeface="Chunk Five" panose="020B0604020202020204" charset="0"/>
              </a:rPr>
              <a:t>Kandungan </a:t>
            </a:r>
            <a:r>
              <a:rPr lang="en-US" sz="4800" dirty="0">
                <a:latin typeface="Chunk Five" panose="020B0604020202020204" charset="0"/>
              </a:rPr>
              <a:t>Q.S. </a:t>
            </a:r>
            <a:r>
              <a:rPr lang="en-US" sz="4800" dirty="0" err="1">
                <a:latin typeface="Chunk Five" panose="020B0604020202020204" charset="0"/>
              </a:rPr>
              <a:t>Ibr</a:t>
            </a:r>
            <a:r>
              <a:rPr lang="en-US" sz="4800" dirty="0" err="1">
                <a:latin typeface="ChunkFive Ex" pitchFamily="2" charset="0"/>
              </a:rPr>
              <a:t>ā</a:t>
            </a:r>
            <a:r>
              <a:rPr lang="en-US" sz="4800" b="1" dirty="0" err="1">
                <a:latin typeface="Chunk Five" panose="020B0604020202020204" charset="0"/>
              </a:rPr>
              <a:t>h</a:t>
            </a:r>
            <a:r>
              <a:rPr lang="en-US" sz="4800" dirty="0" err="1">
                <a:latin typeface="ChunkFive Ex" pitchFamily="2" charset="0"/>
              </a:rPr>
              <a:t>ī</a:t>
            </a:r>
            <a:r>
              <a:rPr lang="en-US" sz="4800" b="1" dirty="0" err="1">
                <a:latin typeface="Chunk Five" panose="020B0604020202020204" charset="0"/>
              </a:rPr>
              <a:t>m</a:t>
            </a:r>
            <a:r>
              <a:rPr lang="en-US" sz="4800" b="1" dirty="0">
                <a:latin typeface="Chunk Five" panose="020B0604020202020204" charset="0"/>
              </a:rPr>
              <a:t>/14: 32 </a:t>
            </a:r>
            <a:endParaRPr lang="en-US" sz="4800" dirty="0">
              <a:latin typeface="Chunk Five" panose="020B0604020202020204" charset="0"/>
            </a:endParaRPr>
          </a:p>
        </p:txBody>
      </p:sp>
      <p:grpSp>
        <p:nvGrpSpPr>
          <p:cNvPr id="4" name="Group 4"/>
          <p:cNvGrpSpPr/>
          <p:nvPr/>
        </p:nvGrpSpPr>
        <p:grpSpPr>
          <a:xfrm>
            <a:off x="10972800" y="259671"/>
            <a:ext cx="13755325" cy="6419708"/>
            <a:chOff x="0" y="0"/>
            <a:chExt cx="18340434" cy="8559611"/>
          </a:xfrm>
        </p:grpSpPr>
        <p:sp>
          <p:nvSpPr>
            <p:cNvPr id="5" name="AutoShape 5"/>
            <p:cNvSpPr/>
            <p:nvPr/>
          </p:nvSpPr>
          <p:spPr>
            <a:xfrm>
              <a:off x="1394544" y="0"/>
              <a:ext cx="9413973" cy="2814488"/>
            </a:xfrm>
            <a:prstGeom prst="rect">
              <a:avLst/>
            </a:prstGeom>
            <a:solidFill>
              <a:srgbClr val="1D5175"/>
            </a:solidFill>
          </p:spPr>
        </p:sp>
        <p:pic>
          <p:nvPicPr>
            <p:cNvPr id="6" name="Picture 6"/>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rot="-10800000">
              <a:off x="0" y="0"/>
              <a:ext cx="1407244" cy="2814488"/>
            </a:xfrm>
            <a:prstGeom prst="rect">
              <a:avLst/>
            </a:prstGeom>
          </p:spPr>
        </p:pic>
        <p:sp>
          <p:nvSpPr>
            <p:cNvPr id="7" name="AutoShape 7"/>
            <p:cNvSpPr/>
            <p:nvPr/>
          </p:nvSpPr>
          <p:spPr>
            <a:xfrm>
              <a:off x="3618191" y="2814488"/>
              <a:ext cx="11102743" cy="2814488"/>
            </a:xfrm>
            <a:prstGeom prst="rect">
              <a:avLst/>
            </a:prstGeom>
            <a:solidFill>
              <a:srgbClr val="829B62"/>
            </a:solidFill>
          </p:spPr>
        </p:sp>
        <p:pic>
          <p:nvPicPr>
            <p:cNvPr id="8" name="Picture 8"/>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rot="-10800000">
              <a:off x="2223647" y="2814488"/>
              <a:ext cx="1407244" cy="2814488"/>
            </a:xfrm>
            <a:prstGeom prst="rect">
              <a:avLst/>
            </a:prstGeom>
          </p:spPr>
        </p:pic>
        <p:sp>
          <p:nvSpPr>
            <p:cNvPr id="9" name="AutoShape 9"/>
            <p:cNvSpPr/>
            <p:nvPr/>
          </p:nvSpPr>
          <p:spPr>
            <a:xfrm>
              <a:off x="6597454" y="5628976"/>
              <a:ext cx="11742979" cy="2814488"/>
            </a:xfrm>
            <a:prstGeom prst="rect">
              <a:avLst/>
            </a:prstGeom>
            <a:solidFill>
              <a:srgbClr val="F9B61A"/>
            </a:solidFill>
          </p:spPr>
        </p:sp>
        <p:pic>
          <p:nvPicPr>
            <p:cNvPr id="10" name="Picture 10"/>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rot="-10800000">
              <a:off x="5228310" y="5628976"/>
              <a:ext cx="1407244" cy="2814488"/>
            </a:xfrm>
            <a:prstGeom prst="rect">
              <a:avLst/>
            </a:prstGeom>
          </p:spPr>
        </p:pic>
        <p:pic>
          <p:nvPicPr>
            <p:cNvPr id="11" name="Picture 11"/>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a:off x="4312460" y="645367"/>
              <a:ext cx="1831701" cy="1835038"/>
            </a:xfrm>
            <a:prstGeom prst="rect">
              <a:avLst/>
            </a:prstGeom>
          </p:spPr>
        </p:pic>
        <p:pic>
          <p:nvPicPr>
            <p:cNvPr id="12" name="Picture 12"/>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a:off x="3618191" y="1707771"/>
              <a:ext cx="4245835" cy="2035395"/>
            </a:xfrm>
            <a:prstGeom prst="rect">
              <a:avLst/>
            </a:prstGeom>
          </p:spPr>
        </p:pic>
        <p:pic>
          <p:nvPicPr>
            <p:cNvPr id="13" name="Picture 13"/>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r="1063" b="19705"/>
            <a:stretch>
              <a:fillRect/>
            </a:stretch>
          </p:blipFill>
          <p:spPr>
            <a:xfrm>
              <a:off x="8006430" y="2339272"/>
              <a:ext cx="3929829" cy="1182715"/>
            </a:xfrm>
            <a:prstGeom prst="rect">
              <a:avLst/>
            </a:prstGeom>
          </p:spPr>
        </p:pic>
        <p:pic>
          <p:nvPicPr>
            <p:cNvPr id="14" name="Picture 14"/>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a:off x="5741108" y="2480404"/>
              <a:ext cx="3632410" cy="1741328"/>
            </a:xfrm>
            <a:prstGeom prst="rect">
              <a:avLst/>
            </a:prstGeom>
          </p:spPr>
        </p:pic>
        <p:pic>
          <p:nvPicPr>
            <p:cNvPr id="15" name="Picture 15"/>
            <p:cNvPicPr>
              <a:picLocks noChangeAspect="1"/>
            </p:cNvPicPr>
            <p:nvPr/>
          </p:nvPicPr>
          <p:blipFill>
            <a:blip r:embed="rId15">
              <a:extLst>
                <a:ext uri="{28A0092B-C50C-407E-A947-70E740481C1C}">
                  <a14:useLocalDpi xmlns:a14="http://schemas.microsoft.com/office/drawing/2010/main" val="0"/>
                </a:ext>
                <a:ext uri="{96DAC541-7B7A-43D3-8B79-37D633B846F1}">
                  <asvg:svgBlip xmlns="" xmlns:asvg="http://schemas.microsoft.com/office/drawing/2016/SVG/main" r:embed="rId16"/>
                </a:ext>
              </a:extLst>
            </a:blip>
            <a:srcRect/>
            <a:stretch>
              <a:fillRect/>
            </a:stretch>
          </p:blipFill>
          <p:spPr>
            <a:xfrm>
              <a:off x="7253309" y="4048338"/>
              <a:ext cx="4771850" cy="4200572"/>
            </a:xfrm>
            <a:prstGeom prst="rect">
              <a:avLst/>
            </a:prstGeom>
          </p:spPr>
        </p:pic>
        <p:pic>
          <p:nvPicPr>
            <p:cNvPr id="16" name="Picture 16"/>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 xmlns:asvg="http://schemas.microsoft.com/office/drawing/2016/SVG/main" r:embed="rId18"/>
                </a:ext>
              </a:extLst>
            </a:blip>
            <a:srcRect/>
            <a:stretch>
              <a:fillRect/>
            </a:stretch>
          </p:blipFill>
          <p:spPr>
            <a:xfrm>
              <a:off x="6459974" y="6148624"/>
              <a:ext cx="4764856" cy="2284207"/>
            </a:xfrm>
            <a:prstGeom prst="rect">
              <a:avLst/>
            </a:prstGeom>
          </p:spPr>
        </p:pic>
        <p:pic>
          <p:nvPicPr>
            <p:cNvPr id="17" name="Picture 17"/>
            <p:cNvPicPr>
              <a:picLocks noChangeAspect="1"/>
            </p:cNvPicPr>
            <p:nvPr/>
          </p:nvPicPr>
          <p:blipFill>
            <a:blip r:embed="rId19" cstate="print">
              <a:extLst>
                <a:ext uri="{28A0092B-C50C-407E-A947-70E740481C1C}">
                  <a14:useLocalDpi xmlns:a14="http://schemas.microsoft.com/office/drawing/2010/main" val="0"/>
                </a:ext>
                <a:ext uri="{96DAC541-7B7A-43D3-8B79-37D633B846F1}">
                  <asvg:svgBlip xmlns="" xmlns:asvg="http://schemas.microsoft.com/office/drawing/2016/SVG/main" r:embed="rId20"/>
                </a:ext>
              </a:extLst>
            </a:blip>
            <a:srcRect/>
            <a:stretch>
              <a:fillRect/>
            </a:stretch>
          </p:blipFill>
          <p:spPr>
            <a:xfrm flipH="1">
              <a:off x="5931932" y="6661128"/>
              <a:ext cx="1150417" cy="1782336"/>
            </a:xfrm>
            <a:prstGeom prst="rect">
              <a:avLst/>
            </a:prstGeom>
          </p:spPr>
        </p:pic>
        <p:pic>
          <p:nvPicPr>
            <p:cNvPr id="18" name="Picture 18"/>
            <p:cNvPicPr>
              <a:picLocks noChangeAspect="1"/>
            </p:cNvPicPr>
            <p:nvPr/>
          </p:nvPicPr>
          <p:blipFill>
            <a:blip r:embed="rId21" cstate="print">
              <a:extLst>
                <a:ext uri="{28A0092B-C50C-407E-A947-70E740481C1C}">
                  <a14:useLocalDpi xmlns:a14="http://schemas.microsoft.com/office/drawing/2010/main" val="0"/>
                </a:ext>
                <a:ext uri="{96DAC541-7B7A-43D3-8B79-37D633B846F1}">
                  <asvg:svgBlip xmlns="" xmlns:asvg="http://schemas.microsoft.com/office/drawing/2016/SVG/main" r:embed="rId20"/>
                </a:ext>
              </a:extLst>
            </a:blip>
            <a:srcRect/>
            <a:stretch>
              <a:fillRect/>
            </a:stretch>
          </p:blipFill>
          <p:spPr>
            <a:xfrm>
              <a:off x="6786771" y="6015664"/>
              <a:ext cx="1381321" cy="2140075"/>
            </a:xfrm>
            <a:prstGeom prst="rect">
              <a:avLst/>
            </a:prstGeom>
          </p:spPr>
        </p:pic>
        <p:pic>
          <p:nvPicPr>
            <p:cNvPr id="19" name="Picture 19"/>
            <p:cNvPicPr>
              <a:picLocks noChangeAspect="1"/>
            </p:cNvPicPr>
            <p:nvPr/>
          </p:nvPicPr>
          <p:blipFill>
            <a:blip r:embed="rId22" cstate="print">
              <a:extLst>
                <a:ext uri="{28A0092B-C50C-407E-A947-70E740481C1C}">
                  <a14:useLocalDpi xmlns:a14="http://schemas.microsoft.com/office/drawing/2010/main" val="0"/>
                </a:ext>
                <a:ext uri="{96DAC541-7B7A-43D3-8B79-37D633B846F1}">
                  <asvg:svgBlip xmlns="" xmlns:asvg="http://schemas.microsoft.com/office/drawing/2016/SVG/main" r:embed="rId23"/>
                </a:ext>
              </a:extLst>
            </a:blip>
            <a:srcRect/>
            <a:stretch>
              <a:fillRect/>
            </a:stretch>
          </p:blipFill>
          <p:spPr>
            <a:xfrm>
              <a:off x="7460767" y="6896100"/>
              <a:ext cx="6841067" cy="1663511"/>
            </a:xfrm>
            <a:prstGeom prst="rect">
              <a:avLst/>
            </a:prstGeom>
          </p:spPr>
        </p:pic>
        <p:pic>
          <p:nvPicPr>
            <p:cNvPr id="20" name="Picture 20"/>
            <p:cNvPicPr>
              <a:picLocks noChangeAspect="1"/>
            </p:cNvPicPr>
            <p:nvPr/>
          </p:nvPicPr>
          <p:blipFill>
            <a:blip r:embed="rId24" cstate="print">
              <a:extLst>
                <a:ext uri="{28A0092B-C50C-407E-A947-70E740481C1C}">
                  <a14:useLocalDpi xmlns:a14="http://schemas.microsoft.com/office/drawing/2010/main" val="0"/>
                </a:ext>
                <a:ext uri="{96DAC541-7B7A-43D3-8B79-37D633B846F1}">
                  <asvg:svgBlip xmlns="" xmlns:asvg="http://schemas.microsoft.com/office/drawing/2016/SVG/main" r:embed="rId25"/>
                </a:ext>
              </a:extLst>
            </a:blip>
            <a:srcRect/>
            <a:stretch>
              <a:fillRect/>
            </a:stretch>
          </p:blipFill>
          <p:spPr>
            <a:xfrm>
              <a:off x="1849040" y="3036805"/>
              <a:ext cx="6491686" cy="1578554"/>
            </a:xfrm>
            <a:prstGeom prst="rect">
              <a:avLst/>
            </a:prstGeom>
          </p:spPr>
        </p:pic>
        <p:pic>
          <p:nvPicPr>
            <p:cNvPr id="21" name="Picture 21"/>
            <p:cNvPicPr>
              <a:picLocks noChangeAspect="1"/>
            </p:cNvPicPr>
            <p:nvPr/>
          </p:nvPicPr>
          <p:blipFill>
            <a:blip r:embed="rId26" cstate="print">
              <a:extLst>
                <a:ext uri="{28A0092B-C50C-407E-A947-70E740481C1C}">
                  <a14:useLocalDpi xmlns:a14="http://schemas.microsoft.com/office/drawing/2010/main" val="0"/>
                </a:ext>
                <a:ext uri="{96DAC541-7B7A-43D3-8B79-37D633B846F1}">
                  <asvg:svgBlip xmlns="" xmlns:asvg="http://schemas.microsoft.com/office/drawing/2016/SVG/main" r:embed="rId27"/>
                </a:ext>
              </a:extLst>
            </a:blip>
            <a:srcRect/>
            <a:stretch>
              <a:fillRect/>
            </a:stretch>
          </p:blipFill>
          <p:spPr>
            <a:xfrm>
              <a:off x="4106044" y="1324422"/>
              <a:ext cx="758369" cy="1014849"/>
            </a:xfrm>
            <a:prstGeom prst="rect">
              <a:avLst/>
            </a:prstGeom>
          </p:spPr>
        </p:pic>
        <p:pic>
          <p:nvPicPr>
            <p:cNvPr id="22" name="Picture 22"/>
            <p:cNvPicPr>
              <a:picLocks noChangeAspect="1"/>
            </p:cNvPicPr>
            <p:nvPr/>
          </p:nvPicPr>
          <p:blipFill>
            <a:blip r:embed="rId28" cstate="print">
              <a:extLst>
                <a:ext uri="{28A0092B-C50C-407E-A947-70E740481C1C}">
                  <a14:useLocalDpi xmlns:a14="http://schemas.microsoft.com/office/drawing/2010/main" val="0"/>
                </a:ext>
                <a:ext uri="{96DAC541-7B7A-43D3-8B79-37D633B846F1}">
                  <asvg:svgBlip xmlns="" xmlns:asvg="http://schemas.microsoft.com/office/drawing/2016/SVG/main" r:embed="rId27"/>
                </a:ext>
              </a:extLst>
            </a:blip>
            <a:srcRect/>
            <a:stretch>
              <a:fillRect/>
            </a:stretch>
          </p:blipFill>
          <p:spPr>
            <a:xfrm flipH="1">
              <a:off x="6818372" y="643657"/>
              <a:ext cx="1017435" cy="1361531"/>
            </a:xfrm>
            <a:prstGeom prst="rect">
              <a:avLst/>
            </a:prstGeom>
          </p:spPr>
        </p:pic>
        <p:pic>
          <p:nvPicPr>
            <p:cNvPr id="23" name="Picture 23"/>
            <p:cNvPicPr>
              <a:picLocks noChangeAspect="1"/>
            </p:cNvPicPr>
            <p:nvPr/>
          </p:nvPicPr>
          <p:blipFill>
            <a:blip r:embed="rId29" cstate="print">
              <a:extLst>
                <a:ext uri="{28A0092B-C50C-407E-A947-70E740481C1C}">
                  <a14:useLocalDpi xmlns:a14="http://schemas.microsoft.com/office/drawing/2010/main" val="0"/>
                </a:ext>
                <a:ext uri="{96DAC541-7B7A-43D3-8B79-37D633B846F1}">
                  <asvg:svgBlip xmlns="" xmlns:asvg="http://schemas.microsoft.com/office/drawing/2016/SVG/main" r:embed="rId27"/>
                </a:ext>
              </a:extLst>
            </a:blip>
            <a:srcRect/>
            <a:stretch>
              <a:fillRect/>
            </a:stretch>
          </p:blipFill>
          <p:spPr>
            <a:xfrm>
              <a:off x="7995459" y="643657"/>
              <a:ext cx="345268" cy="462037"/>
            </a:xfrm>
            <a:prstGeom prst="rect">
              <a:avLst/>
            </a:prstGeom>
          </p:spPr>
        </p:pic>
        <p:pic>
          <p:nvPicPr>
            <p:cNvPr id="24" name="Picture 24"/>
            <p:cNvPicPr>
              <a:picLocks noChangeAspect="1"/>
            </p:cNvPicPr>
            <p:nvPr/>
          </p:nvPicPr>
          <p:blipFill>
            <a:blip r:embed="rId29" cstate="print">
              <a:extLst>
                <a:ext uri="{28A0092B-C50C-407E-A947-70E740481C1C}">
                  <a14:useLocalDpi xmlns:a14="http://schemas.microsoft.com/office/drawing/2010/main" val="0"/>
                </a:ext>
                <a:ext uri="{96DAC541-7B7A-43D3-8B79-37D633B846F1}">
                  <asvg:svgBlip xmlns="" xmlns:asvg="http://schemas.microsoft.com/office/drawing/2016/SVG/main" r:embed="rId27"/>
                </a:ext>
              </a:extLst>
            </a:blip>
            <a:srcRect/>
            <a:stretch>
              <a:fillRect/>
            </a:stretch>
          </p:blipFill>
          <p:spPr>
            <a:xfrm>
              <a:off x="3285623" y="645367"/>
              <a:ext cx="345268" cy="462037"/>
            </a:xfrm>
            <a:prstGeom prst="rect">
              <a:avLst/>
            </a:prstGeom>
          </p:spPr>
        </p:pic>
        <p:pic>
          <p:nvPicPr>
            <p:cNvPr id="25" name="Picture 25"/>
            <p:cNvPicPr>
              <a:picLocks noChangeAspect="1"/>
            </p:cNvPicPr>
            <p:nvPr/>
          </p:nvPicPr>
          <p:blipFill>
            <a:blip r:embed="rId30" cstate="print">
              <a:extLst>
                <a:ext uri="{28A0092B-C50C-407E-A947-70E740481C1C}">
                  <a14:useLocalDpi xmlns:a14="http://schemas.microsoft.com/office/drawing/2010/main" val="0"/>
                </a:ext>
                <a:ext uri="{96DAC541-7B7A-43D3-8B79-37D633B846F1}">
                  <asvg:svgBlip xmlns="" xmlns:asvg="http://schemas.microsoft.com/office/drawing/2016/SVG/main" r:embed="rId31"/>
                </a:ext>
              </a:extLst>
            </a:blip>
            <a:srcRect/>
            <a:stretch>
              <a:fillRect/>
            </a:stretch>
          </p:blipFill>
          <p:spPr>
            <a:xfrm>
              <a:off x="9799604" y="5343430"/>
              <a:ext cx="1008913" cy="440253"/>
            </a:xfrm>
            <a:prstGeom prst="rect">
              <a:avLst/>
            </a:prstGeom>
          </p:spPr>
        </p:pic>
        <p:pic>
          <p:nvPicPr>
            <p:cNvPr id="26" name="Picture 26"/>
            <p:cNvPicPr>
              <a:picLocks noChangeAspect="1"/>
            </p:cNvPicPr>
            <p:nvPr/>
          </p:nvPicPr>
          <p:blipFill>
            <a:blip r:embed="rId30" cstate="print">
              <a:extLst>
                <a:ext uri="{28A0092B-C50C-407E-A947-70E740481C1C}">
                  <a14:useLocalDpi xmlns:a14="http://schemas.microsoft.com/office/drawing/2010/main" val="0"/>
                </a:ext>
                <a:ext uri="{96DAC541-7B7A-43D3-8B79-37D633B846F1}">
                  <asvg:svgBlip xmlns="" xmlns:asvg="http://schemas.microsoft.com/office/drawing/2016/SVG/main" r:embed="rId31"/>
                </a:ext>
              </a:extLst>
            </a:blip>
            <a:srcRect/>
            <a:stretch>
              <a:fillRect/>
            </a:stretch>
          </p:blipFill>
          <p:spPr>
            <a:xfrm>
              <a:off x="9238356" y="4801506"/>
              <a:ext cx="1008913" cy="440253"/>
            </a:xfrm>
            <a:prstGeom prst="rect">
              <a:avLst/>
            </a:prstGeom>
          </p:spPr>
        </p:pic>
        <p:pic>
          <p:nvPicPr>
            <p:cNvPr id="27" name="Picture 27"/>
            <p:cNvPicPr>
              <a:picLocks noChangeAspect="1"/>
            </p:cNvPicPr>
            <p:nvPr/>
          </p:nvPicPr>
          <p:blipFill>
            <a:blip r:embed="rId32" cstate="print">
              <a:extLst>
                <a:ext uri="{28A0092B-C50C-407E-A947-70E740481C1C}">
                  <a14:useLocalDpi xmlns:a14="http://schemas.microsoft.com/office/drawing/2010/main" val="0"/>
                </a:ext>
                <a:ext uri="{96DAC541-7B7A-43D3-8B79-37D633B846F1}">
                  <asvg:svgBlip xmlns="" xmlns:asvg="http://schemas.microsoft.com/office/drawing/2016/SVG/main" r:embed="rId33"/>
                </a:ext>
              </a:extLst>
            </a:blip>
            <a:srcRect/>
            <a:stretch>
              <a:fillRect/>
            </a:stretch>
          </p:blipFill>
          <p:spPr>
            <a:xfrm>
              <a:off x="7327090" y="3756548"/>
              <a:ext cx="984466" cy="1265085"/>
            </a:xfrm>
            <a:prstGeom prst="rect">
              <a:avLst/>
            </a:prstGeom>
          </p:spPr>
        </p:pic>
        <p:pic>
          <p:nvPicPr>
            <p:cNvPr id="28" name="Picture 28"/>
            <p:cNvPicPr>
              <a:picLocks noChangeAspect="1"/>
            </p:cNvPicPr>
            <p:nvPr/>
          </p:nvPicPr>
          <p:blipFill>
            <a:blip r:embed="rId32" cstate="print">
              <a:extLst>
                <a:ext uri="{28A0092B-C50C-407E-A947-70E740481C1C}">
                  <a14:useLocalDpi xmlns:a14="http://schemas.microsoft.com/office/drawing/2010/main" val="0"/>
                </a:ext>
                <a:ext uri="{96DAC541-7B7A-43D3-8B79-37D633B846F1}">
                  <asvg:svgBlip xmlns="" xmlns:asvg="http://schemas.microsoft.com/office/drawing/2016/SVG/main" r:embed="rId33"/>
                </a:ext>
              </a:extLst>
            </a:blip>
            <a:srcRect/>
            <a:stretch>
              <a:fillRect/>
            </a:stretch>
          </p:blipFill>
          <p:spPr>
            <a:xfrm>
              <a:off x="8815138" y="3036805"/>
              <a:ext cx="984466" cy="1265085"/>
            </a:xfrm>
            <a:prstGeom prst="rect">
              <a:avLst/>
            </a:prstGeom>
          </p:spPr>
        </p:pic>
        <p:pic>
          <p:nvPicPr>
            <p:cNvPr id="29" name="Picture 29"/>
            <p:cNvPicPr>
              <a:picLocks noChangeAspect="1"/>
            </p:cNvPicPr>
            <p:nvPr/>
          </p:nvPicPr>
          <p:blipFill>
            <a:blip r:embed="rId34"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a:off x="4363594" y="3826082"/>
              <a:ext cx="2889715" cy="1385290"/>
            </a:xfrm>
            <a:prstGeom prst="rect">
              <a:avLst/>
            </a:prstGeom>
          </p:spPr>
        </p:pic>
      </p:grpSp>
      <p:pic>
        <p:nvPicPr>
          <p:cNvPr id="30" name="Picture 29">
            <a:extLst>
              <a:ext uri="{FF2B5EF4-FFF2-40B4-BE49-F238E27FC236}">
                <a16:creationId xmlns:a16="http://schemas.microsoft.com/office/drawing/2014/main" id="{911311E0-3D3F-7E0F-96D9-D9D66EE79DD7}"/>
              </a:ext>
            </a:extLst>
          </p:cNvPr>
          <p:cNvPicPr>
            <a:picLocks noChangeAspect="1"/>
          </p:cNvPicPr>
          <p:nvPr/>
        </p:nvPicPr>
        <p:blipFill>
          <a:blip r:embed="rId35">
            <a:extLst>
              <a:ext uri="{28A0092B-C50C-407E-A947-70E740481C1C}">
                <a14:useLocalDpi xmlns:a14="http://schemas.microsoft.com/office/drawing/2010/main" val="0"/>
              </a:ext>
            </a:extLst>
          </a:blip>
          <a:stretch>
            <a:fillRect/>
          </a:stretch>
        </p:blipFill>
        <p:spPr>
          <a:xfrm>
            <a:off x="-1" y="9274190"/>
            <a:ext cx="18287999" cy="974710"/>
          </a:xfrm>
          <a:prstGeom prst="rect">
            <a:avLst/>
          </a:prstGeom>
        </p:spPr>
      </p:pic>
    </p:spTree>
    <p:extLst>
      <p:ext uri="{BB962C8B-B14F-4D97-AF65-F5344CB8AC3E}">
        <p14:creationId xmlns:p14="http://schemas.microsoft.com/office/powerpoint/2010/main" val="14923159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6E1B2"/>
        </a:solidFill>
        <a:effectLst/>
      </p:bgPr>
    </p:bg>
    <p:spTree>
      <p:nvGrpSpPr>
        <p:cNvPr id="1" name=""/>
        <p:cNvGrpSpPr/>
        <p:nvPr/>
      </p:nvGrpSpPr>
      <p:grpSpPr>
        <a:xfrm>
          <a:off x="0" y="0"/>
          <a:ext cx="0" cy="0"/>
          <a:chOff x="0" y="0"/>
          <a:chExt cx="0" cy="0"/>
        </a:xfrm>
      </p:grpSpPr>
      <p:sp>
        <p:nvSpPr>
          <p:cNvPr id="2" name="TextBox 2"/>
          <p:cNvSpPr txBox="1"/>
          <p:nvPr/>
        </p:nvSpPr>
        <p:spPr>
          <a:xfrm>
            <a:off x="284775" y="2457643"/>
            <a:ext cx="12373649" cy="6093976"/>
          </a:xfrm>
          <a:prstGeom prst="rect">
            <a:avLst/>
          </a:prstGeom>
        </p:spPr>
        <p:txBody>
          <a:bodyPr wrap="square" lIns="0" tIns="0" rIns="0" bIns="0" rtlCol="0" anchor="t">
            <a:spAutoFit/>
          </a:bodyPr>
          <a:lstStyle/>
          <a:p>
            <a:pPr marL="457200" indent="-457200">
              <a:lnSpc>
                <a:spcPct val="150000"/>
              </a:lnSpc>
              <a:buFont typeface="Arial" panose="020B0604020202020204" pitchFamily="34" charset="0"/>
              <a:buChar char="•"/>
            </a:pPr>
            <a:r>
              <a:rPr lang="en-US" sz="2400" dirty="0" smtClean="0">
                <a:solidFill>
                  <a:schemeClr val="tx2">
                    <a:lumMod val="75000"/>
                  </a:schemeClr>
                </a:solidFill>
                <a:latin typeface="Bitter Bold" panose="020B0604020202020204" charset="0"/>
              </a:rPr>
              <a:t>Allah </a:t>
            </a:r>
            <a:r>
              <a:rPr lang="en-US" sz="2400" dirty="0" err="1">
                <a:solidFill>
                  <a:schemeClr val="tx2">
                    <a:lumMod val="75000"/>
                  </a:schemeClr>
                </a:solidFill>
                <a:latin typeface="Bitter Bold" panose="020B0604020202020204" charset="0"/>
              </a:rPr>
              <a:t>Swt</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telah</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menundukkan</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alam</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semesta</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sehingga</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manusia</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dapat</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memanfaatkannya</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Oleh</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karena</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itu</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hendaklah</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manusia</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mengingat</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nikmat</a:t>
            </a:r>
            <a:r>
              <a:rPr lang="en-US" sz="2400" dirty="0">
                <a:solidFill>
                  <a:schemeClr val="tx2">
                    <a:lumMod val="75000"/>
                  </a:schemeClr>
                </a:solidFill>
                <a:latin typeface="Bitter Bold" panose="020B0604020202020204" charset="0"/>
              </a:rPr>
              <a:t> yang </a:t>
            </a:r>
            <a:r>
              <a:rPr lang="en-US" sz="2400" dirty="0" err="1">
                <a:solidFill>
                  <a:schemeClr val="tx2">
                    <a:lumMod val="75000"/>
                  </a:schemeClr>
                </a:solidFill>
                <a:latin typeface="Bitter Bold" panose="020B0604020202020204" charset="0"/>
              </a:rPr>
              <a:t>telah</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dikaruniakan</a:t>
            </a:r>
            <a:r>
              <a:rPr lang="en-US" sz="2400" dirty="0">
                <a:solidFill>
                  <a:schemeClr val="tx2">
                    <a:lumMod val="75000"/>
                  </a:schemeClr>
                </a:solidFill>
                <a:latin typeface="Bitter Bold" panose="020B0604020202020204" charset="0"/>
              </a:rPr>
              <a:t> Allah </a:t>
            </a:r>
            <a:r>
              <a:rPr lang="en-US" sz="2400" dirty="0" err="1" smtClean="0">
                <a:solidFill>
                  <a:schemeClr val="tx2">
                    <a:lumMod val="75000"/>
                  </a:schemeClr>
                </a:solidFill>
                <a:latin typeface="Bitter Bold" panose="020B0604020202020204" charset="0"/>
              </a:rPr>
              <a:t>Swt</a:t>
            </a:r>
            <a:endParaRPr lang="en-US" sz="2400" dirty="0">
              <a:solidFill>
                <a:schemeClr val="tx2">
                  <a:lumMod val="75000"/>
                </a:schemeClr>
              </a:solidFill>
              <a:latin typeface="Bitter Bold" panose="020B0604020202020204" charset="0"/>
            </a:endParaRPr>
          </a:p>
          <a:p>
            <a:pPr marL="457200" indent="-457200">
              <a:lnSpc>
                <a:spcPct val="150000"/>
              </a:lnSpc>
              <a:buFont typeface="Arial" panose="020B0604020202020204" pitchFamily="34" charset="0"/>
              <a:buChar char="•"/>
            </a:pPr>
            <a:r>
              <a:rPr lang="en-US" sz="2400" dirty="0" smtClean="0">
                <a:solidFill>
                  <a:schemeClr val="tx2">
                    <a:lumMod val="75000"/>
                  </a:schemeClr>
                </a:solidFill>
                <a:latin typeface="Bitter Bold" panose="020B0604020202020204" charset="0"/>
              </a:rPr>
              <a:t>Allah </a:t>
            </a:r>
            <a:r>
              <a:rPr lang="en-US" sz="2400" dirty="0" err="1">
                <a:solidFill>
                  <a:schemeClr val="tx2">
                    <a:lumMod val="75000"/>
                  </a:schemeClr>
                </a:solidFill>
                <a:latin typeface="Bitter Bold" panose="020B0604020202020204" charset="0"/>
              </a:rPr>
              <a:t>Swt</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menciptakan</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hewan</a:t>
            </a:r>
            <a:r>
              <a:rPr lang="en-US" sz="2400" dirty="0">
                <a:solidFill>
                  <a:schemeClr val="tx2">
                    <a:lumMod val="75000"/>
                  </a:schemeClr>
                </a:solidFill>
                <a:latin typeface="Bitter Bold" panose="020B0604020202020204" charset="0"/>
              </a:rPr>
              <a:t> yang </a:t>
            </a:r>
            <a:r>
              <a:rPr lang="en-US" sz="2400" dirty="0" err="1">
                <a:solidFill>
                  <a:schemeClr val="tx2">
                    <a:lumMod val="75000"/>
                  </a:schemeClr>
                </a:solidFill>
                <a:latin typeface="Bitter Bold" panose="020B0604020202020204" charset="0"/>
              </a:rPr>
              <a:t>dapat</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dimanfaatkan</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oleh</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manusia</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sebagai</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bahan</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makanan</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ataupun</a:t>
            </a:r>
            <a:r>
              <a:rPr lang="en-US" sz="2400" dirty="0">
                <a:solidFill>
                  <a:schemeClr val="tx2">
                    <a:lumMod val="75000"/>
                  </a:schemeClr>
                </a:solidFill>
                <a:latin typeface="Bitter Bold" panose="020B0604020202020204" charset="0"/>
              </a:rPr>
              <a:t> </a:t>
            </a:r>
            <a:r>
              <a:rPr lang="en-US" sz="2400" dirty="0" err="1" smtClean="0">
                <a:solidFill>
                  <a:schemeClr val="tx2">
                    <a:lumMod val="75000"/>
                  </a:schemeClr>
                </a:solidFill>
                <a:latin typeface="Bitter Bold" panose="020B0604020202020204" charset="0"/>
              </a:rPr>
              <a:t>transportasi</a:t>
            </a:r>
            <a:endParaRPr lang="en-US" sz="2400" dirty="0">
              <a:solidFill>
                <a:schemeClr val="tx2">
                  <a:lumMod val="75000"/>
                </a:schemeClr>
              </a:solidFill>
              <a:latin typeface="Bitter Bold" panose="020B0604020202020204" charset="0"/>
            </a:endParaRPr>
          </a:p>
          <a:p>
            <a:pPr marL="457200" indent="-457200">
              <a:lnSpc>
                <a:spcPct val="150000"/>
              </a:lnSpc>
              <a:buFont typeface="Arial" panose="020B0604020202020204" pitchFamily="34" charset="0"/>
              <a:buChar char="•"/>
            </a:pPr>
            <a:r>
              <a:rPr lang="en-US" sz="2400" dirty="0" err="1" smtClean="0">
                <a:solidFill>
                  <a:schemeClr val="tx2">
                    <a:lumMod val="75000"/>
                  </a:schemeClr>
                </a:solidFill>
                <a:latin typeface="Bitter Bold" panose="020B0604020202020204" charset="0"/>
              </a:rPr>
              <a:t>Perintah</a:t>
            </a:r>
            <a:r>
              <a:rPr lang="en-US" sz="2400" dirty="0" smtClean="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untuk</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memperlakukan</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hewan</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dengan</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baik</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seperti</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senantiasa</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menyayangi</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hewan</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dan</a:t>
            </a:r>
            <a:r>
              <a:rPr lang="en-US" sz="2400" dirty="0">
                <a:solidFill>
                  <a:schemeClr val="tx2">
                    <a:lumMod val="75000"/>
                  </a:schemeClr>
                </a:solidFill>
                <a:latin typeface="Bitter Bold" panose="020B0604020202020204" charset="0"/>
              </a:rPr>
              <a:t> </a:t>
            </a:r>
            <a:r>
              <a:rPr lang="en-US" sz="2400" dirty="0" err="1" smtClean="0">
                <a:solidFill>
                  <a:schemeClr val="tx2">
                    <a:lumMod val="75000"/>
                  </a:schemeClr>
                </a:solidFill>
                <a:latin typeface="Bitter Bold" panose="020B0604020202020204" charset="0"/>
              </a:rPr>
              <a:t>melestarikannya</a:t>
            </a:r>
            <a:endParaRPr lang="en-US" sz="2400" dirty="0">
              <a:solidFill>
                <a:schemeClr val="tx2">
                  <a:lumMod val="75000"/>
                </a:schemeClr>
              </a:solidFill>
              <a:latin typeface="Bitter Bold" panose="020B0604020202020204" charset="0"/>
            </a:endParaRPr>
          </a:p>
          <a:p>
            <a:pPr marL="457200" indent="-457200">
              <a:lnSpc>
                <a:spcPct val="150000"/>
              </a:lnSpc>
              <a:buFont typeface="Arial" panose="020B0604020202020204" pitchFamily="34" charset="0"/>
              <a:buChar char="•"/>
            </a:pPr>
            <a:r>
              <a:rPr lang="en-US" sz="2400" dirty="0" err="1" smtClean="0">
                <a:solidFill>
                  <a:schemeClr val="tx2">
                    <a:lumMod val="75000"/>
                  </a:schemeClr>
                </a:solidFill>
                <a:latin typeface="Bitter Bold" panose="020B0604020202020204" charset="0"/>
              </a:rPr>
              <a:t>Kewajiban</a:t>
            </a:r>
            <a:r>
              <a:rPr lang="en-US" sz="2400" dirty="0" smtClean="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manusia</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untuk</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menjaga</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alam</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dari</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kerusakan</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memanfaatkannya</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dengan</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tetap</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menjaga</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martabatnya</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sebagai</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ciptaan</a:t>
            </a:r>
            <a:r>
              <a:rPr lang="en-US" sz="2400" dirty="0">
                <a:solidFill>
                  <a:schemeClr val="tx2">
                    <a:lumMod val="75000"/>
                  </a:schemeClr>
                </a:solidFill>
                <a:latin typeface="Bitter Bold" panose="020B0604020202020204" charset="0"/>
              </a:rPr>
              <a:t> Allah </a:t>
            </a:r>
            <a:r>
              <a:rPr lang="en-US" sz="2400" dirty="0" err="1">
                <a:solidFill>
                  <a:schemeClr val="tx2">
                    <a:lumMod val="75000"/>
                  </a:schemeClr>
                </a:solidFill>
                <a:latin typeface="Bitter Bold" panose="020B0604020202020204" charset="0"/>
              </a:rPr>
              <a:t>Swt</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melestarikannya</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sebisa</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mungkin</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dan</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mensyukuri</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nikmat</a:t>
            </a:r>
            <a:r>
              <a:rPr lang="en-US" sz="2400" dirty="0">
                <a:solidFill>
                  <a:schemeClr val="tx2">
                    <a:lumMod val="75000"/>
                  </a:schemeClr>
                </a:solidFill>
                <a:latin typeface="Bitter Bold" panose="020B0604020202020204" charset="0"/>
              </a:rPr>
              <a:t> Allah </a:t>
            </a:r>
            <a:r>
              <a:rPr lang="en-US" sz="2400" dirty="0" err="1">
                <a:solidFill>
                  <a:schemeClr val="tx2">
                    <a:lumMod val="75000"/>
                  </a:schemeClr>
                </a:solidFill>
                <a:latin typeface="Bitter Bold" panose="020B0604020202020204" charset="0"/>
              </a:rPr>
              <a:t>Swt</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dalam</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bentuk</a:t>
            </a:r>
            <a:r>
              <a:rPr lang="en-US" sz="2400" dirty="0">
                <a:solidFill>
                  <a:schemeClr val="tx2">
                    <a:lumMod val="75000"/>
                  </a:schemeClr>
                </a:solidFill>
                <a:latin typeface="Bitter Bold" panose="020B0604020202020204" charset="0"/>
              </a:rPr>
              <a:t> </a:t>
            </a:r>
            <a:r>
              <a:rPr lang="en-US" sz="2400" dirty="0" err="1">
                <a:solidFill>
                  <a:schemeClr val="tx2">
                    <a:lumMod val="75000"/>
                  </a:schemeClr>
                </a:solidFill>
                <a:latin typeface="Bitter Bold" panose="020B0604020202020204" charset="0"/>
              </a:rPr>
              <a:t>perbuatan</a:t>
            </a:r>
            <a:r>
              <a:rPr lang="en-US" sz="2400" dirty="0">
                <a:solidFill>
                  <a:schemeClr val="tx2">
                    <a:lumMod val="75000"/>
                  </a:schemeClr>
                </a:solidFill>
                <a:latin typeface="Bitter Bold" panose="020B0604020202020204" charset="0"/>
              </a:rPr>
              <a:t> </a:t>
            </a:r>
            <a:r>
              <a:rPr lang="en-US" sz="2400" dirty="0" err="1" smtClean="0">
                <a:solidFill>
                  <a:schemeClr val="tx2">
                    <a:lumMod val="75000"/>
                  </a:schemeClr>
                </a:solidFill>
                <a:latin typeface="Bitter Bold" panose="020B0604020202020204" charset="0"/>
              </a:rPr>
              <a:t>nyata</a:t>
            </a:r>
            <a:endParaRPr lang="en-US" sz="2400" dirty="0">
              <a:solidFill>
                <a:schemeClr val="tx2">
                  <a:lumMod val="75000"/>
                </a:schemeClr>
              </a:solidFill>
              <a:latin typeface="Bitter Bold" panose="020B0604020202020204" charset="0"/>
            </a:endParaRPr>
          </a:p>
        </p:txBody>
      </p:sp>
      <p:sp>
        <p:nvSpPr>
          <p:cNvPr id="3" name="TextBox 3"/>
          <p:cNvSpPr txBox="1"/>
          <p:nvPr/>
        </p:nvSpPr>
        <p:spPr>
          <a:xfrm>
            <a:off x="797218" y="685727"/>
            <a:ext cx="10888126" cy="1034899"/>
          </a:xfrm>
          <a:prstGeom prst="rect">
            <a:avLst/>
          </a:prstGeom>
        </p:spPr>
        <p:txBody>
          <a:bodyPr wrap="square" lIns="0" tIns="0" rIns="0" bIns="0" rtlCol="0" anchor="t">
            <a:spAutoFit/>
          </a:bodyPr>
          <a:lstStyle/>
          <a:p>
            <a:pPr lvl="0">
              <a:lnSpc>
                <a:spcPts val="9000"/>
              </a:lnSpc>
              <a:spcBef>
                <a:spcPct val="0"/>
              </a:spcBef>
            </a:pPr>
            <a:r>
              <a:rPr lang="en-US" sz="4400" dirty="0" err="1">
                <a:latin typeface="Chunk Five" panose="020B0604020202020204" charset="0"/>
              </a:rPr>
              <a:t>Kandungan</a:t>
            </a:r>
            <a:r>
              <a:rPr lang="en-US" sz="4400" dirty="0">
                <a:latin typeface="Chunk Five" panose="020B0604020202020204" charset="0"/>
              </a:rPr>
              <a:t> Q.S. </a:t>
            </a:r>
            <a:r>
              <a:rPr lang="en-US" sz="4400" dirty="0" err="1">
                <a:latin typeface="Chunk Five" panose="020B0604020202020204" charset="0"/>
              </a:rPr>
              <a:t>Az-Zukhruf</a:t>
            </a:r>
            <a:r>
              <a:rPr lang="en-US" sz="4400" dirty="0">
                <a:latin typeface="Chunk Five" panose="020B0604020202020204" charset="0"/>
              </a:rPr>
              <a:t>/43: 13 </a:t>
            </a:r>
            <a:endParaRPr lang="en-US" sz="4400" dirty="0">
              <a:solidFill>
                <a:srgbClr val="1D5175"/>
              </a:solidFill>
              <a:latin typeface="Chunk Five" panose="020B0604020202020204" charset="0"/>
            </a:endParaRPr>
          </a:p>
        </p:txBody>
      </p:sp>
      <p:grpSp>
        <p:nvGrpSpPr>
          <p:cNvPr id="4" name="Group 4"/>
          <p:cNvGrpSpPr/>
          <p:nvPr/>
        </p:nvGrpSpPr>
        <p:grpSpPr>
          <a:xfrm>
            <a:off x="10972800" y="259671"/>
            <a:ext cx="13755325" cy="6419708"/>
            <a:chOff x="0" y="0"/>
            <a:chExt cx="18340434" cy="8559611"/>
          </a:xfrm>
        </p:grpSpPr>
        <p:sp>
          <p:nvSpPr>
            <p:cNvPr id="5" name="AutoShape 5"/>
            <p:cNvSpPr/>
            <p:nvPr/>
          </p:nvSpPr>
          <p:spPr>
            <a:xfrm>
              <a:off x="1394544" y="0"/>
              <a:ext cx="9413973" cy="2814488"/>
            </a:xfrm>
            <a:prstGeom prst="rect">
              <a:avLst/>
            </a:prstGeom>
            <a:solidFill>
              <a:srgbClr val="1D5175"/>
            </a:solidFill>
          </p:spPr>
        </p:sp>
        <p:pic>
          <p:nvPicPr>
            <p:cNvPr id="6" name="Picture 6"/>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rot="-10800000">
              <a:off x="0" y="0"/>
              <a:ext cx="1407244" cy="2814488"/>
            </a:xfrm>
            <a:prstGeom prst="rect">
              <a:avLst/>
            </a:prstGeom>
          </p:spPr>
        </p:pic>
        <p:sp>
          <p:nvSpPr>
            <p:cNvPr id="7" name="AutoShape 7"/>
            <p:cNvSpPr/>
            <p:nvPr/>
          </p:nvSpPr>
          <p:spPr>
            <a:xfrm>
              <a:off x="3618191" y="2814488"/>
              <a:ext cx="11102743" cy="2814488"/>
            </a:xfrm>
            <a:prstGeom prst="rect">
              <a:avLst/>
            </a:prstGeom>
            <a:solidFill>
              <a:srgbClr val="829B62"/>
            </a:solidFill>
          </p:spPr>
        </p:sp>
        <p:pic>
          <p:nvPicPr>
            <p:cNvPr id="8" name="Picture 8"/>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rot="-10800000">
              <a:off x="2223647" y="2814488"/>
              <a:ext cx="1407244" cy="2814488"/>
            </a:xfrm>
            <a:prstGeom prst="rect">
              <a:avLst/>
            </a:prstGeom>
          </p:spPr>
        </p:pic>
        <p:sp>
          <p:nvSpPr>
            <p:cNvPr id="9" name="AutoShape 9"/>
            <p:cNvSpPr/>
            <p:nvPr/>
          </p:nvSpPr>
          <p:spPr>
            <a:xfrm>
              <a:off x="6597454" y="5628976"/>
              <a:ext cx="11742979" cy="2814488"/>
            </a:xfrm>
            <a:prstGeom prst="rect">
              <a:avLst/>
            </a:prstGeom>
            <a:solidFill>
              <a:srgbClr val="F9B61A"/>
            </a:solidFill>
          </p:spPr>
        </p:sp>
        <p:pic>
          <p:nvPicPr>
            <p:cNvPr id="10" name="Picture 10"/>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rot="-10800000">
              <a:off x="5228310" y="5628976"/>
              <a:ext cx="1407244" cy="2814488"/>
            </a:xfrm>
            <a:prstGeom prst="rect">
              <a:avLst/>
            </a:prstGeom>
          </p:spPr>
        </p:pic>
        <p:pic>
          <p:nvPicPr>
            <p:cNvPr id="11" name="Picture 11"/>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a:off x="4312460" y="645367"/>
              <a:ext cx="1831701" cy="1835038"/>
            </a:xfrm>
            <a:prstGeom prst="rect">
              <a:avLst/>
            </a:prstGeom>
          </p:spPr>
        </p:pic>
        <p:pic>
          <p:nvPicPr>
            <p:cNvPr id="12" name="Picture 12"/>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a:off x="3618191" y="1707771"/>
              <a:ext cx="4245835" cy="2035395"/>
            </a:xfrm>
            <a:prstGeom prst="rect">
              <a:avLst/>
            </a:prstGeom>
          </p:spPr>
        </p:pic>
        <p:pic>
          <p:nvPicPr>
            <p:cNvPr id="13" name="Picture 13"/>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r="1063" b="19705"/>
            <a:stretch>
              <a:fillRect/>
            </a:stretch>
          </p:blipFill>
          <p:spPr>
            <a:xfrm>
              <a:off x="8006430" y="2339272"/>
              <a:ext cx="3929829" cy="1182715"/>
            </a:xfrm>
            <a:prstGeom prst="rect">
              <a:avLst/>
            </a:prstGeom>
          </p:spPr>
        </p:pic>
        <p:pic>
          <p:nvPicPr>
            <p:cNvPr id="14" name="Picture 14"/>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a:off x="5741108" y="2480404"/>
              <a:ext cx="3632410" cy="1741328"/>
            </a:xfrm>
            <a:prstGeom prst="rect">
              <a:avLst/>
            </a:prstGeom>
          </p:spPr>
        </p:pic>
        <p:pic>
          <p:nvPicPr>
            <p:cNvPr id="15" name="Picture 15"/>
            <p:cNvPicPr>
              <a:picLocks noChangeAspect="1"/>
            </p:cNvPicPr>
            <p:nvPr/>
          </p:nvPicPr>
          <p:blipFill>
            <a:blip r:embed="rId15">
              <a:extLst>
                <a:ext uri="{28A0092B-C50C-407E-A947-70E740481C1C}">
                  <a14:useLocalDpi xmlns:a14="http://schemas.microsoft.com/office/drawing/2010/main" val="0"/>
                </a:ext>
                <a:ext uri="{96DAC541-7B7A-43D3-8B79-37D633B846F1}">
                  <asvg:svgBlip xmlns="" xmlns:asvg="http://schemas.microsoft.com/office/drawing/2016/SVG/main" r:embed="rId16"/>
                </a:ext>
              </a:extLst>
            </a:blip>
            <a:srcRect/>
            <a:stretch>
              <a:fillRect/>
            </a:stretch>
          </p:blipFill>
          <p:spPr>
            <a:xfrm>
              <a:off x="7253309" y="4048338"/>
              <a:ext cx="4771850" cy="4200572"/>
            </a:xfrm>
            <a:prstGeom prst="rect">
              <a:avLst/>
            </a:prstGeom>
          </p:spPr>
        </p:pic>
        <p:pic>
          <p:nvPicPr>
            <p:cNvPr id="16" name="Picture 16"/>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 xmlns:asvg="http://schemas.microsoft.com/office/drawing/2016/SVG/main" r:embed="rId18"/>
                </a:ext>
              </a:extLst>
            </a:blip>
            <a:srcRect/>
            <a:stretch>
              <a:fillRect/>
            </a:stretch>
          </p:blipFill>
          <p:spPr>
            <a:xfrm>
              <a:off x="6459974" y="6148624"/>
              <a:ext cx="4764856" cy="2284207"/>
            </a:xfrm>
            <a:prstGeom prst="rect">
              <a:avLst/>
            </a:prstGeom>
          </p:spPr>
        </p:pic>
        <p:pic>
          <p:nvPicPr>
            <p:cNvPr id="17" name="Picture 17"/>
            <p:cNvPicPr>
              <a:picLocks noChangeAspect="1"/>
            </p:cNvPicPr>
            <p:nvPr/>
          </p:nvPicPr>
          <p:blipFill>
            <a:blip r:embed="rId19" cstate="print">
              <a:extLst>
                <a:ext uri="{28A0092B-C50C-407E-A947-70E740481C1C}">
                  <a14:useLocalDpi xmlns:a14="http://schemas.microsoft.com/office/drawing/2010/main" val="0"/>
                </a:ext>
                <a:ext uri="{96DAC541-7B7A-43D3-8B79-37D633B846F1}">
                  <asvg:svgBlip xmlns="" xmlns:asvg="http://schemas.microsoft.com/office/drawing/2016/SVG/main" r:embed="rId20"/>
                </a:ext>
              </a:extLst>
            </a:blip>
            <a:srcRect/>
            <a:stretch>
              <a:fillRect/>
            </a:stretch>
          </p:blipFill>
          <p:spPr>
            <a:xfrm flipH="1">
              <a:off x="5931932" y="6661128"/>
              <a:ext cx="1150417" cy="1782336"/>
            </a:xfrm>
            <a:prstGeom prst="rect">
              <a:avLst/>
            </a:prstGeom>
          </p:spPr>
        </p:pic>
        <p:pic>
          <p:nvPicPr>
            <p:cNvPr id="18" name="Picture 18"/>
            <p:cNvPicPr>
              <a:picLocks noChangeAspect="1"/>
            </p:cNvPicPr>
            <p:nvPr/>
          </p:nvPicPr>
          <p:blipFill>
            <a:blip r:embed="rId21" cstate="print">
              <a:extLst>
                <a:ext uri="{28A0092B-C50C-407E-A947-70E740481C1C}">
                  <a14:useLocalDpi xmlns:a14="http://schemas.microsoft.com/office/drawing/2010/main" val="0"/>
                </a:ext>
                <a:ext uri="{96DAC541-7B7A-43D3-8B79-37D633B846F1}">
                  <asvg:svgBlip xmlns="" xmlns:asvg="http://schemas.microsoft.com/office/drawing/2016/SVG/main" r:embed="rId20"/>
                </a:ext>
              </a:extLst>
            </a:blip>
            <a:srcRect/>
            <a:stretch>
              <a:fillRect/>
            </a:stretch>
          </p:blipFill>
          <p:spPr>
            <a:xfrm>
              <a:off x="6786771" y="6015664"/>
              <a:ext cx="1381321" cy="2140075"/>
            </a:xfrm>
            <a:prstGeom prst="rect">
              <a:avLst/>
            </a:prstGeom>
          </p:spPr>
        </p:pic>
        <p:pic>
          <p:nvPicPr>
            <p:cNvPr id="19" name="Picture 19"/>
            <p:cNvPicPr>
              <a:picLocks noChangeAspect="1"/>
            </p:cNvPicPr>
            <p:nvPr/>
          </p:nvPicPr>
          <p:blipFill>
            <a:blip r:embed="rId22" cstate="print">
              <a:extLst>
                <a:ext uri="{28A0092B-C50C-407E-A947-70E740481C1C}">
                  <a14:useLocalDpi xmlns:a14="http://schemas.microsoft.com/office/drawing/2010/main" val="0"/>
                </a:ext>
                <a:ext uri="{96DAC541-7B7A-43D3-8B79-37D633B846F1}">
                  <asvg:svgBlip xmlns="" xmlns:asvg="http://schemas.microsoft.com/office/drawing/2016/SVG/main" r:embed="rId23"/>
                </a:ext>
              </a:extLst>
            </a:blip>
            <a:srcRect/>
            <a:stretch>
              <a:fillRect/>
            </a:stretch>
          </p:blipFill>
          <p:spPr>
            <a:xfrm>
              <a:off x="7460767" y="6896100"/>
              <a:ext cx="6841067" cy="1663511"/>
            </a:xfrm>
            <a:prstGeom prst="rect">
              <a:avLst/>
            </a:prstGeom>
          </p:spPr>
        </p:pic>
        <p:pic>
          <p:nvPicPr>
            <p:cNvPr id="20" name="Picture 20"/>
            <p:cNvPicPr>
              <a:picLocks noChangeAspect="1"/>
            </p:cNvPicPr>
            <p:nvPr/>
          </p:nvPicPr>
          <p:blipFill>
            <a:blip r:embed="rId24" cstate="print">
              <a:extLst>
                <a:ext uri="{28A0092B-C50C-407E-A947-70E740481C1C}">
                  <a14:useLocalDpi xmlns:a14="http://schemas.microsoft.com/office/drawing/2010/main" val="0"/>
                </a:ext>
                <a:ext uri="{96DAC541-7B7A-43D3-8B79-37D633B846F1}">
                  <asvg:svgBlip xmlns="" xmlns:asvg="http://schemas.microsoft.com/office/drawing/2016/SVG/main" r:embed="rId25"/>
                </a:ext>
              </a:extLst>
            </a:blip>
            <a:srcRect/>
            <a:stretch>
              <a:fillRect/>
            </a:stretch>
          </p:blipFill>
          <p:spPr>
            <a:xfrm>
              <a:off x="1849040" y="3036805"/>
              <a:ext cx="6491686" cy="1578554"/>
            </a:xfrm>
            <a:prstGeom prst="rect">
              <a:avLst/>
            </a:prstGeom>
          </p:spPr>
        </p:pic>
        <p:pic>
          <p:nvPicPr>
            <p:cNvPr id="21" name="Picture 21"/>
            <p:cNvPicPr>
              <a:picLocks noChangeAspect="1"/>
            </p:cNvPicPr>
            <p:nvPr/>
          </p:nvPicPr>
          <p:blipFill>
            <a:blip r:embed="rId26" cstate="print">
              <a:extLst>
                <a:ext uri="{28A0092B-C50C-407E-A947-70E740481C1C}">
                  <a14:useLocalDpi xmlns:a14="http://schemas.microsoft.com/office/drawing/2010/main" val="0"/>
                </a:ext>
                <a:ext uri="{96DAC541-7B7A-43D3-8B79-37D633B846F1}">
                  <asvg:svgBlip xmlns="" xmlns:asvg="http://schemas.microsoft.com/office/drawing/2016/SVG/main" r:embed="rId27"/>
                </a:ext>
              </a:extLst>
            </a:blip>
            <a:srcRect/>
            <a:stretch>
              <a:fillRect/>
            </a:stretch>
          </p:blipFill>
          <p:spPr>
            <a:xfrm>
              <a:off x="4106044" y="1324422"/>
              <a:ext cx="758369" cy="1014849"/>
            </a:xfrm>
            <a:prstGeom prst="rect">
              <a:avLst/>
            </a:prstGeom>
          </p:spPr>
        </p:pic>
        <p:pic>
          <p:nvPicPr>
            <p:cNvPr id="22" name="Picture 22"/>
            <p:cNvPicPr>
              <a:picLocks noChangeAspect="1"/>
            </p:cNvPicPr>
            <p:nvPr/>
          </p:nvPicPr>
          <p:blipFill>
            <a:blip r:embed="rId28" cstate="print">
              <a:extLst>
                <a:ext uri="{28A0092B-C50C-407E-A947-70E740481C1C}">
                  <a14:useLocalDpi xmlns:a14="http://schemas.microsoft.com/office/drawing/2010/main" val="0"/>
                </a:ext>
                <a:ext uri="{96DAC541-7B7A-43D3-8B79-37D633B846F1}">
                  <asvg:svgBlip xmlns="" xmlns:asvg="http://schemas.microsoft.com/office/drawing/2016/SVG/main" r:embed="rId27"/>
                </a:ext>
              </a:extLst>
            </a:blip>
            <a:srcRect/>
            <a:stretch>
              <a:fillRect/>
            </a:stretch>
          </p:blipFill>
          <p:spPr>
            <a:xfrm flipH="1">
              <a:off x="6818372" y="643657"/>
              <a:ext cx="1017435" cy="1361531"/>
            </a:xfrm>
            <a:prstGeom prst="rect">
              <a:avLst/>
            </a:prstGeom>
          </p:spPr>
        </p:pic>
        <p:pic>
          <p:nvPicPr>
            <p:cNvPr id="23" name="Picture 23"/>
            <p:cNvPicPr>
              <a:picLocks noChangeAspect="1"/>
            </p:cNvPicPr>
            <p:nvPr/>
          </p:nvPicPr>
          <p:blipFill>
            <a:blip r:embed="rId29" cstate="print">
              <a:extLst>
                <a:ext uri="{28A0092B-C50C-407E-A947-70E740481C1C}">
                  <a14:useLocalDpi xmlns:a14="http://schemas.microsoft.com/office/drawing/2010/main" val="0"/>
                </a:ext>
                <a:ext uri="{96DAC541-7B7A-43D3-8B79-37D633B846F1}">
                  <asvg:svgBlip xmlns="" xmlns:asvg="http://schemas.microsoft.com/office/drawing/2016/SVG/main" r:embed="rId27"/>
                </a:ext>
              </a:extLst>
            </a:blip>
            <a:srcRect/>
            <a:stretch>
              <a:fillRect/>
            </a:stretch>
          </p:blipFill>
          <p:spPr>
            <a:xfrm>
              <a:off x="7995459" y="643657"/>
              <a:ext cx="345268" cy="462037"/>
            </a:xfrm>
            <a:prstGeom prst="rect">
              <a:avLst/>
            </a:prstGeom>
          </p:spPr>
        </p:pic>
        <p:pic>
          <p:nvPicPr>
            <p:cNvPr id="24" name="Picture 24"/>
            <p:cNvPicPr>
              <a:picLocks noChangeAspect="1"/>
            </p:cNvPicPr>
            <p:nvPr/>
          </p:nvPicPr>
          <p:blipFill>
            <a:blip r:embed="rId29" cstate="print">
              <a:extLst>
                <a:ext uri="{28A0092B-C50C-407E-A947-70E740481C1C}">
                  <a14:useLocalDpi xmlns:a14="http://schemas.microsoft.com/office/drawing/2010/main" val="0"/>
                </a:ext>
                <a:ext uri="{96DAC541-7B7A-43D3-8B79-37D633B846F1}">
                  <asvg:svgBlip xmlns="" xmlns:asvg="http://schemas.microsoft.com/office/drawing/2016/SVG/main" r:embed="rId27"/>
                </a:ext>
              </a:extLst>
            </a:blip>
            <a:srcRect/>
            <a:stretch>
              <a:fillRect/>
            </a:stretch>
          </p:blipFill>
          <p:spPr>
            <a:xfrm>
              <a:off x="3285623" y="645367"/>
              <a:ext cx="345268" cy="462037"/>
            </a:xfrm>
            <a:prstGeom prst="rect">
              <a:avLst/>
            </a:prstGeom>
          </p:spPr>
        </p:pic>
        <p:pic>
          <p:nvPicPr>
            <p:cNvPr id="25" name="Picture 25"/>
            <p:cNvPicPr>
              <a:picLocks noChangeAspect="1"/>
            </p:cNvPicPr>
            <p:nvPr/>
          </p:nvPicPr>
          <p:blipFill>
            <a:blip r:embed="rId30" cstate="print">
              <a:extLst>
                <a:ext uri="{28A0092B-C50C-407E-A947-70E740481C1C}">
                  <a14:useLocalDpi xmlns:a14="http://schemas.microsoft.com/office/drawing/2010/main" val="0"/>
                </a:ext>
                <a:ext uri="{96DAC541-7B7A-43D3-8B79-37D633B846F1}">
                  <asvg:svgBlip xmlns="" xmlns:asvg="http://schemas.microsoft.com/office/drawing/2016/SVG/main" r:embed="rId31"/>
                </a:ext>
              </a:extLst>
            </a:blip>
            <a:srcRect/>
            <a:stretch>
              <a:fillRect/>
            </a:stretch>
          </p:blipFill>
          <p:spPr>
            <a:xfrm>
              <a:off x="9799604" y="5343430"/>
              <a:ext cx="1008913" cy="440253"/>
            </a:xfrm>
            <a:prstGeom prst="rect">
              <a:avLst/>
            </a:prstGeom>
          </p:spPr>
        </p:pic>
        <p:pic>
          <p:nvPicPr>
            <p:cNvPr id="26" name="Picture 26"/>
            <p:cNvPicPr>
              <a:picLocks noChangeAspect="1"/>
            </p:cNvPicPr>
            <p:nvPr/>
          </p:nvPicPr>
          <p:blipFill>
            <a:blip r:embed="rId30" cstate="print">
              <a:extLst>
                <a:ext uri="{28A0092B-C50C-407E-A947-70E740481C1C}">
                  <a14:useLocalDpi xmlns:a14="http://schemas.microsoft.com/office/drawing/2010/main" val="0"/>
                </a:ext>
                <a:ext uri="{96DAC541-7B7A-43D3-8B79-37D633B846F1}">
                  <asvg:svgBlip xmlns="" xmlns:asvg="http://schemas.microsoft.com/office/drawing/2016/SVG/main" r:embed="rId31"/>
                </a:ext>
              </a:extLst>
            </a:blip>
            <a:srcRect/>
            <a:stretch>
              <a:fillRect/>
            </a:stretch>
          </p:blipFill>
          <p:spPr>
            <a:xfrm>
              <a:off x="9238356" y="4801506"/>
              <a:ext cx="1008913" cy="440253"/>
            </a:xfrm>
            <a:prstGeom prst="rect">
              <a:avLst/>
            </a:prstGeom>
          </p:spPr>
        </p:pic>
        <p:pic>
          <p:nvPicPr>
            <p:cNvPr id="27" name="Picture 27"/>
            <p:cNvPicPr>
              <a:picLocks noChangeAspect="1"/>
            </p:cNvPicPr>
            <p:nvPr/>
          </p:nvPicPr>
          <p:blipFill>
            <a:blip r:embed="rId32" cstate="print">
              <a:extLst>
                <a:ext uri="{28A0092B-C50C-407E-A947-70E740481C1C}">
                  <a14:useLocalDpi xmlns:a14="http://schemas.microsoft.com/office/drawing/2010/main" val="0"/>
                </a:ext>
                <a:ext uri="{96DAC541-7B7A-43D3-8B79-37D633B846F1}">
                  <asvg:svgBlip xmlns="" xmlns:asvg="http://schemas.microsoft.com/office/drawing/2016/SVG/main" r:embed="rId33"/>
                </a:ext>
              </a:extLst>
            </a:blip>
            <a:srcRect/>
            <a:stretch>
              <a:fillRect/>
            </a:stretch>
          </p:blipFill>
          <p:spPr>
            <a:xfrm>
              <a:off x="7327090" y="3756548"/>
              <a:ext cx="984466" cy="1265085"/>
            </a:xfrm>
            <a:prstGeom prst="rect">
              <a:avLst/>
            </a:prstGeom>
          </p:spPr>
        </p:pic>
        <p:pic>
          <p:nvPicPr>
            <p:cNvPr id="28" name="Picture 28"/>
            <p:cNvPicPr>
              <a:picLocks noChangeAspect="1"/>
            </p:cNvPicPr>
            <p:nvPr/>
          </p:nvPicPr>
          <p:blipFill>
            <a:blip r:embed="rId32" cstate="print">
              <a:extLst>
                <a:ext uri="{28A0092B-C50C-407E-A947-70E740481C1C}">
                  <a14:useLocalDpi xmlns:a14="http://schemas.microsoft.com/office/drawing/2010/main" val="0"/>
                </a:ext>
                <a:ext uri="{96DAC541-7B7A-43D3-8B79-37D633B846F1}">
                  <asvg:svgBlip xmlns="" xmlns:asvg="http://schemas.microsoft.com/office/drawing/2016/SVG/main" r:embed="rId33"/>
                </a:ext>
              </a:extLst>
            </a:blip>
            <a:srcRect/>
            <a:stretch>
              <a:fillRect/>
            </a:stretch>
          </p:blipFill>
          <p:spPr>
            <a:xfrm>
              <a:off x="8815138" y="3036805"/>
              <a:ext cx="984466" cy="1265085"/>
            </a:xfrm>
            <a:prstGeom prst="rect">
              <a:avLst/>
            </a:prstGeom>
          </p:spPr>
        </p:pic>
        <p:pic>
          <p:nvPicPr>
            <p:cNvPr id="29" name="Picture 29"/>
            <p:cNvPicPr>
              <a:picLocks noChangeAspect="1"/>
            </p:cNvPicPr>
            <p:nvPr/>
          </p:nvPicPr>
          <p:blipFill>
            <a:blip r:embed="rId34"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a:off x="4363594" y="3826082"/>
              <a:ext cx="2889715" cy="1385290"/>
            </a:xfrm>
            <a:prstGeom prst="rect">
              <a:avLst/>
            </a:prstGeom>
          </p:spPr>
        </p:pic>
      </p:grpSp>
      <p:pic>
        <p:nvPicPr>
          <p:cNvPr id="30" name="Picture 29">
            <a:extLst>
              <a:ext uri="{FF2B5EF4-FFF2-40B4-BE49-F238E27FC236}">
                <a16:creationId xmlns:a16="http://schemas.microsoft.com/office/drawing/2014/main" id="{911311E0-3D3F-7E0F-96D9-D9D66EE79DD7}"/>
              </a:ext>
            </a:extLst>
          </p:cNvPr>
          <p:cNvPicPr>
            <a:picLocks noChangeAspect="1"/>
          </p:cNvPicPr>
          <p:nvPr/>
        </p:nvPicPr>
        <p:blipFill>
          <a:blip r:embed="rId35">
            <a:extLst>
              <a:ext uri="{28A0092B-C50C-407E-A947-70E740481C1C}">
                <a14:useLocalDpi xmlns:a14="http://schemas.microsoft.com/office/drawing/2010/main" val="0"/>
              </a:ext>
            </a:extLst>
          </a:blip>
          <a:stretch>
            <a:fillRect/>
          </a:stretch>
        </p:blipFill>
        <p:spPr>
          <a:xfrm>
            <a:off x="-1" y="9274190"/>
            <a:ext cx="18287999" cy="974710"/>
          </a:xfrm>
          <a:prstGeom prst="rect">
            <a:avLst/>
          </a:prstGeom>
        </p:spPr>
      </p:pic>
    </p:spTree>
    <p:extLst>
      <p:ext uri="{BB962C8B-B14F-4D97-AF65-F5344CB8AC3E}">
        <p14:creationId xmlns:p14="http://schemas.microsoft.com/office/powerpoint/2010/main" val="142126135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AFD4E1"/>
        </a:solidFill>
        <a:effectLst/>
      </p:bgPr>
    </p:bg>
    <p:spTree>
      <p:nvGrpSpPr>
        <p:cNvPr id="1" name=""/>
        <p:cNvGrpSpPr/>
        <p:nvPr/>
      </p:nvGrpSpPr>
      <p:grpSpPr>
        <a:xfrm>
          <a:off x="0" y="0"/>
          <a:ext cx="0" cy="0"/>
          <a:chOff x="0" y="0"/>
          <a:chExt cx="0" cy="0"/>
        </a:xfrm>
      </p:grpSpPr>
      <p:sp>
        <p:nvSpPr>
          <p:cNvPr id="2" name="TextBox 2"/>
          <p:cNvSpPr txBox="1"/>
          <p:nvPr/>
        </p:nvSpPr>
        <p:spPr>
          <a:xfrm>
            <a:off x="2891296" y="3187830"/>
            <a:ext cx="12865338" cy="5330883"/>
          </a:xfrm>
          <a:prstGeom prst="rect">
            <a:avLst/>
          </a:prstGeom>
        </p:spPr>
        <p:txBody>
          <a:bodyPr wrap="square" lIns="0" tIns="0" rIns="0" bIns="0" rtlCol="0" anchor="t">
            <a:spAutoFit/>
          </a:bodyPr>
          <a:lstStyle/>
          <a:p>
            <a:pPr marL="342900" indent="-342900" algn="just">
              <a:lnSpc>
                <a:spcPct val="150000"/>
              </a:lnSpc>
              <a:buFont typeface="Arial" panose="020B0604020202020204" pitchFamily="34" charset="0"/>
              <a:buChar char="•"/>
            </a:pPr>
            <a:r>
              <a:rPr lang="en-US" sz="2600" dirty="0" err="1">
                <a:solidFill>
                  <a:schemeClr val="tx2">
                    <a:lumMod val="75000"/>
                  </a:schemeClr>
                </a:solidFill>
                <a:latin typeface="Bitter Bold" panose="020B0604020202020204" charset="0"/>
              </a:rPr>
              <a:t>Menjaga</a:t>
            </a:r>
            <a:r>
              <a:rPr lang="en-US" sz="2600" dirty="0">
                <a:solidFill>
                  <a:schemeClr val="tx2">
                    <a:lumMod val="75000"/>
                  </a:schemeClr>
                </a:solidFill>
                <a:latin typeface="Bitter Bold" panose="020B0604020202020204" charset="0"/>
              </a:rPr>
              <a:t> </a:t>
            </a:r>
            <a:r>
              <a:rPr lang="en-US" sz="2600" dirty="0" err="1">
                <a:solidFill>
                  <a:schemeClr val="tx2">
                    <a:lumMod val="75000"/>
                  </a:schemeClr>
                </a:solidFill>
                <a:latin typeface="Bitter Bold" panose="020B0604020202020204" charset="0"/>
              </a:rPr>
              <a:t>dan</a:t>
            </a:r>
            <a:r>
              <a:rPr lang="en-US" sz="2600" dirty="0">
                <a:solidFill>
                  <a:schemeClr val="tx2">
                    <a:lumMod val="75000"/>
                  </a:schemeClr>
                </a:solidFill>
                <a:latin typeface="Bitter Bold" panose="020B0604020202020204" charset="0"/>
              </a:rPr>
              <a:t> </a:t>
            </a:r>
            <a:r>
              <a:rPr lang="en-US" sz="2600" dirty="0" err="1">
                <a:solidFill>
                  <a:schemeClr val="tx2">
                    <a:lumMod val="75000"/>
                  </a:schemeClr>
                </a:solidFill>
                <a:latin typeface="Bitter Bold" panose="020B0604020202020204" charset="0"/>
              </a:rPr>
              <a:t>mengelola</a:t>
            </a:r>
            <a:r>
              <a:rPr lang="en-US" sz="2600" dirty="0">
                <a:solidFill>
                  <a:schemeClr val="tx2">
                    <a:lumMod val="75000"/>
                  </a:schemeClr>
                </a:solidFill>
                <a:latin typeface="Bitter Bold" panose="020B0604020202020204" charset="0"/>
              </a:rPr>
              <a:t> </a:t>
            </a:r>
            <a:r>
              <a:rPr lang="en-US" sz="2600" dirty="0" err="1">
                <a:solidFill>
                  <a:schemeClr val="tx2">
                    <a:lumMod val="75000"/>
                  </a:schemeClr>
                </a:solidFill>
                <a:latin typeface="Bitter Bold" panose="020B0604020202020204" charset="0"/>
              </a:rPr>
              <a:t>lingkungan</a:t>
            </a:r>
            <a:r>
              <a:rPr lang="en-US" sz="2600" dirty="0">
                <a:solidFill>
                  <a:schemeClr val="tx2">
                    <a:lumMod val="75000"/>
                  </a:schemeClr>
                </a:solidFill>
                <a:latin typeface="Bitter Bold" panose="020B0604020202020204" charset="0"/>
              </a:rPr>
              <a:t> </a:t>
            </a:r>
            <a:r>
              <a:rPr lang="en-US" sz="2600" dirty="0" err="1">
                <a:solidFill>
                  <a:schemeClr val="tx2">
                    <a:lumMod val="75000"/>
                  </a:schemeClr>
                </a:solidFill>
                <a:latin typeface="Bitter Bold" panose="020B0604020202020204" charset="0"/>
              </a:rPr>
              <a:t>dengan</a:t>
            </a:r>
            <a:r>
              <a:rPr lang="en-US" sz="2600" dirty="0">
                <a:solidFill>
                  <a:schemeClr val="tx2">
                    <a:lumMod val="75000"/>
                  </a:schemeClr>
                </a:solidFill>
                <a:latin typeface="Bitter Bold" panose="020B0604020202020204" charset="0"/>
              </a:rPr>
              <a:t> </a:t>
            </a:r>
            <a:r>
              <a:rPr lang="en-US" sz="2600" dirty="0" err="1">
                <a:solidFill>
                  <a:schemeClr val="tx2">
                    <a:lumMod val="75000"/>
                  </a:schemeClr>
                </a:solidFill>
                <a:latin typeface="Bitter Bold" panose="020B0604020202020204" charset="0"/>
              </a:rPr>
              <a:t>prinsip</a:t>
            </a:r>
            <a:r>
              <a:rPr lang="en-US" sz="2600" dirty="0">
                <a:solidFill>
                  <a:schemeClr val="tx2">
                    <a:lumMod val="75000"/>
                  </a:schemeClr>
                </a:solidFill>
                <a:latin typeface="Bitter Bold" panose="020B0604020202020204" charset="0"/>
              </a:rPr>
              <a:t> </a:t>
            </a:r>
            <a:r>
              <a:rPr lang="en-US" sz="2600" dirty="0" err="1">
                <a:solidFill>
                  <a:schemeClr val="tx2">
                    <a:lumMod val="75000"/>
                  </a:schemeClr>
                </a:solidFill>
                <a:latin typeface="Bitter Bold" panose="020B0604020202020204" charset="0"/>
              </a:rPr>
              <a:t>keseimbangan</a:t>
            </a:r>
            <a:r>
              <a:rPr lang="en-US" sz="2600" dirty="0">
                <a:solidFill>
                  <a:schemeClr val="tx2">
                    <a:lumMod val="75000"/>
                  </a:schemeClr>
                </a:solidFill>
                <a:latin typeface="Bitter Bold" panose="020B0604020202020204" charset="0"/>
              </a:rPr>
              <a:t> yang </a:t>
            </a:r>
            <a:r>
              <a:rPr lang="en-US" sz="2600" dirty="0" err="1">
                <a:solidFill>
                  <a:schemeClr val="tx2">
                    <a:lumMod val="75000"/>
                  </a:schemeClr>
                </a:solidFill>
                <a:latin typeface="Bitter Bold" panose="020B0604020202020204" charset="0"/>
              </a:rPr>
              <a:t>berkelanjutan</a:t>
            </a:r>
            <a:r>
              <a:rPr lang="en-US" sz="2600" dirty="0">
                <a:solidFill>
                  <a:schemeClr val="tx2">
                    <a:lumMod val="75000"/>
                  </a:schemeClr>
                </a:solidFill>
                <a:latin typeface="Bitter Bold" panose="020B0604020202020204" charset="0"/>
              </a:rPr>
              <a:t>, </a:t>
            </a:r>
            <a:r>
              <a:rPr lang="en-US" sz="2600" dirty="0" err="1">
                <a:solidFill>
                  <a:schemeClr val="tx2">
                    <a:lumMod val="75000"/>
                  </a:schemeClr>
                </a:solidFill>
                <a:latin typeface="Bitter Bold" panose="020B0604020202020204" charset="0"/>
              </a:rPr>
              <a:t>artinya</a:t>
            </a:r>
            <a:r>
              <a:rPr lang="en-US" sz="2600" dirty="0">
                <a:solidFill>
                  <a:schemeClr val="tx2">
                    <a:lumMod val="75000"/>
                  </a:schemeClr>
                </a:solidFill>
                <a:latin typeface="Bitter Bold" panose="020B0604020202020204" charset="0"/>
              </a:rPr>
              <a:t> </a:t>
            </a:r>
            <a:r>
              <a:rPr lang="en-US" sz="2600" dirty="0" err="1">
                <a:solidFill>
                  <a:schemeClr val="tx2">
                    <a:lumMod val="75000"/>
                  </a:schemeClr>
                </a:solidFill>
                <a:latin typeface="Bitter Bold" panose="020B0604020202020204" charset="0"/>
              </a:rPr>
              <a:t>memanfaatkan</a:t>
            </a:r>
            <a:r>
              <a:rPr lang="en-US" sz="2600" dirty="0">
                <a:solidFill>
                  <a:schemeClr val="tx2">
                    <a:lumMod val="75000"/>
                  </a:schemeClr>
                </a:solidFill>
                <a:latin typeface="Bitter Bold" panose="020B0604020202020204" charset="0"/>
              </a:rPr>
              <a:t> </a:t>
            </a:r>
            <a:r>
              <a:rPr lang="en-US" sz="2600" dirty="0" err="1">
                <a:solidFill>
                  <a:schemeClr val="tx2">
                    <a:lumMod val="75000"/>
                  </a:schemeClr>
                </a:solidFill>
                <a:latin typeface="Bitter Bold" panose="020B0604020202020204" charset="0"/>
              </a:rPr>
              <a:t>potensi</a:t>
            </a:r>
            <a:r>
              <a:rPr lang="en-US" sz="2600" dirty="0">
                <a:solidFill>
                  <a:schemeClr val="tx2">
                    <a:lumMod val="75000"/>
                  </a:schemeClr>
                </a:solidFill>
                <a:latin typeface="Bitter Bold" panose="020B0604020202020204" charset="0"/>
              </a:rPr>
              <a:t> </a:t>
            </a:r>
            <a:r>
              <a:rPr lang="en-US" sz="2600" dirty="0" err="1">
                <a:solidFill>
                  <a:schemeClr val="tx2">
                    <a:lumMod val="75000"/>
                  </a:schemeClr>
                </a:solidFill>
                <a:latin typeface="Bitter Bold" panose="020B0604020202020204" charset="0"/>
              </a:rPr>
              <a:t>alam</a:t>
            </a:r>
            <a:r>
              <a:rPr lang="en-US" sz="2600" dirty="0">
                <a:solidFill>
                  <a:schemeClr val="tx2">
                    <a:lumMod val="75000"/>
                  </a:schemeClr>
                </a:solidFill>
                <a:latin typeface="Bitter Bold" panose="020B0604020202020204" charset="0"/>
              </a:rPr>
              <a:t> </a:t>
            </a:r>
            <a:r>
              <a:rPr lang="en-US" sz="2600" dirty="0" err="1">
                <a:solidFill>
                  <a:schemeClr val="tx2">
                    <a:lumMod val="75000"/>
                  </a:schemeClr>
                </a:solidFill>
                <a:latin typeface="Bitter Bold" panose="020B0604020202020204" charset="0"/>
              </a:rPr>
              <a:t>untuk</a:t>
            </a:r>
            <a:r>
              <a:rPr lang="en-US" sz="2600" dirty="0">
                <a:solidFill>
                  <a:schemeClr val="tx2">
                    <a:lumMod val="75000"/>
                  </a:schemeClr>
                </a:solidFill>
                <a:latin typeface="Bitter Bold" panose="020B0604020202020204" charset="0"/>
              </a:rPr>
              <a:t> </a:t>
            </a:r>
            <a:r>
              <a:rPr lang="en-US" sz="2600" dirty="0" err="1">
                <a:solidFill>
                  <a:schemeClr val="tx2">
                    <a:lumMod val="75000"/>
                  </a:schemeClr>
                </a:solidFill>
                <a:latin typeface="Bitter Bold" panose="020B0604020202020204" charset="0"/>
              </a:rPr>
              <a:t>kehidupan</a:t>
            </a:r>
            <a:r>
              <a:rPr lang="en-US" sz="2600" dirty="0">
                <a:solidFill>
                  <a:schemeClr val="tx2">
                    <a:lumMod val="75000"/>
                  </a:schemeClr>
                </a:solidFill>
                <a:latin typeface="Bitter Bold" panose="020B0604020202020204" charset="0"/>
              </a:rPr>
              <a:t> </a:t>
            </a:r>
            <a:r>
              <a:rPr lang="en-US" sz="2600" dirty="0" err="1">
                <a:solidFill>
                  <a:schemeClr val="tx2">
                    <a:lumMod val="75000"/>
                  </a:schemeClr>
                </a:solidFill>
                <a:latin typeface="Bitter Bold" panose="020B0604020202020204" charset="0"/>
              </a:rPr>
              <a:t>umat</a:t>
            </a:r>
            <a:r>
              <a:rPr lang="en-US" sz="2600" dirty="0">
                <a:solidFill>
                  <a:schemeClr val="tx2">
                    <a:lumMod val="75000"/>
                  </a:schemeClr>
                </a:solidFill>
                <a:latin typeface="Bitter Bold" panose="020B0604020202020204" charset="0"/>
              </a:rPr>
              <a:t> </a:t>
            </a:r>
            <a:r>
              <a:rPr lang="en-US" sz="2600" dirty="0" err="1">
                <a:solidFill>
                  <a:schemeClr val="tx2">
                    <a:lumMod val="75000"/>
                  </a:schemeClr>
                </a:solidFill>
                <a:latin typeface="Bitter Bold" panose="020B0604020202020204" charset="0"/>
              </a:rPr>
              <a:t>manusia</a:t>
            </a:r>
            <a:r>
              <a:rPr lang="en-US" sz="2600" dirty="0">
                <a:solidFill>
                  <a:schemeClr val="tx2">
                    <a:lumMod val="75000"/>
                  </a:schemeClr>
                </a:solidFill>
                <a:latin typeface="Bitter Bold" panose="020B0604020202020204" charset="0"/>
              </a:rPr>
              <a:t> </a:t>
            </a:r>
            <a:r>
              <a:rPr lang="en-US" sz="2600" dirty="0" err="1">
                <a:solidFill>
                  <a:schemeClr val="tx2">
                    <a:lumMod val="75000"/>
                  </a:schemeClr>
                </a:solidFill>
                <a:latin typeface="Bitter Bold" panose="020B0604020202020204" charset="0"/>
              </a:rPr>
              <a:t>dengan</a:t>
            </a:r>
            <a:r>
              <a:rPr lang="en-US" sz="2600" dirty="0">
                <a:solidFill>
                  <a:schemeClr val="tx2">
                    <a:lumMod val="75000"/>
                  </a:schemeClr>
                </a:solidFill>
                <a:latin typeface="Bitter Bold" panose="020B0604020202020204" charset="0"/>
              </a:rPr>
              <a:t> </a:t>
            </a:r>
            <a:r>
              <a:rPr lang="en-US" sz="2600" dirty="0" err="1">
                <a:solidFill>
                  <a:schemeClr val="tx2">
                    <a:lumMod val="75000"/>
                  </a:schemeClr>
                </a:solidFill>
                <a:latin typeface="Bitter Bold" panose="020B0604020202020204" charset="0"/>
              </a:rPr>
              <a:t>tetap</a:t>
            </a:r>
            <a:r>
              <a:rPr lang="en-US" sz="2600" dirty="0">
                <a:solidFill>
                  <a:schemeClr val="tx2">
                    <a:lumMod val="75000"/>
                  </a:schemeClr>
                </a:solidFill>
                <a:latin typeface="Bitter Bold" panose="020B0604020202020204" charset="0"/>
              </a:rPr>
              <a:t> </a:t>
            </a:r>
            <a:r>
              <a:rPr lang="en-US" sz="2600" dirty="0" err="1">
                <a:solidFill>
                  <a:schemeClr val="tx2">
                    <a:lumMod val="75000"/>
                  </a:schemeClr>
                </a:solidFill>
                <a:latin typeface="Bitter Bold" panose="020B0604020202020204" charset="0"/>
              </a:rPr>
              <a:t>menjaga</a:t>
            </a:r>
            <a:r>
              <a:rPr lang="en-US" sz="2600" dirty="0">
                <a:solidFill>
                  <a:schemeClr val="tx2">
                    <a:lumMod val="75000"/>
                  </a:schemeClr>
                </a:solidFill>
                <a:latin typeface="Bitter Bold" panose="020B0604020202020204" charset="0"/>
              </a:rPr>
              <a:t> </a:t>
            </a:r>
            <a:r>
              <a:rPr lang="en-US" sz="2600" dirty="0" err="1">
                <a:solidFill>
                  <a:schemeClr val="tx2">
                    <a:lumMod val="75000"/>
                  </a:schemeClr>
                </a:solidFill>
                <a:latin typeface="Bitter Bold" panose="020B0604020202020204" charset="0"/>
              </a:rPr>
              <a:t>dan</a:t>
            </a:r>
            <a:r>
              <a:rPr lang="en-US" sz="2600" dirty="0">
                <a:solidFill>
                  <a:schemeClr val="tx2">
                    <a:lumMod val="75000"/>
                  </a:schemeClr>
                </a:solidFill>
                <a:latin typeface="Bitter Bold" panose="020B0604020202020204" charset="0"/>
              </a:rPr>
              <a:t> </a:t>
            </a:r>
            <a:r>
              <a:rPr lang="en-US" sz="2600" dirty="0" err="1">
                <a:solidFill>
                  <a:schemeClr val="tx2">
                    <a:lumMod val="75000"/>
                  </a:schemeClr>
                </a:solidFill>
                <a:latin typeface="Bitter Bold" panose="020B0604020202020204" charset="0"/>
              </a:rPr>
              <a:t>mengantisipasi</a:t>
            </a:r>
            <a:r>
              <a:rPr lang="en-US" sz="2600" dirty="0">
                <a:solidFill>
                  <a:schemeClr val="tx2">
                    <a:lumMod val="75000"/>
                  </a:schemeClr>
                </a:solidFill>
                <a:latin typeface="Bitter Bold" panose="020B0604020202020204" charset="0"/>
              </a:rPr>
              <a:t> </a:t>
            </a:r>
            <a:r>
              <a:rPr lang="en-US" sz="2600" dirty="0" err="1">
                <a:solidFill>
                  <a:schemeClr val="tx2">
                    <a:lumMod val="75000"/>
                  </a:schemeClr>
                </a:solidFill>
                <a:latin typeface="Bitter Bold" panose="020B0604020202020204" charset="0"/>
              </a:rPr>
              <a:t>dampak</a:t>
            </a:r>
            <a:r>
              <a:rPr lang="en-US" sz="2600" dirty="0">
                <a:solidFill>
                  <a:schemeClr val="tx2">
                    <a:lumMod val="75000"/>
                  </a:schemeClr>
                </a:solidFill>
                <a:latin typeface="Bitter Bold" panose="020B0604020202020204" charset="0"/>
              </a:rPr>
              <a:t> </a:t>
            </a:r>
            <a:r>
              <a:rPr lang="en-US" sz="2600" dirty="0" err="1">
                <a:solidFill>
                  <a:schemeClr val="tx2">
                    <a:lumMod val="75000"/>
                  </a:schemeClr>
                </a:solidFill>
                <a:latin typeface="Bitter Bold" panose="020B0604020202020204" charset="0"/>
              </a:rPr>
              <a:t>sekecil</a:t>
            </a:r>
            <a:r>
              <a:rPr lang="en-US" sz="2600" dirty="0">
                <a:solidFill>
                  <a:schemeClr val="tx2">
                    <a:lumMod val="75000"/>
                  </a:schemeClr>
                </a:solidFill>
                <a:latin typeface="Bitter Bold" panose="020B0604020202020204" charset="0"/>
              </a:rPr>
              <a:t> </a:t>
            </a:r>
            <a:r>
              <a:rPr lang="en-US" sz="2600" dirty="0" err="1" smtClean="0">
                <a:solidFill>
                  <a:schemeClr val="tx2">
                    <a:lumMod val="75000"/>
                  </a:schemeClr>
                </a:solidFill>
                <a:latin typeface="Bitter Bold" panose="020B0604020202020204" charset="0"/>
              </a:rPr>
              <a:t>mungkin</a:t>
            </a:r>
            <a:endParaRPr lang="en-US" sz="2600" dirty="0">
              <a:solidFill>
                <a:schemeClr val="tx2">
                  <a:lumMod val="75000"/>
                </a:schemeClr>
              </a:solidFill>
              <a:latin typeface="Bitter Bold" panose="020B0604020202020204" charset="0"/>
            </a:endParaRPr>
          </a:p>
          <a:p>
            <a:pPr marL="285750" indent="-285750" algn="just">
              <a:lnSpc>
                <a:spcPct val="150000"/>
              </a:lnSpc>
              <a:buFont typeface="Arial" panose="020B0604020202020204" pitchFamily="34" charset="0"/>
              <a:buChar char="•"/>
            </a:pPr>
            <a:r>
              <a:rPr lang="en-US" sz="2600" dirty="0" err="1" smtClean="0">
                <a:solidFill>
                  <a:schemeClr val="tx2">
                    <a:lumMod val="75000"/>
                  </a:schemeClr>
                </a:solidFill>
                <a:latin typeface="Bitter Bold" panose="020B0604020202020204" charset="0"/>
              </a:rPr>
              <a:t>Senantiasa</a:t>
            </a:r>
            <a:r>
              <a:rPr lang="en-US" sz="2600" dirty="0" smtClean="0">
                <a:solidFill>
                  <a:schemeClr val="tx2">
                    <a:lumMod val="75000"/>
                  </a:schemeClr>
                </a:solidFill>
                <a:latin typeface="Bitter Bold" panose="020B0604020202020204" charset="0"/>
              </a:rPr>
              <a:t> </a:t>
            </a:r>
            <a:r>
              <a:rPr lang="en-US" sz="2600" dirty="0" err="1">
                <a:solidFill>
                  <a:schemeClr val="tx2">
                    <a:lumMod val="75000"/>
                  </a:schemeClr>
                </a:solidFill>
                <a:latin typeface="Bitter Bold" panose="020B0604020202020204" charset="0"/>
              </a:rPr>
              <a:t>tunduk</a:t>
            </a:r>
            <a:r>
              <a:rPr lang="en-US" sz="2600" dirty="0">
                <a:solidFill>
                  <a:schemeClr val="tx2">
                    <a:lumMod val="75000"/>
                  </a:schemeClr>
                </a:solidFill>
                <a:latin typeface="Bitter Bold" panose="020B0604020202020204" charset="0"/>
              </a:rPr>
              <a:t>, </a:t>
            </a:r>
            <a:r>
              <a:rPr lang="en-US" sz="2600" dirty="0" err="1">
                <a:solidFill>
                  <a:schemeClr val="tx2">
                    <a:lumMod val="75000"/>
                  </a:schemeClr>
                </a:solidFill>
                <a:latin typeface="Bitter Bold" panose="020B0604020202020204" charset="0"/>
              </a:rPr>
              <a:t>patuh</a:t>
            </a:r>
            <a:r>
              <a:rPr lang="en-US" sz="2600" dirty="0">
                <a:solidFill>
                  <a:schemeClr val="tx2">
                    <a:lumMod val="75000"/>
                  </a:schemeClr>
                </a:solidFill>
                <a:latin typeface="Bitter Bold" panose="020B0604020202020204" charset="0"/>
              </a:rPr>
              <a:t>, </a:t>
            </a:r>
            <a:r>
              <a:rPr lang="en-US" sz="2600" dirty="0" err="1">
                <a:solidFill>
                  <a:schemeClr val="tx2">
                    <a:lumMod val="75000"/>
                  </a:schemeClr>
                </a:solidFill>
                <a:latin typeface="Bitter Bold" panose="020B0604020202020204" charset="0"/>
              </a:rPr>
              <a:t>dan</a:t>
            </a:r>
            <a:r>
              <a:rPr lang="en-US" sz="2600" dirty="0">
                <a:solidFill>
                  <a:schemeClr val="tx2">
                    <a:lumMod val="75000"/>
                  </a:schemeClr>
                </a:solidFill>
                <a:latin typeface="Bitter Bold" panose="020B0604020202020204" charset="0"/>
              </a:rPr>
              <a:t> </a:t>
            </a:r>
            <a:r>
              <a:rPr lang="en-US" sz="2600" dirty="0" err="1">
                <a:solidFill>
                  <a:schemeClr val="tx2">
                    <a:lumMod val="75000"/>
                  </a:schemeClr>
                </a:solidFill>
                <a:latin typeface="Bitter Bold" panose="020B0604020202020204" charset="0"/>
              </a:rPr>
              <a:t>taat</a:t>
            </a:r>
            <a:r>
              <a:rPr lang="en-US" sz="2600" dirty="0">
                <a:solidFill>
                  <a:schemeClr val="tx2">
                    <a:lumMod val="75000"/>
                  </a:schemeClr>
                </a:solidFill>
                <a:latin typeface="Bitter Bold" panose="020B0604020202020204" charset="0"/>
              </a:rPr>
              <a:t> </a:t>
            </a:r>
            <a:r>
              <a:rPr lang="en-US" sz="2600" dirty="0" err="1">
                <a:solidFill>
                  <a:schemeClr val="tx2">
                    <a:lumMod val="75000"/>
                  </a:schemeClr>
                </a:solidFill>
                <a:latin typeface="Bitter Bold" panose="020B0604020202020204" charset="0"/>
              </a:rPr>
              <a:t>kepada</a:t>
            </a:r>
            <a:r>
              <a:rPr lang="en-US" sz="2600" dirty="0">
                <a:solidFill>
                  <a:schemeClr val="tx2">
                    <a:lumMod val="75000"/>
                  </a:schemeClr>
                </a:solidFill>
                <a:latin typeface="Bitter Bold" panose="020B0604020202020204" charset="0"/>
              </a:rPr>
              <a:t> Allah </a:t>
            </a:r>
            <a:r>
              <a:rPr lang="en-US" sz="2600" dirty="0" err="1">
                <a:solidFill>
                  <a:schemeClr val="tx2">
                    <a:lumMod val="75000"/>
                  </a:schemeClr>
                </a:solidFill>
                <a:latin typeface="Bitter Bold" panose="020B0604020202020204" charset="0"/>
              </a:rPr>
              <a:t>Swt</a:t>
            </a:r>
            <a:r>
              <a:rPr lang="en-US" sz="2600" dirty="0">
                <a:solidFill>
                  <a:schemeClr val="tx2">
                    <a:lumMod val="75000"/>
                  </a:schemeClr>
                </a:solidFill>
                <a:latin typeface="Bitter Bold" panose="020B0604020202020204" charset="0"/>
              </a:rPr>
              <a:t>. </a:t>
            </a:r>
            <a:r>
              <a:rPr lang="en-US" sz="2600" dirty="0" err="1">
                <a:solidFill>
                  <a:schemeClr val="tx2">
                    <a:lumMod val="75000"/>
                  </a:schemeClr>
                </a:solidFill>
                <a:latin typeface="Bitter Bold" panose="020B0604020202020204" charset="0"/>
              </a:rPr>
              <a:t>dalam</a:t>
            </a:r>
            <a:r>
              <a:rPr lang="en-US" sz="2600" dirty="0">
                <a:solidFill>
                  <a:schemeClr val="tx2">
                    <a:lumMod val="75000"/>
                  </a:schemeClr>
                </a:solidFill>
                <a:latin typeface="Bitter Bold" panose="020B0604020202020204" charset="0"/>
              </a:rPr>
              <a:t> </a:t>
            </a:r>
            <a:r>
              <a:rPr lang="en-US" sz="2600" dirty="0" err="1">
                <a:solidFill>
                  <a:schemeClr val="tx2">
                    <a:lumMod val="75000"/>
                  </a:schemeClr>
                </a:solidFill>
                <a:latin typeface="Bitter Bold" panose="020B0604020202020204" charset="0"/>
              </a:rPr>
              <a:t>memanfaatkan</a:t>
            </a:r>
            <a:r>
              <a:rPr lang="en-US" sz="2600" dirty="0">
                <a:solidFill>
                  <a:schemeClr val="tx2">
                    <a:lumMod val="75000"/>
                  </a:schemeClr>
                </a:solidFill>
                <a:latin typeface="Bitter Bold" panose="020B0604020202020204" charset="0"/>
              </a:rPr>
              <a:t> </a:t>
            </a:r>
            <a:r>
              <a:rPr lang="en-US" sz="2600" dirty="0" err="1">
                <a:solidFill>
                  <a:schemeClr val="tx2">
                    <a:lumMod val="75000"/>
                  </a:schemeClr>
                </a:solidFill>
                <a:latin typeface="Bitter Bold" panose="020B0604020202020204" charset="0"/>
              </a:rPr>
              <a:t>alam</a:t>
            </a:r>
            <a:r>
              <a:rPr lang="en-US" sz="2600" dirty="0">
                <a:solidFill>
                  <a:schemeClr val="tx2">
                    <a:lumMod val="75000"/>
                  </a:schemeClr>
                </a:solidFill>
                <a:latin typeface="Bitter Bold" panose="020B0604020202020204" charset="0"/>
              </a:rPr>
              <a:t> </a:t>
            </a:r>
            <a:r>
              <a:rPr lang="en-US" sz="2600" dirty="0" err="1">
                <a:solidFill>
                  <a:schemeClr val="tx2">
                    <a:lumMod val="75000"/>
                  </a:schemeClr>
                </a:solidFill>
                <a:latin typeface="Bitter Bold" panose="020B0604020202020204" charset="0"/>
              </a:rPr>
              <a:t>dengan</a:t>
            </a:r>
            <a:r>
              <a:rPr lang="en-US" sz="2600" dirty="0">
                <a:solidFill>
                  <a:schemeClr val="tx2">
                    <a:lumMod val="75000"/>
                  </a:schemeClr>
                </a:solidFill>
                <a:latin typeface="Bitter Bold" panose="020B0604020202020204" charset="0"/>
              </a:rPr>
              <a:t> </a:t>
            </a:r>
            <a:r>
              <a:rPr lang="en-US" sz="2600" dirty="0" err="1">
                <a:solidFill>
                  <a:schemeClr val="tx2">
                    <a:lumMod val="75000"/>
                  </a:schemeClr>
                </a:solidFill>
                <a:latin typeface="Bitter Bold" panose="020B0604020202020204" charset="0"/>
              </a:rPr>
              <a:t>penuh</a:t>
            </a:r>
            <a:r>
              <a:rPr lang="en-US" sz="2600" dirty="0">
                <a:solidFill>
                  <a:schemeClr val="tx2">
                    <a:lumMod val="75000"/>
                  </a:schemeClr>
                </a:solidFill>
                <a:latin typeface="Bitter Bold" panose="020B0604020202020204" charset="0"/>
              </a:rPr>
              <a:t> </a:t>
            </a:r>
            <a:r>
              <a:rPr lang="en-US" sz="2600" dirty="0" err="1" smtClean="0">
                <a:solidFill>
                  <a:schemeClr val="tx2">
                    <a:lumMod val="75000"/>
                  </a:schemeClr>
                </a:solidFill>
                <a:latin typeface="Bitter Bold" panose="020B0604020202020204" charset="0"/>
              </a:rPr>
              <a:t>syukur</a:t>
            </a:r>
            <a:endParaRPr lang="en-US" sz="2600" dirty="0">
              <a:solidFill>
                <a:schemeClr val="tx2">
                  <a:lumMod val="75000"/>
                </a:schemeClr>
              </a:solidFill>
              <a:latin typeface="Bitter Bold" panose="020B0604020202020204" charset="0"/>
            </a:endParaRPr>
          </a:p>
          <a:p>
            <a:pPr marL="285750" indent="-285750" algn="just">
              <a:lnSpc>
                <a:spcPct val="150000"/>
              </a:lnSpc>
              <a:buFont typeface="Arial" panose="020B0604020202020204" pitchFamily="34" charset="0"/>
              <a:buChar char="•"/>
            </a:pPr>
            <a:r>
              <a:rPr lang="en-US" sz="2600" dirty="0" err="1" smtClean="0">
                <a:solidFill>
                  <a:schemeClr val="tx2">
                    <a:lumMod val="75000"/>
                  </a:schemeClr>
                </a:solidFill>
                <a:latin typeface="Bitter Bold" panose="020B0604020202020204" charset="0"/>
              </a:rPr>
              <a:t>Menjaga</a:t>
            </a:r>
            <a:r>
              <a:rPr lang="en-US" sz="2600" dirty="0" smtClean="0">
                <a:solidFill>
                  <a:schemeClr val="tx2">
                    <a:lumMod val="75000"/>
                  </a:schemeClr>
                </a:solidFill>
                <a:latin typeface="Bitter Bold" panose="020B0604020202020204" charset="0"/>
              </a:rPr>
              <a:t> </a:t>
            </a:r>
            <a:r>
              <a:rPr lang="en-US" sz="2600" dirty="0" err="1">
                <a:solidFill>
                  <a:schemeClr val="tx2">
                    <a:lumMod val="75000"/>
                  </a:schemeClr>
                </a:solidFill>
                <a:latin typeface="Bitter Bold" panose="020B0604020202020204" charset="0"/>
              </a:rPr>
              <a:t>dan</a:t>
            </a:r>
            <a:r>
              <a:rPr lang="en-US" sz="2600" dirty="0">
                <a:solidFill>
                  <a:schemeClr val="tx2">
                    <a:lumMod val="75000"/>
                  </a:schemeClr>
                </a:solidFill>
                <a:latin typeface="Bitter Bold" panose="020B0604020202020204" charset="0"/>
              </a:rPr>
              <a:t> </a:t>
            </a:r>
            <a:r>
              <a:rPr lang="en-US" sz="2600" dirty="0" err="1">
                <a:solidFill>
                  <a:schemeClr val="tx2">
                    <a:lumMod val="75000"/>
                  </a:schemeClr>
                </a:solidFill>
                <a:latin typeface="Bitter Bold" panose="020B0604020202020204" charset="0"/>
              </a:rPr>
              <a:t>merawat</a:t>
            </a:r>
            <a:r>
              <a:rPr lang="en-US" sz="2600" dirty="0">
                <a:solidFill>
                  <a:schemeClr val="tx2">
                    <a:lumMod val="75000"/>
                  </a:schemeClr>
                </a:solidFill>
                <a:latin typeface="Bitter Bold" panose="020B0604020202020204" charset="0"/>
              </a:rPr>
              <a:t> </a:t>
            </a:r>
            <a:r>
              <a:rPr lang="en-US" sz="2600" dirty="0" err="1">
                <a:solidFill>
                  <a:schemeClr val="tx2">
                    <a:lumMod val="75000"/>
                  </a:schemeClr>
                </a:solidFill>
                <a:latin typeface="Bitter Bold" panose="020B0604020202020204" charset="0"/>
              </a:rPr>
              <a:t>lingkungan</a:t>
            </a:r>
            <a:r>
              <a:rPr lang="en-US" sz="2600" dirty="0">
                <a:solidFill>
                  <a:schemeClr val="tx2">
                    <a:lumMod val="75000"/>
                  </a:schemeClr>
                </a:solidFill>
                <a:latin typeface="Bitter Bold" panose="020B0604020202020204" charset="0"/>
              </a:rPr>
              <a:t> </a:t>
            </a:r>
            <a:r>
              <a:rPr lang="en-US" sz="2600" dirty="0" err="1">
                <a:solidFill>
                  <a:schemeClr val="tx2">
                    <a:lumMod val="75000"/>
                  </a:schemeClr>
                </a:solidFill>
                <a:latin typeface="Bitter Bold" panose="020B0604020202020204" charset="0"/>
              </a:rPr>
              <a:t>alam</a:t>
            </a:r>
            <a:r>
              <a:rPr lang="en-US" sz="2600" dirty="0">
                <a:solidFill>
                  <a:schemeClr val="tx2">
                    <a:lumMod val="75000"/>
                  </a:schemeClr>
                </a:solidFill>
                <a:latin typeface="Bitter Bold" panose="020B0604020202020204" charset="0"/>
              </a:rPr>
              <a:t> </a:t>
            </a:r>
            <a:r>
              <a:rPr lang="en-US" sz="2600" dirty="0" err="1">
                <a:solidFill>
                  <a:schemeClr val="tx2">
                    <a:lumMod val="75000"/>
                  </a:schemeClr>
                </a:solidFill>
                <a:latin typeface="Bitter Bold" panose="020B0604020202020204" charset="0"/>
              </a:rPr>
              <a:t>dari</a:t>
            </a:r>
            <a:r>
              <a:rPr lang="en-US" sz="2600" dirty="0">
                <a:solidFill>
                  <a:schemeClr val="tx2">
                    <a:lumMod val="75000"/>
                  </a:schemeClr>
                </a:solidFill>
                <a:latin typeface="Bitter Bold" panose="020B0604020202020204" charset="0"/>
              </a:rPr>
              <a:t> </a:t>
            </a:r>
            <a:r>
              <a:rPr lang="en-US" sz="2600" dirty="0" err="1">
                <a:solidFill>
                  <a:schemeClr val="tx2">
                    <a:lumMod val="75000"/>
                  </a:schemeClr>
                </a:solidFill>
                <a:latin typeface="Bitter Bold" panose="020B0604020202020204" charset="0"/>
              </a:rPr>
              <a:t>kerusakan</a:t>
            </a:r>
            <a:r>
              <a:rPr lang="en-US" sz="2600" dirty="0">
                <a:solidFill>
                  <a:schemeClr val="tx2">
                    <a:lumMod val="75000"/>
                  </a:schemeClr>
                </a:solidFill>
                <a:latin typeface="Bitter Bold" panose="020B0604020202020204" charset="0"/>
              </a:rPr>
              <a:t> agar </a:t>
            </a:r>
            <a:r>
              <a:rPr lang="en-US" sz="2600" dirty="0" err="1" smtClean="0">
                <a:solidFill>
                  <a:schemeClr val="tx2">
                    <a:lumMod val="75000"/>
                  </a:schemeClr>
                </a:solidFill>
                <a:latin typeface="Bitter Bold" panose="020B0604020202020204" charset="0"/>
              </a:rPr>
              <a:t>tercipta</a:t>
            </a:r>
            <a:r>
              <a:rPr lang="en-US" sz="2600" dirty="0">
                <a:solidFill>
                  <a:schemeClr val="tx2">
                    <a:lumMod val="75000"/>
                  </a:schemeClr>
                </a:solidFill>
                <a:latin typeface="Bitter Bold" panose="020B0604020202020204" charset="0"/>
              </a:rPr>
              <a:t> </a:t>
            </a:r>
            <a:r>
              <a:rPr lang="en-US" sz="2600" dirty="0" err="1" smtClean="0">
                <a:solidFill>
                  <a:schemeClr val="tx2">
                    <a:lumMod val="75000"/>
                  </a:schemeClr>
                </a:solidFill>
                <a:latin typeface="Bitter Bold" panose="020B0604020202020204" charset="0"/>
              </a:rPr>
              <a:t>keseimbangan</a:t>
            </a:r>
            <a:r>
              <a:rPr lang="en-US" sz="2600" dirty="0" smtClean="0">
                <a:solidFill>
                  <a:schemeClr val="tx2">
                    <a:lumMod val="75000"/>
                  </a:schemeClr>
                </a:solidFill>
                <a:latin typeface="Bitter Bold" panose="020B0604020202020204" charset="0"/>
              </a:rPr>
              <a:t> </a:t>
            </a:r>
            <a:r>
              <a:rPr lang="en-US" sz="2600" dirty="0" err="1">
                <a:solidFill>
                  <a:schemeClr val="tx2">
                    <a:lumMod val="75000"/>
                  </a:schemeClr>
                </a:solidFill>
                <a:latin typeface="Bitter Bold" panose="020B0604020202020204" charset="0"/>
              </a:rPr>
              <a:t>dan</a:t>
            </a:r>
            <a:r>
              <a:rPr lang="en-US" sz="2600" dirty="0">
                <a:solidFill>
                  <a:schemeClr val="tx2">
                    <a:lumMod val="75000"/>
                  </a:schemeClr>
                </a:solidFill>
                <a:latin typeface="Bitter Bold" panose="020B0604020202020204" charset="0"/>
              </a:rPr>
              <a:t> </a:t>
            </a:r>
            <a:r>
              <a:rPr lang="en-US" sz="2600" dirty="0" err="1">
                <a:solidFill>
                  <a:schemeClr val="tx2">
                    <a:lumMod val="75000"/>
                  </a:schemeClr>
                </a:solidFill>
                <a:latin typeface="Bitter Bold" panose="020B0604020202020204" charset="0"/>
              </a:rPr>
              <a:t>keberlanjutan</a:t>
            </a:r>
            <a:r>
              <a:rPr lang="en-US" sz="2600" dirty="0">
                <a:solidFill>
                  <a:schemeClr val="tx2">
                    <a:lumMod val="75000"/>
                  </a:schemeClr>
                </a:solidFill>
                <a:latin typeface="Bitter Bold" panose="020B0604020202020204" charset="0"/>
              </a:rPr>
              <a:t> </a:t>
            </a:r>
            <a:r>
              <a:rPr lang="en-US" sz="2600" dirty="0" err="1" smtClean="0">
                <a:solidFill>
                  <a:schemeClr val="tx2">
                    <a:lumMod val="75000"/>
                  </a:schemeClr>
                </a:solidFill>
                <a:latin typeface="Bitter Bold" panose="020B0604020202020204" charset="0"/>
              </a:rPr>
              <a:t>hidup</a:t>
            </a:r>
            <a:endParaRPr lang="en-US" sz="2600" dirty="0">
              <a:solidFill>
                <a:schemeClr val="tx2">
                  <a:lumMod val="75000"/>
                </a:schemeClr>
              </a:solidFill>
              <a:latin typeface="Bitter Bold" panose="020B0604020202020204" charset="0"/>
            </a:endParaRPr>
          </a:p>
          <a:p>
            <a:pPr marL="285750" indent="-285750" algn="just">
              <a:lnSpc>
                <a:spcPct val="150000"/>
              </a:lnSpc>
              <a:buFont typeface="Arial" panose="020B0604020202020204" pitchFamily="34" charset="0"/>
              <a:buChar char="•"/>
            </a:pPr>
            <a:r>
              <a:rPr lang="en-US" sz="2600" dirty="0" err="1" smtClean="0">
                <a:solidFill>
                  <a:schemeClr val="tx2">
                    <a:lumMod val="75000"/>
                  </a:schemeClr>
                </a:solidFill>
                <a:latin typeface="Bitter Bold" panose="020B0604020202020204" charset="0"/>
              </a:rPr>
              <a:t>Melestarikan</a:t>
            </a:r>
            <a:r>
              <a:rPr lang="en-US" sz="2600" dirty="0" smtClean="0">
                <a:solidFill>
                  <a:schemeClr val="tx2">
                    <a:lumMod val="75000"/>
                  </a:schemeClr>
                </a:solidFill>
                <a:latin typeface="Bitter Bold" panose="020B0604020202020204" charset="0"/>
              </a:rPr>
              <a:t> </a:t>
            </a:r>
            <a:r>
              <a:rPr lang="en-US" sz="2600" dirty="0" err="1">
                <a:solidFill>
                  <a:schemeClr val="tx2">
                    <a:lumMod val="75000"/>
                  </a:schemeClr>
                </a:solidFill>
                <a:latin typeface="Bitter Bold" panose="020B0604020202020204" charset="0"/>
              </a:rPr>
              <a:t>alam</a:t>
            </a:r>
            <a:r>
              <a:rPr lang="en-US" sz="2600" dirty="0">
                <a:solidFill>
                  <a:schemeClr val="tx2">
                    <a:lumMod val="75000"/>
                  </a:schemeClr>
                </a:solidFill>
                <a:latin typeface="Bitter Bold" panose="020B0604020202020204" charset="0"/>
              </a:rPr>
              <a:t> </a:t>
            </a:r>
            <a:r>
              <a:rPr lang="en-US" sz="2600" dirty="0" err="1">
                <a:solidFill>
                  <a:schemeClr val="tx2">
                    <a:lumMod val="75000"/>
                  </a:schemeClr>
                </a:solidFill>
                <a:latin typeface="Bitter Bold" panose="020B0604020202020204" charset="0"/>
              </a:rPr>
              <a:t>dan</a:t>
            </a:r>
            <a:r>
              <a:rPr lang="en-US" sz="2600" dirty="0">
                <a:solidFill>
                  <a:schemeClr val="tx2">
                    <a:lumMod val="75000"/>
                  </a:schemeClr>
                </a:solidFill>
                <a:latin typeface="Bitter Bold" panose="020B0604020202020204" charset="0"/>
              </a:rPr>
              <a:t> </a:t>
            </a:r>
            <a:r>
              <a:rPr lang="en-US" sz="2600" dirty="0" err="1">
                <a:solidFill>
                  <a:schemeClr val="tx2">
                    <a:lumMod val="75000"/>
                  </a:schemeClr>
                </a:solidFill>
                <a:latin typeface="Bitter Bold" panose="020B0604020202020204" charset="0"/>
              </a:rPr>
              <a:t>lingkungan</a:t>
            </a:r>
            <a:r>
              <a:rPr lang="en-US" sz="2600" dirty="0">
                <a:solidFill>
                  <a:schemeClr val="tx2">
                    <a:lumMod val="75000"/>
                  </a:schemeClr>
                </a:solidFill>
                <a:latin typeface="Bitter Bold" panose="020B0604020202020204" charset="0"/>
              </a:rPr>
              <a:t> </a:t>
            </a:r>
            <a:r>
              <a:rPr lang="en-US" sz="2600" dirty="0" err="1">
                <a:solidFill>
                  <a:schemeClr val="tx2">
                    <a:lumMod val="75000"/>
                  </a:schemeClr>
                </a:solidFill>
                <a:latin typeface="Bitter Bold" panose="020B0604020202020204" charset="0"/>
              </a:rPr>
              <a:t>dalam</a:t>
            </a:r>
            <a:r>
              <a:rPr lang="en-US" sz="2600" dirty="0">
                <a:solidFill>
                  <a:schemeClr val="tx2">
                    <a:lumMod val="75000"/>
                  </a:schemeClr>
                </a:solidFill>
                <a:latin typeface="Bitter Bold" panose="020B0604020202020204" charset="0"/>
              </a:rPr>
              <a:t> </a:t>
            </a:r>
            <a:r>
              <a:rPr lang="en-US" sz="2600" dirty="0" err="1">
                <a:solidFill>
                  <a:schemeClr val="tx2">
                    <a:lumMod val="75000"/>
                  </a:schemeClr>
                </a:solidFill>
                <a:latin typeface="Bitter Bold" panose="020B0604020202020204" charset="0"/>
              </a:rPr>
              <a:t>bentuk</a:t>
            </a:r>
            <a:r>
              <a:rPr lang="en-US" sz="2600" dirty="0">
                <a:solidFill>
                  <a:schemeClr val="tx2">
                    <a:lumMod val="75000"/>
                  </a:schemeClr>
                </a:solidFill>
                <a:latin typeface="Bitter Bold" panose="020B0604020202020204" charset="0"/>
              </a:rPr>
              <a:t> </a:t>
            </a:r>
            <a:r>
              <a:rPr lang="en-US" sz="2600" dirty="0" err="1">
                <a:solidFill>
                  <a:schemeClr val="tx2">
                    <a:lumMod val="75000"/>
                  </a:schemeClr>
                </a:solidFill>
                <a:latin typeface="Bitter Bold" panose="020B0604020202020204" charset="0"/>
              </a:rPr>
              <a:t>perbuatan</a:t>
            </a:r>
            <a:r>
              <a:rPr lang="en-US" sz="2600" dirty="0">
                <a:solidFill>
                  <a:schemeClr val="tx2">
                    <a:lumMod val="75000"/>
                  </a:schemeClr>
                </a:solidFill>
                <a:latin typeface="Bitter Bold" panose="020B0604020202020204" charset="0"/>
              </a:rPr>
              <a:t> </a:t>
            </a:r>
            <a:r>
              <a:rPr lang="en-US" sz="2600" dirty="0" err="1" smtClean="0">
                <a:solidFill>
                  <a:schemeClr val="tx2">
                    <a:lumMod val="75000"/>
                  </a:schemeClr>
                </a:solidFill>
                <a:latin typeface="Bitter Bold" panose="020B0604020202020204" charset="0"/>
              </a:rPr>
              <a:t>nyata</a:t>
            </a:r>
            <a:endParaRPr lang="en-US" sz="2600" dirty="0">
              <a:solidFill>
                <a:schemeClr val="tx2">
                  <a:lumMod val="75000"/>
                </a:schemeClr>
              </a:solidFill>
              <a:latin typeface="Bitter Bold" panose="020B0604020202020204" charset="0"/>
            </a:endParaRPr>
          </a:p>
        </p:txBody>
      </p:sp>
      <p:sp>
        <p:nvSpPr>
          <p:cNvPr id="3" name="TextBox 3"/>
          <p:cNvSpPr txBox="1"/>
          <p:nvPr/>
        </p:nvSpPr>
        <p:spPr>
          <a:xfrm>
            <a:off x="1211064" y="655172"/>
            <a:ext cx="13620433" cy="2031325"/>
          </a:xfrm>
          <a:prstGeom prst="rect">
            <a:avLst/>
          </a:prstGeom>
        </p:spPr>
        <p:txBody>
          <a:bodyPr wrap="square" lIns="0" tIns="0" rIns="0" bIns="0" rtlCol="0" anchor="t">
            <a:spAutoFit/>
          </a:bodyPr>
          <a:lstStyle/>
          <a:p>
            <a:pPr lvl="0">
              <a:spcBef>
                <a:spcPct val="0"/>
              </a:spcBef>
            </a:pPr>
            <a:r>
              <a:rPr lang="en-US" sz="4400" dirty="0" err="1">
                <a:solidFill>
                  <a:schemeClr val="tx2">
                    <a:lumMod val="75000"/>
                  </a:schemeClr>
                </a:solidFill>
                <a:latin typeface="Chunk Five" panose="020B0604020202020204" charset="0"/>
              </a:rPr>
              <a:t>Contoh</a:t>
            </a:r>
            <a:r>
              <a:rPr lang="en-US" sz="4400" dirty="0">
                <a:solidFill>
                  <a:schemeClr val="tx2">
                    <a:lumMod val="75000"/>
                  </a:schemeClr>
                </a:solidFill>
                <a:latin typeface="Chunk Five" panose="020B0604020202020204" charset="0"/>
              </a:rPr>
              <a:t> </a:t>
            </a:r>
            <a:r>
              <a:rPr lang="en-US" sz="4400" dirty="0" err="1">
                <a:solidFill>
                  <a:schemeClr val="tx2">
                    <a:lumMod val="75000"/>
                  </a:schemeClr>
                </a:solidFill>
                <a:latin typeface="Chunk Five" panose="020B0604020202020204" charset="0"/>
              </a:rPr>
              <a:t>Perilaku</a:t>
            </a:r>
            <a:r>
              <a:rPr lang="en-US" sz="4400" dirty="0">
                <a:solidFill>
                  <a:schemeClr val="tx2">
                    <a:lumMod val="75000"/>
                  </a:schemeClr>
                </a:solidFill>
                <a:latin typeface="Chunk Five" panose="020B0604020202020204" charset="0"/>
              </a:rPr>
              <a:t> yang </a:t>
            </a:r>
            <a:r>
              <a:rPr lang="en-US" sz="4400" dirty="0" err="1">
                <a:solidFill>
                  <a:schemeClr val="tx2">
                    <a:lumMod val="75000"/>
                  </a:schemeClr>
                </a:solidFill>
                <a:latin typeface="Chunk Five" panose="020B0604020202020204" charset="0"/>
              </a:rPr>
              <a:t>Mencerminkan</a:t>
            </a:r>
            <a:r>
              <a:rPr lang="en-US" sz="4400" dirty="0">
                <a:solidFill>
                  <a:schemeClr val="tx2">
                    <a:lumMod val="75000"/>
                  </a:schemeClr>
                </a:solidFill>
                <a:latin typeface="Chunk Five" panose="020B0604020202020204" charset="0"/>
              </a:rPr>
              <a:t> Q.S. </a:t>
            </a:r>
            <a:r>
              <a:rPr lang="en-US" sz="4400" dirty="0" err="1">
                <a:solidFill>
                  <a:schemeClr val="tx2">
                    <a:lumMod val="75000"/>
                  </a:schemeClr>
                </a:solidFill>
                <a:latin typeface="Chunk Five" panose="020B0604020202020204" charset="0"/>
              </a:rPr>
              <a:t>Ar-R</a:t>
            </a:r>
            <a:r>
              <a:rPr lang="en-US" sz="4400" dirty="0" err="1">
                <a:solidFill>
                  <a:schemeClr val="tx2">
                    <a:lumMod val="75000"/>
                  </a:schemeClr>
                </a:solidFill>
                <a:latin typeface="ChunkFive Ex" pitchFamily="2" charset="0"/>
              </a:rPr>
              <a:t>ū</a:t>
            </a:r>
            <a:r>
              <a:rPr lang="en-US" sz="4400" dirty="0" err="1">
                <a:solidFill>
                  <a:schemeClr val="tx2">
                    <a:lumMod val="75000"/>
                  </a:schemeClr>
                </a:solidFill>
                <a:latin typeface="Chunk Five" panose="020B0604020202020204" charset="0"/>
              </a:rPr>
              <a:t>m</a:t>
            </a:r>
            <a:r>
              <a:rPr lang="en-US" sz="4400" dirty="0">
                <a:solidFill>
                  <a:schemeClr val="tx2">
                    <a:lumMod val="75000"/>
                  </a:schemeClr>
                </a:solidFill>
                <a:latin typeface="Chunk Five" panose="020B0604020202020204" charset="0"/>
              </a:rPr>
              <a:t>/30: 41 </a:t>
            </a:r>
            <a:r>
              <a:rPr lang="en-US" sz="4400" dirty="0" smtClean="0">
                <a:solidFill>
                  <a:schemeClr val="tx2">
                    <a:lumMod val="75000"/>
                  </a:schemeClr>
                </a:solidFill>
                <a:latin typeface="Chunk Five" panose="020B0604020202020204" charset="0"/>
              </a:rPr>
              <a:t>, </a:t>
            </a:r>
            <a:r>
              <a:rPr lang="en-US" sz="4400" dirty="0">
                <a:solidFill>
                  <a:schemeClr val="tx2">
                    <a:lumMod val="75000"/>
                  </a:schemeClr>
                </a:solidFill>
                <a:latin typeface="Chunk Five" panose="020B0604020202020204" charset="0"/>
              </a:rPr>
              <a:t>Q.S. </a:t>
            </a:r>
            <a:r>
              <a:rPr lang="en-US" sz="4400" dirty="0" err="1">
                <a:solidFill>
                  <a:schemeClr val="tx2">
                    <a:lumMod val="75000"/>
                  </a:schemeClr>
                </a:solidFill>
                <a:latin typeface="Chunk Five" panose="020B0604020202020204" charset="0"/>
              </a:rPr>
              <a:t>Ibr</a:t>
            </a:r>
            <a:r>
              <a:rPr lang="en-US" sz="4400" dirty="0" err="1">
                <a:solidFill>
                  <a:schemeClr val="tx2">
                    <a:lumMod val="75000"/>
                  </a:schemeClr>
                </a:solidFill>
                <a:latin typeface="ChunkFive Ex" pitchFamily="2" charset="0"/>
              </a:rPr>
              <a:t>ā</a:t>
            </a:r>
            <a:r>
              <a:rPr lang="en-US" sz="4400" b="1" dirty="0" err="1">
                <a:solidFill>
                  <a:schemeClr val="tx2">
                    <a:lumMod val="75000"/>
                  </a:schemeClr>
                </a:solidFill>
                <a:latin typeface="Chunk Five" panose="020B0604020202020204" charset="0"/>
              </a:rPr>
              <a:t>h</a:t>
            </a:r>
            <a:r>
              <a:rPr lang="en-US" sz="4400" dirty="0" err="1">
                <a:solidFill>
                  <a:schemeClr val="tx2">
                    <a:lumMod val="75000"/>
                  </a:schemeClr>
                </a:solidFill>
                <a:latin typeface="ChunkFive Ex" pitchFamily="2" charset="0"/>
              </a:rPr>
              <a:t>ī</a:t>
            </a:r>
            <a:r>
              <a:rPr lang="en-US" sz="4400" b="1" dirty="0" err="1">
                <a:solidFill>
                  <a:schemeClr val="tx2">
                    <a:lumMod val="75000"/>
                  </a:schemeClr>
                </a:solidFill>
                <a:latin typeface="Chunk Five" panose="020B0604020202020204" charset="0"/>
              </a:rPr>
              <a:t>m</a:t>
            </a:r>
            <a:r>
              <a:rPr lang="en-US" sz="4400" b="1" dirty="0">
                <a:solidFill>
                  <a:schemeClr val="tx2">
                    <a:lumMod val="75000"/>
                  </a:schemeClr>
                </a:solidFill>
                <a:latin typeface="Chunk Five" panose="020B0604020202020204" charset="0"/>
              </a:rPr>
              <a:t>/14: 32 </a:t>
            </a:r>
            <a:r>
              <a:rPr lang="en-US" sz="4400" b="1" dirty="0" smtClean="0">
                <a:solidFill>
                  <a:schemeClr val="tx2">
                    <a:lumMod val="75000"/>
                  </a:schemeClr>
                </a:solidFill>
                <a:latin typeface="Chunk Five" panose="020B0604020202020204" charset="0"/>
              </a:rPr>
              <a:t>, </a:t>
            </a:r>
            <a:r>
              <a:rPr lang="en-US" sz="4400" b="1" dirty="0" err="1" smtClean="0">
                <a:solidFill>
                  <a:schemeClr val="tx2">
                    <a:lumMod val="75000"/>
                  </a:schemeClr>
                </a:solidFill>
                <a:latin typeface="Chunk Five" panose="020B0604020202020204" charset="0"/>
              </a:rPr>
              <a:t>dan</a:t>
            </a:r>
            <a:endParaRPr lang="en-US" sz="4400" b="1" dirty="0" smtClean="0">
              <a:solidFill>
                <a:schemeClr val="tx2">
                  <a:lumMod val="75000"/>
                </a:schemeClr>
              </a:solidFill>
              <a:latin typeface="Chunk Five" panose="020B0604020202020204" charset="0"/>
            </a:endParaRPr>
          </a:p>
          <a:p>
            <a:pPr lvl="0">
              <a:spcBef>
                <a:spcPct val="0"/>
              </a:spcBef>
            </a:pPr>
            <a:r>
              <a:rPr lang="en-US" sz="4400" b="1" dirty="0" smtClean="0">
                <a:solidFill>
                  <a:schemeClr val="tx2">
                    <a:lumMod val="75000"/>
                  </a:schemeClr>
                </a:solidFill>
                <a:latin typeface="Chunk Five" panose="020B0604020202020204" charset="0"/>
              </a:rPr>
              <a:t> </a:t>
            </a:r>
            <a:r>
              <a:rPr lang="en-US" sz="4400" b="1" dirty="0">
                <a:solidFill>
                  <a:schemeClr val="tx2">
                    <a:lumMod val="75000"/>
                  </a:schemeClr>
                </a:solidFill>
                <a:latin typeface="Chunk Five" panose="020B0604020202020204" charset="0"/>
              </a:rPr>
              <a:t>Q.S. </a:t>
            </a:r>
            <a:r>
              <a:rPr lang="en-US" sz="4400" b="1" dirty="0" err="1">
                <a:solidFill>
                  <a:schemeClr val="tx2">
                    <a:lumMod val="75000"/>
                  </a:schemeClr>
                </a:solidFill>
                <a:latin typeface="Chunk Five" panose="020B0604020202020204" charset="0"/>
              </a:rPr>
              <a:t>Az-Zukhruf</a:t>
            </a:r>
            <a:r>
              <a:rPr lang="en-US" sz="4400" b="1" dirty="0">
                <a:solidFill>
                  <a:schemeClr val="tx2">
                    <a:lumMod val="75000"/>
                  </a:schemeClr>
                </a:solidFill>
                <a:latin typeface="Chunk Five" panose="020B0604020202020204" charset="0"/>
              </a:rPr>
              <a:t>/43: 13 </a:t>
            </a:r>
            <a:endParaRPr lang="en-US" sz="4400" dirty="0">
              <a:solidFill>
                <a:schemeClr val="tx2">
                  <a:lumMod val="75000"/>
                </a:schemeClr>
              </a:solidFill>
              <a:latin typeface="Chunk Five" panose="020B0604020202020204" charset="0"/>
            </a:endParaRPr>
          </a:p>
        </p:txBody>
      </p:sp>
      <p:grpSp>
        <p:nvGrpSpPr>
          <p:cNvPr id="4" name="Group 4"/>
          <p:cNvGrpSpPr/>
          <p:nvPr/>
        </p:nvGrpSpPr>
        <p:grpSpPr>
          <a:xfrm>
            <a:off x="15875000" y="773626"/>
            <a:ext cx="3984782" cy="2414204"/>
            <a:chOff x="0" y="0"/>
            <a:chExt cx="5313042" cy="3218938"/>
          </a:xfrm>
        </p:grpSpPr>
        <p:sp>
          <p:nvSpPr>
            <p:cNvPr id="5" name="AutoShape 5"/>
            <p:cNvSpPr/>
            <p:nvPr/>
          </p:nvSpPr>
          <p:spPr>
            <a:xfrm rot="-10800000">
              <a:off x="1587880" y="285354"/>
              <a:ext cx="3725162" cy="2933584"/>
            </a:xfrm>
            <a:prstGeom prst="rect">
              <a:avLst/>
            </a:prstGeom>
            <a:solidFill>
              <a:srgbClr val="F9943B"/>
            </a:solidFill>
          </p:spPr>
        </p:sp>
        <p:pic>
          <p:nvPicPr>
            <p:cNvPr id="6" name="Picture 6"/>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flipH="1">
              <a:off x="176059" y="285354"/>
              <a:ext cx="1466792" cy="2933584"/>
            </a:xfrm>
            <a:prstGeom prst="rect">
              <a:avLst/>
            </a:prstGeom>
          </p:spPr>
        </p:pic>
        <p:pic>
          <p:nvPicPr>
            <p:cNvPr id="7" name="Picture 7"/>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a:off x="0" y="0"/>
              <a:ext cx="1385984" cy="1380944"/>
            </a:xfrm>
            <a:prstGeom prst="rect">
              <a:avLst/>
            </a:prstGeom>
          </p:spPr>
        </p:pic>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flipH="1">
              <a:off x="1577366" y="0"/>
              <a:ext cx="1632880" cy="3218938"/>
            </a:xfrm>
            <a:prstGeom prst="rect">
              <a:avLst/>
            </a:prstGeom>
          </p:spPr>
        </p:pic>
      </p:grpSp>
      <p:grpSp>
        <p:nvGrpSpPr>
          <p:cNvPr id="9" name="Group 9"/>
          <p:cNvGrpSpPr/>
          <p:nvPr/>
        </p:nvGrpSpPr>
        <p:grpSpPr>
          <a:xfrm>
            <a:off x="-1525001" y="6680070"/>
            <a:ext cx="3874593" cy="2664853"/>
            <a:chOff x="0" y="0"/>
            <a:chExt cx="5166124" cy="3553138"/>
          </a:xfrm>
        </p:grpSpPr>
        <p:sp>
          <p:nvSpPr>
            <p:cNvPr id="10" name="AutoShape 10"/>
            <p:cNvSpPr/>
            <p:nvPr/>
          </p:nvSpPr>
          <p:spPr>
            <a:xfrm>
              <a:off x="0" y="666931"/>
              <a:ext cx="3665000" cy="2886207"/>
            </a:xfrm>
            <a:prstGeom prst="rect">
              <a:avLst/>
            </a:prstGeom>
            <a:solidFill>
              <a:srgbClr val="628060"/>
            </a:solidFill>
          </p:spPr>
        </p:sp>
        <p:pic>
          <p:nvPicPr>
            <p:cNvPr id="11" name="Picture 11"/>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rot="-10800000" flipH="1">
              <a:off x="3610917" y="666931"/>
              <a:ext cx="1443103" cy="2886207"/>
            </a:xfrm>
            <a:prstGeom prst="rect">
              <a:avLst/>
            </a:prstGeom>
          </p:spPr>
        </p:pic>
        <p:pic>
          <p:nvPicPr>
            <p:cNvPr id="12" name="Picture 12"/>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rot="5400000">
              <a:off x="1314362" y="971295"/>
              <a:ext cx="2886207" cy="2277479"/>
            </a:xfrm>
            <a:prstGeom prst="rect">
              <a:avLst/>
            </a:prstGeom>
          </p:spPr>
        </p:pic>
        <p:pic>
          <p:nvPicPr>
            <p:cNvPr id="13" name="Picture 13"/>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a:off x="3138983" y="0"/>
              <a:ext cx="1514444" cy="1514444"/>
            </a:xfrm>
            <a:prstGeom prst="rect">
              <a:avLst/>
            </a:prstGeom>
          </p:spPr>
        </p:pic>
        <p:pic>
          <p:nvPicPr>
            <p:cNvPr id="14" name="Picture 14"/>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a:off x="4299790" y="1081277"/>
              <a:ext cx="866334" cy="866334"/>
            </a:xfrm>
            <a:prstGeom prst="rect">
              <a:avLst/>
            </a:prstGeom>
          </p:spPr>
        </p:pic>
      </p:grpSp>
      <p:pic>
        <p:nvPicPr>
          <p:cNvPr id="15" name="Picture 14">
            <a:extLst>
              <a:ext uri="{FF2B5EF4-FFF2-40B4-BE49-F238E27FC236}">
                <a16:creationId xmlns:a16="http://schemas.microsoft.com/office/drawing/2014/main" id="{911311E0-3D3F-7E0F-96D9-D9D66EE79DD7}"/>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 y="9334500"/>
            <a:ext cx="18287999" cy="974710"/>
          </a:xfrm>
          <a:prstGeom prst="rect">
            <a:avLst/>
          </a:prstGeom>
        </p:spPr>
      </p:pic>
    </p:spTree>
    <p:extLst>
      <p:ext uri="{BB962C8B-B14F-4D97-AF65-F5344CB8AC3E}">
        <p14:creationId xmlns:p14="http://schemas.microsoft.com/office/powerpoint/2010/main" val="112996744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1D5175"/>
        </a:solidFill>
        <a:effectLst/>
      </p:bgPr>
    </p:bg>
    <p:spTree>
      <p:nvGrpSpPr>
        <p:cNvPr id="1" name=""/>
        <p:cNvGrpSpPr/>
        <p:nvPr/>
      </p:nvGrpSpPr>
      <p:grpSpPr>
        <a:xfrm>
          <a:off x="0" y="0"/>
          <a:ext cx="0" cy="0"/>
          <a:chOff x="0" y="0"/>
          <a:chExt cx="0" cy="0"/>
        </a:xfrm>
      </p:grpSpPr>
      <p:grpSp>
        <p:nvGrpSpPr>
          <p:cNvPr id="2" name="Group 2"/>
          <p:cNvGrpSpPr/>
          <p:nvPr/>
        </p:nvGrpSpPr>
        <p:grpSpPr>
          <a:xfrm>
            <a:off x="4380610" y="928687"/>
            <a:ext cx="13770566" cy="4921404"/>
            <a:chOff x="0" y="-133351"/>
            <a:chExt cx="18360755" cy="6561872"/>
          </a:xfrm>
        </p:grpSpPr>
        <p:sp>
          <p:nvSpPr>
            <p:cNvPr id="3" name="TextBox 3"/>
            <p:cNvSpPr txBox="1"/>
            <p:nvPr/>
          </p:nvSpPr>
          <p:spPr>
            <a:xfrm>
              <a:off x="0" y="-133351"/>
              <a:ext cx="18360755" cy="2671672"/>
            </a:xfrm>
            <a:prstGeom prst="rect">
              <a:avLst/>
            </a:prstGeom>
          </p:spPr>
          <p:txBody>
            <a:bodyPr lIns="0" tIns="0" rIns="0" bIns="0" rtlCol="0" anchor="t">
              <a:spAutoFit/>
            </a:bodyPr>
            <a:lstStyle/>
            <a:p>
              <a:pPr marL="0" lvl="0" indent="0" algn="ctr">
                <a:lnSpc>
                  <a:spcPts val="7920"/>
                </a:lnSpc>
                <a:spcBef>
                  <a:spcPct val="0"/>
                </a:spcBef>
              </a:pPr>
              <a:r>
                <a:rPr lang="en-US" sz="6000" dirty="0" err="1">
                  <a:solidFill>
                    <a:srgbClr val="FDE0A0"/>
                  </a:solidFill>
                  <a:latin typeface="Chunk Five" panose="020B0604020202020204" charset="0"/>
                </a:rPr>
                <a:t>Ajaran</a:t>
              </a:r>
              <a:r>
                <a:rPr lang="en-US" sz="6000" dirty="0">
                  <a:solidFill>
                    <a:srgbClr val="FDE0A0"/>
                  </a:solidFill>
                  <a:latin typeface="Chunk Five" panose="020B0604020202020204" charset="0"/>
                </a:rPr>
                <a:t> Islam </a:t>
              </a:r>
              <a:r>
                <a:rPr lang="en-US" sz="6000" dirty="0" err="1" smtClean="0">
                  <a:solidFill>
                    <a:srgbClr val="FDE0A0"/>
                  </a:solidFill>
                  <a:latin typeface="Chunk Five" panose="020B0604020202020204" charset="0"/>
                </a:rPr>
                <a:t>tentang</a:t>
              </a:r>
              <a:r>
                <a:rPr lang="en-US" sz="6000" dirty="0" smtClean="0">
                  <a:solidFill>
                    <a:srgbClr val="FDE0A0"/>
                  </a:solidFill>
                  <a:latin typeface="Chunk Five" panose="020B0604020202020204" charset="0"/>
                </a:rPr>
                <a:t> </a:t>
              </a:r>
              <a:r>
                <a:rPr lang="en-US" sz="6000" dirty="0" err="1">
                  <a:solidFill>
                    <a:srgbClr val="FDE0A0"/>
                  </a:solidFill>
                  <a:latin typeface="Chunk Five" panose="020B0604020202020204" charset="0"/>
                </a:rPr>
                <a:t>Pelestarian</a:t>
              </a:r>
              <a:r>
                <a:rPr lang="en-US" sz="6000" dirty="0">
                  <a:solidFill>
                    <a:srgbClr val="FDE0A0"/>
                  </a:solidFill>
                  <a:latin typeface="Chunk Five" panose="020B0604020202020204" charset="0"/>
                </a:rPr>
                <a:t> </a:t>
              </a:r>
              <a:r>
                <a:rPr lang="en-US" sz="6000" dirty="0" err="1">
                  <a:solidFill>
                    <a:srgbClr val="FDE0A0"/>
                  </a:solidFill>
                  <a:latin typeface="Chunk Five" panose="020B0604020202020204" charset="0"/>
                </a:rPr>
                <a:t>Alam</a:t>
              </a:r>
              <a:r>
                <a:rPr lang="en-US" sz="6000" dirty="0">
                  <a:solidFill>
                    <a:srgbClr val="FDE0A0"/>
                  </a:solidFill>
                  <a:latin typeface="Chunk Five" panose="020B0604020202020204" charset="0"/>
                </a:rPr>
                <a:t> </a:t>
              </a:r>
              <a:r>
                <a:rPr lang="en-US" sz="6000" dirty="0" err="1">
                  <a:solidFill>
                    <a:srgbClr val="FDE0A0"/>
                  </a:solidFill>
                  <a:latin typeface="Chunk Five" panose="020B0604020202020204" charset="0"/>
                </a:rPr>
                <a:t>dan</a:t>
              </a:r>
              <a:r>
                <a:rPr lang="en-US" sz="6000" dirty="0">
                  <a:solidFill>
                    <a:srgbClr val="FDE0A0"/>
                  </a:solidFill>
                  <a:latin typeface="Chunk Five" panose="020B0604020202020204" charset="0"/>
                </a:rPr>
                <a:t> </a:t>
              </a:r>
              <a:r>
                <a:rPr lang="en-US" sz="6000" dirty="0" err="1">
                  <a:solidFill>
                    <a:srgbClr val="FDE0A0"/>
                  </a:solidFill>
                  <a:latin typeface="Chunk Five" panose="020B0604020202020204" charset="0"/>
                </a:rPr>
                <a:t>Lingkungan</a:t>
              </a:r>
              <a:endParaRPr lang="en-US" sz="6000" dirty="0">
                <a:solidFill>
                  <a:srgbClr val="FDE0A0"/>
                </a:solidFill>
                <a:latin typeface="Chunk Five" panose="020B0604020202020204" charset="0"/>
              </a:endParaRPr>
            </a:p>
          </p:txBody>
        </p:sp>
        <p:sp>
          <p:nvSpPr>
            <p:cNvPr id="4" name="TextBox 4"/>
            <p:cNvSpPr txBox="1"/>
            <p:nvPr/>
          </p:nvSpPr>
          <p:spPr>
            <a:xfrm>
              <a:off x="0" y="5956716"/>
              <a:ext cx="15018809" cy="471805"/>
            </a:xfrm>
            <a:prstGeom prst="rect">
              <a:avLst/>
            </a:prstGeom>
          </p:spPr>
          <p:txBody>
            <a:bodyPr lIns="0" tIns="0" rIns="0" bIns="0" rtlCol="0" anchor="t">
              <a:spAutoFit/>
            </a:bodyPr>
            <a:lstStyle/>
            <a:p>
              <a:pPr>
                <a:lnSpc>
                  <a:spcPts val="2940"/>
                </a:lnSpc>
              </a:pPr>
              <a:endParaRPr/>
            </a:p>
          </p:txBody>
        </p:sp>
      </p:grpSp>
      <p:grpSp>
        <p:nvGrpSpPr>
          <p:cNvPr id="5" name="Group 5"/>
          <p:cNvGrpSpPr/>
          <p:nvPr/>
        </p:nvGrpSpPr>
        <p:grpSpPr>
          <a:xfrm>
            <a:off x="-1520737" y="534470"/>
            <a:ext cx="5901347" cy="8969079"/>
            <a:chOff x="0" y="0"/>
            <a:chExt cx="7868463" cy="11958772"/>
          </a:xfrm>
        </p:grpSpPr>
        <p:sp>
          <p:nvSpPr>
            <p:cNvPr id="6" name="AutoShape 6"/>
            <p:cNvSpPr/>
            <p:nvPr/>
          </p:nvSpPr>
          <p:spPr>
            <a:xfrm>
              <a:off x="231381" y="3347787"/>
              <a:ext cx="3665000" cy="2886207"/>
            </a:xfrm>
            <a:prstGeom prst="rect">
              <a:avLst/>
            </a:prstGeom>
            <a:solidFill>
              <a:srgbClr val="628060"/>
            </a:solidFill>
          </p:spPr>
        </p:sp>
        <p:pic>
          <p:nvPicPr>
            <p:cNvPr id="7" name="Picture 7"/>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rot="-10800000" flipH="1">
              <a:off x="3842298" y="3347787"/>
              <a:ext cx="1443103" cy="2886207"/>
            </a:xfrm>
            <a:prstGeom prst="rect">
              <a:avLst/>
            </a:prstGeom>
          </p:spPr>
        </p:pic>
        <p:pic>
          <p:nvPicPr>
            <p:cNvPr id="8" name="Picture 8"/>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rot="5400000">
              <a:off x="1545743" y="3652150"/>
              <a:ext cx="2886207" cy="2277479"/>
            </a:xfrm>
            <a:prstGeom prst="rect">
              <a:avLst/>
            </a:prstGeom>
          </p:spPr>
        </p:pic>
        <p:pic>
          <p:nvPicPr>
            <p:cNvPr id="9" name="Picture 9"/>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4589249" y="3724033"/>
              <a:ext cx="866334" cy="866334"/>
            </a:xfrm>
            <a:prstGeom prst="rect">
              <a:avLst/>
            </a:prstGeom>
          </p:spPr>
        </p:pic>
        <p:sp>
          <p:nvSpPr>
            <p:cNvPr id="10" name="AutoShape 10"/>
            <p:cNvSpPr/>
            <p:nvPr/>
          </p:nvSpPr>
          <p:spPr>
            <a:xfrm>
              <a:off x="2027650" y="480389"/>
              <a:ext cx="4451794" cy="2886207"/>
            </a:xfrm>
            <a:prstGeom prst="rect">
              <a:avLst/>
            </a:prstGeom>
            <a:solidFill>
              <a:srgbClr val="F9943B"/>
            </a:solidFill>
          </p:spPr>
        </p:sp>
        <p:pic>
          <p:nvPicPr>
            <p:cNvPr id="11" name="Picture 11"/>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rot="-10800000" flipH="1">
              <a:off x="6425360" y="480389"/>
              <a:ext cx="1443103" cy="2886207"/>
            </a:xfrm>
            <a:prstGeom prst="rect">
              <a:avLst/>
            </a:prstGeom>
          </p:spPr>
        </p:pic>
        <p:pic>
          <p:nvPicPr>
            <p:cNvPr id="12" name="Picture 12"/>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a:off x="1486565" y="0"/>
              <a:ext cx="3398244" cy="3385887"/>
            </a:xfrm>
            <a:prstGeom prst="rect">
              <a:avLst/>
            </a:prstGeom>
          </p:spPr>
        </p:pic>
        <p:pic>
          <p:nvPicPr>
            <p:cNvPr id="13" name="Picture 13"/>
            <p:cNvPicPr>
              <a:picLocks noChangeAspect="1"/>
            </p:cNvPicPr>
            <p:nvPr/>
          </p:nvPicPr>
          <p:blipFill>
            <a:blip r:embed="rId12">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a:off x="3091025" y="1497519"/>
              <a:ext cx="3462007" cy="1888367"/>
            </a:xfrm>
            <a:prstGeom prst="rect">
              <a:avLst/>
            </a:prstGeom>
          </p:spPr>
        </p:pic>
        <p:pic>
          <p:nvPicPr>
            <p:cNvPr id="14" name="Picture 14"/>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3370364" y="2628664"/>
              <a:ext cx="1514444" cy="1514444"/>
            </a:xfrm>
            <a:prstGeom prst="rect">
              <a:avLst/>
            </a:prstGeom>
          </p:spPr>
        </p:pic>
        <p:pic>
          <p:nvPicPr>
            <p:cNvPr id="15" name="Picture 15"/>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3261252" y="4471902"/>
              <a:ext cx="866334" cy="866334"/>
            </a:xfrm>
            <a:prstGeom prst="rect">
              <a:avLst/>
            </a:prstGeom>
          </p:spPr>
        </p:pic>
        <p:pic>
          <p:nvPicPr>
            <p:cNvPr id="16" name="Picture 16"/>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 xmlns:asvg="http://schemas.microsoft.com/office/drawing/2016/SVG/main" r:embed="rId16"/>
                </a:ext>
              </a:extLst>
            </a:blip>
            <a:srcRect/>
            <a:stretch>
              <a:fillRect/>
            </a:stretch>
          </p:blipFill>
          <p:spPr>
            <a:xfrm flipH="1">
              <a:off x="2179993" y="2020716"/>
              <a:ext cx="872958" cy="1352471"/>
            </a:xfrm>
            <a:prstGeom prst="rect">
              <a:avLst/>
            </a:prstGeom>
          </p:spPr>
        </p:pic>
        <p:pic>
          <p:nvPicPr>
            <p:cNvPr id="17" name="Picture 17"/>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 xmlns:asvg="http://schemas.microsoft.com/office/drawing/2016/SVG/main" r:embed="rId16"/>
                </a:ext>
              </a:extLst>
            </a:blip>
            <a:srcRect/>
            <a:stretch>
              <a:fillRect/>
            </a:stretch>
          </p:blipFill>
          <p:spPr>
            <a:xfrm>
              <a:off x="2789520" y="1459266"/>
              <a:ext cx="1231094" cy="1907329"/>
            </a:xfrm>
            <a:prstGeom prst="rect">
              <a:avLst/>
            </a:prstGeom>
          </p:spPr>
        </p:pic>
        <p:sp>
          <p:nvSpPr>
            <p:cNvPr id="18" name="AutoShape 18"/>
            <p:cNvSpPr/>
            <p:nvPr/>
          </p:nvSpPr>
          <p:spPr>
            <a:xfrm rot="-10800000">
              <a:off x="0" y="9025188"/>
              <a:ext cx="3725162" cy="2933584"/>
            </a:xfrm>
            <a:prstGeom prst="rect">
              <a:avLst/>
            </a:prstGeom>
            <a:solidFill>
              <a:srgbClr val="FDE0A0"/>
            </a:solidFill>
          </p:spPr>
        </p:sp>
        <p:pic>
          <p:nvPicPr>
            <p:cNvPr id="19" name="Picture 19"/>
            <p:cNvPicPr>
              <a:picLocks noChangeAspect="1"/>
            </p:cNvPicPr>
            <p:nvPr/>
          </p:nvPicPr>
          <p:blipFill>
            <a:blip r:embed="rId18">
              <a:extLst>
                <a:ext uri="{28A0092B-C50C-407E-A947-70E740481C1C}">
                  <a14:useLocalDpi xmlns:a14="http://schemas.microsoft.com/office/drawing/2010/main" val="0"/>
                </a:ext>
                <a:ext uri="{96DAC541-7B7A-43D3-8B79-37D633B846F1}">
                  <asvg:svgBlip xmlns="" xmlns:asvg="http://schemas.microsoft.com/office/drawing/2016/SVG/main" r:embed="rId19"/>
                </a:ext>
              </a:extLst>
            </a:blip>
            <a:srcRect/>
            <a:stretch>
              <a:fillRect/>
            </a:stretch>
          </p:blipFill>
          <p:spPr>
            <a:xfrm>
              <a:off x="3712462" y="9025188"/>
              <a:ext cx="1466792" cy="2933584"/>
            </a:xfrm>
            <a:prstGeom prst="rect">
              <a:avLst/>
            </a:prstGeom>
          </p:spPr>
        </p:pic>
        <p:sp>
          <p:nvSpPr>
            <p:cNvPr id="20" name="AutoShape 20"/>
            <p:cNvSpPr/>
            <p:nvPr/>
          </p:nvSpPr>
          <p:spPr>
            <a:xfrm rot="-10800000">
              <a:off x="2020591" y="6145374"/>
              <a:ext cx="3725162" cy="2933584"/>
            </a:xfrm>
            <a:prstGeom prst="rect">
              <a:avLst/>
            </a:prstGeom>
            <a:solidFill>
              <a:srgbClr val="F9B61A"/>
            </a:solidFill>
          </p:spPr>
        </p:sp>
        <p:pic>
          <p:nvPicPr>
            <p:cNvPr id="21" name="Picture 21"/>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 xmlns:asvg="http://schemas.microsoft.com/office/drawing/2016/SVG/main" r:embed="rId21"/>
                </a:ext>
              </a:extLst>
            </a:blip>
            <a:srcRect r="1063" b="19705"/>
            <a:stretch>
              <a:fillRect/>
            </a:stretch>
          </p:blipFill>
          <p:spPr>
            <a:xfrm>
              <a:off x="533908" y="6389148"/>
              <a:ext cx="5355517" cy="1611788"/>
            </a:xfrm>
            <a:prstGeom prst="rect">
              <a:avLst/>
            </a:prstGeom>
          </p:spPr>
        </p:pic>
        <p:pic>
          <p:nvPicPr>
            <p:cNvPr id="22" name="Picture 22"/>
            <p:cNvPicPr>
              <a:picLocks noChangeAspect="1"/>
            </p:cNvPicPr>
            <p:nvPr/>
          </p:nvPicPr>
          <p:blipFill>
            <a:blip r:embed="rId22">
              <a:extLst>
                <a:ext uri="{28A0092B-C50C-407E-A947-70E740481C1C}">
                  <a14:useLocalDpi xmlns:a14="http://schemas.microsoft.com/office/drawing/2010/main" val="0"/>
                </a:ext>
                <a:ext uri="{96DAC541-7B7A-43D3-8B79-37D633B846F1}">
                  <asvg:svgBlip xmlns="" xmlns:asvg="http://schemas.microsoft.com/office/drawing/2016/SVG/main" r:embed="rId23"/>
                </a:ext>
              </a:extLst>
            </a:blip>
            <a:srcRect/>
            <a:stretch>
              <a:fillRect/>
            </a:stretch>
          </p:blipFill>
          <p:spPr>
            <a:xfrm>
              <a:off x="5604104" y="6145374"/>
              <a:ext cx="1466792" cy="2933584"/>
            </a:xfrm>
            <a:prstGeom prst="rect">
              <a:avLst/>
            </a:prstGeom>
          </p:spPr>
        </p:pic>
        <p:pic>
          <p:nvPicPr>
            <p:cNvPr id="23" name="Picture 23"/>
            <p:cNvPicPr>
              <a:picLocks noChangeAspect="1"/>
            </p:cNvPicPr>
            <p:nvPr/>
          </p:nvPicPr>
          <p:blipFill>
            <a:blip r:embed="rId24">
              <a:extLst>
                <a:ext uri="{28A0092B-C50C-407E-A947-70E740481C1C}">
                  <a14:useLocalDpi xmlns:a14="http://schemas.microsoft.com/office/drawing/2010/main" val="0"/>
                </a:ext>
                <a:ext uri="{96DAC541-7B7A-43D3-8B79-37D633B846F1}">
                  <asvg:svgBlip xmlns="" xmlns:asvg="http://schemas.microsoft.com/office/drawing/2016/SVG/main" r:embed="rId25"/>
                </a:ext>
              </a:extLst>
            </a:blip>
            <a:srcRect/>
            <a:stretch>
              <a:fillRect/>
            </a:stretch>
          </p:blipFill>
          <p:spPr>
            <a:xfrm>
              <a:off x="2027650" y="9109400"/>
              <a:ext cx="1445409" cy="2849372"/>
            </a:xfrm>
            <a:prstGeom prst="rect">
              <a:avLst/>
            </a:prstGeom>
          </p:spPr>
        </p:pic>
        <p:pic>
          <p:nvPicPr>
            <p:cNvPr id="24" name="Picture 24"/>
            <p:cNvPicPr>
              <a:picLocks noChangeAspect="1"/>
            </p:cNvPicPr>
            <p:nvPr/>
          </p:nvPicPr>
          <p:blipFill>
            <a:blip r:embed="rId26" cstate="print">
              <a:extLst>
                <a:ext uri="{28A0092B-C50C-407E-A947-70E740481C1C}">
                  <a14:useLocalDpi xmlns:a14="http://schemas.microsoft.com/office/drawing/2010/main" val="0"/>
                </a:ext>
                <a:ext uri="{96DAC541-7B7A-43D3-8B79-37D633B846F1}">
                  <asvg:svgBlip xmlns="" xmlns:asvg="http://schemas.microsoft.com/office/drawing/2016/SVG/main" r:embed="rId27"/>
                </a:ext>
              </a:extLst>
            </a:blip>
            <a:srcRect/>
            <a:stretch>
              <a:fillRect/>
            </a:stretch>
          </p:blipFill>
          <p:spPr>
            <a:xfrm>
              <a:off x="2567804" y="9494882"/>
              <a:ext cx="1662891" cy="2136892"/>
            </a:xfrm>
            <a:prstGeom prst="rect">
              <a:avLst/>
            </a:prstGeom>
          </p:spPr>
        </p:pic>
        <p:pic>
          <p:nvPicPr>
            <p:cNvPr id="25" name="Picture 25"/>
            <p:cNvPicPr>
              <a:picLocks noChangeAspect="1"/>
            </p:cNvPicPr>
            <p:nvPr/>
          </p:nvPicPr>
          <p:blipFill>
            <a:blip r:embed="rId28" cstate="print">
              <a:extLst>
                <a:ext uri="{28A0092B-C50C-407E-A947-70E740481C1C}">
                  <a14:useLocalDpi xmlns:a14="http://schemas.microsoft.com/office/drawing/2010/main" val="0"/>
                </a:ext>
                <a:ext uri="{96DAC541-7B7A-43D3-8B79-37D633B846F1}">
                  <asvg:svgBlip xmlns="" xmlns:asvg="http://schemas.microsoft.com/office/drawing/2016/SVG/main" r:embed="rId29"/>
                </a:ext>
              </a:extLst>
            </a:blip>
            <a:srcRect/>
            <a:stretch>
              <a:fillRect/>
            </a:stretch>
          </p:blipFill>
          <p:spPr>
            <a:xfrm>
              <a:off x="4676221" y="6847730"/>
              <a:ext cx="2889715" cy="1385290"/>
            </a:xfrm>
            <a:prstGeom prst="rect">
              <a:avLst/>
            </a:prstGeom>
          </p:spPr>
        </p:pic>
        <p:pic>
          <p:nvPicPr>
            <p:cNvPr id="26" name="Picture 26"/>
            <p:cNvPicPr>
              <a:picLocks noChangeAspect="1"/>
            </p:cNvPicPr>
            <p:nvPr/>
          </p:nvPicPr>
          <p:blipFill>
            <a:blip r:embed="rId30" cstate="print">
              <a:extLst>
                <a:ext uri="{28A0092B-C50C-407E-A947-70E740481C1C}">
                  <a14:useLocalDpi xmlns:a14="http://schemas.microsoft.com/office/drawing/2010/main" val="0"/>
                </a:ext>
                <a:ext uri="{96DAC541-7B7A-43D3-8B79-37D633B846F1}">
                  <asvg:svgBlip xmlns="" xmlns:asvg="http://schemas.microsoft.com/office/drawing/2016/SVG/main" r:embed="rId27"/>
                </a:ext>
              </a:extLst>
            </a:blip>
            <a:srcRect/>
            <a:stretch>
              <a:fillRect/>
            </a:stretch>
          </p:blipFill>
          <p:spPr>
            <a:xfrm>
              <a:off x="2179993" y="8000935"/>
              <a:ext cx="1132951" cy="1455895"/>
            </a:xfrm>
            <a:prstGeom prst="rect">
              <a:avLst/>
            </a:prstGeom>
          </p:spPr>
        </p:pic>
        <p:pic>
          <p:nvPicPr>
            <p:cNvPr id="27" name="Picture 27"/>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 xmlns:asvg="http://schemas.microsoft.com/office/drawing/2016/SVG/main" r:embed="rId16"/>
                </a:ext>
              </a:extLst>
            </a:blip>
            <a:srcRect/>
            <a:stretch>
              <a:fillRect/>
            </a:stretch>
          </p:blipFill>
          <p:spPr>
            <a:xfrm flipH="1">
              <a:off x="4280458" y="7726488"/>
              <a:ext cx="872958" cy="1352471"/>
            </a:xfrm>
            <a:prstGeom prst="rect">
              <a:avLst/>
            </a:prstGeom>
          </p:spPr>
        </p:pic>
        <p:pic>
          <p:nvPicPr>
            <p:cNvPr id="28" name="Picture 28"/>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 xmlns:asvg="http://schemas.microsoft.com/office/drawing/2016/SVG/main" r:embed="rId16"/>
                </a:ext>
              </a:extLst>
            </a:blip>
            <a:srcRect/>
            <a:stretch>
              <a:fillRect/>
            </a:stretch>
          </p:blipFill>
          <p:spPr>
            <a:xfrm>
              <a:off x="4889984" y="7165038"/>
              <a:ext cx="1231094" cy="1907329"/>
            </a:xfrm>
            <a:prstGeom prst="rect">
              <a:avLst/>
            </a:prstGeom>
          </p:spPr>
        </p:pic>
        <p:pic>
          <p:nvPicPr>
            <p:cNvPr id="29" name="Picture 29"/>
            <p:cNvPicPr>
              <a:picLocks noChangeAspect="1"/>
            </p:cNvPicPr>
            <p:nvPr/>
          </p:nvPicPr>
          <p:blipFill>
            <a:blip r:embed="rId31" cstate="print">
              <a:extLst>
                <a:ext uri="{28A0092B-C50C-407E-A947-70E740481C1C}">
                  <a14:useLocalDpi xmlns:a14="http://schemas.microsoft.com/office/drawing/2010/main" val="0"/>
                </a:ext>
                <a:ext uri="{96DAC541-7B7A-43D3-8B79-37D633B846F1}">
                  <asvg:svgBlip xmlns="" xmlns:asvg="http://schemas.microsoft.com/office/drawing/2016/SVG/main" r:embed="rId32"/>
                </a:ext>
              </a:extLst>
            </a:blip>
            <a:srcRect/>
            <a:stretch>
              <a:fillRect/>
            </a:stretch>
          </p:blipFill>
          <p:spPr>
            <a:xfrm>
              <a:off x="3566588" y="8368486"/>
              <a:ext cx="1758541" cy="1752146"/>
            </a:xfrm>
            <a:prstGeom prst="rect">
              <a:avLst/>
            </a:prstGeom>
          </p:spPr>
        </p:pic>
      </p:grpSp>
      <p:sp>
        <p:nvSpPr>
          <p:cNvPr id="30" name="TextBox 30"/>
          <p:cNvSpPr txBox="1"/>
          <p:nvPr/>
        </p:nvSpPr>
        <p:spPr>
          <a:xfrm>
            <a:off x="3027720" y="3315570"/>
            <a:ext cx="15260280" cy="1144905"/>
          </a:xfrm>
          <a:prstGeom prst="rect">
            <a:avLst/>
          </a:prstGeom>
        </p:spPr>
        <p:txBody>
          <a:bodyPr lIns="0" tIns="0" rIns="0" bIns="0" rtlCol="0" anchor="t">
            <a:spAutoFit/>
          </a:bodyPr>
          <a:lstStyle/>
          <a:p>
            <a:pPr algn="ctr">
              <a:lnSpc>
                <a:spcPts val="4620"/>
              </a:lnSpc>
            </a:pPr>
            <a:r>
              <a:rPr lang="en-US" sz="2800" dirty="0" err="1">
                <a:solidFill>
                  <a:srgbClr val="FFFFFF"/>
                </a:solidFill>
                <a:latin typeface="Bitter Bold" panose="020B0604020202020204" charset="0"/>
              </a:rPr>
              <a:t>Rasulullah</a:t>
            </a:r>
            <a:r>
              <a:rPr lang="en-US" sz="2800" dirty="0">
                <a:solidFill>
                  <a:srgbClr val="FFFFFF"/>
                </a:solidFill>
                <a:latin typeface="Bitter Bold" panose="020B0604020202020204" charset="0"/>
              </a:rPr>
              <a:t> Saw. </a:t>
            </a:r>
            <a:r>
              <a:rPr lang="en-US" sz="2800" dirty="0" err="1">
                <a:solidFill>
                  <a:srgbClr val="FFFFFF"/>
                </a:solidFill>
                <a:latin typeface="Bitter Bold" panose="020B0604020202020204" charset="0"/>
              </a:rPr>
              <a:t>memberikan</a:t>
            </a:r>
            <a:r>
              <a:rPr lang="en-US" sz="2800" dirty="0">
                <a:solidFill>
                  <a:srgbClr val="FFFFFF"/>
                </a:solidFill>
                <a:latin typeface="Bitter Bold" panose="020B0604020202020204" charset="0"/>
              </a:rPr>
              <a:t> </a:t>
            </a:r>
            <a:r>
              <a:rPr lang="en-US" sz="2800" dirty="0" err="1">
                <a:solidFill>
                  <a:srgbClr val="FFFFFF"/>
                </a:solidFill>
                <a:latin typeface="Bitter Bold" panose="020B0604020202020204" charset="0"/>
              </a:rPr>
              <a:t>beberapa</a:t>
            </a:r>
            <a:r>
              <a:rPr lang="en-US" sz="2800" dirty="0">
                <a:solidFill>
                  <a:srgbClr val="FFFFFF"/>
                </a:solidFill>
                <a:latin typeface="Bitter Bold" panose="020B0604020202020204" charset="0"/>
              </a:rPr>
              <a:t> </a:t>
            </a:r>
            <a:r>
              <a:rPr lang="en-US" sz="2800" dirty="0" err="1">
                <a:solidFill>
                  <a:srgbClr val="FFFFFF"/>
                </a:solidFill>
                <a:latin typeface="Bitter Bold" panose="020B0604020202020204" charset="0"/>
              </a:rPr>
              <a:t>contoh</a:t>
            </a:r>
            <a:r>
              <a:rPr lang="en-US" sz="2800" dirty="0">
                <a:solidFill>
                  <a:srgbClr val="FFFFFF"/>
                </a:solidFill>
                <a:latin typeface="Bitter Bold" panose="020B0604020202020204" charset="0"/>
              </a:rPr>
              <a:t> </a:t>
            </a:r>
            <a:r>
              <a:rPr lang="en-US" sz="2800" dirty="0" err="1">
                <a:solidFill>
                  <a:srgbClr val="FFFFFF"/>
                </a:solidFill>
                <a:latin typeface="Bitter Bold" panose="020B0604020202020204" charset="0"/>
              </a:rPr>
              <a:t>pelestarian</a:t>
            </a:r>
            <a:r>
              <a:rPr lang="en-US" sz="2800" dirty="0">
                <a:solidFill>
                  <a:srgbClr val="FFFFFF"/>
                </a:solidFill>
                <a:latin typeface="Bitter Bold" panose="020B0604020202020204" charset="0"/>
              </a:rPr>
              <a:t> </a:t>
            </a:r>
            <a:r>
              <a:rPr lang="en-US" sz="2800" dirty="0" err="1">
                <a:solidFill>
                  <a:srgbClr val="FFFFFF"/>
                </a:solidFill>
                <a:latin typeface="Bitter Bold" panose="020B0604020202020204" charset="0"/>
              </a:rPr>
              <a:t>alam</a:t>
            </a:r>
            <a:r>
              <a:rPr lang="en-US" sz="2800" dirty="0">
                <a:solidFill>
                  <a:srgbClr val="FFFFFF"/>
                </a:solidFill>
                <a:latin typeface="Bitter Bold" panose="020B0604020202020204" charset="0"/>
              </a:rPr>
              <a:t> </a:t>
            </a:r>
            <a:r>
              <a:rPr lang="en-US" sz="2800" dirty="0" err="1">
                <a:solidFill>
                  <a:srgbClr val="FFFFFF"/>
                </a:solidFill>
                <a:latin typeface="Bitter Bold" panose="020B0604020202020204" charset="0"/>
              </a:rPr>
              <a:t>dan</a:t>
            </a:r>
            <a:endParaRPr lang="en-US" sz="2800" dirty="0">
              <a:solidFill>
                <a:srgbClr val="FFFFFF"/>
              </a:solidFill>
              <a:latin typeface="Bitter Bold" panose="020B0604020202020204" charset="0"/>
            </a:endParaRPr>
          </a:p>
          <a:p>
            <a:pPr algn="ctr">
              <a:lnSpc>
                <a:spcPts val="4620"/>
              </a:lnSpc>
            </a:pPr>
            <a:r>
              <a:rPr lang="en-US" sz="2800" dirty="0" err="1">
                <a:solidFill>
                  <a:srgbClr val="FFFFFF"/>
                </a:solidFill>
                <a:latin typeface="Bitter Bold" panose="020B0604020202020204" charset="0"/>
              </a:rPr>
              <a:t>lingkungan</a:t>
            </a:r>
            <a:r>
              <a:rPr lang="en-US" sz="2800" dirty="0">
                <a:solidFill>
                  <a:srgbClr val="FFFFFF"/>
                </a:solidFill>
                <a:latin typeface="Bitter Bold" panose="020B0604020202020204" charset="0"/>
              </a:rPr>
              <a:t> </a:t>
            </a:r>
            <a:r>
              <a:rPr lang="en-US" sz="2800" dirty="0" err="1">
                <a:solidFill>
                  <a:srgbClr val="FFFFFF"/>
                </a:solidFill>
                <a:latin typeface="Bitter Bold" panose="020B0604020202020204" charset="0"/>
              </a:rPr>
              <a:t>dalam</a:t>
            </a:r>
            <a:r>
              <a:rPr lang="en-US" sz="2800" dirty="0">
                <a:solidFill>
                  <a:srgbClr val="FFFFFF"/>
                </a:solidFill>
                <a:latin typeface="Bitter Bold" panose="020B0604020202020204" charset="0"/>
              </a:rPr>
              <a:t> </a:t>
            </a:r>
            <a:r>
              <a:rPr lang="en-US" sz="2800" dirty="0" err="1">
                <a:solidFill>
                  <a:srgbClr val="FFFFFF"/>
                </a:solidFill>
                <a:latin typeface="Bitter Bold" panose="020B0604020202020204" charset="0"/>
              </a:rPr>
              <a:t>bentuk</a:t>
            </a:r>
            <a:r>
              <a:rPr lang="en-US" sz="2800" dirty="0">
                <a:solidFill>
                  <a:srgbClr val="FFFFFF"/>
                </a:solidFill>
                <a:latin typeface="Bitter Bold" panose="020B0604020202020204" charset="0"/>
              </a:rPr>
              <a:t> </a:t>
            </a:r>
            <a:r>
              <a:rPr lang="en-US" sz="2800" dirty="0" err="1">
                <a:solidFill>
                  <a:srgbClr val="FFFFFF"/>
                </a:solidFill>
                <a:latin typeface="Bitter Bold" panose="020B0604020202020204" charset="0"/>
              </a:rPr>
              <a:t>perintah</a:t>
            </a:r>
            <a:r>
              <a:rPr lang="en-US" sz="2800" dirty="0">
                <a:solidFill>
                  <a:srgbClr val="FFFFFF"/>
                </a:solidFill>
                <a:latin typeface="Bitter Bold" panose="020B0604020202020204" charset="0"/>
              </a:rPr>
              <a:t> </a:t>
            </a:r>
            <a:r>
              <a:rPr lang="en-US" sz="2800" dirty="0" err="1">
                <a:solidFill>
                  <a:srgbClr val="FFFFFF"/>
                </a:solidFill>
                <a:latin typeface="Bitter Bold" panose="020B0604020202020204" charset="0"/>
              </a:rPr>
              <a:t>dan</a:t>
            </a:r>
            <a:r>
              <a:rPr lang="en-US" sz="2800" dirty="0">
                <a:solidFill>
                  <a:srgbClr val="FFFFFF"/>
                </a:solidFill>
                <a:latin typeface="Bitter Bold" panose="020B0604020202020204" charset="0"/>
              </a:rPr>
              <a:t> </a:t>
            </a:r>
            <a:r>
              <a:rPr lang="en-US" sz="2800" dirty="0" err="1">
                <a:solidFill>
                  <a:srgbClr val="FFFFFF"/>
                </a:solidFill>
                <a:latin typeface="Bitter Bold" panose="020B0604020202020204" charset="0"/>
              </a:rPr>
              <a:t>larangan</a:t>
            </a:r>
            <a:r>
              <a:rPr lang="en-US" sz="2800" dirty="0">
                <a:solidFill>
                  <a:srgbClr val="FFFFFF"/>
                </a:solidFill>
                <a:latin typeface="Bitter Bold" panose="020B0604020202020204" charset="0"/>
              </a:rPr>
              <a:t> </a:t>
            </a:r>
            <a:r>
              <a:rPr lang="en-US" sz="2800" dirty="0" err="1">
                <a:solidFill>
                  <a:srgbClr val="FFFFFF"/>
                </a:solidFill>
                <a:latin typeface="Bitter Bold" panose="020B0604020202020204" charset="0"/>
              </a:rPr>
              <a:t>sebagai</a:t>
            </a:r>
            <a:r>
              <a:rPr lang="en-US" sz="2800" dirty="0">
                <a:solidFill>
                  <a:srgbClr val="FFFFFF"/>
                </a:solidFill>
                <a:latin typeface="Bitter Bold" panose="020B0604020202020204" charset="0"/>
              </a:rPr>
              <a:t> </a:t>
            </a:r>
            <a:r>
              <a:rPr lang="en-US" sz="2800" dirty="0" err="1" smtClean="0">
                <a:solidFill>
                  <a:srgbClr val="FFFFFF"/>
                </a:solidFill>
                <a:latin typeface="Bitter Bold" panose="020B0604020202020204" charset="0"/>
              </a:rPr>
              <a:t>berikut</a:t>
            </a:r>
            <a:r>
              <a:rPr lang="en-US" sz="2800" dirty="0" smtClean="0">
                <a:solidFill>
                  <a:srgbClr val="FFFFFF"/>
                </a:solidFill>
                <a:latin typeface="Bitter Bold" panose="020B0604020202020204" charset="0"/>
              </a:rPr>
              <a:t> :</a:t>
            </a:r>
            <a:endParaRPr lang="en-US" sz="2800" dirty="0">
              <a:solidFill>
                <a:srgbClr val="FFFFFF"/>
              </a:solidFill>
              <a:latin typeface="Bitter Bold" panose="020B0604020202020204" charset="0"/>
            </a:endParaRPr>
          </a:p>
        </p:txBody>
      </p:sp>
      <p:sp>
        <p:nvSpPr>
          <p:cNvPr id="31" name="TextBox 31"/>
          <p:cNvSpPr txBox="1"/>
          <p:nvPr/>
        </p:nvSpPr>
        <p:spPr>
          <a:xfrm>
            <a:off x="4283031" y="4714171"/>
            <a:ext cx="13770566" cy="3777615"/>
          </a:xfrm>
          <a:prstGeom prst="rect">
            <a:avLst/>
          </a:prstGeom>
        </p:spPr>
        <p:txBody>
          <a:bodyPr lIns="0" tIns="0" rIns="0" bIns="0" rtlCol="0" anchor="t">
            <a:spAutoFit/>
          </a:bodyPr>
          <a:lstStyle/>
          <a:p>
            <a:pPr marL="1165858" lvl="1" indent="-582929">
              <a:lnSpc>
                <a:spcPts val="7559"/>
              </a:lnSpc>
              <a:buFont typeface="Arial"/>
              <a:buChar char="•"/>
            </a:pPr>
            <a:r>
              <a:rPr lang="en-US" sz="4400" dirty="0" err="1">
                <a:solidFill>
                  <a:srgbClr val="FFFFFF"/>
                </a:solidFill>
                <a:latin typeface="Bitter Bold" panose="020B0604020202020204" charset="0"/>
              </a:rPr>
              <a:t>Larangan</a:t>
            </a:r>
            <a:r>
              <a:rPr lang="en-US" sz="4400" dirty="0">
                <a:solidFill>
                  <a:srgbClr val="FFFFFF"/>
                </a:solidFill>
                <a:latin typeface="Bitter Bold" panose="020B0604020202020204" charset="0"/>
              </a:rPr>
              <a:t> </a:t>
            </a:r>
            <a:r>
              <a:rPr lang="en-US" sz="4400" dirty="0" err="1">
                <a:solidFill>
                  <a:srgbClr val="FFFFFF"/>
                </a:solidFill>
                <a:latin typeface="Bitter Bold" panose="020B0604020202020204" charset="0"/>
              </a:rPr>
              <a:t>mencemari</a:t>
            </a:r>
            <a:r>
              <a:rPr lang="en-US" sz="4400" dirty="0">
                <a:solidFill>
                  <a:srgbClr val="FFFFFF"/>
                </a:solidFill>
                <a:latin typeface="Bitter Bold" panose="020B0604020202020204" charset="0"/>
              </a:rPr>
              <a:t> </a:t>
            </a:r>
            <a:r>
              <a:rPr lang="en-US" sz="4400" dirty="0" err="1">
                <a:solidFill>
                  <a:srgbClr val="FFFFFF"/>
                </a:solidFill>
                <a:latin typeface="Bitter Bold" panose="020B0604020202020204" charset="0"/>
              </a:rPr>
              <a:t>lingkungan</a:t>
            </a:r>
            <a:endParaRPr lang="en-US" sz="4400" dirty="0">
              <a:solidFill>
                <a:srgbClr val="FFFFFF"/>
              </a:solidFill>
              <a:latin typeface="Bitter Bold" panose="020B0604020202020204" charset="0"/>
            </a:endParaRPr>
          </a:p>
          <a:p>
            <a:pPr marL="1165858" lvl="1" indent="-582929">
              <a:lnSpc>
                <a:spcPts val="7559"/>
              </a:lnSpc>
              <a:buFont typeface="Arial"/>
              <a:buChar char="•"/>
            </a:pPr>
            <a:r>
              <a:rPr lang="en-US" sz="4400" dirty="0" err="1">
                <a:solidFill>
                  <a:srgbClr val="FFFFFF"/>
                </a:solidFill>
                <a:latin typeface="Bitter Bold" panose="020B0604020202020204" charset="0"/>
              </a:rPr>
              <a:t>Larangan</a:t>
            </a:r>
            <a:r>
              <a:rPr lang="en-US" sz="4400" dirty="0">
                <a:solidFill>
                  <a:srgbClr val="FFFFFF"/>
                </a:solidFill>
                <a:latin typeface="Bitter Bold" panose="020B0604020202020204" charset="0"/>
              </a:rPr>
              <a:t> </a:t>
            </a:r>
            <a:r>
              <a:rPr lang="en-US" sz="4400" dirty="0" err="1">
                <a:solidFill>
                  <a:srgbClr val="FFFFFF"/>
                </a:solidFill>
                <a:latin typeface="Bitter Bold" panose="020B0604020202020204" charset="0"/>
              </a:rPr>
              <a:t>membakar</a:t>
            </a:r>
            <a:r>
              <a:rPr lang="en-US" sz="4400" dirty="0">
                <a:solidFill>
                  <a:srgbClr val="FFFFFF"/>
                </a:solidFill>
                <a:latin typeface="Bitter Bold" panose="020B0604020202020204" charset="0"/>
              </a:rPr>
              <a:t> </a:t>
            </a:r>
            <a:r>
              <a:rPr lang="en-US" sz="4400" dirty="0" err="1">
                <a:solidFill>
                  <a:srgbClr val="FFFFFF"/>
                </a:solidFill>
                <a:latin typeface="Bitter Bold" panose="020B0604020202020204" charset="0"/>
              </a:rPr>
              <a:t>perkebunan</a:t>
            </a:r>
            <a:endParaRPr lang="en-US" sz="4400" dirty="0">
              <a:solidFill>
                <a:srgbClr val="FFFFFF"/>
              </a:solidFill>
              <a:latin typeface="Bitter Bold" panose="020B0604020202020204" charset="0"/>
            </a:endParaRPr>
          </a:p>
          <a:p>
            <a:pPr marL="1165858" lvl="1" indent="-582929">
              <a:lnSpc>
                <a:spcPts val="7559"/>
              </a:lnSpc>
              <a:buFont typeface="Arial"/>
              <a:buChar char="•"/>
            </a:pPr>
            <a:r>
              <a:rPr lang="en-US" sz="4400" dirty="0" err="1">
                <a:solidFill>
                  <a:srgbClr val="FFFFFF"/>
                </a:solidFill>
                <a:latin typeface="Bitter Bold" panose="020B0604020202020204" charset="0"/>
              </a:rPr>
              <a:t>Larangan</a:t>
            </a:r>
            <a:r>
              <a:rPr lang="en-US" sz="4400" dirty="0">
                <a:solidFill>
                  <a:srgbClr val="FFFFFF"/>
                </a:solidFill>
                <a:latin typeface="Bitter Bold" panose="020B0604020202020204" charset="0"/>
              </a:rPr>
              <a:t> </a:t>
            </a:r>
            <a:r>
              <a:rPr lang="en-US" sz="4400" dirty="0" err="1">
                <a:solidFill>
                  <a:srgbClr val="FFFFFF"/>
                </a:solidFill>
                <a:latin typeface="Bitter Bold" panose="020B0604020202020204" charset="0"/>
              </a:rPr>
              <a:t>menelantarkan</a:t>
            </a:r>
            <a:r>
              <a:rPr lang="en-US" sz="4400" dirty="0">
                <a:solidFill>
                  <a:srgbClr val="FFFFFF"/>
                </a:solidFill>
                <a:latin typeface="Bitter Bold" panose="020B0604020202020204" charset="0"/>
              </a:rPr>
              <a:t> </a:t>
            </a:r>
            <a:r>
              <a:rPr lang="en-US" sz="4400" dirty="0" err="1">
                <a:solidFill>
                  <a:srgbClr val="FFFFFF"/>
                </a:solidFill>
                <a:latin typeface="Bitter Bold" panose="020B0604020202020204" charset="0"/>
              </a:rPr>
              <a:t>lahan</a:t>
            </a:r>
            <a:endParaRPr lang="en-US" sz="4400" dirty="0">
              <a:solidFill>
                <a:srgbClr val="FFFFFF"/>
              </a:solidFill>
              <a:latin typeface="Bitter Bold" panose="020B0604020202020204" charset="0"/>
            </a:endParaRPr>
          </a:p>
          <a:p>
            <a:pPr marL="1165858" lvl="1" indent="-582929">
              <a:lnSpc>
                <a:spcPts val="7559"/>
              </a:lnSpc>
              <a:buFont typeface="Arial"/>
              <a:buChar char="•"/>
            </a:pPr>
            <a:r>
              <a:rPr lang="en-US" sz="4400" dirty="0" err="1">
                <a:solidFill>
                  <a:srgbClr val="FFFFFF"/>
                </a:solidFill>
                <a:latin typeface="Bitter Bold" panose="020B0604020202020204" charset="0"/>
              </a:rPr>
              <a:t>Perintah</a:t>
            </a:r>
            <a:r>
              <a:rPr lang="en-US" sz="4400" dirty="0">
                <a:solidFill>
                  <a:srgbClr val="FFFFFF"/>
                </a:solidFill>
                <a:latin typeface="Bitter Bold" panose="020B0604020202020204" charset="0"/>
              </a:rPr>
              <a:t> </a:t>
            </a:r>
            <a:r>
              <a:rPr lang="en-US" sz="4400" dirty="0" err="1">
                <a:solidFill>
                  <a:srgbClr val="FFFFFF"/>
                </a:solidFill>
                <a:latin typeface="Bitter Bold" panose="020B0604020202020204" charset="0"/>
              </a:rPr>
              <a:t>penanaman</a:t>
            </a:r>
            <a:r>
              <a:rPr lang="en-US" sz="4400" dirty="0">
                <a:solidFill>
                  <a:srgbClr val="FFFFFF"/>
                </a:solidFill>
                <a:latin typeface="Bitter Bold" panose="020B0604020202020204" charset="0"/>
              </a:rPr>
              <a:t> </a:t>
            </a:r>
            <a:r>
              <a:rPr lang="en-US" sz="4400" dirty="0" err="1">
                <a:solidFill>
                  <a:srgbClr val="FFFFFF"/>
                </a:solidFill>
                <a:latin typeface="Bitter Bold" panose="020B0604020202020204" charset="0"/>
              </a:rPr>
              <a:t>pohon</a:t>
            </a:r>
            <a:r>
              <a:rPr lang="en-US" sz="4400" dirty="0">
                <a:solidFill>
                  <a:srgbClr val="FFFFFF"/>
                </a:solidFill>
                <a:latin typeface="Bitter Bold" panose="020B0604020202020204" charset="0"/>
              </a:rPr>
              <a:t> (</a:t>
            </a:r>
            <a:r>
              <a:rPr lang="en-US" sz="4400" dirty="0" err="1">
                <a:solidFill>
                  <a:srgbClr val="FFFFFF"/>
                </a:solidFill>
                <a:latin typeface="Bitter Bold" panose="020B0604020202020204" charset="0"/>
              </a:rPr>
              <a:t>reboisasi</a:t>
            </a:r>
            <a:r>
              <a:rPr lang="en-US" sz="4400" dirty="0">
                <a:solidFill>
                  <a:srgbClr val="FFFFFF"/>
                </a:solidFill>
                <a:latin typeface="Bitter Bold" panose="020B0604020202020204" charset="0"/>
              </a:rPr>
              <a:t>)</a:t>
            </a:r>
          </a:p>
        </p:txBody>
      </p:sp>
      <p:pic>
        <p:nvPicPr>
          <p:cNvPr id="32" name="Picture 31">
            <a:extLst>
              <a:ext uri="{FF2B5EF4-FFF2-40B4-BE49-F238E27FC236}">
                <a16:creationId xmlns:a16="http://schemas.microsoft.com/office/drawing/2014/main" id="{911311E0-3D3F-7E0F-96D9-D9D66EE79DD7}"/>
              </a:ext>
            </a:extLst>
          </p:cNvPr>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114258" y="9334500"/>
            <a:ext cx="18173742" cy="968620"/>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6C681"/>
        </a:solidFill>
        <a:effectLst/>
      </p:bgPr>
    </p:bg>
    <p:spTree>
      <p:nvGrpSpPr>
        <p:cNvPr id="1" name=""/>
        <p:cNvGrpSpPr/>
        <p:nvPr/>
      </p:nvGrpSpPr>
      <p:grpSpPr>
        <a:xfrm>
          <a:off x="0" y="0"/>
          <a:ext cx="0" cy="0"/>
          <a:chOff x="0" y="0"/>
          <a:chExt cx="0" cy="0"/>
        </a:xfrm>
      </p:grpSpPr>
      <p:grpSp>
        <p:nvGrpSpPr>
          <p:cNvPr id="2" name="Group 2"/>
          <p:cNvGrpSpPr/>
          <p:nvPr/>
        </p:nvGrpSpPr>
        <p:grpSpPr>
          <a:xfrm>
            <a:off x="4982078" y="1322984"/>
            <a:ext cx="8323844" cy="3436090"/>
            <a:chOff x="0" y="0"/>
            <a:chExt cx="11098459" cy="4581454"/>
          </a:xfrm>
        </p:grpSpPr>
        <p:sp>
          <p:nvSpPr>
            <p:cNvPr id="3" name="AutoShape 3"/>
            <p:cNvSpPr/>
            <p:nvPr/>
          </p:nvSpPr>
          <p:spPr>
            <a:xfrm>
              <a:off x="4062560" y="0"/>
              <a:ext cx="4372362" cy="2493503"/>
            </a:xfrm>
            <a:prstGeom prst="rect">
              <a:avLst/>
            </a:prstGeom>
            <a:solidFill>
              <a:srgbClr val="FFCE5C"/>
            </a:solidFill>
          </p:spPr>
        </p:sp>
        <p:pic>
          <p:nvPicPr>
            <p:cNvPr id="4" name="Picture 4"/>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rot="-10800000">
              <a:off x="0" y="2269688"/>
              <a:ext cx="1137492" cy="2274983"/>
            </a:xfrm>
            <a:prstGeom prst="rect">
              <a:avLst/>
            </a:prstGeom>
          </p:spPr>
        </p:pic>
        <p:sp>
          <p:nvSpPr>
            <p:cNvPr id="5" name="AutoShape 5"/>
            <p:cNvSpPr/>
            <p:nvPr/>
          </p:nvSpPr>
          <p:spPr>
            <a:xfrm>
              <a:off x="1123455" y="2269688"/>
              <a:ext cx="8915837" cy="2274983"/>
            </a:xfrm>
            <a:prstGeom prst="rect">
              <a:avLst/>
            </a:prstGeom>
            <a:solidFill>
              <a:srgbClr val="6BB9D4"/>
            </a:solidFill>
          </p:spPr>
        </p:sp>
        <p:pic>
          <p:nvPicPr>
            <p:cNvPr id="6" name="Picture 6"/>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rot="-10800000">
              <a:off x="3019280" y="0"/>
              <a:ext cx="1142184" cy="2284367"/>
            </a:xfrm>
            <a:prstGeom prst="rect">
              <a:avLst/>
            </a:prstGeom>
          </p:spPr>
        </p:pic>
        <p:pic>
          <p:nvPicPr>
            <p:cNvPr id="7"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3655702" y="1021244"/>
              <a:ext cx="3573203" cy="3560210"/>
            </a:xfrm>
            <a:prstGeom prst="rect">
              <a:avLst/>
            </a:prstGeom>
          </p:spPr>
        </p:pic>
        <p:pic>
          <p:nvPicPr>
            <p:cNvPr id="8" name="Picture 8"/>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r="1063" b="19705"/>
            <a:stretch>
              <a:fillRect/>
            </a:stretch>
          </p:blipFill>
          <p:spPr>
            <a:xfrm>
              <a:off x="987277" y="3102980"/>
              <a:ext cx="4833303" cy="1454623"/>
            </a:xfrm>
            <a:prstGeom prst="rect">
              <a:avLst/>
            </a:prstGeom>
          </p:spPr>
        </p:pic>
        <p:pic>
          <p:nvPicPr>
            <p:cNvPr id="9" name="Picture 9"/>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a:off x="1516073" y="567132"/>
              <a:ext cx="2692805" cy="2648741"/>
            </a:xfrm>
            <a:prstGeom prst="rect">
              <a:avLst/>
            </a:prstGeom>
          </p:spPr>
        </p:pic>
        <p:pic>
          <p:nvPicPr>
            <p:cNvPr id="10" name="Picture 10"/>
            <p:cNvPicPr>
              <a:picLocks noChangeAspect="1"/>
            </p:cNvPicPr>
            <p:nvPr/>
          </p:nvPicPr>
          <p:blipFill>
            <a:blip r:embed="rId12">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a:off x="3019280" y="653533"/>
              <a:ext cx="2592564" cy="938037"/>
            </a:xfrm>
            <a:prstGeom prst="rect">
              <a:avLst/>
            </a:prstGeom>
          </p:spPr>
        </p:pic>
        <p:pic>
          <p:nvPicPr>
            <p:cNvPr id="11" name="Picture 11"/>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rot="-10800000" flipH="1">
              <a:off x="8405881" y="0"/>
              <a:ext cx="1142184" cy="2284367"/>
            </a:xfrm>
            <a:prstGeom prst="rect">
              <a:avLst/>
            </a:prstGeom>
          </p:spPr>
        </p:pic>
        <p:pic>
          <p:nvPicPr>
            <p:cNvPr id="12" name="Picture 12"/>
            <p:cNvPicPr>
              <a:picLocks noChangeAspect="1"/>
            </p:cNvPicPr>
            <p:nvPr/>
          </p:nvPicPr>
          <p:blipFill>
            <a:blip r:embed="rId12">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a:off x="5980944" y="1379284"/>
              <a:ext cx="2831360" cy="1024438"/>
            </a:xfrm>
            <a:prstGeom prst="rect">
              <a:avLst/>
            </a:prstGeom>
          </p:spPr>
        </p:pic>
        <p:pic>
          <p:nvPicPr>
            <p:cNvPr id="13" name="Picture 13"/>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rot="-10800000" flipH="1">
              <a:off x="9960967" y="2269688"/>
              <a:ext cx="1137492" cy="2274983"/>
            </a:xfrm>
            <a:prstGeom prst="rect">
              <a:avLst/>
            </a:prstGeom>
          </p:spPr>
        </p:pic>
        <p:pic>
          <p:nvPicPr>
            <p:cNvPr id="14" name="Picture 14"/>
            <p:cNvPicPr>
              <a:picLocks noChangeAspect="1"/>
            </p:cNvPicPr>
            <p:nvPr/>
          </p:nvPicPr>
          <p:blipFill>
            <a:blip r:embed="rId14">
              <a:extLst>
                <a:ext uri="{28A0092B-C50C-407E-A947-70E740481C1C}">
                  <a14:useLocalDpi xmlns:a14="http://schemas.microsoft.com/office/drawing/2010/main" val="0"/>
                </a:ext>
                <a:ext uri="{96DAC541-7B7A-43D3-8B79-37D633B846F1}">
                  <asvg:svgBlip xmlns="" xmlns:asvg="http://schemas.microsoft.com/office/drawing/2016/SVG/main" r:embed="rId15"/>
                </a:ext>
              </a:extLst>
            </a:blip>
            <a:srcRect/>
            <a:stretch>
              <a:fillRect/>
            </a:stretch>
          </p:blipFill>
          <p:spPr>
            <a:xfrm>
              <a:off x="6164905" y="2414011"/>
              <a:ext cx="3949130" cy="2154071"/>
            </a:xfrm>
            <a:prstGeom prst="rect">
              <a:avLst/>
            </a:prstGeom>
          </p:spPr>
        </p:pic>
        <p:pic>
          <p:nvPicPr>
            <p:cNvPr id="15" name="Picture 15"/>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 xmlns:asvg="http://schemas.microsoft.com/office/drawing/2016/SVG/main" r:embed="rId17"/>
                </a:ext>
              </a:extLst>
            </a:blip>
            <a:srcRect/>
            <a:stretch>
              <a:fillRect/>
            </a:stretch>
          </p:blipFill>
          <p:spPr>
            <a:xfrm>
              <a:off x="7367750" y="2961872"/>
              <a:ext cx="1231706" cy="1582800"/>
            </a:xfrm>
            <a:prstGeom prst="rect">
              <a:avLst/>
            </a:prstGeom>
          </p:spPr>
        </p:pic>
        <p:pic>
          <p:nvPicPr>
            <p:cNvPr id="16" name="Picture 16"/>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 xmlns:asvg="http://schemas.microsoft.com/office/drawing/2016/SVG/main" r:embed="rId19"/>
                </a:ext>
              </a:extLst>
            </a:blip>
            <a:srcRect/>
            <a:stretch>
              <a:fillRect/>
            </a:stretch>
          </p:blipFill>
          <p:spPr>
            <a:xfrm flipH="1">
              <a:off x="5820580" y="2801349"/>
              <a:ext cx="1133582" cy="1756254"/>
            </a:xfrm>
            <a:prstGeom prst="rect">
              <a:avLst/>
            </a:prstGeom>
          </p:spPr>
        </p:pic>
        <p:pic>
          <p:nvPicPr>
            <p:cNvPr id="17" name="Picture 17"/>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 xmlns:asvg="http://schemas.microsoft.com/office/drawing/2016/SVG/main" r:embed="rId19"/>
                </a:ext>
              </a:extLst>
            </a:blip>
            <a:srcRect/>
            <a:stretch>
              <a:fillRect/>
            </a:stretch>
          </p:blipFill>
          <p:spPr>
            <a:xfrm>
              <a:off x="6601450" y="2014338"/>
              <a:ext cx="1648325" cy="2553744"/>
            </a:xfrm>
            <a:prstGeom prst="rect">
              <a:avLst/>
            </a:prstGeom>
          </p:spPr>
        </p:pic>
      </p:grpSp>
      <p:sp>
        <p:nvSpPr>
          <p:cNvPr id="18" name="TextBox 18"/>
          <p:cNvSpPr txBox="1"/>
          <p:nvPr/>
        </p:nvSpPr>
        <p:spPr>
          <a:xfrm>
            <a:off x="4720212" y="5191125"/>
            <a:ext cx="8847575" cy="2174891"/>
          </a:xfrm>
          <a:prstGeom prst="rect">
            <a:avLst/>
          </a:prstGeom>
        </p:spPr>
        <p:txBody>
          <a:bodyPr lIns="0" tIns="0" rIns="0" bIns="0" rtlCol="0" anchor="t">
            <a:spAutoFit/>
          </a:bodyPr>
          <a:lstStyle/>
          <a:p>
            <a:pPr marL="0" lvl="0" indent="0" algn="ctr">
              <a:lnSpc>
                <a:spcPts val="8177"/>
              </a:lnSpc>
            </a:pPr>
            <a:r>
              <a:rPr lang="en-US" sz="8699" b="1" dirty="0" err="1">
                <a:solidFill>
                  <a:srgbClr val="144A6F"/>
                </a:solidFill>
                <a:latin typeface="Chunk Five" panose="020B0604020202020204" charset="0"/>
                <a:cs typeface="Arial" panose="020B0604020202020204" pitchFamily="34" charset="0"/>
              </a:rPr>
              <a:t>Selamat</a:t>
            </a:r>
            <a:r>
              <a:rPr lang="en-US" sz="8699" b="1" dirty="0">
                <a:solidFill>
                  <a:srgbClr val="144A6F"/>
                </a:solidFill>
                <a:latin typeface="Chunk Five" panose="020B0604020202020204" charset="0"/>
                <a:cs typeface="Arial" panose="020B0604020202020204" pitchFamily="34" charset="0"/>
              </a:rPr>
              <a:t> </a:t>
            </a:r>
            <a:r>
              <a:rPr lang="en-US" sz="8699" b="1" dirty="0" err="1">
                <a:solidFill>
                  <a:srgbClr val="144A6F"/>
                </a:solidFill>
                <a:latin typeface="Chunk Five" panose="020B0604020202020204" charset="0"/>
                <a:cs typeface="Arial" panose="020B0604020202020204" pitchFamily="34" charset="0"/>
              </a:rPr>
              <a:t>Belajar</a:t>
            </a:r>
            <a:r>
              <a:rPr lang="en-US" sz="8699" b="1" dirty="0">
                <a:solidFill>
                  <a:srgbClr val="144A6F"/>
                </a:solidFill>
                <a:latin typeface="Chunk Five" panose="020B0604020202020204" charset="0"/>
                <a:cs typeface="Arial" panose="020B0604020202020204" pitchFamily="34"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8000"/>
            <a:lum/>
          </a:blip>
          <a:srcRect/>
          <a:stretch>
            <a:fillRect t="-9000" b="-9000"/>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A525442-5B1A-CAF8-ED1F-B257362D5255}"/>
              </a:ext>
            </a:extLst>
          </p:cNvPr>
          <p:cNvSpPr txBox="1"/>
          <p:nvPr/>
        </p:nvSpPr>
        <p:spPr>
          <a:xfrm>
            <a:off x="3322674" y="4381500"/>
            <a:ext cx="11642652" cy="2800767"/>
          </a:xfrm>
          <a:prstGeom prst="rect">
            <a:avLst/>
          </a:prstGeom>
          <a:noFill/>
          <a:ln>
            <a:solidFill>
              <a:schemeClr val="tx2">
                <a:lumMod val="50000"/>
              </a:schemeClr>
            </a:solidFill>
          </a:ln>
        </p:spPr>
        <p:txBody>
          <a:bodyPr wrap="square" rtlCol="0">
            <a:spAutoFit/>
          </a:bodyPr>
          <a:lstStyle/>
          <a:p>
            <a:pPr algn="ctr"/>
            <a:r>
              <a:rPr lang="en-US" sz="8800" dirty="0" err="1">
                <a:latin typeface="Bitter Bold" panose="020B0604020202020204" charset="0"/>
              </a:rPr>
              <a:t>Pelestarian</a:t>
            </a:r>
            <a:r>
              <a:rPr lang="en-US" sz="8800" dirty="0">
                <a:latin typeface="Bitter Bold" panose="020B0604020202020204" charset="0"/>
              </a:rPr>
              <a:t> </a:t>
            </a:r>
            <a:r>
              <a:rPr lang="en-US" sz="8800" dirty="0" err="1">
                <a:latin typeface="Bitter Bold" panose="020B0604020202020204" charset="0"/>
              </a:rPr>
              <a:t>Alam</a:t>
            </a:r>
            <a:r>
              <a:rPr lang="en-US" sz="8800" dirty="0">
                <a:latin typeface="Bitter Bold" panose="020B0604020202020204" charset="0"/>
              </a:rPr>
              <a:t> </a:t>
            </a:r>
            <a:r>
              <a:rPr lang="en-US" sz="8800" dirty="0" err="1">
                <a:latin typeface="Bitter Bold" panose="020B0604020202020204" charset="0"/>
              </a:rPr>
              <a:t>dan</a:t>
            </a:r>
            <a:r>
              <a:rPr lang="en-US" sz="8800" dirty="0">
                <a:latin typeface="Bitter Bold" panose="020B0604020202020204" charset="0"/>
              </a:rPr>
              <a:t> </a:t>
            </a:r>
            <a:r>
              <a:rPr lang="en-US" sz="8800" dirty="0" err="1">
                <a:latin typeface="Bitter Bold" panose="020B0604020202020204" charset="0"/>
              </a:rPr>
              <a:t>Lingkungan</a:t>
            </a:r>
            <a:endParaRPr lang="en-ID" sz="8800" dirty="0">
              <a:latin typeface="Bitter Bold" panose="020B0604020202020204" charset="0"/>
            </a:endParaRPr>
          </a:p>
        </p:txBody>
      </p:sp>
      <p:sp>
        <p:nvSpPr>
          <p:cNvPr id="3" name="TextBox 2">
            <a:extLst>
              <a:ext uri="{FF2B5EF4-FFF2-40B4-BE49-F238E27FC236}">
                <a16:creationId xmlns:a16="http://schemas.microsoft.com/office/drawing/2014/main" id="{E2038150-462C-9832-0FC3-5BBBF74CF42D}"/>
              </a:ext>
            </a:extLst>
          </p:cNvPr>
          <p:cNvSpPr txBox="1"/>
          <p:nvPr/>
        </p:nvSpPr>
        <p:spPr>
          <a:xfrm>
            <a:off x="6815470" y="3086100"/>
            <a:ext cx="4657060" cy="769441"/>
          </a:xfrm>
          <a:prstGeom prst="rect">
            <a:avLst/>
          </a:prstGeom>
          <a:noFill/>
        </p:spPr>
        <p:txBody>
          <a:bodyPr wrap="square" rtlCol="0">
            <a:spAutoFit/>
          </a:bodyPr>
          <a:lstStyle/>
          <a:p>
            <a:pPr algn="ctr"/>
            <a:r>
              <a:rPr lang="en-US" sz="4400" b="1" dirty="0">
                <a:latin typeface="Chunk Five" panose="020B0604020202020204" charset="0"/>
              </a:rPr>
              <a:t>BAB 1</a:t>
            </a:r>
            <a:endParaRPr lang="en-ID" sz="4400" b="1" dirty="0">
              <a:latin typeface="Chunk Five" panose="020B0604020202020204" charset="0"/>
            </a:endParaRPr>
          </a:p>
        </p:txBody>
      </p:sp>
    </p:spTree>
    <p:extLst>
      <p:ext uri="{BB962C8B-B14F-4D97-AF65-F5344CB8AC3E}">
        <p14:creationId xmlns:p14="http://schemas.microsoft.com/office/powerpoint/2010/main" val="40093552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1D5175"/>
        </a:solidFill>
        <a:effectLst/>
      </p:bgPr>
    </p:bg>
    <p:spTree>
      <p:nvGrpSpPr>
        <p:cNvPr id="1" name=""/>
        <p:cNvGrpSpPr/>
        <p:nvPr/>
      </p:nvGrpSpPr>
      <p:grpSpPr>
        <a:xfrm>
          <a:off x="0" y="0"/>
          <a:ext cx="0" cy="0"/>
          <a:chOff x="0" y="0"/>
          <a:chExt cx="0" cy="0"/>
        </a:xfrm>
      </p:grpSpPr>
      <p:sp>
        <p:nvSpPr>
          <p:cNvPr id="4" name="TextBox 4"/>
          <p:cNvSpPr txBox="1"/>
          <p:nvPr/>
        </p:nvSpPr>
        <p:spPr>
          <a:xfrm>
            <a:off x="5624468" y="612639"/>
            <a:ext cx="10681877" cy="1089722"/>
          </a:xfrm>
          <a:prstGeom prst="rect">
            <a:avLst/>
          </a:prstGeom>
        </p:spPr>
        <p:txBody>
          <a:bodyPr wrap="square" lIns="0" tIns="0" rIns="0" bIns="0" rtlCol="0" anchor="t">
            <a:spAutoFit/>
          </a:bodyPr>
          <a:lstStyle/>
          <a:p>
            <a:pPr lvl="0" algn="ctr">
              <a:lnSpc>
                <a:spcPts val="9000"/>
              </a:lnSpc>
              <a:spcBef>
                <a:spcPct val="0"/>
              </a:spcBef>
            </a:pPr>
            <a:r>
              <a:rPr lang="en-US" sz="6000" dirty="0">
                <a:solidFill>
                  <a:srgbClr val="FDE0A0"/>
                </a:solidFill>
                <a:latin typeface="Chunk Five" panose="020B0604020202020204" charset="0"/>
              </a:rPr>
              <a:t>Q.S. </a:t>
            </a:r>
            <a:r>
              <a:rPr lang="en-US" sz="6000" dirty="0" err="1" smtClean="0">
                <a:solidFill>
                  <a:srgbClr val="FDE0A0"/>
                </a:solidFill>
                <a:latin typeface="Chunk Five" panose="020B0604020202020204" charset="0"/>
              </a:rPr>
              <a:t>Ar-R</a:t>
            </a:r>
            <a:r>
              <a:rPr lang="en-US" sz="6000" dirty="0" err="1" smtClean="0">
                <a:solidFill>
                  <a:srgbClr val="FDE0A0"/>
                </a:solidFill>
                <a:latin typeface="ChunkFive Ex" pitchFamily="2" charset="0"/>
              </a:rPr>
              <a:t>ū</a:t>
            </a:r>
            <a:r>
              <a:rPr lang="en-US" sz="6000" dirty="0" err="1" smtClean="0">
                <a:solidFill>
                  <a:srgbClr val="FDE0A0"/>
                </a:solidFill>
                <a:latin typeface="Chunk Five" panose="020B0604020202020204" charset="0"/>
              </a:rPr>
              <a:t>m</a:t>
            </a:r>
            <a:r>
              <a:rPr lang="en-US" sz="6000" dirty="0" smtClean="0">
                <a:solidFill>
                  <a:srgbClr val="FDE0A0"/>
                </a:solidFill>
                <a:latin typeface="Chunk Five" panose="020B0604020202020204" charset="0"/>
              </a:rPr>
              <a:t>/30</a:t>
            </a:r>
            <a:r>
              <a:rPr lang="en-US" sz="6000" dirty="0">
                <a:solidFill>
                  <a:srgbClr val="FDE0A0"/>
                </a:solidFill>
                <a:latin typeface="Chunk Five" panose="020B0604020202020204" charset="0"/>
              </a:rPr>
              <a:t>: 41 </a:t>
            </a:r>
          </a:p>
        </p:txBody>
      </p:sp>
      <p:grpSp>
        <p:nvGrpSpPr>
          <p:cNvPr id="10" name="Group 10"/>
          <p:cNvGrpSpPr/>
          <p:nvPr/>
        </p:nvGrpSpPr>
        <p:grpSpPr>
          <a:xfrm>
            <a:off x="-1520737" y="534470"/>
            <a:ext cx="5901347" cy="8969079"/>
            <a:chOff x="0" y="0"/>
            <a:chExt cx="7868463" cy="11958772"/>
          </a:xfrm>
        </p:grpSpPr>
        <p:sp>
          <p:nvSpPr>
            <p:cNvPr id="11" name="AutoShape 11"/>
            <p:cNvSpPr/>
            <p:nvPr/>
          </p:nvSpPr>
          <p:spPr>
            <a:xfrm>
              <a:off x="231381" y="3347787"/>
              <a:ext cx="3665000" cy="2886207"/>
            </a:xfrm>
            <a:prstGeom prst="rect">
              <a:avLst/>
            </a:prstGeom>
            <a:solidFill>
              <a:srgbClr val="628060"/>
            </a:solidFill>
          </p:spPr>
        </p:sp>
        <p:pic>
          <p:nvPicPr>
            <p:cNvPr id="12" name="Picture 12"/>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rot="-10800000" flipH="1">
              <a:off x="3842298" y="3347787"/>
              <a:ext cx="1443103" cy="2886207"/>
            </a:xfrm>
            <a:prstGeom prst="rect">
              <a:avLst/>
            </a:prstGeom>
          </p:spPr>
        </p:pic>
        <p:pic>
          <p:nvPicPr>
            <p:cNvPr id="13" name="Picture 13"/>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rot="5400000">
              <a:off x="1545743" y="3652150"/>
              <a:ext cx="2886207" cy="2277479"/>
            </a:xfrm>
            <a:prstGeom prst="rect">
              <a:avLst/>
            </a:prstGeom>
          </p:spPr>
        </p:pic>
        <p:pic>
          <p:nvPicPr>
            <p:cNvPr id="14" name="Picture 14"/>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4589249" y="3724033"/>
              <a:ext cx="866334" cy="866334"/>
            </a:xfrm>
            <a:prstGeom prst="rect">
              <a:avLst/>
            </a:prstGeom>
          </p:spPr>
        </p:pic>
        <p:sp>
          <p:nvSpPr>
            <p:cNvPr id="15" name="AutoShape 15"/>
            <p:cNvSpPr/>
            <p:nvPr/>
          </p:nvSpPr>
          <p:spPr>
            <a:xfrm>
              <a:off x="2027650" y="480389"/>
              <a:ext cx="4451794" cy="2886207"/>
            </a:xfrm>
            <a:prstGeom prst="rect">
              <a:avLst/>
            </a:prstGeom>
            <a:solidFill>
              <a:srgbClr val="F9943B"/>
            </a:solidFill>
          </p:spPr>
        </p:sp>
        <p:pic>
          <p:nvPicPr>
            <p:cNvPr id="16" name="Picture 16"/>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rot="-10800000" flipH="1">
              <a:off x="6425360" y="480389"/>
              <a:ext cx="1443103" cy="2886207"/>
            </a:xfrm>
            <a:prstGeom prst="rect">
              <a:avLst/>
            </a:prstGeom>
          </p:spPr>
        </p:pic>
        <p:pic>
          <p:nvPicPr>
            <p:cNvPr id="17" name="Picture 17"/>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a:off x="1486565" y="0"/>
              <a:ext cx="3398244" cy="3385887"/>
            </a:xfrm>
            <a:prstGeom prst="rect">
              <a:avLst/>
            </a:prstGeom>
          </p:spPr>
        </p:pic>
        <p:pic>
          <p:nvPicPr>
            <p:cNvPr id="18" name="Picture 18"/>
            <p:cNvPicPr>
              <a:picLocks noChangeAspect="1"/>
            </p:cNvPicPr>
            <p:nvPr/>
          </p:nvPicPr>
          <p:blipFill>
            <a:blip r:embed="rId12">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a:off x="3091025" y="1497519"/>
              <a:ext cx="3462007" cy="1888367"/>
            </a:xfrm>
            <a:prstGeom prst="rect">
              <a:avLst/>
            </a:prstGeom>
          </p:spPr>
        </p:pic>
        <p:pic>
          <p:nvPicPr>
            <p:cNvPr id="19" name="Picture 19"/>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3370364" y="2628664"/>
              <a:ext cx="1514444" cy="1514444"/>
            </a:xfrm>
            <a:prstGeom prst="rect">
              <a:avLst/>
            </a:prstGeom>
          </p:spPr>
        </p:pic>
        <p:pic>
          <p:nvPicPr>
            <p:cNvPr id="20" name="Picture 20"/>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3261252" y="4471902"/>
              <a:ext cx="866334" cy="866334"/>
            </a:xfrm>
            <a:prstGeom prst="rect">
              <a:avLst/>
            </a:prstGeom>
          </p:spPr>
        </p:pic>
        <p:pic>
          <p:nvPicPr>
            <p:cNvPr id="21" name="Picture 21"/>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 xmlns:asvg="http://schemas.microsoft.com/office/drawing/2016/SVG/main" r:embed="rId16"/>
                </a:ext>
              </a:extLst>
            </a:blip>
            <a:srcRect/>
            <a:stretch>
              <a:fillRect/>
            </a:stretch>
          </p:blipFill>
          <p:spPr>
            <a:xfrm flipH="1">
              <a:off x="2179993" y="2020716"/>
              <a:ext cx="872958" cy="1352471"/>
            </a:xfrm>
            <a:prstGeom prst="rect">
              <a:avLst/>
            </a:prstGeom>
          </p:spPr>
        </p:pic>
        <p:pic>
          <p:nvPicPr>
            <p:cNvPr id="22" name="Picture 22"/>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 xmlns:asvg="http://schemas.microsoft.com/office/drawing/2016/SVG/main" r:embed="rId16"/>
                </a:ext>
              </a:extLst>
            </a:blip>
            <a:srcRect/>
            <a:stretch>
              <a:fillRect/>
            </a:stretch>
          </p:blipFill>
          <p:spPr>
            <a:xfrm>
              <a:off x="2789520" y="1459266"/>
              <a:ext cx="1231094" cy="1907329"/>
            </a:xfrm>
            <a:prstGeom prst="rect">
              <a:avLst/>
            </a:prstGeom>
          </p:spPr>
        </p:pic>
        <p:sp>
          <p:nvSpPr>
            <p:cNvPr id="23" name="AutoShape 23"/>
            <p:cNvSpPr/>
            <p:nvPr/>
          </p:nvSpPr>
          <p:spPr>
            <a:xfrm rot="-10800000">
              <a:off x="0" y="9025188"/>
              <a:ext cx="3725162" cy="2933584"/>
            </a:xfrm>
            <a:prstGeom prst="rect">
              <a:avLst/>
            </a:prstGeom>
            <a:solidFill>
              <a:srgbClr val="FDE0A0"/>
            </a:solidFill>
          </p:spPr>
        </p:sp>
        <p:pic>
          <p:nvPicPr>
            <p:cNvPr id="24" name="Picture 24"/>
            <p:cNvPicPr>
              <a:picLocks noChangeAspect="1"/>
            </p:cNvPicPr>
            <p:nvPr/>
          </p:nvPicPr>
          <p:blipFill>
            <a:blip r:embed="rId18">
              <a:extLst>
                <a:ext uri="{28A0092B-C50C-407E-A947-70E740481C1C}">
                  <a14:useLocalDpi xmlns:a14="http://schemas.microsoft.com/office/drawing/2010/main" val="0"/>
                </a:ext>
                <a:ext uri="{96DAC541-7B7A-43D3-8B79-37D633B846F1}">
                  <asvg:svgBlip xmlns="" xmlns:asvg="http://schemas.microsoft.com/office/drawing/2016/SVG/main" r:embed="rId19"/>
                </a:ext>
              </a:extLst>
            </a:blip>
            <a:srcRect/>
            <a:stretch>
              <a:fillRect/>
            </a:stretch>
          </p:blipFill>
          <p:spPr>
            <a:xfrm>
              <a:off x="3712462" y="9025188"/>
              <a:ext cx="1466792" cy="2933584"/>
            </a:xfrm>
            <a:prstGeom prst="rect">
              <a:avLst/>
            </a:prstGeom>
          </p:spPr>
        </p:pic>
        <p:sp>
          <p:nvSpPr>
            <p:cNvPr id="25" name="AutoShape 25"/>
            <p:cNvSpPr/>
            <p:nvPr/>
          </p:nvSpPr>
          <p:spPr>
            <a:xfrm rot="-10800000">
              <a:off x="2020591" y="6145374"/>
              <a:ext cx="3725162" cy="2933584"/>
            </a:xfrm>
            <a:prstGeom prst="rect">
              <a:avLst/>
            </a:prstGeom>
            <a:solidFill>
              <a:srgbClr val="F9B61A"/>
            </a:solidFill>
          </p:spPr>
        </p:sp>
        <p:pic>
          <p:nvPicPr>
            <p:cNvPr id="26" name="Picture 26"/>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 xmlns:asvg="http://schemas.microsoft.com/office/drawing/2016/SVG/main" r:embed="rId21"/>
                </a:ext>
              </a:extLst>
            </a:blip>
            <a:srcRect r="1063" b="19705"/>
            <a:stretch>
              <a:fillRect/>
            </a:stretch>
          </p:blipFill>
          <p:spPr>
            <a:xfrm>
              <a:off x="533908" y="6389148"/>
              <a:ext cx="5355517" cy="1611788"/>
            </a:xfrm>
            <a:prstGeom prst="rect">
              <a:avLst/>
            </a:prstGeom>
          </p:spPr>
        </p:pic>
        <p:pic>
          <p:nvPicPr>
            <p:cNvPr id="27" name="Picture 27"/>
            <p:cNvPicPr>
              <a:picLocks noChangeAspect="1"/>
            </p:cNvPicPr>
            <p:nvPr/>
          </p:nvPicPr>
          <p:blipFill>
            <a:blip r:embed="rId22">
              <a:extLst>
                <a:ext uri="{28A0092B-C50C-407E-A947-70E740481C1C}">
                  <a14:useLocalDpi xmlns:a14="http://schemas.microsoft.com/office/drawing/2010/main" val="0"/>
                </a:ext>
                <a:ext uri="{96DAC541-7B7A-43D3-8B79-37D633B846F1}">
                  <asvg:svgBlip xmlns="" xmlns:asvg="http://schemas.microsoft.com/office/drawing/2016/SVG/main" r:embed="rId23"/>
                </a:ext>
              </a:extLst>
            </a:blip>
            <a:srcRect/>
            <a:stretch>
              <a:fillRect/>
            </a:stretch>
          </p:blipFill>
          <p:spPr>
            <a:xfrm>
              <a:off x="5604104" y="6145374"/>
              <a:ext cx="1466792" cy="2933584"/>
            </a:xfrm>
            <a:prstGeom prst="rect">
              <a:avLst/>
            </a:prstGeom>
          </p:spPr>
        </p:pic>
        <p:pic>
          <p:nvPicPr>
            <p:cNvPr id="28" name="Picture 28"/>
            <p:cNvPicPr>
              <a:picLocks noChangeAspect="1"/>
            </p:cNvPicPr>
            <p:nvPr/>
          </p:nvPicPr>
          <p:blipFill>
            <a:blip r:embed="rId24">
              <a:extLst>
                <a:ext uri="{28A0092B-C50C-407E-A947-70E740481C1C}">
                  <a14:useLocalDpi xmlns:a14="http://schemas.microsoft.com/office/drawing/2010/main" val="0"/>
                </a:ext>
                <a:ext uri="{96DAC541-7B7A-43D3-8B79-37D633B846F1}">
                  <asvg:svgBlip xmlns="" xmlns:asvg="http://schemas.microsoft.com/office/drawing/2016/SVG/main" r:embed="rId25"/>
                </a:ext>
              </a:extLst>
            </a:blip>
            <a:srcRect/>
            <a:stretch>
              <a:fillRect/>
            </a:stretch>
          </p:blipFill>
          <p:spPr>
            <a:xfrm>
              <a:off x="2027650" y="9109400"/>
              <a:ext cx="1445409" cy="2849372"/>
            </a:xfrm>
            <a:prstGeom prst="rect">
              <a:avLst/>
            </a:prstGeom>
          </p:spPr>
        </p:pic>
        <p:pic>
          <p:nvPicPr>
            <p:cNvPr id="29" name="Picture 29"/>
            <p:cNvPicPr>
              <a:picLocks noChangeAspect="1"/>
            </p:cNvPicPr>
            <p:nvPr/>
          </p:nvPicPr>
          <p:blipFill>
            <a:blip r:embed="rId26" cstate="print">
              <a:extLst>
                <a:ext uri="{28A0092B-C50C-407E-A947-70E740481C1C}">
                  <a14:useLocalDpi xmlns:a14="http://schemas.microsoft.com/office/drawing/2010/main" val="0"/>
                </a:ext>
                <a:ext uri="{96DAC541-7B7A-43D3-8B79-37D633B846F1}">
                  <asvg:svgBlip xmlns="" xmlns:asvg="http://schemas.microsoft.com/office/drawing/2016/SVG/main" r:embed="rId27"/>
                </a:ext>
              </a:extLst>
            </a:blip>
            <a:srcRect/>
            <a:stretch>
              <a:fillRect/>
            </a:stretch>
          </p:blipFill>
          <p:spPr>
            <a:xfrm>
              <a:off x="2567804" y="9494882"/>
              <a:ext cx="1662891" cy="2136892"/>
            </a:xfrm>
            <a:prstGeom prst="rect">
              <a:avLst/>
            </a:prstGeom>
          </p:spPr>
        </p:pic>
        <p:pic>
          <p:nvPicPr>
            <p:cNvPr id="30" name="Picture 30"/>
            <p:cNvPicPr>
              <a:picLocks noChangeAspect="1"/>
            </p:cNvPicPr>
            <p:nvPr/>
          </p:nvPicPr>
          <p:blipFill>
            <a:blip r:embed="rId28" cstate="print">
              <a:extLst>
                <a:ext uri="{28A0092B-C50C-407E-A947-70E740481C1C}">
                  <a14:useLocalDpi xmlns:a14="http://schemas.microsoft.com/office/drawing/2010/main" val="0"/>
                </a:ext>
                <a:ext uri="{96DAC541-7B7A-43D3-8B79-37D633B846F1}">
                  <asvg:svgBlip xmlns="" xmlns:asvg="http://schemas.microsoft.com/office/drawing/2016/SVG/main" r:embed="rId29"/>
                </a:ext>
              </a:extLst>
            </a:blip>
            <a:srcRect/>
            <a:stretch>
              <a:fillRect/>
            </a:stretch>
          </p:blipFill>
          <p:spPr>
            <a:xfrm>
              <a:off x="4676221" y="6847730"/>
              <a:ext cx="2889715" cy="1385290"/>
            </a:xfrm>
            <a:prstGeom prst="rect">
              <a:avLst/>
            </a:prstGeom>
          </p:spPr>
        </p:pic>
        <p:pic>
          <p:nvPicPr>
            <p:cNvPr id="31" name="Picture 31"/>
            <p:cNvPicPr>
              <a:picLocks noChangeAspect="1"/>
            </p:cNvPicPr>
            <p:nvPr/>
          </p:nvPicPr>
          <p:blipFill>
            <a:blip r:embed="rId30" cstate="print">
              <a:extLst>
                <a:ext uri="{28A0092B-C50C-407E-A947-70E740481C1C}">
                  <a14:useLocalDpi xmlns:a14="http://schemas.microsoft.com/office/drawing/2010/main" val="0"/>
                </a:ext>
                <a:ext uri="{96DAC541-7B7A-43D3-8B79-37D633B846F1}">
                  <asvg:svgBlip xmlns="" xmlns:asvg="http://schemas.microsoft.com/office/drawing/2016/SVG/main" r:embed="rId27"/>
                </a:ext>
              </a:extLst>
            </a:blip>
            <a:srcRect/>
            <a:stretch>
              <a:fillRect/>
            </a:stretch>
          </p:blipFill>
          <p:spPr>
            <a:xfrm>
              <a:off x="2179993" y="8000935"/>
              <a:ext cx="1132951" cy="1455895"/>
            </a:xfrm>
            <a:prstGeom prst="rect">
              <a:avLst/>
            </a:prstGeom>
          </p:spPr>
        </p:pic>
        <p:pic>
          <p:nvPicPr>
            <p:cNvPr id="32" name="Picture 32"/>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 xmlns:asvg="http://schemas.microsoft.com/office/drawing/2016/SVG/main" r:embed="rId16"/>
                </a:ext>
              </a:extLst>
            </a:blip>
            <a:srcRect/>
            <a:stretch>
              <a:fillRect/>
            </a:stretch>
          </p:blipFill>
          <p:spPr>
            <a:xfrm flipH="1">
              <a:off x="4280458" y="7726488"/>
              <a:ext cx="872958" cy="1352471"/>
            </a:xfrm>
            <a:prstGeom prst="rect">
              <a:avLst/>
            </a:prstGeom>
          </p:spPr>
        </p:pic>
        <p:pic>
          <p:nvPicPr>
            <p:cNvPr id="33" name="Picture 33"/>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 xmlns:asvg="http://schemas.microsoft.com/office/drawing/2016/SVG/main" r:embed="rId16"/>
                </a:ext>
              </a:extLst>
            </a:blip>
            <a:srcRect/>
            <a:stretch>
              <a:fillRect/>
            </a:stretch>
          </p:blipFill>
          <p:spPr>
            <a:xfrm>
              <a:off x="4889984" y="7165038"/>
              <a:ext cx="1231094" cy="1907329"/>
            </a:xfrm>
            <a:prstGeom prst="rect">
              <a:avLst/>
            </a:prstGeom>
          </p:spPr>
        </p:pic>
        <p:pic>
          <p:nvPicPr>
            <p:cNvPr id="34" name="Picture 34"/>
            <p:cNvPicPr>
              <a:picLocks noChangeAspect="1"/>
            </p:cNvPicPr>
            <p:nvPr/>
          </p:nvPicPr>
          <p:blipFill>
            <a:blip r:embed="rId31" cstate="print">
              <a:extLst>
                <a:ext uri="{28A0092B-C50C-407E-A947-70E740481C1C}">
                  <a14:useLocalDpi xmlns:a14="http://schemas.microsoft.com/office/drawing/2010/main" val="0"/>
                </a:ext>
                <a:ext uri="{96DAC541-7B7A-43D3-8B79-37D633B846F1}">
                  <asvg:svgBlip xmlns="" xmlns:asvg="http://schemas.microsoft.com/office/drawing/2016/SVG/main" r:embed="rId32"/>
                </a:ext>
              </a:extLst>
            </a:blip>
            <a:srcRect/>
            <a:stretch>
              <a:fillRect/>
            </a:stretch>
          </p:blipFill>
          <p:spPr>
            <a:xfrm>
              <a:off x="3566588" y="8368486"/>
              <a:ext cx="1758541" cy="1752146"/>
            </a:xfrm>
            <a:prstGeom prst="rect">
              <a:avLst/>
            </a:prstGeom>
          </p:spPr>
        </p:pic>
      </p:grpSp>
      <p:pic>
        <p:nvPicPr>
          <p:cNvPr id="35" name="Picture 34">
            <a:extLst>
              <a:ext uri="{FF2B5EF4-FFF2-40B4-BE49-F238E27FC236}">
                <a16:creationId xmlns:a16="http://schemas.microsoft.com/office/drawing/2014/main" id="{911311E0-3D3F-7E0F-96D9-D9D66EE79DD7}"/>
              </a:ext>
            </a:extLst>
          </p:cNvPr>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51983" y="9353161"/>
            <a:ext cx="18236017" cy="971939"/>
          </a:xfrm>
          <a:prstGeom prst="rect">
            <a:avLst/>
          </a:prstGeom>
        </p:spPr>
      </p:pic>
      <p:sp>
        <p:nvSpPr>
          <p:cNvPr id="36" name="Title 35"/>
          <p:cNvSpPr>
            <a:spLocks noGrp="1"/>
          </p:cNvSpPr>
          <p:nvPr>
            <p:ph type="title"/>
          </p:nvPr>
        </p:nvSpPr>
        <p:spPr>
          <a:xfrm>
            <a:off x="4304019" y="6633925"/>
            <a:ext cx="13322773" cy="1143000"/>
          </a:xfrm>
        </p:spPr>
        <p:txBody>
          <a:bodyPr>
            <a:normAutofit fontScale="90000"/>
          </a:bodyPr>
          <a:lstStyle/>
          <a:p>
            <a:r>
              <a:rPr lang="en-US" b="1" dirty="0" err="1">
                <a:solidFill>
                  <a:schemeClr val="bg1">
                    <a:lumMod val="95000"/>
                  </a:schemeClr>
                </a:solidFill>
              </a:rPr>
              <a:t>Artinya</a:t>
            </a:r>
            <a:r>
              <a:rPr lang="en-US" b="1" dirty="0">
                <a:solidFill>
                  <a:schemeClr val="bg1">
                    <a:lumMod val="95000"/>
                  </a:schemeClr>
                </a:solidFill>
              </a:rPr>
              <a:t>: </a:t>
            </a:r>
            <a:r>
              <a:rPr lang="en-US" i="1" dirty="0">
                <a:solidFill>
                  <a:schemeClr val="bg1">
                    <a:lumMod val="95000"/>
                  </a:schemeClr>
                </a:solidFill>
              </a:rPr>
              <a:t>“</a:t>
            </a:r>
            <a:r>
              <a:rPr lang="en-US" i="1" dirty="0" err="1">
                <a:solidFill>
                  <a:schemeClr val="bg1">
                    <a:lumMod val="95000"/>
                  </a:schemeClr>
                </a:solidFill>
              </a:rPr>
              <a:t>Telah</a:t>
            </a:r>
            <a:r>
              <a:rPr lang="en-US" i="1" dirty="0">
                <a:solidFill>
                  <a:schemeClr val="bg1">
                    <a:lumMod val="95000"/>
                  </a:schemeClr>
                </a:solidFill>
              </a:rPr>
              <a:t> </a:t>
            </a:r>
            <a:r>
              <a:rPr lang="en-US" i="1" dirty="0" err="1">
                <a:solidFill>
                  <a:schemeClr val="bg1">
                    <a:lumMod val="95000"/>
                  </a:schemeClr>
                </a:solidFill>
              </a:rPr>
              <a:t>tampak</a:t>
            </a:r>
            <a:r>
              <a:rPr lang="en-US" i="1" dirty="0">
                <a:solidFill>
                  <a:schemeClr val="bg1">
                    <a:lumMod val="95000"/>
                  </a:schemeClr>
                </a:solidFill>
              </a:rPr>
              <a:t> </a:t>
            </a:r>
            <a:r>
              <a:rPr lang="en-US" i="1" dirty="0" err="1">
                <a:solidFill>
                  <a:schemeClr val="bg1">
                    <a:lumMod val="95000"/>
                  </a:schemeClr>
                </a:solidFill>
              </a:rPr>
              <a:t>kerusakan</a:t>
            </a:r>
            <a:r>
              <a:rPr lang="en-US" i="1" dirty="0">
                <a:solidFill>
                  <a:schemeClr val="bg1">
                    <a:lumMod val="95000"/>
                  </a:schemeClr>
                </a:solidFill>
              </a:rPr>
              <a:t> di </a:t>
            </a:r>
            <a:r>
              <a:rPr lang="en-US" i="1" dirty="0" err="1">
                <a:solidFill>
                  <a:schemeClr val="bg1">
                    <a:lumMod val="95000"/>
                  </a:schemeClr>
                </a:solidFill>
              </a:rPr>
              <a:t>darat</a:t>
            </a:r>
            <a:r>
              <a:rPr lang="en-US" i="1" dirty="0">
                <a:solidFill>
                  <a:schemeClr val="bg1">
                    <a:lumMod val="95000"/>
                  </a:schemeClr>
                </a:solidFill>
              </a:rPr>
              <a:t> </a:t>
            </a:r>
            <a:r>
              <a:rPr lang="en-US" i="1" dirty="0" err="1">
                <a:solidFill>
                  <a:schemeClr val="bg1">
                    <a:lumMod val="95000"/>
                  </a:schemeClr>
                </a:solidFill>
              </a:rPr>
              <a:t>dan</a:t>
            </a:r>
            <a:r>
              <a:rPr lang="en-US" i="1" dirty="0">
                <a:solidFill>
                  <a:schemeClr val="bg1">
                    <a:lumMod val="95000"/>
                  </a:schemeClr>
                </a:solidFill>
              </a:rPr>
              <a:t> di </a:t>
            </a:r>
            <a:r>
              <a:rPr lang="en-US" i="1" dirty="0" err="1">
                <a:solidFill>
                  <a:schemeClr val="bg1">
                    <a:lumMod val="95000"/>
                  </a:schemeClr>
                </a:solidFill>
              </a:rPr>
              <a:t>laut</a:t>
            </a:r>
            <a:r>
              <a:rPr lang="en-US" i="1" dirty="0">
                <a:solidFill>
                  <a:schemeClr val="bg1">
                    <a:lumMod val="95000"/>
                  </a:schemeClr>
                </a:solidFill>
              </a:rPr>
              <a:t> </a:t>
            </a:r>
            <a:r>
              <a:rPr lang="en-US" i="1" dirty="0" err="1">
                <a:solidFill>
                  <a:schemeClr val="bg1">
                    <a:lumMod val="95000"/>
                  </a:schemeClr>
                </a:solidFill>
              </a:rPr>
              <a:t>disebabkan</a:t>
            </a:r>
            <a:r>
              <a:rPr lang="en-US" i="1" dirty="0">
                <a:solidFill>
                  <a:schemeClr val="bg1">
                    <a:lumMod val="95000"/>
                  </a:schemeClr>
                </a:solidFill>
              </a:rPr>
              <a:t> </a:t>
            </a:r>
            <a:r>
              <a:rPr lang="en-US" i="1" dirty="0" err="1">
                <a:solidFill>
                  <a:schemeClr val="bg1">
                    <a:lumMod val="95000"/>
                  </a:schemeClr>
                </a:solidFill>
              </a:rPr>
              <a:t>perbuatan</a:t>
            </a:r>
            <a:r>
              <a:rPr lang="en-US" i="1" dirty="0">
                <a:solidFill>
                  <a:schemeClr val="bg1">
                    <a:lumMod val="95000"/>
                  </a:schemeClr>
                </a:solidFill>
              </a:rPr>
              <a:t> </a:t>
            </a:r>
            <a:r>
              <a:rPr lang="en-US" i="1" dirty="0" err="1">
                <a:solidFill>
                  <a:schemeClr val="bg1">
                    <a:lumMod val="95000"/>
                  </a:schemeClr>
                </a:solidFill>
              </a:rPr>
              <a:t>tangan</a:t>
            </a:r>
            <a:r>
              <a:rPr lang="en-US" i="1" dirty="0">
                <a:solidFill>
                  <a:schemeClr val="bg1">
                    <a:lumMod val="95000"/>
                  </a:schemeClr>
                </a:solidFill>
              </a:rPr>
              <a:t> </a:t>
            </a:r>
            <a:r>
              <a:rPr lang="en-US" i="1" dirty="0" err="1">
                <a:solidFill>
                  <a:schemeClr val="bg1">
                    <a:lumMod val="95000"/>
                  </a:schemeClr>
                </a:solidFill>
              </a:rPr>
              <a:t>manusia</a:t>
            </a:r>
            <a:r>
              <a:rPr lang="en-US" i="1" dirty="0">
                <a:solidFill>
                  <a:schemeClr val="bg1">
                    <a:lumMod val="95000"/>
                  </a:schemeClr>
                </a:solidFill>
              </a:rPr>
              <a:t>. (</a:t>
            </a:r>
            <a:r>
              <a:rPr lang="en-US" i="1" dirty="0" err="1">
                <a:solidFill>
                  <a:schemeClr val="bg1">
                    <a:lumMod val="95000"/>
                  </a:schemeClr>
                </a:solidFill>
              </a:rPr>
              <a:t>Melalui</a:t>
            </a:r>
            <a:r>
              <a:rPr lang="en-US" i="1" dirty="0">
                <a:solidFill>
                  <a:schemeClr val="bg1">
                    <a:lumMod val="95000"/>
                  </a:schemeClr>
                </a:solidFill>
              </a:rPr>
              <a:t> </a:t>
            </a:r>
            <a:r>
              <a:rPr lang="en-US" i="1" dirty="0" err="1">
                <a:solidFill>
                  <a:schemeClr val="bg1">
                    <a:lumMod val="95000"/>
                  </a:schemeClr>
                </a:solidFill>
              </a:rPr>
              <a:t>hal</a:t>
            </a:r>
            <a:r>
              <a:rPr lang="en-US" i="1" dirty="0">
                <a:solidFill>
                  <a:schemeClr val="bg1">
                    <a:lumMod val="95000"/>
                  </a:schemeClr>
                </a:solidFill>
              </a:rPr>
              <a:t> </a:t>
            </a:r>
            <a:r>
              <a:rPr lang="en-US" i="1" dirty="0" err="1">
                <a:solidFill>
                  <a:schemeClr val="bg1">
                    <a:lumMod val="95000"/>
                  </a:schemeClr>
                </a:solidFill>
              </a:rPr>
              <a:t>itu</a:t>
            </a:r>
            <a:r>
              <a:rPr lang="en-US" i="1" dirty="0">
                <a:solidFill>
                  <a:schemeClr val="bg1">
                    <a:lumMod val="95000"/>
                  </a:schemeClr>
                </a:solidFill>
              </a:rPr>
              <a:t>) Allah </a:t>
            </a:r>
            <a:r>
              <a:rPr lang="en-US" i="1" dirty="0" err="1">
                <a:solidFill>
                  <a:schemeClr val="bg1">
                    <a:lumMod val="95000"/>
                  </a:schemeClr>
                </a:solidFill>
              </a:rPr>
              <a:t>membuat</a:t>
            </a:r>
            <a:r>
              <a:rPr lang="en-US" i="1" dirty="0">
                <a:solidFill>
                  <a:schemeClr val="bg1">
                    <a:lumMod val="95000"/>
                  </a:schemeClr>
                </a:solidFill>
              </a:rPr>
              <a:t> </a:t>
            </a:r>
            <a:r>
              <a:rPr lang="en-US" i="1" dirty="0" err="1">
                <a:solidFill>
                  <a:schemeClr val="bg1">
                    <a:lumMod val="95000"/>
                  </a:schemeClr>
                </a:solidFill>
              </a:rPr>
              <a:t>mereka</a:t>
            </a:r>
            <a:r>
              <a:rPr lang="en-US" i="1" dirty="0">
                <a:solidFill>
                  <a:schemeClr val="bg1">
                    <a:lumMod val="95000"/>
                  </a:schemeClr>
                </a:solidFill>
              </a:rPr>
              <a:t> </a:t>
            </a:r>
            <a:r>
              <a:rPr lang="en-US" i="1" dirty="0" err="1">
                <a:solidFill>
                  <a:schemeClr val="bg1">
                    <a:lumMod val="95000"/>
                  </a:schemeClr>
                </a:solidFill>
              </a:rPr>
              <a:t>merasakan</a:t>
            </a:r>
            <a:r>
              <a:rPr lang="en-US" i="1" dirty="0">
                <a:solidFill>
                  <a:schemeClr val="bg1">
                    <a:lumMod val="95000"/>
                  </a:schemeClr>
                </a:solidFill>
              </a:rPr>
              <a:t> </a:t>
            </a:r>
            <a:r>
              <a:rPr lang="en-US" i="1" dirty="0" err="1">
                <a:solidFill>
                  <a:schemeClr val="bg1">
                    <a:lumMod val="95000"/>
                  </a:schemeClr>
                </a:solidFill>
              </a:rPr>
              <a:t>sebagian</a:t>
            </a:r>
            <a:r>
              <a:rPr lang="en-US" i="1" dirty="0">
                <a:solidFill>
                  <a:schemeClr val="bg1">
                    <a:lumMod val="95000"/>
                  </a:schemeClr>
                </a:solidFill>
              </a:rPr>
              <a:t> </a:t>
            </a:r>
            <a:r>
              <a:rPr lang="en-US" i="1" dirty="0" err="1">
                <a:solidFill>
                  <a:schemeClr val="bg1">
                    <a:lumMod val="95000"/>
                  </a:schemeClr>
                </a:solidFill>
              </a:rPr>
              <a:t>dari</a:t>
            </a:r>
            <a:r>
              <a:rPr lang="en-US" i="1" dirty="0">
                <a:solidFill>
                  <a:schemeClr val="bg1">
                    <a:lumMod val="95000"/>
                  </a:schemeClr>
                </a:solidFill>
              </a:rPr>
              <a:t> (</a:t>
            </a:r>
            <a:r>
              <a:rPr lang="en-US" i="1" dirty="0" err="1">
                <a:solidFill>
                  <a:schemeClr val="bg1">
                    <a:lumMod val="95000"/>
                  </a:schemeClr>
                </a:solidFill>
              </a:rPr>
              <a:t>akibat</a:t>
            </a:r>
            <a:r>
              <a:rPr lang="en-US" i="1" dirty="0">
                <a:solidFill>
                  <a:schemeClr val="bg1">
                    <a:lumMod val="95000"/>
                  </a:schemeClr>
                </a:solidFill>
              </a:rPr>
              <a:t>) </a:t>
            </a:r>
            <a:r>
              <a:rPr lang="en-US" i="1" dirty="0" err="1">
                <a:solidFill>
                  <a:schemeClr val="bg1">
                    <a:lumMod val="95000"/>
                  </a:schemeClr>
                </a:solidFill>
              </a:rPr>
              <a:t>perbuatan</a:t>
            </a:r>
            <a:r>
              <a:rPr lang="en-US" i="1" dirty="0">
                <a:solidFill>
                  <a:schemeClr val="bg1">
                    <a:lumMod val="95000"/>
                  </a:schemeClr>
                </a:solidFill>
              </a:rPr>
              <a:t> </a:t>
            </a:r>
            <a:r>
              <a:rPr lang="en-US" i="1" dirty="0" err="1">
                <a:solidFill>
                  <a:schemeClr val="bg1">
                    <a:lumMod val="95000"/>
                  </a:schemeClr>
                </a:solidFill>
              </a:rPr>
              <a:t>mereka</a:t>
            </a:r>
            <a:r>
              <a:rPr lang="en-US" i="1" dirty="0">
                <a:solidFill>
                  <a:schemeClr val="bg1">
                    <a:lumMod val="95000"/>
                  </a:schemeClr>
                </a:solidFill>
              </a:rPr>
              <a:t> agar </a:t>
            </a:r>
            <a:r>
              <a:rPr lang="en-US" i="1" dirty="0" err="1">
                <a:solidFill>
                  <a:schemeClr val="bg1">
                    <a:lumMod val="95000"/>
                  </a:schemeClr>
                </a:solidFill>
              </a:rPr>
              <a:t>mereka</a:t>
            </a:r>
            <a:r>
              <a:rPr lang="en-US" i="1" dirty="0">
                <a:solidFill>
                  <a:schemeClr val="bg1">
                    <a:lumMod val="95000"/>
                  </a:schemeClr>
                </a:solidFill>
              </a:rPr>
              <a:t> </a:t>
            </a:r>
            <a:r>
              <a:rPr lang="en-US" i="1" dirty="0" err="1">
                <a:solidFill>
                  <a:schemeClr val="bg1">
                    <a:lumMod val="95000"/>
                  </a:schemeClr>
                </a:solidFill>
              </a:rPr>
              <a:t>kembali</a:t>
            </a:r>
            <a:r>
              <a:rPr lang="en-US" i="1" dirty="0">
                <a:solidFill>
                  <a:schemeClr val="bg1">
                    <a:lumMod val="95000"/>
                  </a:schemeClr>
                </a:solidFill>
              </a:rPr>
              <a:t> (</a:t>
            </a:r>
            <a:r>
              <a:rPr lang="en-US" i="1" dirty="0" err="1">
                <a:solidFill>
                  <a:schemeClr val="bg1">
                    <a:lumMod val="95000"/>
                  </a:schemeClr>
                </a:solidFill>
              </a:rPr>
              <a:t>ke</a:t>
            </a:r>
            <a:r>
              <a:rPr lang="en-US" i="1" dirty="0">
                <a:solidFill>
                  <a:schemeClr val="bg1">
                    <a:lumMod val="95000"/>
                  </a:schemeClr>
                </a:solidFill>
              </a:rPr>
              <a:t> </a:t>
            </a:r>
            <a:r>
              <a:rPr lang="en-US" i="1" dirty="0" err="1">
                <a:solidFill>
                  <a:schemeClr val="bg1">
                    <a:lumMod val="95000"/>
                  </a:schemeClr>
                </a:solidFill>
              </a:rPr>
              <a:t>jalan</a:t>
            </a:r>
            <a:r>
              <a:rPr lang="en-US" i="1" dirty="0">
                <a:solidFill>
                  <a:schemeClr val="bg1">
                    <a:lumMod val="95000"/>
                  </a:schemeClr>
                </a:solidFill>
              </a:rPr>
              <a:t> yang </a:t>
            </a:r>
            <a:r>
              <a:rPr lang="en-US" i="1" dirty="0" err="1">
                <a:solidFill>
                  <a:schemeClr val="bg1">
                    <a:lumMod val="95000"/>
                  </a:schemeClr>
                </a:solidFill>
              </a:rPr>
              <a:t>benar</a:t>
            </a:r>
            <a:r>
              <a:rPr lang="en-US" i="1" dirty="0">
                <a:solidFill>
                  <a:schemeClr val="bg1">
                    <a:lumMod val="95000"/>
                  </a:schemeClr>
                </a:solidFill>
              </a:rPr>
              <a:t>).” </a:t>
            </a:r>
            <a:r>
              <a:rPr lang="en-US" i="1" dirty="0" smtClean="0">
                <a:solidFill>
                  <a:schemeClr val="bg1">
                    <a:lumMod val="95000"/>
                  </a:schemeClr>
                </a:solidFill>
              </a:rPr>
              <a:t/>
            </a:r>
            <a:br>
              <a:rPr lang="en-US" i="1" dirty="0" smtClean="0">
                <a:solidFill>
                  <a:schemeClr val="bg1">
                    <a:lumMod val="95000"/>
                  </a:schemeClr>
                </a:solidFill>
              </a:rPr>
            </a:br>
            <a:r>
              <a:rPr lang="en-US" b="1" dirty="0" smtClean="0">
                <a:solidFill>
                  <a:schemeClr val="bg1">
                    <a:lumMod val="95000"/>
                  </a:schemeClr>
                </a:solidFill>
              </a:rPr>
              <a:t>(</a:t>
            </a:r>
            <a:r>
              <a:rPr lang="en-US" b="1" dirty="0">
                <a:solidFill>
                  <a:schemeClr val="bg1">
                    <a:lumMod val="95000"/>
                  </a:schemeClr>
                </a:solidFill>
              </a:rPr>
              <a:t>Q.S. </a:t>
            </a:r>
            <a:r>
              <a:rPr lang="en-US" b="1" dirty="0" err="1">
                <a:solidFill>
                  <a:schemeClr val="bg1">
                    <a:lumMod val="95000"/>
                  </a:schemeClr>
                </a:solidFill>
              </a:rPr>
              <a:t>Ar-Rūm</a:t>
            </a:r>
            <a:r>
              <a:rPr lang="en-US" b="1" dirty="0">
                <a:solidFill>
                  <a:schemeClr val="bg1">
                    <a:lumMod val="95000"/>
                  </a:schemeClr>
                </a:solidFill>
              </a:rPr>
              <a:t>/30: 41) </a:t>
            </a:r>
            <a:endParaRPr lang="en-US" dirty="0">
              <a:solidFill>
                <a:schemeClr val="bg1">
                  <a:lumMod val="95000"/>
                </a:schemeClr>
              </a:solidFill>
            </a:endParaRPr>
          </a:p>
        </p:txBody>
      </p:sp>
      <p:sp>
        <p:nvSpPr>
          <p:cNvPr id="38" name="Title 35"/>
          <p:cNvSpPr txBox="1">
            <a:spLocks/>
          </p:cNvSpPr>
          <p:nvPr/>
        </p:nvSpPr>
        <p:spPr>
          <a:xfrm>
            <a:off x="5136106" y="3172594"/>
            <a:ext cx="12237493"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ar-SA" sz="7200" dirty="0">
                <a:solidFill>
                  <a:schemeClr val="bg1">
                    <a:lumMod val="95000"/>
                  </a:schemeClr>
                </a:solidFill>
                <a:latin typeface="Adobe Naskh Medium" panose="01010101010101010101" pitchFamily="50" charset="-78"/>
                <a:cs typeface="Adobe Naskh Medium" panose="01010101010101010101" pitchFamily="50" charset="-78"/>
              </a:rPr>
              <a:t>ظَهَرَ الْفَسَادُ فِى الْبَرِّ وَالْبَحْرِ بِمَا كَسَبَتْ اَيْدِى النَّاسِ لِيُذِيْقَهُمْ بَعْضَ الَّذِيْ عَمِلُوْا لَعَلَّهُمْ يَرْجِعُوْنَ ٤١</a:t>
            </a:r>
            <a:endParaRPr lang="en-US" sz="7200" dirty="0">
              <a:solidFill>
                <a:schemeClr val="bg1">
                  <a:lumMod val="95000"/>
                </a:schemeClr>
              </a:solidFill>
              <a:latin typeface="Adobe Naskh Medium" panose="01010101010101010101" pitchFamily="50" charset="-78"/>
              <a:cs typeface="Adobe Naskh Medium" panose="01010101010101010101" pitchFamily="50" charset="-78"/>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1D5175"/>
        </a:solidFill>
        <a:effectLst/>
      </p:bgPr>
    </p:bg>
    <p:spTree>
      <p:nvGrpSpPr>
        <p:cNvPr id="1" name=""/>
        <p:cNvGrpSpPr/>
        <p:nvPr/>
      </p:nvGrpSpPr>
      <p:grpSpPr>
        <a:xfrm>
          <a:off x="0" y="0"/>
          <a:ext cx="0" cy="0"/>
          <a:chOff x="0" y="0"/>
          <a:chExt cx="0" cy="0"/>
        </a:xfrm>
      </p:grpSpPr>
      <p:sp>
        <p:nvSpPr>
          <p:cNvPr id="4" name="TextBox 4"/>
          <p:cNvSpPr txBox="1"/>
          <p:nvPr/>
        </p:nvSpPr>
        <p:spPr>
          <a:xfrm>
            <a:off x="5536023" y="587318"/>
            <a:ext cx="10681877" cy="1089722"/>
          </a:xfrm>
          <a:prstGeom prst="rect">
            <a:avLst/>
          </a:prstGeom>
        </p:spPr>
        <p:txBody>
          <a:bodyPr wrap="square" lIns="0" tIns="0" rIns="0" bIns="0" rtlCol="0" anchor="t">
            <a:spAutoFit/>
          </a:bodyPr>
          <a:lstStyle/>
          <a:p>
            <a:pPr lvl="0" algn="ctr">
              <a:lnSpc>
                <a:spcPts val="9000"/>
              </a:lnSpc>
              <a:spcBef>
                <a:spcPct val="0"/>
              </a:spcBef>
            </a:pPr>
            <a:r>
              <a:rPr lang="en-US" sz="6000" dirty="0">
                <a:solidFill>
                  <a:srgbClr val="FDE0A0"/>
                </a:solidFill>
                <a:latin typeface="Chunk Five" panose="020B0604020202020204" charset="0"/>
              </a:rPr>
              <a:t>Q.S. </a:t>
            </a:r>
            <a:r>
              <a:rPr lang="en-US" sz="6000" dirty="0" err="1" smtClean="0">
                <a:solidFill>
                  <a:srgbClr val="FDE0A0"/>
                </a:solidFill>
                <a:latin typeface="Chunk Five" panose="020B0604020202020204" charset="0"/>
              </a:rPr>
              <a:t>Ibr</a:t>
            </a:r>
            <a:r>
              <a:rPr lang="en-US" sz="6000" dirty="0" err="1" smtClean="0">
                <a:solidFill>
                  <a:srgbClr val="FDE0A0"/>
                </a:solidFill>
                <a:latin typeface="ChunkFive Ex" pitchFamily="2" charset="0"/>
              </a:rPr>
              <a:t>ā</a:t>
            </a:r>
            <a:r>
              <a:rPr lang="en-US" sz="6000" b="1" dirty="0" err="1" smtClean="0">
                <a:solidFill>
                  <a:srgbClr val="FDE0A0"/>
                </a:solidFill>
                <a:latin typeface="Chunk Five" panose="020B0604020202020204" charset="0"/>
              </a:rPr>
              <a:t>h</a:t>
            </a:r>
            <a:r>
              <a:rPr lang="en-US" sz="6000" dirty="0" err="1" smtClean="0">
                <a:solidFill>
                  <a:srgbClr val="FDE0A0"/>
                </a:solidFill>
                <a:latin typeface="ChunkFive Ex" pitchFamily="2" charset="0"/>
              </a:rPr>
              <a:t>ī</a:t>
            </a:r>
            <a:r>
              <a:rPr lang="en-US" sz="6000" b="1" dirty="0" err="1" smtClean="0">
                <a:solidFill>
                  <a:srgbClr val="FDE0A0"/>
                </a:solidFill>
                <a:latin typeface="Chunk Five" panose="020B0604020202020204" charset="0"/>
              </a:rPr>
              <a:t>m</a:t>
            </a:r>
            <a:r>
              <a:rPr lang="en-US" sz="6000" b="1" dirty="0" smtClean="0">
                <a:solidFill>
                  <a:srgbClr val="FDE0A0"/>
                </a:solidFill>
                <a:latin typeface="Chunk Five" panose="020B0604020202020204" charset="0"/>
              </a:rPr>
              <a:t>/14</a:t>
            </a:r>
            <a:r>
              <a:rPr lang="en-US" sz="6000" b="1" dirty="0">
                <a:solidFill>
                  <a:srgbClr val="FDE0A0"/>
                </a:solidFill>
                <a:latin typeface="Chunk Five" panose="020B0604020202020204" charset="0"/>
              </a:rPr>
              <a:t>: 32 </a:t>
            </a:r>
            <a:endParaRPr lang="en-US" sz="6000" dirty="0">
              <a:solidFill>
                <a:srgbClr val="FDE0A0"/>
              </a:solidFill>
              <a:latin typeface="Chunk Five" panose="020B0604020202020204" charset="0"/>
            </a:endParaRPr>
          </a:p>
        </p:txBody>
      </p:sp>
      <p:grpSp>
        <p:nvGrpSpPr>
          <p:cNvPr id="10" name="Group 10"/>
          <p:cNvGrpSpPr/>
          <p:nvPr/>
        </p:nvGrpSpPr>
        <p:grpSpPr>
          <a:xfrm>
            <a:off x="-1520737" y="534470"/>
            <a:ext cx="5901347" cy="8969079"/>
            <a:chOff x="0" y="0"/>
            <a:chExt cx="7868463" cy="11958772"/>
          </a:xfrm>
        </p:grpSpPr>
        <p:sp>
          <p:nvSpPr>
            <p:cNvPr id="11" name="AutoShape 11"/>
            <p:cNvSpPr/>
            <p:nvPr/>
          </p:nvSpPr>
          <p:spPr>
            <a:xfrm>
              <a:off x="231381" y="3347787"/>
              <a:ext cx="3665000" cy="2886207"/>
            </a:xfrm>
            <a:prstGeom prst="rect">
              <a:avLst/>
            </a:prstGeom>
            <a:solidFill>
              <a:srgbClr val="628060"/>
            </a:solidFill>
          </p:spPr>
        </p:sp>
        <p:pic>
          <p:nvPicPr>
            <p:cNvPr id="12" name="Picture 12"/>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rot="-10800000" flipH="1">
              <a:off x="3842298" y="3347787"/>
              <a:ext cx="1443103" cy="2886207"/>
            </a:xfrm>
            <a:prstGeom prst="rect">
              <a:avLst/>
            </a:prstGeom>
          </p:spPr>
        </p:pic>
        <p:pic>
          <p:nvPicPr>
            <p:cNvPr id="13" name="Picture 13"/>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rot="5400000">
              <a:off x="1545743" y="3652150"/>
              <a:ext cx="2886207" cy="2277479"/>
            </a:xfrm>
            <a:prstGeom prst="rect">
              <a:avLst/>
            </a:prstGeom>
          </p:spPr>
        </p:pic>
        <p:pic>
          <p:nvPicPr>
            <p:cNvPr id="14" name="Picture 14"/>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4589249" y="3724033"/>
              <a:ext cx="866334" cy="866334"/>
            </a:xfrm>
            <a:prstGeom prst="rect">
              <a:avLst/>
            </a:prstGeom>
          </p:spPr>
        </p:pic>
        <p:sp>
          <p:nvSpPr>
            <p:cNvPr id="15" name="AutoShape 15"/>
            <p:cNvSpPr/>
            <p:nvPr/>
          </p:nvSpPr>
          <p:spPr>
            <a:xfrm>
              <a:off x="2027650" y="480389"/>
              <a:ext cx="4451794" cy="2886207"/>
            </a:xfrm>
            <a:prstGeom prst="rect">
              <a:avLst/>
            </a:prstGeom>
            <a:solidFill>
              <a:srgbClr val="F9943B"/>
            </a:solidFill>
          </p:spPr>
        </p:sp>
        <p:pic>
          <p:nvPicPr>
            <p:cNvPr id="16" name="Picture 16"/>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rot="-10800000" flipH="1">
              <a:off x="6425360" y="480389"/>
              <a:ext cx="1443103" cy="2886207"/>
            </a:xfrm>
            <a:prstGeom prst="rect">
              <a:avLst/>
            </a:prstGeom>
          </p:spPr>
        </p:pic>
        <p:pic>
          <p:nvPicPr>
            <p:cNvPr id="17" name="Picture 17"/>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a:off x="1486565" y="0"/>
              <a:ext cx="3398244" cy="3385887"/>
            </a:xfrm>
            <a:prstGeom prst="rect">
              <a:avLst/>
            </a:prstGeom>
          </p:spPr>
        </p:pic>
        <p:pic>
          <p:nvPicPr>
            <p:cNvPr id="18" name="Picture 18"/>
            <p:cNvPicPr>
              <a:picLocks noChangeAspect="1"/>
            </p:cNvPicPr>
            <p:nvPr/>
          </p:nvPicPr>
          <p:blipFill>
            <a:blip r:embed="rId12">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a:off x="3091025" y="1497519"/>
              <a:ext cx="3462007" cy="1888367"/>
            </a:xfrm>
            <a:prstGeom prst="rect">
              <a:avLst/>
            </a:prstGeom>
          </p:spPr>
        </p:pic>
        <p:pic>
          <p:nvPicPr>
            <p:cNvPr id="19" name="Picture 19"/>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3370364" y="2628664"/>
              <a:ext cx="1514444" cy="1514444"/>
            </a:xfrm>
            <a:prstGeom prst="rect">
              <a:avLst/>
            </a:prstGeom>
          </p:spPr>
        </p:pic>
        <p:pic>
          <p:nvPicPr>
            <p:cNvPr id="20" name="Picture 20"/>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3261252" y="4471902"/>
              <a:ext cx="866334" cy="866334"/>
            </a:xfrm>
            <a:prstGeom prst="rect">
              <a:avLst/>
            </a:prstGeom>
          </p:spPr>
        </p:pic>
        <p:pic>
          <p:nvPicPr>
            <p:cNvPr id="21" name="Picture 21"/>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 xmlns:asvg="http://schemas.microsoft.com/office/drawing/2016/SVG/main" r:embed="rId16"/>
                </a:ext>
              </a:extLst>
            </a:blip>
            <a:srcRect/>
            <a:stretch>
              <a:fillRect/>
            </a:stretch>
          </p:blipFill>
          <p:spPr>
            <a:xfrm flipH="1">
              <a:off x="2179993" y="2020716"/>
              <a:ext cx="872958" cy="1352471"/>
            </a:xfrm>
            <a:prstGeom prst="rect">
              <a:avLst/>
            </a:prstGeom>
          </p:spPr>
        </p:pic>
        <p:pic>
          <p:nvPicPr>
            <p:cNvPr id="22" name="Picture 22"/>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 xmlns:asvg="http://schemas.microsoft.com/office/drawing/2016/SVG/main" r:embed="rId16"/>
                </a:ext>
              </a:extLst>
            </a:blip>
            <a:srcRect/>
            <a:stretch>
              <a:fillRect/>
            </a:stretch>
          </p:blipFill>
          <p:spPr>
            <a:xfrm>
              <a:off x="2789520" y="1459266"/>
              <a:ext cx="1231094" cy="1907329"/>
            </a:xfrm>
            <a:prstGeom prst="rect">
              <a:avLst/>
            </a:prstGeom>
          </p:spPr>
        </p:pic>
        <p:sp>
          <p:nvSpPr>
            <p:cNvPr id="23" name="AutoShape 23"/>
            <p:cNvSpPr/>
            <p:nvPr/>
          </p:nvSpPr>
          <p:spPr>
            <a:xfrm rot="-10800000">
              <a:off x="0" y="9025188"/>
              <a:ext cx="3725162" cy="2933584"/>
            </a:xfrm>
            <a:prstGeom prst="rect">
              <a:avLst/>
            </a:prstGeom>
            <a:solidFill>
              <a:srgbClr val="FDE0A0"/>
            </a:solidFill>
          </p:spPr>
        </p:sp>
        <p:pic>
          <p:nvPicPr>
            <p:cNvPr id="24" name="Picture 24"/>
            <p:cNvPicPr>
              <a:picLocks noChangeAspect="1"/>
            </p:cNvPicPr>
            <p:nvPr/>
          </p:nvPicPr>
          <p:blipFill>
            <a:blip r:embed="rId18">
              <a:extLst>
                <a:ext uri="{28A0092B-C50C-407E-A947-70E740481C1C}">
                  <a14:useLocalDpi xmlns:a14="http://schemas.microsoft.com/office/drawing/2010/main" val="0"/>
                </a:ext>
                <a:ext uri="{96DAC541-7B7A-43D3-8B79-37D633B846F1}">
                  <asvg:svgBlip xmlns="" xmlns:asvg="http://schemas.microsoft.com/office/drawing/2016/SVG/main" r:embed="rId19"/>
                </a:ext>
              </a:extLst>
            </a:blip>
            <a:srcRect/>
            <a:stretch>
              <a:fillRect/>
            </a:stretch>
          </p:blipFill>
          <p:spPr>
            <a:xfrm>
              <a:off x="3712462" y="9025188"/>
              <a:ext cx="1466792" cy="2933584"/>
            </a:xfrm>
            <a:prstGeom prst="rect">
              <a:avLst/>
            </a:prstGeom>
          </p:spPr>
        </p:pic>
        <p:sp>
          <p:nvSpPr>
            <p:cNvPr id="25" name="AutoShape 25"/>
            <p:cNvSpPr/>
            <p:nvPr/>
          </p:nvSpPr>
          <p:spPr>
            <a:xfrm rot="-10800000">
              <a:off x="2020591" y="6145374"/>
              <a:ext cx="3725162" cy="2933584"/>
            </a:xfrm>
            <a:prstGeom prst="rect">
              <a:avLst/>
            </a:prstGeom>
            <a:solidFill>
              <a:srgbClr val="F9B61A"/>
            </a:solidFill>
          </p:spPr>
        </p:sp>
        <p:pic>
          <p:nvPicPr>
            <p:cNvPr id="26" name="Picture 26"/>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 xmlns:asvg="http://schemas.microsoft.com/office/drawing/2016/SVG/main" r:embed="rId21"/>
                </a:ext>
              </a:extLst>
            </a:blip>
            <a:srcRect r="1063" b="19705"/>
            <a:stretch>
              <a:fillRect/>
            </a:stretch>
          </p:blipFill>
          <p:spPr>
            <a:xfrm>
              <a:off x="533908" y="6389148"/>
              <a:ext cx="5355517" cy="1611788"/>
            </a:xfrm>
            <a:prstGeom prst="rect">
              <a:avLst/>
            </a:prstGeom>
          </p:spPr>
        </p:pic>
        <p:pic>
          <p:nvPicPr>
            <p:cNvPr id="27" name="Picture 27"/>
            <p:cNvPicPr>
              <a:picLocks noChangeAspect="1"/>
            </p:cNvPicPr>
            <p:nvPr/>
          </p:nvPicPr>
          <p:blipFill>
            <a:blip r:embed="rId22">
              <a:extLst>
                <a:ext uri="{28A0092B-C50C-407E-A947-70E740481C1C}">
                  <a14:useLocalDpi xmlns:a14="http://schemas.microsoft.com/office/drawing/2010/main" val="0"/>
                </a:ext>
                <a:ext uri="{96DAC541-7B7A-43D3-8B79-37D633B846F1}">
                  <asvg:svgBlip xmlns="" xmlns:asvg="http://schemas.microsoft.com/office/drawing/2016/SVG/main" r:embed="rId23"/>
                </a:ext>
              </a:extLst>
            </a:blip>
            <a:srcRect/>
            <a:stretch>
              <a:fillRect/>
            </a:stretch>
          </p:blipFill>
          <p:spPr>
            <a:xfrm>
              <a:off x="5604104" y="6145374"/>
              <a:ext cx="1466792" cy="2933584"/>
            </a:xfrm>
            <a:prstGeom prst="rect">
              <a:avLst/>
            </a:prstGeom>
          </p:spPr>
        </p:pic>
        <p:pic>
          <p:nvPicPr>
            <p:cNvPr id="28" name="Picture 28"/>
            <p:cNvPicPr>
              <a:picLocks noChangeAspect="1"/>
            </p:cNvPicPr>
            <p:nvPr/>
          </p:nvPicPr>
          <p:blipFill>
            <a:blip r:embed="rId24">
              <a:extLst>
                <a:ext uri="{28A0092B-C50C-407E-A947-70E740481C1C}">
                  <a14:useLocalDpi xmlns:a14="http://schemas.microsoft.com/office/drawing/2010/main" val="0"/>
                </a:ext>
                <a:ext uri="{96DAC541-7B7A-43D3-8B79-37D633B846F1}">
                  <asvg:svgBlip xmlns="" xmlns:asvg="http://schemas.microsoft.com/office/drawing/2016/SVG/main" r:embed="rId25"/>
                </a:ext>
              </a:extLst>
            </a:blip>
            <a:srcRect/>
            <a:stretch>
              <a:fillRect/>
            </a:stretch>
          </p:blipFill>
          <p:spPr>
            <a:xfrm>
              <a:off x="2027650" y="9109400"/>
              <a:ext cx="1445409" cy="2849372"/>
            </a:xfrm>
            <a:prstGeom prst="rect">
              <a:avLst/>
            </a:prstGeom>
          </p:spPr>
        </p:pic>
        <p:pic>
          <p:nvPicPr>
            <p:cNvPr id="29" name="Picture 29"/>
            <p:cNvPicPr>
              <a:picLocks noChangeAspect="1"/>
            </p:cNvPicPr>
            <p:nvPr/>
          </p:nvPicPr>
          <p:blipFill>
            <a:blip r:embed="rId26" cstate="print">
              <a:extLst>
                <a:ext uri="{28A0092B-C50C-407E-A947-70E740481C1C}">
                  <a14:useLocalDpi xmlns:a14="http://schemas.microsoft.com/office/drawing/2010/main" val="0"/>
                </a:ext>
                <a:ext uri="{96DAC541-7B7A-43D3-8B79-37D633B846F1}">
                  <asvg:svgBlip xmlns="" xmlns:asvg="http://schemas.microsoft.com/office/drawing/2016/SVG/main" r:embed="rId27"/>
                </a:ext>
              </a:extLst>
            </a:blip>
            <a:srcRect/>
            <a:stretch>
              <a:fillRect/>
            </a:stretch>
          </p:blipFill>
          <p:spPr>
            <a:xfrm>
              <a:off x="2567804" y="9494882"/>
              <a:ext cx="1662891" cy="2136892"/>
            </a:xfrm>
            <a:prstGeom prst="rect">
              <a:avLst/>
            </a:prstGeom>
          </p:spPr>
        </p:pic>
        <p:pic>
          <p:nvPicPr>
            <p:cNvPr id="30" name="Picture 30"/>
            <p:cNvPicPr>
              <a:picLocks noChangeAspect="1"/>
            </p:cNvPicPr>
            <p:nvPr/>
          </p:nvPicPr>
          <p:blipFill>
            <a:blip r:embed="rId28" cstate="print">
              <a:extLst>
                <a:ext uri="{28A0092B-C50C-407E-A947-70E740481C1C}">
                  <a14:useLocalDpi xmlns:a14="http://schemas.microsoft.com/office/drawing/2010/main" val="0"/>
                </a:ext>
                <a:ext uri="{96DAC541-7B7A-43D3-8B79-37D633B846F1}">
                  <asvg:svgBlip xmlns="" xmlns:asvg="http://schemas.microsoft.com/office/drawing/2016/SVG/main" r:embed="rId29"/>
                </a:ext>
              </a:extLst>
            </a:blip>
            <a:srcRect/>
            <a:stretch>
              <a:fillRect/>
            </a:stretch>
          </p:blipFill>
          <p:spPr>
            <a:xfrm>
              <a:off x="4676221" y="6847730"/>
              <a:ext cx="2889715" cy="1385290"/>
            </a:xfrm>
            <a:prstGeom prst="rect">
              <a:avLst/>
            </a:prstGeom>
          </p:spPr>
        </p:pic>
        <p:pic>
          <p:nvPicPr>
            <p:cNvPr id="31" name="Picture 31"/>
            <p:cNvPicPr>
              <a:picLocks noChangeAspect="1"/>
            </p:cNvPicPr>
            <p:nvPr/>
          </p:nvPicPr>
          <p:blipFill>
            <a:blip r:embed="rId30" cstate="print">
              <a:extLst>
                <a:ext uri="{28A0092B-C50C-407E-A947-70E740481C1C}">
                  <a14:useLocalDpi xmlns:a14="http://schemas.microsoft.com/office/drawing/2010/main" val="0"/>
                </a:ext>
                <a:ext uri="{96DAC541-7B7A-43D3-8B79-37D633B846F1}">
                  <asvg:svgBlip xmlns="" xmlns:asvg="http://schemas.microsoft.com/office/drawing/2016/SVG/main" r:embed="rId27"/>
                </a:ext>
              </a:extLst>
            </a:blip>
            <a:srcRect/>
            <a:stretch>
              <a:fillRect/>
            </a:stretch>
          </p:blipFill>
          <p:spPr>
            <a:xfrm>
              <a:off x="2179993" y="8000935"/>
              <a:ext cx="1132951" cy="1455895"/>
            </a:xfrm>
            <a:prstGeom prst="rect">
              <a:avLst/>
            </a:prstGeom>
          </p:spPr>
        </p:pic>
        <p:pic>
          <p:nvPicPr>
            <p:cNvPr id="32" name="Picture 32"/>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 xmlns:asvg="http://schemas.microsoft.com/office/drawing/2016/SVG/main" r:embed="rId16"/>
                </a:ext>
              </a:extLst>
            </a:blip>
            <a:srcRect/>
            <a:stretch>
              <a:fillRect/>
            </a:stretch>
          </p:blipFill>
          <p:spPr>
            <a:xfrm flipH="1">
              <a:off x="4280458" y="7726488"/>
              <a:ext cx="872958" cy="1352471"/>
            </a:xfrm>
            <a:prstGeom prst="rect">
              <a:avLst/>
            </a:prstGeom>
          </p:spPr>
        </p:pic>
        <p:pic>
          <p:nvPicPr>
            <p:cNvPr id="33" name="Picture 33"/>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 xmlns:asvg="http://schemas.microsoft.com/office/drawing/2016/SVG/main" r:embed="rId16"/>
                </a:ext>
              </a:extLst>
            </a:blip>
            <a:srcRect/>
            <a:stretch>
              <a:fillRect/>
            </a:stretch>
          </p:blipFill>
          <p:spPr>
            <a:xfrm>
              <a:off x="4889984" y="7165038"/>
              <a:ext cx="1231094" cy="1907329"/>
            </a:xfrm>
            <a:prstGeom prst="rect">
              <a:avLst/>
            </a:prstGeom>
          </p:spPr>
        </p:pic>
        <p:pic>
          <p:nvPicPr>
            <p:cNvPr id="34" name="Picture 34"/>
            <p:cNvPicPr>
              <a:picLocks noChangeAspect="1"/>
            </p:cNvPicPr>
            <p:nvPr/>
          </p:nvPicPr>
          <p:blipFill>
            <a:blip r:embed="rId31" cstate="print">
              <a:extLst>
                <a:ext uri="{28A0092B-C50C-407E-A947-70E740481C1C}">
                  <a14:useLocalDpi xmlns:a14="http://schemas.microsoft.com/office/drawing/2010/main" val="0"/>
                </a:ext>
                <a:ext uri="{96DAC541-7B7A-43D3-8B79-37D633B846F1}">
                  <asvg:svgBlip xmlns="" xmlns:asvg="http://schemas.microsoft.com/office/drawing/2016/SVG/main" r:embed="rId32"/>
                </a:ext>
              </a:extLst>
            </a:blip>
            <a:srcRect/>
            <a:stretch>
              <a:fillRect/>
            </a:stretch>
          </p:blipFill>
          <p:spPr>
            <a:xfrm>
              <a:off x="3566588" y="8368486"/>
              <a:ext cx="1758541" cy="1752146"/>
            </a:xfrm>
            <a:prstGeom prst="rect">
              <a:avLst/>
            </a:prstGeom>
          </p:spPr>
        </p:pic>
      </p:grpSp>
      <p:pic>
        <p:nvPicPr>
          <p:cNvPr id="35" name="Picture 34">
            <a:extLst>
              <a:ext uri="{FF2B5EF4-FFF2-40B4-BE49-F238E27FC236}">
                <a16:creationId xmlns:a16="http://schemas.microsoft.com/office/drawing/2014/main" id="{911311E0-3D3F-7E0F-96D9-D9D66EE79DD7}"/>
              </a:ext>
            </a:extLst>
          </p:cNvPr>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51983" y="9353161"/>
            <a:ext cx="18236017" cy="971939"/>
          </a:xfrm>
          <a:prstGeom prst="rect">
            <a:avLst/>
          </a:prstGeom>
        </p:spPr>
      </p:pic>
      <p:sp>
        <p:nvSpPr>
          <p:cNvPr id="36" name="Title 35"/>
          <p:cNvSpPr>
            <a:spLocks noGrp="1"/>
          </p:cNvSpPr>
          <p:nvPr>
            <p:ph type="title"/>
          </p:nvPr>
        </p:nvSpPr>
        <p:spPr>
          <a:xfrm>
            <a:off x="4095173" y="6794437"/>
            <a:ext cx="14076997" cy="1143000"/>
          </a:xfrm>
        </p:spPr>
        <p:txBody>
          <a:bodyPr>
            <a:noAutofit/>
          </a:bodyPr>
          <a:lstStyle/>
          <a:p>
            <a:r>
              <a:rPr lang="en-US" sz="3600" b="1" dirty="0" err="1">
                <a:solidFill>
                  <a:schemeClr val="bg1">
                    <a:lumMod val="95000"/>
                  </a:schemeClr>
                </a:solidFill>
              </a:rPr>
              <a:t>Artinya</a:t>
            </a:r>
            <a:r>
              <a:rPr lang="en-US" sz="3600" b="1" dirty="0">
                <a:solidFill>
                  <a:schemeClr val="bg1">
                    <a:lumMod val="95000"/>
                  </a:schemeClr>
                </a:solidFill>
              </a:rPr>
              <a:t>: </a:t>
            </a:r>
            <a:r>
              <a:rPr lang="en-US" sz="3600" i="1" dirty="0">
                <a:solidFill>
                  <a:schemeClr val="bg1">
                    <a:lumMod val="95000"/>
                  </a:schemeClr>
                </a:solidFill>
              </a:rPr>
              <a:t>“</a:t>
            </a:r>
            <a:r>
              <a:rPr lang="en-US" sz="3600" i="1" dirty="0" err="1">
                <a:solidFill>
                  <a:schemeClr val="bg1">
                    <a:lumMod val="95000"/>
                  </a:schemeClr>
                </a:solidFill>
              </a:rPr>
              <a:t>Allahlah</a:t>
            </a:r>
            <a:r>
              <a:rPr lang="en-US" sz="3600" i="1" dirty="0">
                <a:solidFill>
                  <a:schemeClr val="bg1">
                    <a:lumMod val="95000"/>
                  </a:schemeClr>
                </a:solidFill>
              </a:rPr>
              <a:t> yang </a:t>
            </a:r>
            <a:r>
              <a:rPr lang="en-US" sz="3600" i="1" dirty="0" err="1">
                <a:solidFill>
                  <a:schemeClr val="bg1">
                    <a:lumMod val="95000"/>
                  </a:schemeClr>
                </a:solidFill>
              </a:rPr>
              <a:t>telah</a:t>
            </a:r>
            <a:r>
              <a:rPr lang="en-US" sz="3600" i="1" dirty="0">
                <a:solidFill>
                  <a:schemeClr val="bg1">
                    <a:lumMod val="95000"/>
                  </a:schemeClr>
                </a:solidFill>
              </a:rPr>
              <a:t> </a:t>
            </a:r>
            <a:r>
              <a:rPr lang="en-US" sz="3600" i="1" dirty="0" err="1">
                <a:solidFill>
                  <a:schemeClr val="bg1">
                    <a:lumMod val="95000"/>
                  </a:schemeClr>
                </a:solidFill>
              </a:rPr>
              <a:t>menciptakan</a:t>
            </a:r>
            <a:r>
              <a:rPr lang="en-US" sz="3600" i="1" dirty="0">
                <a:solidFill>
                  <a:schemeClr val="bg1">
                    <a:lumMod val="95000"/>
                  </a:schemeClr>
                </a:solidFill>
              </a:rPr>
              <a:t> </a:t>
            </a:r>
            <a:r>
              <a:rPr lang="en-US" sz="3600" i="1" dirty="0" err="1">
                <a:solidFill>
                  <a:schemeClr val="bg1">
                    <a:lumMod val="95000"/>
                  </a:schemeClr>
                </a:solidFill>
              </a:rPr>
              <a:t>langit</a:t>
            </a:r>
            <a:r>
              <a:rPr lang="en-US" sz="3600" i="1" dirty="0">
                <a:solidFill>
                  <a:schemeClr val="bg1">
                    <a:lumMod val="95000"/>
                  </a:schemeClr>
                </a:solidFill>
              </a:rPr>
              <a:t> </a:t>
            </a:r>
            <a:r>
              <a:rPr lang="en-US" sz="3600" i="1" dirty="0" err="1">
                <a:solidFill>
                  <a:schemeClr val="bg1">
                    <a:lumMod val="95000"/>
                  </a:schemeClr>
                </a:solidFill>
              </a:rPr>
              <a:t>dan</a:t>
            </a:r>
            <a:r>
              <a:rPr lang="en-US" sz="3600" i="1" dirty="0">
                <a:solidFill>
                  <a:schemeClr val="bg1">
                    <a:lumMod val="95000"/>
                  </a:schemeClr>
                </a:solidFill>
              </a:rPr>
              <a:t> </a:t>
            </a:r>
            <a:r>
              <a:rPr lang="en-US" sz="3600" i="1" dirty="0" err="1">
                <a:solidFill>
                  <a:schemeClr val="bg1">
                    <a:lumMod val="95000"/>
                  </a:schemeClr>
                </a:solidFill>
              </a:rPr>
              <a:t>bumi</a:t>
            </a:r>
            <a:r>
              <a:rPr lang="en-US" sz="3600" i="1" dirty="0">
                <a:solidFill>
                  <a:schemeClr val="bg1">
                    <a:lumMod val="95000"/>
                  </a:schemeClr>
                </a:solidFill>
              </a:rPr>
              <a:t>, </a:t>
            </a:r>
            <a:r>
              <a:rPr lang="en-US" sz="3600" i="1" dirty="0" err="1">
                <a:solidFill>
                  <a:schemeClr val="bg1">
                    <a:lumMod val="95000"/>
                  </a:schemeClr>
                </a:solidFill>
              </a:rPr>
              <a:t>menurunkan</a:t>
            </a:r>
            <a:r>
              <a:rPr lang="en-US" sz="3600" i="1" dirty="0">
                <a:solidFill>
                  <a:schemeClr val="bg1">
                    <a:lumMod val="95000"/>
                  </a:schemeClr>
                </a:solidFill>
              </a:rPr>
              <a:t> air (</a:t>
            </a:r>
            <a:r>
              <a:rPr lang="en-US" sz="3600" i="1" dirty="0" err="1">
                <a:solidFill>
                  <a:schemeClr val="bg1">
                    <a:lumMod val="95000"/>
                  </a:schemeClr>
                </a:solidFill>
              </a:rPr>
              <a:t>hujan</a:t>
            </a:r>
            <a:r>
              <a:rPr lang="en-US" sz="3600" i="1" dirty="0">
                <a:solidFill>
                  <a:schemeClr val="bg1">
                    <a:lumMod val="95000"/>
                  </a:schemeClr>
                </a:solidFill>
              </a:rPr>
              <a:t>) </a:t>
            </a:r>
            <a:r>
              <a:rPr lang="en-US" sz="3600" i="1" dirty="0" err="1">
                <a:solidFill>
                  <a:schemeClr val="bg1">
                    <a:lumMod val="95000"/>
                  </a:schemeClr>
                </a:solidFill>
              </a:rPr>
              <a:t>dari</a:t>
            </a:r>
            <a:r>
              <a:rPr lang="en-US" sz="3600" i="1" dirty="0">
                <a:solidFill>
                  <a:schemeClr val="bg1">
                    <a:lumMod val="95000"/>
                  </a:schemeClr>
                </a:solidFill>
              </a:rPr>
              <a:t> </a:t>
            </a:r>
            <a:r>
              <a:rPr lang="en-US" sz="3600" i="1" dirty="0" err="1">
                <a:solidFill>
                  <a:schemeClr val="bg1">
                    <a:lumMod val="95000"/>
                  </a:schemeClr>
                </a:solidFill>
              </a:rPr>
              <a:t>langit</a:t>
            </a:r>
            <a:r>
              <a:rPr lang="en-US" sz="3600" i="1" dirty="0">
                <a:solidFill>
                  <a:schemeClr val="bg1">
                    <a:lumMod val="95000"/>
                  </a:schemeClr>
                </a:solidFill>
              </a:rPr>
              <a:t>, </a:t>
            </a:r>
            <a:r>
              <a:rPr lang="en-US" sz="3600" i="1" dirty="0" err="1">
                <a:solidFill>
                  <a:schemeClr val="bg1">
                    <a:lumMod val="95000"/>
                  </a:schemeClr>
                </a:solidFill>
              </a:rPr>
              <a:t>lalu</a:t>
            </a:r>
            <a:r>
              <a:rPr lang="en-US" sz="3600" i="1" dirty="0">
                <a:solidFill>
                  <a:schemeClr val="bg1">
                    <a:lumMod val="95000"/>
                  </a:schemeClr>
                </a:solidFill>
              </a:rPr>
              <a:t> </a:t>
            </a:r>
            <a:r>
              <a:rPr lang="en-US" sz="3600" i="1" dirty="0" err="1">
                <a:solidFill>
                  <a:schemeClr val="bg1">
                    <a:lumMod val="95000"/>
                  </a:schemeClr>
                </a:solidFill>
              </a:rPr>
              <a:t>dengan</a:t>
            </a:r>
            <a:r>
              <a:rPr lang="en-US" sz="3600" i="1" dirty="0">
                <a:solidFill>
                  <a:schemeClr val="bg1">
                    <a:lumMod val="95000"/>
                  </a:schemeClr>
                </a:solidFill>
              </a:rPr>
              <a:t> (air </a:t>
            </a:r>
            <a:r>
              <a:rPr lang="en-US" sz="3600" i="1" dirty="0" err="1">
                <a:solidFill>
                  <a:schemeClr val="bg1">
                    <a:lumMod val="95000"/>
                  </a:schemeClr>
                </a:solidFill>
              </a:rPr>
              <a:t>hujan</a:t>
            </a:r>
            <a:r>
              <a:rPr lang="en-US" sz="3600" i="1" dirty="0">
                <a:solidFill>
                  <a:schemeClr val="bg1">
                    <a:lumMod val="95000"/>
                  </a:schemeClr>
                </a:solidFill>
              </a:rPr>
              <a:t>) </a:t>
            </a:r>
            <a:r>
              <a:rPr lang="en-US" sz="3600" i="1" dirty="0" err="1">
                <a:solidFill>
                  <a:schemeClr val="bg1">
                    <a:lumMod val="95000"/>
                  </a:schemeClr>
                </a:solidFill>
              </a:rPr>
              <a:t>itu</a:t>
            </a:r>
            <a:r>
              <a:rPr lang="en-US" sz="3600" i="1" dirty="0">
                <a:solidFill>
                  <a:schemeClr val="bg1">
                    <a:lumMod val="95000"/>
                  </a:schemeClr>
                </a:solidFill>
              </a:rPr>
              <a:t> </a:t>
            </a:r>
            <a:r>
              <a:rPr lang="en-US" sz="3600" i="1" dirty="0" err="1">
                <a:solidFill>
                  <a:schemeClr val="bg1">
                    <a:lumMod val="95000"/>
                  </a:schemeClr>
                </a:solidFill>
              </a:rPr>
              <a:t>Dia</a:t>
            </a:r>
            <a:r>
              <a:rPr lang="en-US" sz="3600" i="1" dirty="0">
                <a:solidFill>
                  <a:schemeClr val="bg1">
                    <a:lumMod val="95000"/>
                  </a:schemeClr>
                </a:solidFill>
              </a:rPr>
              <a:t> </a:t>
            </a:r>
            <a:r>
              <a:rPr lang="en-US" sz="3600" i="1" dirty="0" err="1">
                <a:solidFill>
                  <a:schemeClr val="bg1">
                    <a:lumMod val="95000"/>
                  </a:schemeClr>
                </a:solidFill>
              </a:rPr>
              <a:t>mengeluarkan</a:t>
            </a:r>
            <a:r>
              <a:rPr lang="en-US" sz="3600" i="1" dirty="0">
                <a:solidFill>
                  <a:schemeClr val="bg1">
                    <a:lumMod val="95000"/>
                  </a:schemeClr>
                </a:solidFill>
              </a:rPr>
              <a:t> </a:t>
            </a:r>
            <a:r>
              <a:rPr lang="en-US" sz="3600" i="1" dirty="0" err="1">
                <a:solidFill>
                  <a:schemeClr val="bg1">
                    <a:lumMod val="95000"/>
                  </a:schemeClr>
                </a:solidFill>
              </a:rPr>
              <a:t>berbagai</a:t>
            </a:r>
            <a:r>
              <a:rPr lang="en-US" sz="3600" i="1" dirty="0">
                <a:solidFill>
                  <a:schemeClr val="bg1">
                    <a:lumMod val="95000"/>
                  </a:schemeClr>
                </a:solidFill>
              </a:rPr>
              <a:t> </a:t>
            </a:r>
            <a:r>
              <a:rPr lang="en-US" sz="3600" i="1" dirty="0" err="1">
                <a:solidFill>
                  <a:schemeClr val="bg1">
                    <a:lumMod val="95000"/>
                  </a:schemeClr>
                </a:solidFill>
              </a:rPr>
              <a:t>buah-buahan</a:t>
            </a:r>
            <a:r>
              <a:rPr lang="en-US" sz="3600" i="1" dirty="0">
                <a:solidFill>
                  <a:schemeClr val="bg1">
                    <a:lumMod val="95000"/>
                  </a:schemeClr>
                </a:solidFill>
              </a:rPr>
              <a:t> </a:t>
            </a:r>
            <a:r>
              <a:rPr lang="en-US" sz="3600" i="1" dirty="0" err="1">
                <a:solidFill>
                  <a:schemeClr val="bg1">
                    <a:lumMod val="95000"/>
                  </a:schemeClr>
                </a:solidFill>
              </a:rPr>
              <a:t>sebagai</a:t>
            </a:r>
            <a:r>
              <a:rPr lang="en-US" sz="3600" i="1" dirty="0">
                <a:solidFill>
                  <a:schemeClr val="bg1">
                    <a:lumMod val="95000"/>
                  </a:schemeClr>
                </a:solidFill>
              </a:rPr>
              <a:t> </a:t>
            </a:r>
            <a:r>
              <a:rPr lang="en-US" sz="3600" i="1" dirty="0" err="1">
                <a:solidFill>
                  <a:schemeClr val="bg1">
                    <a:lumMod val="95000"/>
                  </a:schemeClr>
                </a:solidFill>
              </a:rPr>
              <a:t>rezeki</a:t>
            </a:r>
            <a:r>
              <a:rPr lang="en-US" sz="3600" i="1" dirty="0">
                <a:solidFill>
                  <a:schemeClr val="bg1">
                    <a:lumMod val="95000"/>
                  </a:schemeClr>
                </a:solidFill>
              </a:rPr>
              <a:t> </a:t>
            </a:r>
            <a:r>
              <a:rPr lang="en-US" sz="3600" i="1" dirty="0" err="1">
                <a:solidFill>
                  <a:schemeClr val="bg1">
                    <a:lumMod val="95000"/>
                  </a:schemeClr>
                </a:solidFill>
              </a:rPr>
              <a:t>untukmu</a:t>
            </a:r>
            <a:r>
              <a:rPr lang="en-US" sz="3600" i="1" dirty="0">
                <a:solidFill>
                  <a:schemeClr val="bg1">
                    <a:lumMod val="95000"/>
                  </a:schemeClr>
                </a:solidFill>
              </a:rPr>
              <a:t>. </a:t>
            </a:r>
            <a:r>
              <a:rPr lang="en-US" sz="3600" i="1" dirty="0" err="1">
                <a:solidFill>
                  <a:schemeClr val="bg1">
                    <a:lumMod val="95000"/>
                  </a:schemeClr>
                </a:solidFill>
              </a:rPr>
              <a:t>Dia</a:t>
            </a:r>
            <a:r>
              <a:rPr lang="en-US" sz="3600" i="1" dirty="0">
                <a:solidFill>
                  <a:schemeClr val="bg1">
                    <a:lumMod val="95000"/>
                  </a:schemeClr>
                </a:solidFill>
              </a:rPr>
              <a:t> </a:t>
            </a:r>
            <a:r>
              <a:rPr lang="en-US" sz="3600" i="1" dirty="0" err="1">
                <a:solidFill>
                  <a:schemeClr val="bg1">
                    <a:lumMod val="95000"/>
                  </a:schemeClr>
                </a:solidFill>
              </a:rPr>
              <a:t>juga</a:t>
            </a:r>
            <a:r>
              <a:rPr lang="en-US" sz="3600" i="1" dirty="0">
                <a:solidFill>
                  <a:schemeClr val="bg1">
                    <a:lumMod val="95000"/>
                  </a:schemeClr>
                </a:solidFill>
              </a:rPr>
              <a:t> </a:t>
            </a:r>
            <a:r>
              <a:rPr lang="en-US" sz="3600" i="1" dirty="0" err="1">
                <a:solidFill>
                  <a:schemeClr val="bg1">
                    <a:lumMod val="95000"/>
                  </a:schemeClr>
                </a:solidFill>
              </a:rPr>
              <a:t>telah</a:t>
            </a:r>
            <a:r>
              <a:rPr lang="en-US" sz="3600" i="1" dirty="0">
                <a:solidFill>
                  <a:schemeClr val="bg1">
                    <a:lumMod val="95000"/>
                  </a:schemeClr>
                </a:solidFill>
              </a:rPr>
              <a:t> </a:t>
            </a:r>
            <a:r>
              <a:rPr lang="en-US" sz="3600" i="1" dirty="0" err="1">
                <a:solidFill>
                  <a:schemeClr val="bg1">
                    <a:lumMod val="95000"/>
                  </a:schemeClr>
                </a:solidFill>
              </a:rPr>
              <a:t>menundukkan</a:t>
            </a:r>
            <a:r>
              <a:rPr lang="en-US" sz="3600" i="1" dirty="0">
                <a:solidFill>
                  <a:schemeClr val="bg1">
                    <a:lumMod val="95000"/>
                  </a:schemeClr>
                </a:solidFill>
              </a:rPr>
              <a:t> </a:t>
            </a:r>
            <a:r>
              <a:rPr lang="en-US" sz="3600" i="1" dirty="0" err="1">
                <a:solidFill>
                  <a:schemeClr val="bg1">
                    <a:lumMod val="95000"/>
                  </a:schemeClr>
                </a:solidFill>
              </a:rPr>
              <a:t>kapal</a:t>
            </a:r>
            <a:r>
              <a:rPr lang="en-US" sz="3600" i="1" dirty="0">
                <a:solidFill>
                  <a:schemeClr val="bg1">
                    <a:lumMod val="95000"/>
                  </a:schemeClr>
                </a:solidFill>
              </a:rPr>
              <a:t> </a:t>
            </a:r>
            <a:r>
              <a:rPr lang="en-US" sz="3600" i="1" dirty="0" err="1">
                <a:solidFill>
                  <a:schemeClr val="bg1">
                    <a:lumMod val="95000"/>
                  </a:schemeClr>
                </a:solidFill>
              </a:rPr>
              <a:t>bagimu</a:t>
            </a:r>
            <a:r>
              <a:rPr lang="en-US" sz="3600" i="1" dirty="0">
                <a:solidFill>
                  <a:schemeClr val="bg1">
                    <a:lumMod val="95000"/>
                  </a:schemeClr>
                </a:solidFill>
              </a:rPr>
              <a:t> agar </a:t>
            </a:r>
            <a:r>
              <a:rPr lang="en-US" sz="3600" i="1" dirty="0" err="1">
                <a:solidFill>
                  <a:schemeClr val="bg1">
                    <a:lumMod val="95000"/>
                  </a:schemeClr>
                </a:solidFill>
              </a:rPr>
              <a:t>berlayar</a:t>
            </a:r>
            <a:r>
              <a:rPr lang="en-US" sz="3600" i="1" dirty="0">
                <a:solidFill>
                  <a:schemeClr val="bg1">
                    <a:lumMod val="95000"/>
                  </a:schemeClr>
                </a:solidFill>
              </a:rPr>
              <a:t> di </a:t>
            </a:r>
            <a:r>
              <a:rPr lang="en-US" sz="3600" i="1" dirty="0" err="1">
                <a:solidFill>
                  <a:schemeClr val="bg1">
                    <a:lumMod val="95000"/>
                  </a:schemeClr>
                </a:solidFill>
              </a:rPr>
              <a:t>lautan</a:t>
            </a:r>
            <a:r>
              <a:rPr lang="en-US" sz="3600" i="1" dirty="0">
                <a:solidFill>
                  <a:schemeClr val="bg1">
                    <a:lumMod val="95000"/>
                  </a:schemeClr>
                </a:solidFill>
              </a:rPr>
              <a:t> </a:t>
            </a:r>
            <a:r>
              <a:rPr lang="en-US" sz="3600" i="1" dirty="0" err="1">
                <a:solidFill>
                  <a:schemeClr val="bg1">
                    <a:lumMod val="95000"/>
                  </a:schemeClr>
                </a:solidFill>
              </a:rPr>
              <a:t>dengan</a:t>
            </a:r>
            <a:r>
              <a:rPr lang="en-US" sz="3600" i="1" dirty="0">
                <a:solidFill>
                  <a:schemeClr val="bg1">
                    <a:lumMod val="95000"/>
                  </a:schemeClr>
                </a:solidFill>
              </a:rPr>
              <a:t> </a:t>
            </a:r>
            <a:r>
              <a:rPr lang="en-US" sz="3600" i="1" dirty="0" err="1">
                <a:solidFill>
                  <a:schemeClr val="bg1">
                    <a:lumMod val="95000"/>
                  </a:schemeClr>
                </a:solidFill>
              </a:rPr>
              <a:t>kehendak</a:t>
            </a:r>
            <a:r>
              <a:rPr lang="en-US" sz="3600" i="1" dirty="0">
                <a:solidFill>
                  <a:schemeClr val="bg1">
                    <a:lumMod val="95000"/>
                  </a:schemeClr>
                </a:solidFill>
              </a:rPr>
              <a:t>-Nya. </a:t>
            </a:r>
            <a:r>
              <a:rPr lang="en-US" sz="3600" i="1" dirty="0" err="1">
                <a:solidFill>
                  <a:schemeClr val="bg1">
                    <a:lumMod val="95000"/>
                  </a:schemeClr>
                </a:solidFill>
              </a:rPr>
              <a:t>Dia</a:t>
            </a:r>
            <a:r>
              <a:rPr lang="en-US" sz="3600" i="1" dirty="0">
                <a:solidFill>
                  <a:schemeClr val="bg1">
                    <a:lumMod val="95000"/>
                  </a:schemeClr>
                </a:solidFill>
              </a:rPr>
              <a:t> pun </a:t>
            </a:r>
            <a:r>
              <a:rPr lang="en-US" sz="3600" i="1" dirty="0" err="1">
                <a:solidFill>
                  <a:schemeClr val="bg1">
                    <a:lumMod val="95000"/>
                  </a:schemeClr>
                </a:solidFill>
              </a:rPr>
              <a:t>telah</a:t>
            </a:r>
            <a:r>
              <a:rPr lang="en-US" sz="3600" i="1" dirty="0">
                <a:solidFill>
                  <a:schemeClr val="bg1">
                    <a:lumMod val="95000"/>
                  </a:schemeClr>
                </a:solidFill>
              </a:rPr>
              <a:t> </a:t>
            </a:r>
            <a:r>
              <a:rPr lang="en-US" sz="3600" i="1" dirty="0" err="1">
                <a:solidFill>
                  <a:schemeClr val="bg1">
                    <a:lumMod val="95000"/>
                  </a:schemeClr>
                </a:solidFill>
              </a:rPr>
              <a:t>menundukkan</a:t>
            </a:r>
            <a:r>
              <a:rPr lang="en-US" sz="3600" i="1" dirty="0">
                <a:solidFill>
                  <a:schemeClr val="bg1">
                    <a:lumMod val="95000"/>
                  </a:schemeClr>
                </a:solidFill>
              </a:rPr>
              <a:t> </a:t>
            </a:r>
            <a:r>
              <a:rPr lang="en-US" sz="3600" i="1" dirty="0" err="1">
                <a:solidFill>
                  <a:schemeClr val="bg1">
                    <a:lumMod val="95000"/>
                  </a:schemeClr>
                </a:solidFill>
              </a:rPr>
              <a:t>sungai-sungai</a:t>
            </a:r>
            <a:r>
              <a:rPr lang="en-US" sz="3600" i="1" dirty="0">
                <a:solidFill>
                  <a:schemeClr val="bg1">
                    <a:lumMod val="95000"/>
                  </a:schemeClr>
                </a:solidFill>
              </a:rPr>
              <a:t> </a:t>
            </a:r>
            <a:r>
              <a:rPr lang="en-US" sz="3600" i="1" dirty="0" err="1">
                <a:solidFill>
                  <a:schemeClr val="bg1">
                    <a:lumMod val="95000"/>
                  </a:schemeClr>
                </a:solidFill>
              </a:rPr>
              <a:t>bagimu</a:t>
            </a:r>
            <a:r>
              <a:rPr lang="en-US" sz="3600" i="1" dirty="0">
                <a:solidFill>
                  <a:schemeClr val="bg1">
                    <a:lumMod val="95000"/>
                  </a:schemeClr>
                </a:solidFill>
              </a:rPr>
              <a:t>.” </a:t>
            </a:r>
            <a:r>
              <a:rPr lang="en-US" sz="3600" i="1" dirty="0" smtClean="0">
                <a:solidFill>
                  <a:schemeClr val="bg1">
                    <a:lumMod val="95000"/>
                  </a:schemeClr>
                </a:solidFill>
              </a:rPr>
              <a:t/>
            </a:r>
            <a:br>
              <a:rPr lang="en-US" sz="3600" i="1" dirty="0" smtClean="0">
                <a:solidFill>
                  <a:schemeClr val="bg1">
                    <a:lumMod val="95000"/>
                  </a:schemeClr>
                </a:solidFill>
              </a:rPr>
            </a:br>
            <a:r>
              <a:rPr lang="en-US" sz="3600" b="1" dirty="0" smtClean="0">
                <a:solidFill>
                  <a:schemeClr val="bg1">
                    <a:lumMod val="95000"/>
                  </a:schemeClr>
                </a:solidFill>
              </a:rPr>
              <a:t>(</a:t>
            </a:r>
            <a:r>
              <a:rPr lang="en-US" sz="3600" b="1" dirty="0">
                <a:solidFill>
                  <a:schemeClr val="bg1">
                    <a:lumMod val="95000"/>
                  </a:schemeClr>
                </a:solidFill>
              </a:rPr>
              <a:t>Q.S. </a:t>
            </a:r>
            <a:r>
              <a:rPr lang="en-US" sz="3600" b="1" dirty="0" err="1">
                <a:solidFill>
                  <a:schemeClr val="bg1">
                    <a:lumMod val="95000"/>
                  </a:schemeClr>
                </a:solidFill>
              </a:rPr>
              <a:t>Ibrāhīm</a:t>
            </a:r>
            <a:r>
              <a:rPr lang="en-US" sz="3600" b="1" dirty="0" smtClean="0">
                <a:solidFill>
                  <a:schemeClr val="bg1">
                    <a:lumMod val="95000"/>
                  </a:schemeClr>
                </a:solidFill>
              </a:rPr>
              <a:t>/14</a:t>
            </a:r>
            <a:r>
              <a:rPr lang="en-US" sz="3600" b="1" dirty="0">
                <a:solidFill>
                  <a:schemeClr val="bg1">
                    <a:lumMod val="95000"/>
                  </a:schemeClr>
                </a:solidFill>
              </a:rPr>
              <a:t>: 32) </a:t>
            </a:r>
            <a:endParaRPr lang="en-US" sz="3600" dirty="0">
              <a:solidFill>
                <a:schemeClr val="bg1">
                  <a:lumMod val="95000"/>
                </a:schemeClr>
              </a:solidFill>
            </a:endParaRPr>
          </a:p>
        </p:txBody>
      </p:sp>
      <p:sp>
        <p:nvSpPr>
          <p:cNvPr id="38" name="Title 35"/>
          <p:cNvSpPr txBox="1">
            <a:spLocks/>
          </p:cNvSpPr>
          <p:nvPr/>
        </p:nvSpPr>
        <p:spPr>
          <a:xfrm>
            <a:off x="4624383" y="3177965"/>
            <a:ext cx="1299299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ar-SA" sz="6000" dirty="0">
                <a:solidFill>
                  <a:schemeClr val="bg1">
                    <a:lumMod val="95000"/>
                  </a:schemeClr>
                </a:solidFill>
              </a:rPr>
              <a:t>اَللّٰهُ الَّذِيْ خَلَقَ السَّمٰوٰتِ وَالْاَرْضَ وَاَنْزَلَ مِنَ السَّمَاۤءِ مَاۤءً فَاَخْرَجَ بِهٖ مِنَ الثَّمَرٰتِ رِزْقًا لَّكُمْ ۚوَسَخَّرَ لَكُمُ الْفُلْكَ لِتَجْرِيَ فِى الْبَحْرِ بِاَمْرِهٖ ۚوَسَخَّرَ لَكُمُ الْاَنْهٰرَ ٣٢</a:t>
            </a:r>
            <a:endParaRPr lang="en-US" sz="6000" dirty="0">
              <a:solidFill>
                <a:schemeClr val="bg1">
                  <a:lumMod val="95000"/>
                </a:schemeClr>
              </a:solidFill>
              <a:latin typeface="Adobe Naskh Medium" panose="01010101010101010101" pitchFamily="50" charset="-78"/>
              <a:cs typeface="Adobe Naskh Medium" panose="01010101010101010101" pitchFamily="50" charset="-78"/>
            </a:endParaRPr>
          </a:p>
        </p:txBody>
      </p:sp>
    </p:spTree>
    <p:extLst>
      <p:ext uri="{BB962C8B-B14F-4D97-AF65-F5344CB8AC3E}">
        <p14:creationId xmlns:p14="http://schemas.microsoft.com/office/powerpoint/2010/main" val="99922800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1D5175"/>
        </a:solidFill>
        <a:effectLst/>
      </p:bgPr>
    </p:bg>
    <p:spTree>
      <p:nvGrpSpPr>
        <p:cNvPr id="1" name=""/>
        <p:cNvGrpSpPr/>
        <p:nvPr/>
      </p:nvGrpSpPr>
      <p:grpSpPr>
        <a:xfrm>
          <a:off x="0" y="0"/>
          <a:ext cx="0" cy="0"/>
          <a:chOff x="0" y="0"/>
          <a:chExt cx="0" cy="0"/>
        </a:xfrm>
      </p:grpSpPr>
      <p:sp>
        <p:nvSpPr>
          <p:cNvPr id="4" name="TextBox 4"/>
          <p:cNvSpPr txBox="1"/>
          <p:nvPr/>
        </p:nvSpPr>
        <p:spPr>
          <a:xfrm>
            <a:off x="5624468" y="612639"/>
            <a:ext cx="10681877" cy="1089722"/>
          </a:xfrm>
          <a:prstGeom prst="rect">
            <a:avLst/>
          </a:prstGeom>
        </p:spPr>
        <p:txBody>
          <a:bodyPr wrap="square" lIns="0" tIns="0" rIns="0" bIns="0" rtlCol="0" anchor="t">
            <a:spAutoFit/>
          </a:bodyPr>
          <a:lstStyle/>
          <a:p>
            <a:pPr lvl="0" algn="ctr">
              <a:lnSpc>
                <a:spcPts val="9000"/>
              </a:lnSpc>
              <a:spcBef>
                <a:spcPct val="0"/>
              </a:spcBef>
            </a:pPr>
            <a:r>
              <a:rPr lang="en-US" sz="6000" dirty="0">
                <a:solidFill>
                  <a:srgbClr val="FDE0A0"/>
                </a:solidFill>
                <a:latin typeface="Chunk Five" panose="020B0604020202020204" charset="0"/>
              </a:rPr>
              <a:t>Q.S. </a:t>
            </a:r>
            <a:r>
              <a:rPr lang="en-US" sz="6000" dirty="0" err="1">
                <a:solidFill>
                  <a:srgbClr val="FDE0A0"/>
                </a:solidFill>
                <a:latin typeface="Chunk Five" panose="020B0604020202020204" charset="0"/>
              </a:rPr>
              <a:t>Az-Zukhruf</a:t>
            </a:r>
            <a:r>
              <a:rPr lang="en-US" sz="6000" dirty="0">
                <a:solidFill>
                  <a:srgbClr val="FDE0A0"/>
                </a:solidFill>
                <a:latin typeface="Chunk Five" panose="020B0604020202020204" charset="0"/>
              </a:rPr>
              <a:t>/43: 13 </a:t>
            </a:r>
          </a:p>
        </p:txBody>
      </p:sp>
      <p:grpSp>
        <p:nvGrpSpPr>
          <p:cNvPr id="10" name="Group 10"/>
          <p:cNvGrpSpPr/>
          <p:nvPr/>
        </p:nvGrpSpPr>
        <p:grpSpPr>
          <a:xfrm>
            <a:off x="-1520737" y="534470"/>
            <a:ext cx="5901347" cy="8969079"/>
            <a:chOff x="0" y="0"/>
            <a:chExt cx="7868463" cy="11958772"/>
          </a:xfrm>
        </p:grpSpPr>
        <p:sp>
          <p:nvSpPr>
            <p:cNvPr id="11" name="AutoShape 11"/>
            <p:cNvSpPr/>
            <p:nvPr/>
          </p:nvSpPr>
          <p:spPr>
            <a:xfrm>
              <a:off x="231381" y="3347787"/>
              <a:ext cx="3665000" cy="2886207"/>
            </a:xfrm>
            <a:prstGeom prst="rect">
              <a:avLst/>
            </a:prstGeom>
            <a:solidFill>
              <a:srgbClr val="628060"/>
            </a:solidFill>
          </p:spPr>
        </p:sp>
        <p:pic>
          <p:nvPicPr>
            <p:cNvPr id="12" name="Picture 12"/>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rot="-10800000" flipH="1">
              <a:off x="3842298" y="3347787"/>
              <a:ext cx="1443103" cy="2886207"/>
            </a:xfrm>
            <a:prstGeom prst="rect">
              <a:avLst/>
            </a:prstGeom>
          </p:spPr>
        </p:pic>
        <p:pic>
          <p:nvPicPr>
            <p:cNvPr id="13" name="Picture 13"/>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rot="5400000">
              <a:off x="1545743" y="3652150"/>
              <a:ext cx="2886207" cy="2277479"/>
            </a:xfrm>
            <a:prstGeom prst="rect">
              <a:avLst/>
            </a:prstGeom>
          </p:spPr>
        </p:pic>
        <p:pic>
          <p:nvPicPr>
            <p:cNvPr id="14" name="Picture 14"/>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4589249" y="3724033"/>
              <a:ext cx="866334" cy="866334"/>
            </a:xfrm>
            <a:prstGeom prst="rect">
              <a:avLst/>
            </a:prstGeom>
          </p:spPr>
        </p:pic>
        <p:sp>
          <p:nvSpPr>
            <p:cNvPr id="15" name="AutoShape 15"/>
            <p:cNvSpPr/>
            <p:nvPr/>
          </p:nvSpPr>
          <p:spPr>
            <a:xfrm>
              <a:off x="2027650" y="480389"/>
              <a:ext cx="4451794" cy="2886207"/>
            </a:xfrm>
            <a:prstGeom prst="rect">
              <a:avLst/>
            </a:prstGeom>
            <a:solidFill>
              <a:srgbClr val="F9943B"/>
            </a:solidFill>
          </p:spPr>
        </p:sp>
        <p:pic>
          <p:nvPicPr>
            <p:cNvPr id="16" name="Picture 16"/>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rot="-10800000" flipH="1">
              <a:off x="6425360" y="480389"/>
              <a:ext cx="1443103" cy="2886207"/>
            </a:xfrm>
            <a:prstGeom prst="rect">
              <a:avLst/>
            </a:prstGeom>
          </p:spPr>
        </p:pic>
        <p:pic>
          <p:nvPicPr>
            <p:cNvPr id="17" name="Picture 17"/>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a:off x="1486565" y="0"/>
              <a:ext cx="3398244" cy="3385887"/>
            </a:xfrm>
            <a:prstGeom prst="rect">
              <a:avLst/>
            </a:prstGeom>
          </p:spPr>
        </p:pic>
        <p:pic>
          <p:nvPicPr>
            <p:cNvPr id="18" name="Picture 18"/>
            <p:cNvPicPr>
              <a:picLocks noChangeAspect="1"/>
            </p:cNvPicPr>
            <p:nvPr/>
          </p:nvPicPr>
          <p:blipFill>
            <a:blip r:embed="rId12">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a:off x="3091025" y="1497519"/>
              <a:ext cx="3462007" cy="1888367"/>
            </a:xfrm>
            <a:prstGeom prst="rect">
              <a:avLst/>
            </a:prstGeom>
          </p:spPr>
        </p:pic>
        <p:pic>
          <p:nvPicPr>
            <p:cNvPr id="19" name="Picture 19"/>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3370364" y="2628664"/>
              <a:ext cx="1514444" cy="1514444"/>
            </a:xfrm>
            <a:prstGeom prst="rect">
              <a:avLst/>
            </a:prstGeom>
          </p:spPr>
        </p:pic>
        <p:pic>
          <p:nvPicPr>
            <p:cNvPr id="20" name="Picture 20"/>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3261252" y="4471902"/>
              <a:ext cx="866334" cy="866334"/>
            </a:xfrm>
            <a:prstGeom prst="rect">
              <a:avLst/>
            </a:prstGeom>
          </p:spPr>
        </p:pic>
        <p:pic>
          <p:nvPicPr>
            <p:cNvPr id="21" name="Picture 21"/>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 xmlns:asvg="http://schemas.microsoft.com/office/drawing/2016/SVG/main" r:embed="rId16"/>
                </a:ext>
              </a:extLst>
            </a:blip>
            <a:srcRect/>
            <a:stretch>
              <a:fillRect/>
            </a:stretch>
          </p:blipFill>
          <p:spPr>
            <a:xfrm flipH="1">
              <a:off x="2179993" y="2020716"/>
              <a:ext cx="872958" cy="1352471"/>
            </a:xfrm>
            <a:prstGeom prst="rect">
              <a:avLst/>
            </a:prstGeom>
          </p:spPr>
        </p:pic>
        <p:pic>
          <p:nvPicPr>
            <p:cNvPr id="22" name="Picture 22"/>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 xmlns:asvg="http://schemas.microsoft.com/office/drawing/2016/SVG/main" r:embed="rId16"/>
                </a:ext>
              </a:extLst>
            </a:blip>
            <a:srcRect/>
            <a:stretch>
              <a:fillRect/>
            </a:stretch>
          </p:blipFill>
          <p:spPr>
            <a:xfrm>
              <a:off x="2789520" y="1459266"/>
              <a:ext cx="1231094" cy="1907329"/>
            </a:xfrm>
            <a:prstGeom prst="rect">
              <a:avLst/>
            </a:prstGeom>
          </p:spPr>
        </p:pic>
        <p:sp>
          <p:nvSpPr>
            <p:cNvPr id="23" name="AutoShape 23"/>
            <p:cNvSpPr/>
            <p:nvPr/>
          </p:nvSpPr>
          <p:spPr>
            <a:xfrm rot="-10800000">
              <a:off x="0" y="9025188"/>
              <a:ext cx="3725162" cy="2933584"/>
            </a:xfrm>
            <a:prstGeom prst="rect">
              <a:avLst/>
            </a:prstGeom>
            <a:solidFill>
              <a:srgbClr val="FDE0A0"/>
            </a:solidFill>
          </p:spPr>
        </p:sp>
        <p:pic>
          <p:nvPicPr>
            <p:cNvPr id="24" name="Picture 24"/>
            <p:cNvPicPr>
              <a:picLocks noChangeAspect="1"/>
            </p:cNvPicPr>
            <p:nvPr/>
          </p:nvPicPr>
          <p:blipFill>
            <a:blip r:embed="rId18">
              <a:extLst>
                <a:ext uri="{28A0092B-C50C-407E-A947-70E740481C1C}">
                  <a14:useLocalDpi xmlns:a14="http://schemas.microsoft.com/office/drawing/2010/main" val="0"/>
                </a:ext>
                <a:ext uri="{96DAC541-7B7A-43D3-8B79-37D633B846F1}">
                  <asvg:svgBlip xmlns="" xmlns:asvg="http://schemas.microsoft.com/office/drawing/2016/SVG/main" r:embed="rId19"/>
                </a:ext>
              </a:extLst>
            </a:blip>
            <a:srcRect/>
            <a:stretch>
              <a:fillRect/>
            </a:stretch>
          </p:blipFill>
          <p:spPr>
            <a:xfrm>
              <a:off x="3712462" y="9025188"/>
              <a:ext cx="1466792" cy="2933584"/>
            </a:xfrm>
            <a:prstGeom prst="rect">
              <a:avLst/>
            </a:prstGeom>
          </p:spPr>
        </p:pic>
        <p:sp>
          <p:nvSpPr>
            <p:cNvPr id="25" name="AutoShape 25"/>
            <p:cNvSpPr/>
            <p:nvPr/>
          </p:nvSpPr>
          <p:spPr>
            <a:xfrm rot="-10800000">
              <a:off x="2020591" y="6145374"/>
              <a:ext cx="3725162" cy="2933584"/>
            </a:xfrm>
            <a:prstGeom prst="rect">
              <a:avLst/>
            </a:prstGeom>
            <a:solidFill>
              <a:srgbClr val="F9B61A"/>
            </a:solidFill>
          </p:spPr>
        </p:sp>
        <p:pic>
          <p:nvPicPr>
            <p:cNvPr id="26" name="Picture 26"/>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 xmlns:asvg="http://schemas.microsoft.com/office/drawing/2016/SVG/main" r:embed="rId21"/>
                </a:ext>
              </a:extLst>
            </a:blip>
            <a:srcRect r="1063" b="19705"/>
            <a:stretch>
              <a:fillRect/>
            </a:stretch>
          </p:blipFill>
          <p:spPr>
            <a:xfrm>
              <a:off x="533908" y="6389148"/>
              <a:ext cx="5355517" cy="1611788"/>
            </a:xfrm>
            <a:prstGeom prst="rect">
              <a:avLst/>
            </a:prstGeom>
          </p:spPr>
        </p:pic>
        <p:pic>
          <p:nvPicPr>
            <p:cNvPr id="27" name="Picture 27"/>
            <p:cNvPicPr>
              <a:picLocks noChangeAspect="1"/>
            </p:cNvPicPr>
            <p:nvPr/>
          </p:nvPicPr>
          <p:blipFill>
            <a:blip r:embed="rId22">
              <a:extLst>
                <a:ext uri="{28A0092B-C50C-407E-A947-70E740481C1C}">
                  <a14:useLocalDpi xmlns:a14="http://schemas.microsoft.com/office/drawing/2010/main" val="0"/>
                </a:ext>
                <a:ext uri="{96DAC541-7B7A-43D3-8B79-37D633B846F1}">
                  <asvg:svgBlip xmlns="" xmlns:asvg="http://schemas.microsoft.com/office/drawing/2016/SVG/main" r:embed="rId23"/>
                </a:ext>
              </a:extLst>
            </a:blip>
            <a:srcRect/>
            <a:stretch>
              <a:fillRect/>
            </a:stretch>
          </p:blipFill>
          <p:spPr>
            <a:xfrm>
              <a:off x="5604104" y="6145374"/>
              <a:ext cx="1466792" cy="2933584"/>
            </a:xfrm>
            <a:prstGeom prst="rect">
              <a:avLst/>
            </a:prstGeom>
          </p:spPr>
        </p:pic>
        <p:pic>
          <p:nvPicPr>
            <p:cNvPr id="28" name="Picture 28"/>
            <p:cNvPicPr>
              <a:picLocks noChangeAspect="1"/>
            </p:cNvPicPr>
            <p:nvPr/>
          </p:nvPicPr>
          <p:blipFill>
            <a:blip r:embed="rId24">
              <a:extLst>
                <a:ext uri="{28A0092B-C50C-407E-A947-70E740481C1C}">
                  <a14:useLocalDpi xmlns:a14="http://schemas.microsoft.com/office/drawing/2010/main" val="0"/>
                </a:ext>
                <a:ext uri="{96DAC541-7B7A-43D3-8B79-37D633B846F1}">
                  <asvg:svgBlip xmlns="" xmlns:asvg="http://schemas.microsoft.com/office/drawing/2016/SVG/main" r:embed="rId25"/>
                </a:ext>
              </a:extLst>
            </a:blip>
            <a:srcRect/>
            <a:stretch>
              <a:fillRect/>
            </a:stretch>
          </p:blipFill>
          <p:spPr>
            <a:xfrm>
              <a:off x="2027650" y="9109400"/>
              <a:ext cx="1445409" cy="2849372"/>
            </a:xfrm>
            <a:prstGeom prst="rect">
              <a:avLst/>
            </a:prstGeom>
          </p:spPr>
        </p:pic>
        <p:pic>
          <p:nvPicPr>
            <p:cNvPr id="29" name="Picture 29"/>
            <p:cNvPicPr>
              <a:picLocks noChangeAspect="1"/>
            </p:cNvPicPr>
            <p:nvPr/>
          </p:nvPicPr>
          <p:blipFill>
            <a:blip r:embed="rId26" cstate="print">
              <a:extLst>
                <a:ext uri="{28A0092B-C50C-407E-A947-70E740481C1C}">
                  <a14:useLocalDpi xmlns:a14="http://schemas.microsoft.com/office/drawing/2010/main" val="0"/>
                </a:ext>
                <a:ext uri="{96DAC541-7B7A-43D3-8B79-37D633B846F1}">
                  <asvg:svgBlip xmlns="" xmlns:asvg="http://schemas.microsoft.com/office/drawing/2016/SVG/main" r:embed="rId27"/>
                </a:ext>
              </a:extLst>
            </a:blip>
            <a:srcRect/>
            <a:stretch>
              <a:fillRect/>
            </a:stretch>
          </p:blipFill>
          <p:spPr>
            <a:xfrm>
              <a:off x="2567804" y="9494882"/>
              <a:ext cx="1662891" cy="2136892"/>
            </a:xfrm>
            <a:prstGeom prst="rect">
              <a:avLst/>
            </a:prstGeom>
          </p:spPr>
        </p:pic>
        <p:pic>
          <p:nvPicPr>
            <p:cNvPr id="30" name="Picture 30"/>
            <p:cNvPicPr>
              <a:picLocks noChangeAspect="1"/>
            </p:cNvPicPr>
            <p:nvPr/>
          </p:nvPicPr>
          <p:blipFill>
            <a:blip r:embed="rId28" cstate="print">
              <a:extLst>
                <a:ext uri="{28A0092B-C50C-407E-A947-70E740481C1C}">
                  <a14:useLocalDpi xmlns:a14="http://schemas.microsoft.com/office/drawing/2010/main" val="0"/>
                </a:ext>
                <a:ext uri="{96DAC541-7B7A-43D3-8B79-37D633B846F1}">
                  <asvg:svgBlip xmlns="" xmlns:asvg="http://schemas.microsoft.com/office/drawing/2016/SVG/main" r:embed="rId29"/>
                </a:ext>
              </a:extLst>
            </a:blip>
            <a:srcRect/>
            <a:stretch>
              <a:fillRect/>
            </a:stretch>
          </p:blipFill>
          <p:spPr>
            <a:xfrm>
              <a:off x="4676221" y="6847730"/>
              <a:ext cx="2889715" cy="1385290"/>
            </a:xfrm>
            <a:prstGeom prst="rect">
              <a:avLst/>
            </a:prstGeom>
          </p:spPr>
        </p:pic>
        <p:pic>
          <p:nvPicPr>
            <p:cNvPr id="31" name="Picture 31"/>
            <p:cNvPicPr>
              <a:picLocks noChangeAspect="1"/>
            </p:cNvPicPr>
            <p:nvPr/>
          </p:nvPicPr>
          <p:blipFill>
            <a:blip r:embed="rId30" cstate="print">
              <a:extLst>
                <a:ext uri="{28A0092B-C50C-407E-A947-70E740481C1C}">
                  <a14:useLocalDpi xmlns:a14="http://schemas.microsoft.com/office/drawing/2010/main" val="0"/>
                </a:ext>
                <a:ext uri="{96DAC541-7B7A-43D3-8B79-37D633B846F1}">
                  <asvg:svgBlip xmlns="" xmlns:asvg="http://schemas.microsoft.com/office/drawing/2016/SVG/main" r:embed="rId27"/>
                </a:ext>
              </a:extLst>
            </a:blip>
            <a:srcRect/>
            <a:stretch>
              <a:fillRect/>
            </a:stretch>
          </p:blipFill>
          <p:spPr>
            <a:xfrm>
              <a:off x="2179993" y="8000935"/>
              <a:ext cx="1132951" cy="1455895"/>
            </a:xfrm>
            <a:prstGeom prst="rect">
              <a:avLst/>
            </a:prstGeom>
          </p:spPr>
        </p:pic>
        <p:pic>
          <p:nvPicPr>
            <p:cNvPr id="32" name="Picture 32"/>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 xmlns:asvg="http://schemas.microsoft.com/office/drawing/2016/SVG/main" r:embed="rId16"/>
                </a:ext>
              </a:extLst>
            </a:blip>
            <a:srcRect/>
            <a:stretch>
              <a:fillRect/>
            </a:stretch>
          </p:blipFill>
          <p:spPr>
            <a:xfrm flipH="1">
              <a:off x="4280458" y="7726488"/>
              <a:ext cx="872958" cy="1352471"/>
            </a:xfrm>
            <a:prstGeom prst="rect">
              <a:avLst/>
            </a:prstGeom>
          </p:spPr>
        </p:pic>
        <p:pic>
          <p:nvPicPr>
            <p:cNvPr id="33" name="Picture 33"/>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 xmlns:asvg="http://schemas.microsoft.com/office/drawing/2016/SVG/main" r:embed="rId16"/>
                </a:ext>
              </a:extLst>
            </a:blip>
            <a:srcRect/>
            <a:stretch>
              <a:fillRect/>
            </a:stretch>
          </p:blipFill>
          <p:spPr>
            <a:xfrm>
              <a:off x="4889984" y="7165038"/>
              <a:ext cx="1231094" cy="1907329"/>
            </a:xfrm>
            <a:prstGeom prst="rect">
              <a:avLst/>
            </a:prstGeom>
          </p:spPr>
        </p:pic>
        <p:pic>
          <p:nvPicPr>
            <p:cNvPr id="34" name="Picture 34"/>
            <p:cNvPicPr>
              <a:picLocks noChangeAspect="1"/>
            </p:cNvPicPr>
            <p:nvPr/>
          </p:nvPicPr>
          <p:blipFill>
            <a:blip r:embed="rId31" cstate="print">
              <a:extLst>
                <a:ext uri="{28A0092B-C50C-407E-A947-70E740481C1C}">
                  <a14:useLocalDpi xmlns:a14="http://schemas.microsoft.com/office/drawing/2010/main" val="0"/>
                </a:ext>
                <a:ext uri="{96DAC541-7B7A-43D3-8B79-37D633B846F1}">
                  <asvg:svgBlip xmlns="" xmlns:asvg="http://schemas.microsoft.com/office/drawing/2016/SVG/main" r:embed="rId32"/>
                </a:ext>
              </a:extLst>
            </a:blip>
            <a:srcRect/>
            <a:stretch>
              <a:fillRect/>
            </a:stretch>
          </p:blipFill>
          <p:spPr>
            <a:xfrm>
              <a:off x="3566588" y="8368486"/>
              <a:ext cx="1758541" cy="1752146"/>
            </a:xfrm>
            <a:prstGeom prst="rect">
              <a:avLst/>
            </a:prstGeom>
          </p:spPr>
        </p:pic>
      </p:grpSp>
      <p:pic>
        <p:nvPicPr>
          <p:cNvPr id="35" name="Picture 34">
            <a:extLst>
              <a:ext uri="{FF2B5EF4-FFF2-40B4-BE49-F238E27FC236}">
                <a16:creationId xmlns:a16="http://schemas.microsoft.com/office/drawing/2014/main" id="{911311E0-3D3F-7E0F-96D9-D9D66EE79DD7}"/>
              </a:ext>
            </a:extLst>
          </p:cNvPr>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51983" y="9353161"/>
            <a:ext cx="18236017" cy="971939"/>
          </a:xfrm>
          <a:prstGeom prst="rect">
            <a:avLst/>
          </a:prstGeom>
        </p:spPr>
      </p:pic>
      <p:sp>
        <p:nvSpPr>
          <p:cNvPr id="36" name="Title 35"/>
          <p:cNvSpPr>
            <a:spLocks noGrp="1"/>
          </p:cNvSpPr>
          <p:nvPr>
            <p:ph type="title"/>
          </p:nvPr>
        </p:nvSpPr>
        <p:spPr>
          <a:xfrm>
            <a:off x="4415226" y="6645341"/>
            <a:ext cx="13322773" cy="1143000"/>
          </a:xfrm>
        </p:spPr>
        <p:txBody>
          <a:bodyPr>
            <a:normAutofit fontScale="90000"/>
          </a:bodyPr>
          <a:lstStyle/>
          <a:p>
            <a:r>
              <a:rPr lang="en-US" b="1" dirty="0" err="1">
                <a:solidFill>
                  <a:schemeClr val="bg1">
                    <a:lumMod val="95000"/>
                  </a:schemeClr>
                </a:solidFill>
              </a:rPr>
              <a:t>Artinya</a:t>
            </a:r>
            <a:r>
              <a:rPr lang="en-US" b="1" dirty="0">
                <a:solidFill>
                  <a:schemeClr val="bg1">
                    <a:lumMod val="95000"/>
                  </a:schemeClr>
                </a:solidFill>
              </a:rPr>
              <a:t>: </a:t>
            </a:r>
            <a:r>
              <a:rPr lang="en-US" i="1" dirty="0">
                <a:solidFill>
                  <a:schemeClr val="bg1">
                    <a:lumMod val="95000"/>
                  </a:schemeClr>
                </a:solidFill>
              </a:rPr>
              <a:t>“Agar </a:t>
            </a:r>
            <a:r>
              <a:rPr lang="en-US" i="1" dirty="0" err="1">
                <a:solidFill>
                  <a:schemeClr val="bg1">
                    <a:lumMod val="95000"/>
                  </a:schemeClr>
                </a:solidFill>
              </a:rPr>
              <a:t>kamu</a:t>
            </a:r>
            <a:r>
              <a:rPr lang="en-US" i="1" dirty="0">
                <a:solidFill>
                  <a:schemeClr val="bg1">
                    <a:lumMod val="95000"/>
                  </a:schemeClr>
                </a:solidFill>
              </a:rPr>
              <a:t> </a:t>
            </a:r>
            <a:r>
              <a:rPr lang="en-US" i="1" dirty="0" err="1">
                <a:solidFill>
                  <a:schemeClr val="bg1">
                    <a:lumMod val="95000"/>
                  </a:schemeClr>
                </a:solidFill>
              </a:rPr>
              <a:t>dapat</a:t>
            </a:r>
            <a:r>
              <a:rPr lang="en-US" i="1" dirty="0">
                <a:solidFill>
                  <a:schemeClr val="bg1">
                    <a:lumMod val="95000"/>
                  </a:schemeClr>
                </a:solidFill>
              </a:rPr>
              <a:t> </a:t>
            </a:r>
            <a:r>
              <a:rPr lang="en-US" i="1" dirty="0" err="1">
                <a:solidFill>
                  <a:schemeClr val="bg1">
                    <a:lumMod val="95000"/>
                  </a:schemeClr>
                </a:solidFill>
              </a:rPr>
              <a:t>duduk</a:t>
            </a:r>
            <a:r>
              <a:rPr lang="en-US" i="1" dirty="0">
                <a:solidFill>
                  <a:schemeClr val="bg1">
                    <a:lumMod val="95000"/>
                  </a:schemeClr>
                </a:solidFill>
              </a:rPr>
              <a:t> di </a:t>
            </a:r>
            <a:r>
              <a:rPr lang="en-US" i="1" dirty="0" err="1">
                <a:solidFill>
                  <a:schemeClr val="bg1">
                    <a:lumMod val="95000"/>
                  </a:schemeClr>
                </a:solidFill>
              </a:rPr>
              <a:t>atas</a:t>
            </a:r>
            <a:r>
              <a:rPr lang="en-US" i="1" dirty="0">
                <a:solidFill>
                  <a:schemeClr val="bg1">
                    <a:lumMod val="95000"/>
                  </a:schemeClr>
                </a:solidFill>
              </a:rPr>
              <a:t> </a:t>
            </a:r>
            <a:r>
              <a:rPr lang="en-US" i="1" dirty="0" err="1">
                <a:solidFill>
                  <a:schemeClr val="bg1">
                    <a:lumMod val="95000"/>
                  </a:schemeClr>
                </a:solidFill>
              </a:rPr>
              <a:t>punggungnya</a:t>
            </a:r>
            <a:r>
              <a:rPr lang="en-US" i="1" dirty="0">
                <a:solidFill>
                  <a:schemeClr val="bg1">
                    <a:lumMod val="95000"/>
                  </a:schemeClr>
                </a:solidFill>
              </a:rPr>
              <a:t>. </a:t>
            </a:r>
            <a:r>
              <a:rPr lang="en-US" i="1" dirty="0" err="1">
                <a:solidFill>
                  <a:schemeClr val="bg1">
                    <a:lumMod val="95000"/>
                  </a:schemeClr>
                </a:solidFill>
              </a:rPr>
              <a:t>Kemudian</a:t>
            </a:r>
            <a:r>
              <a:rPr lang="en-US" i="1" dirty="0">
                <a:solidFill>
                  <a:schemeClr val="bg1">
                    <a:lumMod val="95000"/>
                  </a:schemeClr>
                </a:solidFill>
              </a:rPr>
              <a:t> </a:t>
            </a:r>
            <a:r>
              <a:rPr lang="en-US" i="1" dirty="0" err="1">
                <a:solidFill>
                  <a:schemeClr val="bg1">
                    <a:lumMod val="95000"/>
                  </a:schemeClr>
                </a:solidFill>
              </a:rPr>
              <a:t>jika</a:t>
            </a:r>
            <a:r>
              <a:rPr lang="en-US" i="1" dirty="0">
                <a:solidFill>
                  <a:schemeClr val="bg1">
                    <a:lumMod val="95000"/>
                  </a:schemeClr>
                </a:solidFill>
              </a:rPr>
              <a:t> </a:t>
            </a:r>
            <a:r>
              <a:rPr lang="en-US" i="1" dirty="0" err="1">
                <a:solidFill>
                  <a:schemeClr val="bg1">
                    <a:lumMod val="95000"/>
                  </a:schemeClr>
                </a:solidFill>
              </a:rPr>
              <a:t>kamu</a:t>
            </a:r>
            <a:r>
              <a:rPr lang="en-US" i="1" dirty="0">
                <a:solidFill>
                  <a:schemeClr val="bg1">
                    <a:lumMod val="95000"/>
                  </a:schemeClr>
                </a:solidFill>
              </a:rPr>
              <a:t> </a:t>
            </a:r>
            <a:r>
              <a:rPr lang="en-US" i="1" dirty="0" err="1">
                <a:solidFill>
                  <a:schemeClr val="bg1">
                    <a:lumMod val="95000"/>
                  </a:schemeClr>
                </a:solidFill>
              </a:rPr>
              <a:t>sudah</a:t>
            </a:r>
            <a:r>
              <a:rPr lang="en-US" i="1" dirty="0">
                <a:solidFill>
                  <a:schemeClr val="bg1">
                    <a:lumMod val="95000"/>
                  </a:schemeClr>
                </a:solidFill>
              </a:rPr>
              <a:t> </a:t>
            </a:r>
            <a:r>
              <a:rPr lang="en-US" i="1" dirty="0" err="1">
                <a:solidFill>
                  <a:schemeClr val="bg1">
                    <a:lumMod val="95000"/>
                  </a:schemeClr>
                </a:solidFill>
              </a:rPr>
              <a:t>duduk</a:t>
            </a:r>
            <a:r>
              <a:rPr lang="en-US" i="1" dirty="0">
                <a:solidFill>
                  <a:schemeClr val="bg1">
                    <a:lumMod val="95000"/>
                  </a:schemeClr>
                </a:solidFill>
              </a:rPr>
              <a:t> (di </a:t>
            </a:r>
            <a:r>
              <a:rPr lang="en-US" i="1" dirty="0" err="1">
                <a:solidFill>
                  <a:schemeClr val="bg1">
                    <a:lumMod val="95000"/>
                  </a:schemeClr>
                </a:solidFill>
              </a:rPr>
              <a:t>atas</a:t>
            </a:r>
            <a:r>
              <a:rPr lang="en-US" i="1" dirty="0">
                <a:solidFill>
                  <a:schemeClr val="bg1">
                    <a:lumMod val="95000"/>
                  </a:schemeClr>
                </a:solidFill>
              </a:rPr>
              <a:t> </a:t>
            </a:r>
            <a:r>
              <a:rPr lang="en-US" i="1" dirty="0" err="1">
                <a:solidFill>
                  <a:schemeClr val="bg1">
                    <a:lumMod val="95000"/>
                  </a:schemeClr>
                </a:solidFill>
              </a:rPr>
              <a:t>punggung</a:t>
            </a:r>
            <a:r>
              <a:rPr lang="en-US" i="1" dirty="0">
                <a:solidFill>
                  <a:schemeClr val="bg1">
                    <a:lumMod val="95000"/>
                  </a:schemeClr>
                </a:solidFill>
              </a:rPr>
              <a:t>)-</a:t>
            </a:r>
            <a:r>
              <a:rPr lang="en-US" i="1" dirty="0" err="1">
                <a:solidFill>
                  <a:schemeClr val="bg1">
                    <a:lumMod val="95000"/>
                  </a:schemeClr>
                </a:solidFill>
              </a:rPr>
              <a:t>nya</a:t>
            </a:r>
            <a:r>
              <a:rPr lang="en-US" i="1" dirty="0">
                <a:solidFill>
                  <a:schemeClr val="bg1">
                    <a:lumMod val="95000"/>
                  </a:schemeClr>
                </a:solidFill>
              </a:rPr>
              <a:t>, </a:t>
            </a:r>
            <a:r>
              <a:rPr lang="en-US" i="1" dirty="0" err="1">
                <a:solidFill>
                  <a:schemeClr val="bg1">
                    <a:lumMod val="95000"/>
                  </a:schemeClr>
                </a:solidFill>
              </a:rPr>
              <a:t>kamu</a:t>
            </a:r>
            <a:r>
              <a:rPr lang="en-US" i="1" dirty="0">
                <a:solidFill>
                  <a:schemeClr val="bg1">
                    <a:lumMod val="95000"/>
                  </a:schemeClr>
                </a:solidFill>
              </a:rPr>
              <a:t> </a:t>
            </a:r>
            <a:r>
              <a:rPr lang="en-US" i="1" dirty="0" err="1">
                <a:solidFill>
                  <a:schemeClr val="bg1">
                    <a:lumMod val="95000"/>
                  </a:schemeClr>
                </a:solidFill>
              </a:rPr>
              <a:t>akan</a:t>
            </a:r>
            <a:r>
              <a:rPr lang="en-US" i="1" dirty="0">
                <a:solidFill>
                  <a:schemeClr val="bg1">
                    <a:lumMod val="95000"/>
                  </a:schemeClr>
                </a:solidFill>
              </a:rPr>
              <a:t> </a:t>
            </a:r>
            <a:r>
              <a:rPr lang="en-US" i="1" dirty="0" err="1">
                <a:solidFill>
                  <a:schemeClr val="bg1">
                    <a:lumMod val="95000"/>
                  </a:schemeClr>
                </a:solidFill>
              </a:rPr>
              <a:t>mengingat</a:t>
            </a:r>
            <a:r>
              <a:rPr lang="en-US" i="1" dirty="0">
                <a:solidFill>
                  <a:schemeClr val="bg1">
                    <a:lumMod val="95000"/>
                  </a:schemeClr>
                </a:solidFill>
              </a:rPr>
              <a:t> </a:t>
            </a:r>
            <a:r>
              <a:rPr lang="en-US" i="1" dirty="0" err="1">
                <a:solidFill>
                  <a:schemeClr val="bg1">
                    <a:lumMod val="95000"/>
                  </a:schemeClr>
                </a:solidFill>
              </a:rPr>
              <a:t>nikmat</a:t>
            </a:r>
            <a:r>
              <a:rPr lang="en-US" i="1" dirty="0">
                <a:solidFill>
                  <a:schemeClr val="bg1">
                    <a:lumMod val="95000"/>
                  </a:schemeClr>
                </a:solidFill>
              </a:rPr>
              <a:t> </a:t>
            </a:r>
            <a:r>
              <a:rPr lang="en-US" i="1" dirty="0" err="1">
                <a:solidFill>
                  <a:schemeClr val="bg1">
                    <a:lumMod val="95000"/>
                  </a:schemeClr>
                </a:solidFill>
              </a:rPr>
              <a:t>Tuhanmu</a:t>
            </a:r>
            <a:r>
              <a:rPr lang="en-US" i="1" dirty="0">
                <a:solidFill>
                  <a:schemeClr val="bg1">
                    <a:lumMod val="95000"/>
                  </a:schemeClr>
                </a:solidFill>
              </a:rPr>
              <a:t> </a:t>
            </a:r>
            <a:r>
              <a:rPr lang="en-US" i="1" dirty="0" err="1">
                <a:solidFill>
                  <a:schemeClr val="bg1">
                    <a:lumMod val="95000"/>
                  </a:schemeClr>
                </a:solidFill>
              </a:rPr>
              <a:t>dan</a:t>
            </a:r>
            <a:r>
              <a:rPr lang="en-US" i="1" dirty="0">
                <a:solidFill>
                  <a:schemeClr val="bg1">
                    <a:lumMod val="95000"/>
                  </a:schemeClr>
                </a:solidFill>
              </a:rPr>
              <a:t> </a:t>
            </a:r>
            <a:r>
              <a:rPr lang="en-US" i="1" dirty="0" err="1">
                <a:solidFill>
                  <a:schemeClr val="bg1">
                    <a:lumMod val="95000"/>
                  </a:schemeClr>
                </a:solidFill>
              </a:rPr>
              <a:t>mengucapkan</a:t>
            </a:r>
            <a:r>
              <a:rPr lang="en-US" i="1" dirty="0">
                <a:solidFill>
                  <a:schemeClr val="bg1">
                    <a:lumMod val="95000"/>
                  </a:schemeClr>
                </a:solidFill>
              </a:rPr>
              <a:t>, “</a:t>
            </a:r>
            <a:r>
              <a:rPr lang="en-US" i="1" dirty="0" err="1">
                <a:solidFill>
                  <a:schemeClr val="bg1">
                    <a:lumMod val="95000"/>
                  </a:schemeClr>
                </a:solidFill>
              </a:rPr>
              <a:t>Mahasuci</a:t>
            </a:r>
            <a:r>
              <a:rPr lang="en-US" i="1" dirty="0">
                <a:solidFill>
                  <a:schemeClr val="bg1">
                    <a:lumMod val="95000"/>
                  </a:schemeClr>
                </a:solidFill>
              </a:rPr>
              <a:t> </a:t>
            </a:r>
            <a:r>
              <a:rPr lang="en-US" i="1" dirty="0" err="1">
                <a:solidFill>
                  <a:schemeClr val="bg1">
                    <a:lumMod val="95000"/>
                  </a:schemeClr>
                </a:solidFill>
              </a:rPr>
              <a:t>Zat</a:t>
            </a:r>
            <a:r>
              <a:rPr lang="en-US" i="1" dirty="0">
                <a:solidFill>
                  <a:schemeClr val="bg1">
                    <a:lumMod val="95000"/>
                  </a:schemeClr>
                </a:solidFill>
              </a:rPr>
              <a:t> yang </a:t>
            </a:r>
            <a:r>
              <a:rPr lang="en-US" i="1" dirty="0" err="1">
                <a:solidFill>
                  <a:schemeClr val="bg1">
                    <a:lumMod val="95000"/>
                  </a:schemeClr>
                </a:solidFill>
              </a:rPr>
              <a:t>telah</a:t>
            </a:r>
            <a:r>
              <a:rPr lang="en-US" i="1" dirty="0">
                <a:solidFill>
                  <a:schemeClr val="bg1">
                    <a:lumMod val="95000"/>
                  </a:schemeClr>
                </a:solidFill>
              </a:rPr>
              <a:t> </a:t>
            </a:r>
            <a:r>
              <a:rPr lang="en-US" i="1" dirty="0" err="1">
                <a:solidFill>
                  <a:schemeClr val="bg1">
                    <a:lumMod val="95000"/>
                  </a:schemeClr>
                </a:solidFill>
              </a:rPr>
              <a:t>menundukkan</a:t>
            </a:r>
            <a:r>
              <a:rPr lang="en-US" i="1" dirty="0">
                <a:solidFill>
                  <a:schemeClr val="bg1">
                    <a:lumMod val="95000"/>
                  </a:schemeClr>
                </a:solidFill>
              </a:rPr>
              <a:t> (</a:t>
            </a:r>
            <a:r>
              <a:rPr lang="en-US" i="1" dirty="0" err="1">
                <a:solidFill>
                  <a:schemeClr val="bg1">
                    <a:lumMod val="95000"/>
                  </a:schemeClr>
                </a:solidFill>
              </a:rPr>
              <a:t>semua</a:t>
            </a:r>
            <a:r>
              <a:rPr lang="en-US" i="1" dirty="0">
                <a:solidFill>
                  <a:schemeClr val="bg1">
                    <a:lumMod val="95000"/>
                  </a:schemeClr>
                </a:solidFill>
              </a:rPr>
              <a:t>) </a:t>
            </a:r>
            <a:r>
              <a:rPr lang="en-US" i="1" dirty="0" err="1">
                <a:solidFill>
                  <a:schemeClr val="bg1">
                    <a:lumMod val="95000"/>
                  </a:schemeClr>
                </a:solidFill>
              </a:rPr>
              <a:t>ini</a:t>
            </a:r>
            <a:r>
              <a:rPr lang="en-US" i="1" dirty="0">
                <a:solidFill>
                  <a:schemeClr val="bg1">
                    <a:lumMod val="95000"/>
                  </a:schemeClr>
                </a:solidFill>
              </a:rPr>
              <a:t> </a:t>
            </a:r>
            <a:r>
              <a:rPr lang="en-US" i="1" dirty="0" err="1">
                <a:solidFill>
                  <a:schemeClr val="bg1">
                    <a:lumMod val="95000"/>
                  </a:schemeClr>
                </a:solidFill>
              </a:rPr>
              <a:t>bagi</a:t>
            </a:r>
            <a:r>
              <a:rPr lang="en-US" i="1" dirty="0">
                <a:solidFill>
                  <a:schemeClr val="bg1">
                    <a:lumMod val="95000"/>
                  </a:schemeClr>
                </a:solidFill>
              </a:rPr>
              <a:t> kami, </a:t>
            </a:r>
            <a:r>
              <a:rPr lang="en-US" i="1" dirty="0" err="1">
                <a:solidFill>
                  <a:schemeClr val="bg1">
                    <a:lumMod val="95000"/>
                  </a:schemeClr>
                </a:solidFill>
              </a:rPr>
              <a:t>padahal</a:t>
            </a:r>
            <a:r>
              <a:rPr lang="en-US" i="1" dirty="0">
                <a:solidFill>
                  <a:schemeClr val="bg1">
                    <a:lumMod val="95000"/>
                  </a:schemeClr>
                </a:solidFill>
              </a:rPr>
              <a:t> kami </a:t>
            </a:r>
            <a:r>
              <a:rPr lang="en-US" i="1" dirty="0" err="1">
                <a:solidFill>
                  <a:schemeClr val="bg1">
                    <a:lumMod val="95000"/>
                  </a:schemeClr>
                </a:solidFill>
              </a:rPr>
              <a:t>sebelumnya</a:t>
            </a:r>
            <a:r>
              <a:rPr lang="en-US" i="1" dirty="0">
                <a:solidFill>
                  <a:schemeClr val="bg1">
                    <a:lumMod val="95000"/>
                  </a:schemeClr>
                </a:solidFill>
              </a:rPr>
              <a:t> </a:t>
            </a:r>
            <a:r>
              <a:rPr lang="en-US" i="1" dirty="0" err="1">
                <a:solidFill>
                  <a:schemeClr val="bg1">
                    <a:lumMod val="95000"/>
                  </a:schemeClr>
                </a:solidFill>
              </a:rPr>
              <a:t>tidak</a:t>
            </a:r>
            <a:r>
              <a:rPr lang="en-US" i="1" dirty="0">
                <a:solidFill>
                  <a:schemeClr val="bg1">
                    <a:lumMod val="95000"/>
                  </a:schemeClr>
                </a:solidFill>
              </a:rPr>
              <a:t> </a:t>
            </a:r>
            <a:r>
              <a:rPr lang="en-US" i="1" dirty="0" err="1">
                <a:solidFill>
                  <a:schemeClr val="bg1">
                    <a:lumMod val="95000"/>
                  </a:schemeClr>
                </a:solidFill>
              </a:rPr>
              <a:t>mampu</a:t>
            </a:r>
            <a:r>
              <a:rPr lang="en-US" i="1" dirty="0">
                <a:solidFill>
                  <a:schemeClr val="bg1">
                    <a:lumMod val="95000"/>
                  </a:schemeClr>
                </a:solidFill>
              </a:rPr>
              <a:t> </a:t>
            </a:r>
            <a:r>
              <a:rPr lang="en-US" i="1" dirty="0" err="1">
                <a:solidFill>
                  <a:schemeClr val="bg1">
                    <a:lumMod val="95000"/>
                  </a:schemeClr>
                </a:solidFill>
              </a:rPr>
              <a:t>menguasainya</a:t>
            </a:r>
            <a:r>
              <a:rPr lang="en-US" i="1" dirty="0">
                <a:solidFill>
                  <a:schemeClr val="bg1">
                    <a:lumMod val="95000"/>
                  </a:schemeClr>
                </a:solidFill>
              </a:rPr>
              <a:t>.” </a:t>
            </a:r>
            <a:r>
              <a:rPr lang="en-US" i="1" dirty="0" smtClean="0">
                <a:solidFill>
                  <a:schemeClr val="bg1">
                    <a:lumMod val="95000"/>
                  </a:schemeClr>
                </a:solidFill>
              </a:rPr>
              <a:t/>
            </a:r>
            <a:br>
              <a:rPr lang="en-US" i="1" dirty="0" smtClean="0">
                <a:solidFill>
                  <a:schemeClr val="bg1">
                    <a:lumMod val="95000"/>
                  </a:schemeClr>
                </a:solidFill>
              </a:rPr>
            </a:br>
            <a:r>
              <a:rPr lang="en-US" b="1" dirty="0" smtClean="0">
                <a:solidFill>
                  <a:schemeClr val="bg1">
                    <a:lumMod val="95000"/>
                  </a:schemeClr>
                </a:solidFill>
              </a:rPr>
              <a:t>(</a:t>
            </a:r>
            <a:r>
              <a:rPr lang="en-US" b="1" dirty="0">
                <a:solidFill>
                  <a:schemeClr val="bg1">
                    <a:lumMod val="95000"/>
                  </a:schemeClr>
                </a:solidFill>
              </a:rPr>
              <a:t>Q.S. </a:t>
            </a:r>
            <a:r>
              <a:rPr lang="en-US" b="1" dirty="0" err="1">
                <a:solidFill>
                  <a:schemeClr val="bg1">
                    <a:lumMod val="95000"/>
                  </a:schemeClr>
                </a:solidFill>
              </a:rPr>
              <a:t>Az-Zukhruf</a:t>
            </a:r>
            <a:r>
              <a:rPr lang="en-US" b="1" dirty="0">
                <a:solidFill>
                  <a:schemeClr val="bg1">
                    <a:lumMod val="95000"/>
                  </a:schemeClr>
                </a:solidFill>
              </a:rPr>
              <a:t>/43: 13)</a:t>
            </a:r>
            <a:endParaRPr lang="en-US" dirty="0">
              <a:solidFill>
                <a:schemeClr val="bg1">
                  <a:lumMod val="95000"/>
                </a:schemeClr>
              </a:solidFill>
            </a:endParaRPr>
          </a:p>
        </p:txBody>
      </p:sp>
      <p:sp>
        <p:nvSpPr>
          <p:cNvPr id="38" name="Title 35"/>
          <p:cNvSpPr txBox="1">
            <a:spLocks/>
          </p:cNvSpPr>
          <p:nvPr/>
        </p:nvSpPr>
        <p:spPr>
          <a:xfrm>
            <a:off x="5136107" y="3172594"/>
            <a:ext cx="116586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ar-SA" sz="6000" dirty="0">
                <a:solidFill>
                  <a:schemeClr val="bg1">
                    <a:lumMod val="95000"/>
                  </a:schemeClr>
                </a:solidFill>
                <a:latin typeface="Adobe Naskh Medium" panose="01010101010101010101" pitchFamily="50" charset="-78"/>
                <a:cs typeface="Adobe Naskh Medium" panose="01010101010101010101" pitchFamily="50" charset="-78"/>
              </a:rPr>
              <a:t>لِتَسْتَوٗا عَلٰى ظُهُوْرِهٖ ثُمَّ تَذْكُرُوْا نِعْمَةَ رَبِّكُمْ اِذَا اسْتَوَيْتُمْ عَلَيْهِ وَتَقُوْلُوْا سُبْحٰنَ الَّذِيْ سَخَّرَ لَنَا هٰذَا وَمَا كُنَّا لَهٗ مُقْرِنِيْنَۙ ١٣</a:t>
            </a:r>
            <a:endParaRPr lang="en-US" sz="6000" dirty="0">
              <a:solidFill>
                <a:schemeClr val="bg1">
                  <a:lumMod val="95000"/>
                </a:schemeClr>
              </a:solidFill>
              <a:latin typeface="Adobe Naskh Medium" panose="01010101010101010101" pitchFamily="50" charset="-78"/>
              <a:cs typeface="Adobe Naskh Medium" panose="01010101010101010101" pitchFamily="50" charset="-78"/>
            </a:endParaRPr>
          </a:p>
        </p:txBody>
      </p:sp>
    </p:spTree>
    <p:extLst>
      <p:ext uri="{BB962C8B-B14F-4D97-AF65-F5344CB8AC3E}">
        <p14:creationId xmlns:p14="http://schemas.microsoft.com/office/powerpoint/2010/main" val="18610496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AFD4E1"/>
        </a:solidFill>
        <a:effectLst/>
      </p:bgPr>
    </p:bg>
    <p:spTree>
      <p:nvGrpSpPr>
        <p:cNvPr id="1" name=""/>
        <p:cNvGrpSpPr/>
        <p:nvPr/>
      </p:nvGrpSpPr>
      <p:grpSpPr>
        <a:xfrm>
          <a:off x="0" y="0"/>
          <a:ext cx="0" cy="0"/>
          <a:chOff x="0" y="0"/>
          <a:chExt cx="0" cy="0"/>
        </a:xfrm>
      </p:grpSpPr>
      <p:sp>
        <p:nvSpPr>
          <p:cNvPr id="2" name="TextBox 2"/>
          <p:cNvSpPr txBox="1"/>
          <p:nvPr/>
        </p:nvSpPr>
        <p:spPr>
          <a:xfrm>
            <a:off x="2316936" y="2941884"/>
            <a:ext cx="15140340" cy="5663089"/>
          </a:xfrm>
          <a:prstGeom prst="rect">
            <a:avLst/>
          </a:prstGeom>
        </p:spPr>
        <p:txBody>
          <a:bodyPr wrap="square" lIns="0" tIns="0" rIns="0" bIns="0" rtlCol="0" anchor="t">
            <a:spAutoFit/>
          </a:bodyPr>
          <a:lstStyle/>
          <a:p>
            <a:pPr marL="269874" lvl="1"/>
            <a:r>
              <a:rPr lang="en-US" sz="4000" dirty="0">
                <a:latin typeface="Bitter Bold" panose="020B0604020202020204" charset="0"/>
              </a:rPr>
              <a:t>Lam </a:t>
            </a:r>
            <a:r>
              <a:rPr lang="en-US" sz="4000" dirty="0" err="1">
                <a:latin typeface="Bitter Bold" panose="020B0604020202020204" charset="0"/>
              </a:rPr>
              <a:t>jalalah</a:t>
            </a:r>
            <a:r>
              <a:rPr lang="en-US" sz="4000" dirty="0">
                <a:latin typeface="Bitter Bold" panose="020B0604020202020204" charset="0"/>
              </a:rPr>
              <a:t> </a:t>
            </a:r>
            <a:r>
              <a:rPr lang="en-US" sz="4000" dirty="0" err="1">
                <a:latin typeface="Bitter Bold" panose="020B0604020202020204" charset="0"/>
              </a:rPr>
              <a:t>adalah</a:t>
            </a:r>
            <a:r>
              <a:rPr lang="en-US" sz="4000" dirty="0">
                <a:latin typeface="Bitter Bold" panose="020B0604020202020204" charset="0"/>
              </a:rPr>
              <a:t> </a:t>
            </a:r>
            <a:r>
              <a:rPr lang="en-US" sz="4000" dirty="0" err="1">
                <a:latin typeface="Bitter Bold" panose="020B0604020202020204" charset="0"/>
              </a:rPr>
              <a:t>apabila</a:t>
            </a:r>
            <a:r>
              <a:rPr lang="en-US" sz="4000" dirty="0">
                <a:latin typeface="Bitter Bold" panose="020B0604020202020204" charset="0"/>
              </a:rPr>
              <a:t> </a:t>
            </a:r>
            <a:r>
              <a:rPr lang="en-US" sz="4000" dirty="0" err="1">
                <a:latin typeface="Bitter Bold" panose="020B0604020202020204" charset="0"/>
              </a:rPr>
              <a:t>ada</a:t>
            </a:r>
            <a:r>
              <a:rPr lang="en-US" sz="4000" dirty="0">
                <a:latin typeface="Bitter Bold" panose="020B0604020202020204" charset="0"/>
              </a:rPr>
              <a:t> </a:t>
            </a:r>
            <a:r>
              <a:rPr lang="en-US" sz="4000" dirty="0" err="1">
                <a:latin typeface="Bitter Bold" panose="020B0604020202020204" charset="0"/>
              </a:rPr>
              <a:t>huruf</a:t>
            </a:r>
            <a:r>
              <a:rPr lang="en-US" sz="4000" dirty="0">
                <a:latin typeface="Bitter Bold" panose="020B0604020202020204" charset="0"/>
              </a:rPr>
              <a:t> lam </a:t>
            </a:r>
            <a:r>
              <a:rPr lang="en-US" sz="4000" dirty="0" smtClean="0">
                <a:latin typeface="Bitter Bold" panose="020B0604020202020204" charset="0"/>
              </a:rPr>
              <a:t>(</a:t>
            </a:r>
            <a:r>
              <a:rPr lang="ar-SA" sz="4000" b="1" dirty="0" smtClean="0">
                <a:latin typeface="Adobe Naskh Medium" panose="01010101010101010101" pitchFamily="50" charset="-78"/>
                <a:cs typeface="Adobe Naskh Medium" panose="01010101010101010101" pitchFamily="50" charset="-78"/>
              </a:rPr>
              <a:t>ل</a:t>
            </a:r>
            <a:r>
              <a:rPr lang="en-US" sz="4000" dirty="0" smtClean="0">
                <a:latin typeface="Bitter Bold" panose="020B0604020202020204" charset="0"/>
              </a:rPr>
              <a:t>) </a:t>
            </a:r>
            <a:r>
              <a:rPr lang="en-US" sz="4000" dirty="0" err="1">
                <a:latin typeface="Bitter Bold" panose="020B0604020202020204" charset="0"/>
              </a:rPr>
              <a:t>dalam</a:t>
            </a:r>
            <a:r>
              <a:rPr lang="en-US" sz="4000" dirty="0">
                <a:latin typeface="Bitter Bold" panose="020B0604020202020204" charset="0"/>
              </a:rPr>
              <a:t> </a:t>
            </a:r>
            <a:r>
              <a:rPr lang="en-US" sz="4000" i="1" dirty="0" err="1">
                <a:latin typeface="Bitter Bold" panose="020B0604020202020204" charset="0"/>
              </a:rPr>
              <a:t>lafzul</a:t>
            </a:r>
            <a:r>
              <a:rPr lang="en-US" sz="4000" i="1" dirty="0">
                <a:latin typeface="Bitter Bold" panose="020B0604020202020204" charset="0"/>
              </a:rPr>
              <a:t> </a:t>
            </a:r>
            <a:r>
              <a:rPr lang="en-US" sz="4000" i="1" dirty="0" err="1" smtClean="0">
                <a:latin typeface="Bitter Bold" panose="020B0604020202020204" charset="0"/>
              </a:rPr>
              <a:t>jalalah</a:t>
            </a:r>
            <a:r>
              <a:rPr lang="en-US" sz="4000" i="1" dirty="0" smtClean="0">
                <a:latin typeface="Bitter Bold" panose="020B0604020202020204" charset="0"/>
              </a:rPr>
              <a:t> </a:t>
            </a:r>
            <a:r>
              <a:rPr lang="en-US" sz="4000" dirty="0" smtClean="0">
                <a:latin typeface="Bitter Bold" panose="020B0604020202020204" charset="0"/>
              </a:rPr>
              <a:t>(</a:t>
            </a:r>
            <a:r>
              <a:rPr lang="ar-SA" sz="4800" b="1" dirty="0" smtClean="0">
                <a:latin typeface="Adobe Naskh Medium" panose="01010101010101010101" pitchFamily="50" charset="-78"/>
                <a:cs typeface="Adobe Naskh Medium" panose="01010101010101010101" pitchFamily="50" charset="-78"/>
              </a:rPr>
              <a:t>اَللّهُ</a:t>
            </a:r>
            <a:r>
              <a:rPr lang="en-US" sz="4000" dirty="0" smtClean="0">
                <a:latin typeface="Bitter Bold" panose="020B0604020202020204" charset="0"/>
              </a:rPr>
              <a:t>) yang </a:t>
            </a:r>
            <a:r>
              <a:rPr lang="en-US" sz="4000" dirty="0" err="1">
                <a:latin typeface="Bitter Bold" panose="020B0604020202020204" charset="0"/>
              </a:rPr>
              <a:t>didahului</a:t>
            </a:r>
            <a:r>
              <a:rPr lang="en-US" sz="4000" dirty="0">
                <a:latin typeface="Bitter Bold" panose="020B0604020202020204" charset="0"/>
              </a:rPr>
              <a:t> </a:t>
            </a:r>
            <a:r>
              <a:rPr lang="en-US" sz="4000" dirty="0" err="1">
                <a:latin typeface="Bitter Bold" panose="020B0604020202020204" charset="0"/>
              </a:rPr>
              <a:t>oleh</a:t>
            </a:r>
            <a:r>
              <a:rPr lang="en-US" sz="4000" dirty="0">
                <a:latin typeface="Bitter Bold" panose="020B0604020202020204" charset="0"/>
              </a:rPr>
              <a:t> </a:t>
            </a:r>
            <a:r>
              <a:rPr lang="en-US" sz="4000" dirty="0" err="1">
                <a:latin typeface="Bitter Bold" panose="020B0604020202020204" charset="0"/>
              </a:rPr>
              <a:t>huruf</a:t>
            </a:r>
            <a:r>
              <a:rPr lang="en-US" sz="4000" dirty="0">
                <a:latin typeface="Bitter Bold" panose="020B0604020202020204" charset="0"/>
              </a:rPr>
              <a:t> </a:t>
            </a:r>
            <a:r>
              <a:rPr lang="en-US" sz="4000" dirty="0" err="1">
                <a:latin typeface="Bitter Bold" panose="020B0604020202020204" charset="0"/>
              </a:rPr>
              <a:t>dengan</a:t>
            </a:r>
            <a:r>
              <a:rPr lang="en-US" sz="4000" dirty="0">
                <a:latin typeface="Bitter Bold" panose="020B0604020202020204" charset="0"/>
              </a:rPr>
              <a:t> </a:t>
            </a:r>
            <a:r>
              <a:rPr lang="en-US" sz="4000" dirty="0" err="1">
                <a:latin typeface="Bitter Bold" panose="020B0604020202020204" charset="0"/>
              </a:rPr>
              <a:t>harakat</a:t>
            </a:r>
            <a:r>
              <a:rPr lang="en-US" sz="4000" dirty="0">
                <a:latin typeface="Bitter Bold" panose="020B0604020202020204" charset="0"/>
              </a:rPr>
              <a:t> </a:t>
            </a:r>
            <a:r>
              <a:rPr lang="en-US" sz="4000" dirty="0" err="1">
                <a:latin typeface="Bitter Bold" panose="020B0604020202020204" charset="0"/>
              </a:rPr>
              <a:t>fathah</a:t>
            </a:r>
            <a:r>
              <a:rPr lang="en-US" sz="4000" dirty="0">
                <a:latin typeface="Bitter Bold" panose="020B0604020202020204" charset="0"/>
              </a:rPr>
              <a:t> </a:t>
            </a:r>
            <a:r>
              <a:rPr lang="en-US" sz="4000" dirty="0" smtClean="0">
                <a:latin typeface="Bitter Bold" panose="020B0604020202020204" charset="0"/>
              </a:rPr>
              <a:t>(</a:t>
            </a:r>
            <a:r>
              <a:rPr lang="ar-SA" sz="4000" b="1" dirty="0" smtClean="0">
                <a:latin typeface="Adobe Naskh Medium" panose="01010101010101010101" pitchFamily="50" charset="-78"/>
                <a:cs typeface="Adobe Naskh Medium" panose="01010101010101010101" pitchFamily="50" charset="-78"/>
              </a:rPr>
              <a:t>ﹷ</a:t>
            </a:r>
            <a:r>
              <a:rPr lang="en-US" sz="4000" dirty="0" smtClean="0">
                <a:latin typeface="Bitter Bold" panose="020B0604020202020204" charset="0"/>
              </a:rPr>
              <a:t>), </a:t>
            </a:r>
            <a:r>
              <a:rPr lang="en-US" sz="4000" dirty="0" err="1">
                <a:latin typeface="Bitter Bold" panose="020B0604020202020204" charset="0"/>
              </a:rPr>
              <a:t>dammah</a:t>
            </a:r>
            <a:r>
              <a:rPr lang="en-US" sz="4000" dirty="0">
                <a:latin typeface="Bitter Bold" panose="020B0604020202020204" charset="0"/>
              </a:rPr>
              <a:t> </a:t>
            </a:r>
            <a:r>
              <a:rPr lang="en-US" sz="4000" dirty="0" smtClean="0">
                <a:latin typeface="Bitter Bold" panose="020B0604020202020204" charset="0"/>
              </a:rPr>
              <a:t>() </a:t>
            </a:r>
            <a:r>
              <a:rPr lang="en-US" sz="4000" dirty="0" err="1">
                <a:latin typeface="Bitter Bold" panose="020B0604020202020204" charset="0"/>
              </a:rPr>
              <a:t>atau</a:t>
            </a:r>
            <a:r>
              <a:rPr lang="en-US" sz="4000" dirty="0">
                <a:latin typeface="Bitter Bold" panose="020B0604020202020204" charset="0"/>
              </a:rPr>
              <a:t> </a:t>
            </a:r>
            <a:r>
              <a:rPr lang="en-US" sz="4000" dirty="0" err="1">
                <a:latin typeface="Bitter Bold" panose="020B0604020202020204" charset="0"/>
              </a:rPr>
              <a:t>kasrah</a:t>
            </a:r>
            <a:r>
              <a:rPr lang="en-US" sz="4000" dirty="0">
                <a:latin typeface="Bitter Bold" panose="020B0604020202020204" charset="0"/>
              </a:rPr>
              <a:t> </a:t>
            </a:r>
            <a:r>
              <a:rPr lang="en-US" sz="4000" dirty="0" smtClean="0">
                <a:latin typeface="Bitter Bold" panose="020B0604020202020204" charset="0"/>
              </a:rPr>
              <a:t>(</a:t>
            </a:r>
            <a:r>
              <a:rPr lang="en-US" sz="4000" dirty="0" smtClean="0">
                <a:latin typeface="Adobe Naskh Medium" panose="01010101010101010101" pitchFamily="50" charset="-78"/>
                <a:cs typeface="Adobe Naskh Medium" panose="01010101010101010101" pitchFamily="50" charset="-78"/>
              </a:rPr>
              <a:t>ِ-</a:t>
            </a:r>
            <a:r>
              <a:rPr lang="en-US" sz="4000" dirty="0" smtClean="0">
                <a:latin typeface="Bitter Bold" panose="020B0604020202020204" charset="0"/>
              </a:rPr>
              <a:t>). </a:t>
            </a:r>
            <a:r>
              <a:rPr lang="en-US" sz="4000" dirty="0">
                <a:latin typeface="Bitter Bold" panose="020B0604020202020204" charset="0"/>
              </a:rPr>
              <a:t>Cara </a:t>
            </a:r>
            <a:r>
              <a:rPr lang="en-US" sz="4000" dirty="0" err="1">
                <a:latin typeface="Bitter Bold" panose="020B0604020202020204" charset="0"/>
              </a:rPr>
              <a:t>membaca</a:t>
            </a:r>
            <a:r>
              <a:rPr lang="en-US" sz="4000" dirty="0">
                <a:latin typeface="Bitter Bold" panose="020B0604020202020204" charset="0"/>
              </a:rPr>
              <a:t> lam </a:t>
            </a:r>
            <a:r>
              <a:rPr lang="en-US" sz="4000" dirty="0" err="1">
                <a:latin typeface="Bitter Bold" panose="020B0604020202020204" charset="0"/>
              </a:rPr>
              <a:t>jalalah</a:t>
            </a:r>
            <a:r>
              <a:rPr lang="en-US" sz="4000" dirty="0">
                <a:latin typeface="Bitter Bold" panose="020B0604020202020204" charset="0"/>
              </a:rPr>
              <a:t> </a:t>
            </a:r>
            <a:r>
              <a:rPr lang="en-US" sz="4000" dirty="0" err="1">
                <a:latin typeface="Bitter Bold" panose="020B0604020202020204" charset="0"/>
              </a:rPr>
              <a:t>dibagi</a:t>
            </a:r>
            <a:r>
              <a:rPr lang="en-US" sz="4000" dirty="0">
                <a:latin typeface="Bitter Bold" panose="020B0604020202020204" charset="0"/>
              </a:rPr>
              <a:t> </a:t>
            </a:r>
            <a:r>
              <a:rPr lang="en-US" sz="4000" dirty="0" err="1">
                <a:latin typeface="Bitter Bold" panose="020B0604020202020204" charset="0"/>
              </a:rPr>
              <a:t>menjadi</a:t>
            </a:r>
            <a:r>
              <a:rPr lang="en-US" sz="4000" dirty="0">
                <a:latin typeface="Bitter Bold" panose="020B0604020202020204" charset="0"/>
              </a:rPr>
              <a:t> </a:t>
            </a:r>
            <a:r>
              <a:rPr lang="en-US" sz="4000" dirty="0" err="1">
                <a:latin typeface="Bitter Bold" panose="020B0604020202020204" charset="0"/>
              </a:rPr>
              <a:t>dua</a:t>
            </a:r>
            <a:r>
              <a:rPr lang="en-US" sz="4000" dirty="0">
                <a:latin typeface="Bitter Bold" panose="020B0604020202020204" charset="0"/>
              </a:rPr>
              <a:t> </a:t>
            </a:r>
            <a:r>
              <a:rPr lang="en-US" sz="4000" dirty="0" err="1" smtClean="0">
                <a:latin typeface="Bitter Bold" panose="020B0604020202020204" charset="0"/>
              </a:rPr>
              <a:t>yaitu</a:t>
            </a:r>
            <a:r>
              <a:rPr lang="en-US" sz="4000" dirty="0" smtClean="0">
                <a:latin typeface="Bitter Bold" panose="020B0604020202020204" charset="0"/>
              </a:rPr>
              <a:t> :</a:t>
            </a:r>
          </a:p>
          <a:p>
            <a:pPr marL="269874" lvl="1"/>
            <a:endParaRPr lang="en-US" sz="4000" dirty="0" smtClean="0">
              <a:latin typeface="Bitter Bold" panose="020B0604020202020204" charset="0"/>
            </a:endParaRPr>
          </a:p>
          <a:p>
            <a:pPr marL="784224" lvl="1" indent="-514350">
              <a:buAutoNum type="alphaLcPeriod"/>
            </a:pPr>
            <a:r>
              <a:rPr lang="en-US" sz="4000" dirty="0" err="1" smtClean="0">
                <a:latin typeface="Bitter Bold" panose="020B0604020202020204" charset="0"/>
              </a:rPr>
              <a:t>Tafkhim</a:t>
            </a:r>
            <a:r>
              <a:rPr lang="en-US" sz="4000" dirty="0" smtClean="0">
                <a:latin typeface="Bitter Bold" panose="020B0604020202020204" charset="0"/>
              </a:rPr>
              <a:t> (</a:t>
            </a:r>
            <a:r>
              <a:rPr lang="en-US" sz="4000" dirty="0" err="1" smtClean="0">
                <a:latin typeface="Bitter Bold" panose="020B0604020202020204" charset="0"/>
              </a:rPr>
              <a:t>tebal</a:t>
            </a:r>
            <a:r>
              <a:rPr lang="en-US" sz="4000" dirty="0" smtClean="0">
                <a:latin typeface="Bitter Bold" panose="020B0604020202020204" charset="0"/>
              </a:rPr>
              <a:t>), </a:t>
            </a:r>
            <a:r>
              <a:rPr lang="en-US" sz="4000" dirty="0" err="1" smtClean="0">
                <a:latin typeface="Bitter Bold" panose="020B0604020202020204" charset="0"/>
              </a:rPr>
              <a:t>contoh</a:t>
            </a:r>
            <a:r>
              <a:rPr lang="en-US" sz="4000" dirty="0" smtClean="0">
                <a:latin typeface="Bitter Bold" panose="020B0604020202020204" charset="0"/>
              </a:rPr>
              <a:t> : </a:t>
            </a:r>
            <a:r>
              <a:rPr lang="ar-SA" sz="6000" b="1" dirty="0">
                <a:latin typeface="Adobe Naskh Medium" panose="01010101010101010101" pitchFamily="50" charset="-78"/>
                <a:cs typeface="Adobe Naskh Medium" panose="01010101010101010101" pitchFamily="50" charset="-78"/>
              </a:rPr>
              <a:t>الَّلهـُمَّ</a:t>
            </a:r>
            <a:endParaRPr lang="en-US" sz="6000" b="1" dirty="0" smtClean="0">
              <a:latin typeface="Adobe Naskh Medium" panose="01010101010101010101" pitchFamily="50" charset="-78"/>
              <a:cs typeface="Adobe Naskh Medium" panose="01010101010101010101" pitchFamily="50" charset="-78"/>
            </a:endParaRPr>
          </a:p>
          <a:p>
            <a:pPr marL="269874" lvl="1"/>
            <a:endParaRPr lang="en-US" sz="4000" dirty="0" smtClean="0">
              <a:latin typeface="Bitter Bold" panose="020B0604020202020204" charset="0"/>
            </a:endParaRPr>
          </a:p>
          <a:p>
            <a:pPr marL="1012824" lvl="1" indent="-742950">
              <a:buFont typeface="+mj-lt"/>
              <a:buAutoNum type="alphaLcPeriod" startAt="2"/>
            </a:pPr>
            <a:r>
              <a:rPr lang="en-US" sz="4000" dirty="0" err="1" smtClean="0">
                <a:latin typeface="Bitter Bold" panose="020B0604020202020204" charset="0"/>
              </a:rPr>
              <a:t>Tarqiq</a:t>
            </a:r>
            <a:r>
              <a:rPr lang="en-US" sz="4000" dirty="0" smtClean="0">
                <a:latin typeface="Bitter Bold" panose="020B0604020202020204" charset="0"/>
              </a:rPr>
              <a:t> (tipis), </a:t>
            </a:r>
            <a:r>
              <a:rPr lang="en-US" sz="4000" dirty="0" err="1" smtClean="0">
                <a:latin typeface="Bitter Bold" panose="020B0604020202020204" charset="0"/>
              </a:rPr>
              <a:t>contoh</a:t>
            </a:r>
            <a:r>
              <a:rPr lang="en-US" sz="4000" dirty="0" smtClean="0">
                <a:latin typeface="Bitter Bold" panose="020B0604020202020204" charset="0"/>
              </a:rPr>
              <a:t> : </a:t>
            </a:r>
            <a:r>
              <a:rPr lang="ar-SA" sz="6000" b="1" dirty="0">
                <a:latin typeface="Adobe Naskh Medium" panose="01010101010101010101" pitchFamily="50" charset="-78"/>
                <a:cs typeface="Adobe Naskh Medium" panose="01010101010101010101" pitchFamily="50" charset="-78"/>
              </a:rPr>
              <a:t>بِسْمِ اللّٰ</a:t>
            </a:r>
            <a:endParaRPr lang="en-US" sz="6000" b="1" dirty="0">
              <a:latin typeface="Adobe Naskh Medium" panose="01010101010101010101" pitchFamily="50" charset="-78"/>
              <a:cs typeface="Adobe Naskh Medium" panose="01010101010101010101" pitchFamily="50" charset="-78"/>
            </a:endParaRPr>
          </a:p>
        </p:txBody>
      </p:sp>
      <p:sp>
        <p:nvSpPr>
          <p:cNvPr id="3" name="TextBox 3"/>
          <p:cNvSpPr txBox="1"/>
          <p:nvPr/>
        </p:nvSpPr>
        <p:spPr>
          <a:xfrm>
            <a:off x="1211064" y="655172"/>
            <a:ext cx="10447535" cy="1154162"/>
          </a:xfrm>
          <a:prstGeom prst="rect">
            <a:avLst/>
          </a:prstGeom>
        </p:spPr>
        <p:txBody>
          <a:bodyPr wrap="square" lIns="0" tIns="0" rIns="0" bIns="0" rtlCol="0" anchor="t">
            <a:spAutoFit/>
          </a:bodyPr>
          <a:lstStyle/>
          <a:p>
            <a:pPr marL="0" lvl="0" indent="0">
              <a:lnSpc>
                <a:spcPts val="9000"/>
              </a:lnSpc>
              <a:spcBef>
                <a:spcPct val="0"/>
              </a:spcBef>
            </a:pPr>
            <a:r>
              <a:rPr lang="en-US" sz="7500" dirty="0" err="1" smtClean="0">
                <a:solidFill>
                  <a:srgbClr val="1D5175"/>
                </a:solidFill>
                <a:latin typeface="Chunk Five"/>
              </a:rPr>
              <a:t>Bacaan</a:t>
            </a:r>
            <a:r>
              <a:rPr lang="en-US" sz="7500" dirty="0" smtClean="0">
                <a:solidFill>
                  <a:srgbClr val="1D5175"/>
                </a:solidFill>
                <a:latin typeface="Chunk Five"/>
              </a:rPr>
              <a:t> Lam </a:t>
            </a:r>
            <a:r>
              <a:rPr lang="en-US" sz="7500" dirty="0" err="1" smtClean="0">
                <a:solidFill>
                  <a:srgbClr val="1D5175"/>
                </a:solidFill>
                <a:latin typeface="Chunk Five"/>
              </a:rPr>
              <a:t>Jalalah</a:t>
            </a:r>
            <a:endParaRPr lang="en-US" sz="7500" dirty="0">
              <a:solidFill>
                <a:srgbClr val="1D5175"/>
              </a:solidFill>
              <a:latin typeface="Chunk Five"/>
            </a:endParaRPr>
          </a:p>
        </p:txBody>
      </p:sp>
      <p:grpSp>
        <p:nvGrpSpPr>
          <p:cNvPr id="4" name="Group 4"/>
          <p:cNvGrpSpPr/>
          <p:nvPr/>
        </p:nvGrpSpPr>
        <p:grpSpPr>
          <a:xfrm>
            <a:off x="15875000" y="124274"/>
            <a:ext cx="3984782" cy="2414204"/>
            <a:chOff x="0" y="0"/>
            <a:chExt cx="5313042" cy="3218938"/>
          </a:xfrm>
        </p:grpSpPr>
        <p:sp>
          <p:nvSpPr>
            <p:cNvPr id="5" name="AutoShape 5"/>
            <p:cNvSpPr/>
            <p:nvPr/>
          </p:nvSpPr>
          <p:spPr>
            <a:xfrm rot="-10800000">
              <a:off x="1587880" y="285354"/>
              <a:ext cx="3725162" cy="2933584"/>
            </a:xfrm>
            <a:prstGeom prst="rect">
              <a:avLst/>
            </a:prstGeom>
            <a:solidFill>
              <a:srgbClr val="F9943B"/>
            </a:solidFill>
          </p:spPr>
        </p:sp>
        <p:pic>
          <p:nvPicPr>
            <p:cNvPr id="6" name="Picture 6"/>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flipH="1">
              <a:off x="176059" y="285354"/>
              <a:ext cx="1466792" cy="2933584"/>
            </a:xfrm>
            <a:prstGeom prst="rect">
              <a:avLst/>
            </a:prstGeom>
          </p:spPr>
        </p:pic>
        <p:pic>
          <p:nvPicPr>
            <p:cNvPr id="7" name="Picture 7"/>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a:off x="0" y="0"/>
              <a:ext cx="1385984" cy="1380944"/>
            </a:xfrm>
            <a:prstGeom prst="rect">
              <a:avLst/>
            </a:prstGeom>
          </p:spPr>
        </p:pic>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flipH="1">
              <a:off x="1577366" y="0"/>
              <a:ext cx="1632880" cy="3218938"/>
            </a:xfrm>
            <a:prstGeom prst="rect">
              <a:avLst/>
            </a:prstGeom>
          </p:spPr>
        </p:pic>
      </p:grpSp>
      <p:grpSp>
        <p:nvGrpSpPr>
          <p:cNvPr id="9" name="Group 9"/>
          <p:cNvGrpSpPr/>
          <p:nvPr/>
        </p:nvGrpSpPr>
        <p:grpSpPr>
          <a:xfrm>
            <a:off x="-1525001" y="6680070"/>
            <a:ext cx="3874593" cy="2664853"/>
            <a:chOff x="0" y="0"/>
            <a:chExt cx="5166124" cy="3553138"/>
          </a:xfrm>
        </p:grpSpPr>
        <p:sp>
          <p:nvSpPr>
            <p:cNvPr id="10" name="AutoShape 10"/>
            <p:cNvSpPr/>
            <p:nvPr/>
          </p:nvSpPr>
          <p:spPr>
            <a:xfrm>
              <a:off x="0" y="666931"/>
              <a:ext cx="3665000" cy="2886207"/>
            </a:xfrm>
            <a:prstGeom prst="rect">
              <a:avLst/>
            </a:prstGeom>
            <a:solidFill>
              <a:srgbClr val="628060"/>
            </a:solidFill>
          </p:spPr>
        </p:sp>
        <p:pic>
          <p:nvPicPr>
            <p:cNvPr id="11" name="Picture 11"/>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rot="-10800000" flipH="1">
              <a:off x="3610917" y="666931"/>
              <a:ext cx="1443103" cy="2886207"/>
            </a:xfrm>
            <a:prstGeom prst="rect">
              <a:avLst/>
            </a:prstGeom>
          </p:spPr>
        </p:pic>
        <p:pic>
          <p:nvPicPr>
            <p:cNvPr id="12" name="Picture 12"/>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rot="5400000">
              <a:off x="1314362" y="971295"/>
              <a:ext cx="2886207" cy="2277479"/>
            </a:xfrm>
            <a:prstGeom prst="rect">
              <a:avLst/>
            </a:prstGeom>
          </p:spPr>
        </p:pic>
        <p:pic>
          <p:nvPicPr>
            <p:cNvPr id="13" name="Picture 13"/>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a:off x="3138983" y="0"/>
              <a:ext cx="1514444" cy="1514444"/>
            </a:xfrm>
            <a:prstGeom prst="rect">
              <a:avLst/>
            </a:prstGeom>
          </p:spPr>
        </p:pic>
        <p:pic>
          <p:nvPicPr>
            <p:cNvPr id="14" name="Picture 14"/>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a:off x="4299790" y="1081277"/>
              <a:ext cx="866334" cy="866334"/>
            </a:xfrm>
            <a:prstGeom prst="rect">
              <a:avLst/>
            </a:prstGeom>
          </p:spPr>
        </p:pic>
      </p:grpSp>
      <p:pic>
        <p:nvPicPr>
          <p:cNvPr id="15" name="Picture 14">
            <a:extLst>
              <a:ext uri="{FF2B5EF4-FFF2-40B4-BE49-F238E27FC236}">
                <a16:creationId xmlns:a16="http://schemas.microsoft.com/office/drawing/2014/main" id="{911311E0-3D3F-7E0F-96D9-D9D66EE79DD7}"/>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 y="9274190"/>
            <a:ext cx="18287999" cy="974710"/>
          </a:xfrm>
          <a:prstGeom prst="rect">
            <a:avLst/>
          </a:prstGeom>
        </p:spPr>
      </p:pic>
    </p:spTree>
    <p:extLst>
      <p:ext uri="{BB962C8B-B14F-4D97-AF65-F5344CB8AC3E}">
        <p14:creationId xmlns:p14="http://schemas.microsoft.com/office/powerpoint/2010/main" val="392188868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AFD4E1"/>
        </a:solidFill>
        <a:effectLst/>
      </p:bgPr>
    </p:bg>
    <p:spTree>
      <p:nvGrpSpPr>
        <p:cNvPr id="1" name=""/>
        <p:cNvGrpSpPr/>
        <p:nvPr/>
      </p:nvGrpSpPr>
      <p:grpSpPr>
        <a:xfrm>
          <a:off x="0" y="0"/>
          <a:ext cx="0" cy="0"/>
          <a:chOff x="0" y="0"/>
          <a:chExt cx="0" cy="0"/>
        </a:xfrm>
      </p:grpSpPr>
      <p:sp>
        <p:nvSpPr>
          <p:cNvPr id="2" name="TextBox 2"/>
          <p:cNvSpPr txBox="1"/>
          <p:nvPr/>
        </p:nvSpPr>
        <p:spPr>
          <a:xfrm>
            <a:off x="2263015" y="2200547"/>
            <a:ext cx="13761965" cy="6740307"/>
          </a:xfrm>
          <a:prstGeom prst="rect">
            <a:avLst/>
          </a:prstGeom>
        </p:spPr>
        <p:txBody>
          <a:bodyPr wrap="square" lIns="0" tIns="0" rIns="0" bIns="0" rtlCol="0" anchor="t">
            <a:spAutoFit/>
          </a:bodyPr>
          <a:lstStyle/>
          <a:p>
            <a:pPr marL="539749" lvl="1" indent="-269875">
              <a:buFont typeface="Arial"/>
              <a:buChar char="•"/>
            </a:pPr>
            <a:r>
              <a:rPr lang="en-US" sz="4400" b="1" dirty="0">
                <a:latin typeface="Bitter Bold" panose="020B0604020202020204" charset="0"/>
              </a:rPr>
              <a:t>Ra </a:t>
            </a:r>
            <a:r>
              <a:rPr lang="en-US" sz="4400" b="1" dirty="0" err="1">
                <a:latin typeface="Bitter Bold" panose="020B0604020202020204" charset="0"/>
              </a:rPr>
              <a:t>tafkhim</a:t>
            </a:r>
            <a:r>
              <a:rPr lang="en-US" sz="4400" b="1" dirty="0">
                <a:latin typeface="Bitter Bold" panose="020B0604020202020204" charset="0"/>
              </a:rPr>
              <a:t> (</a:t>
            </a:r>
            <a:r>
              <a:rPr lang="en-US" sz="4400" b="1" dirty="0" err="1">
                <a:latin typeface="Bitter Bold" panose="020B0604020202020204" charset="0"/>
              </a:rPr>
              <a:t>tebal</a:t>
            </a:r>
            <a:r>
              <a:rPr lang="en-US" sz="4400" b="1" dirty="0">
                <a:latin typeface="Bitter Bold" panose="020B0604020202020204" charset="0"/>
              </a:rPr>
              <a:t>) </a:t>
            </a:r>
            <a:endParaRPr lang="en-US" sz="4400" b="1" dirty="0" smtClean="0">
              <a:latin typeface="Bitter Bold" panose="020B0604020202020204" charset="0"/>
            </a:endParaRPr>
          </a:p>
          <a:p>
            <a:pPr marL="1084263" lvl="1" indent="-552450">
              <a:buFontTx/>
              <a:buChar char="-"/>
            </a:pPr>
            <a:r>
              <a:rPr lang="en-US" sz="3600" dirty="0" err="1" smtClean="0">
                <a:latin typeface="Bitter Bold" panose="020B0604020202020204" charset="0"/>
              </a:rPr>
              <a:t>Huruf</a:t>
            </a:r>
            <a:r>
              <a:rPr lang="en-US" sz="3600" dirty="0" smtClean="0">
                <a:latin typeface="Bitter Bold" panose="020B0604020202020204" charset="0"/>
              </a:rPr>
              <a:t> </a:t>
            </a:r>
            <a:r>
              <a:rPr lang="en-US" sz="3600" dirty="0" err="1">
                <a:latin typeface="Bitter Bold" panose="020B0604020202020204" charset="0"/>
              </a:rPr>
              <a:t>ra</a:t>
            </a:r>
            <a:r>
              <a:rPr lang="en-US" sz="3600" dirty="0">
                <a:latin typeface="Bitter Bold" panose="020B0604020202020204" charset="0"/>
              </a:rPr>
              <a:t> </a:t>
            </a:r>
            <a:r>
              <a:rPr lang="en-US" sz="3600" dirty="0" err="1">
                <a:latin typeface="Bitter Bold" panose="020B0604020202020204" charset="0"/>
              </a:rPr>
              <a:t>berharakat</a:t>
            </a:r>
            <a:r>
              <a:rPr lang="en-US" sz="3600" dirty="0">
                <a:latin typeface="Bitter Bold" panose="020B0604020202020204" charset="0"/>
              </a:rPr>
              <a:t> </a:t>
            </a:r>
            <a:r>
              <a:rPr lang="en-US" sz="3600" dirty="0" err="1" smtClean="0">
                <a:latin typeface="Bitter Bold" panose="020B0604020202020204" charset="0"/>
              </a:rPr>
              <a:t>fathah</a:t>
            </a:r>
            <a:endParaRPr lang="en-US" sz="3600" dirty="0">
              <a:latin typeface="Bitter Bold" panose="020B0604020202020204" charset="0"/>
            </a:endParaRPr>
          </a:p>
          <a:p>
            <a:pPr marL="531813" lvl="1"/>
            <a:r>
              <a:rPr lang="en-US" sz="3600" dirty="0" smtClean="0">
                <a:latin typeface="Bitter Bold" panose="020B0604020202020204" charset="0"/>
              </a:rPr>
              <a:t>	  </a:t>
            </a:r>
            <a:r>
              <a:rPr lang="en-US" sz="3600" dirty="0" err="1" smtClean="0">
                <a:latin typeface="Bitter Bold" panose="020B0604020202020204" charset="0"/>
              </a:rPr>
              <a:t>Contoh</a:t>
            </a:r>
            <a:r>
              <a:rPr lang="en-US" sz="3600" dirty="0" smtClean="0">
                <a:latin typeface="Bitter Bold" panose="020B0604020202020204" charset="0"/>
              </a:rPr>
              <a:t> : </a:t>
            </a:r>
            <a:r>
              <a:rPr lang="ar-SA" sz="5400" dirty="0" smtClean="0">
                <a:latin typeface="Adobe Naskh Medium" panose="01010101010101010101" pitchFamily="50" charset="-78"/>
                <a:cs typeface="Adobe Naskh Medium" panose="01010101010101010101" pitchFamily="50" charset="-78"/>
              </a:rPr>
              <a:t>رَبَّنَا</a:t>
            </a:r>
            <a:endParaRPr lang="en-US" sz="5400" dirty="0" smtClean="0">
              <a:latin typeface="Adobe Naskh Medium" panose="01010101010101010101" pitchFamily="50" charset="-78"/>
              <a:cs typeface="Adobe Naskh Medium" panose="01010101010101010101" pitchFamily="50" charset="-78"/>
            </a:endParaRPr>
          </a:p>
          <a:p>
            <a:pPr marL="1084263" lvl="1" indent="-552450">
              <a:buFontTx/>
              <a:buChar char="-"/>
            </a:pPr>
            <a:r>
              <a:rPr lang="en-US" sz="3600" dirty="0" err="1">
                <a:latin typeface="Bitter Bold" panose="020B0604020202020204" charset="0"/>
              </a:rPr>
              <a:t>Huruf</a:t>
            </a:r>
            <a:r>
              <a:rPr lang="en-US" sz="3600" dirty="0">
                <a:latin typeface="Bitter Bold" panose="020B0604020202020204" charset="0"/>
              </a:rPr>
              <a:t> </a:t>
            </a:r>
            <a:r>
              <a:rPr lang="en-US" sz="3600" dirty="0" err="1">
                <a:latin typeface="Bitter Bold" panose="020B0604020202020204" charset="0"/>
              </a:rPr>
              <a:t>ra</a:t>
            </a:r>
            <a:r>
              <a:rPr lang="en-US" sz="3600" dirty="0">
                <a:latin typeface="Bitter Bold" panose="020B0604020202020204" charset="0"/>
              </a:rPr>
              <a:t> </a:t>
            </a:r>
            <a:r>
              <a:rPr lang="en-US" sz="3600" dirty="0" err="1">
                <a:latin typeface="Bitter Bold" panose="020B0604020202020204" charset="0"/>
              </a:rPr>
              <a:t>berharakat</a:t>
            </a:r>
            <a:r>
              <a:rPr lang="en-US" sz="3600" dirty="0">
                <a:latin typeface="Bitter Bold" panose="020B0604020202020204" charset="0"/>
              </a:rPr>
              <a:t> </a:t>
            </a:r>
            <a:r>
              <a:rPr lang="en-US" sz="3600" dirty="0" err="1">
                <a:latin typeface="Bitter Bold" panose="020B0604020202020204" charset="0"/>
              </a:rPr>
              <a:t>dammah</a:t>
            </a:r>
            <a:r>
              <a:rPr lang="en-US" sz="3600" dirty="0">
                <a:latin typeface="Bitter Bold" panose="020B0604020202020204" charset="0"/>
              </a:rPr>
              <a:t> </a:t>
            </a:r>
            <a:endParaRPr lang="en-US" sz="3600" dirty="0" smtClean="0">
              <a:latin typeface="Bitter Bold" panose="020B0604020202020204" charset="0"/>
            </a:endParaRPr>
          </a:p>
          <a:p>
            <a:pPr marL="531813" lvl="1"/>
            <a:r>
              <a:rPr lang="en-US" sz="3600" dirty="0">
                <a:latin typeface="Bitter Bold" panose="020B0604020202020204" charset="0"/>
              </a:rPr>
              <a:t> </a:t>
            </a:r>
            <a:r>
              <a:rPr lang="en-US" sz="3600" dirty="0" smtClean="0">
                <a:latin typeface="Bitter Bold" panose="020B0604020202020204" charset="0"/>
              </a:rPr>
              <a:t>      </a:t>
            </a:r>
            <a:r>
              <a:rPr lang="en-US" sz="3600" dirty="0" err="1" smtClean="0">
                <a:latin typeface="Bitter Bold" panose="020B0604020202020204" charset="0"/>
              </a:rPr>
              <a:t>Contoh</a:t>
            </a:r>
            <a:r>
              <a:rPr lang="en-US" sz="3600" dirty="0" smtClean="0">
                <a:latin typeface="Bitter Bold" panose="020B0604020202020204" charset="0"/>
              </a:rPr>
              <a:t> : </a:t>
            </a:r>
            <a:r>
              <a:rPr lang="ar-SA" sz="4400" dirty="0" smtClean="0">
                <a:latin typeface="Adobe Naskh Medium" panose="01010101010101010101" pitchFamily="50" charset="-78"/>
                <a:cs typeface="Adobe Naskh Medium" panose="01010101010101010101" pitchFamily="50" charset="-78"/>
              </a:rPr>
              <a:t>يَسْتَغْفِرُونَ</a:t>
            </a:r>
            <a:endParaRPr lang="en-US" sz="4400" dirty="0" smtClean="0">
              <a:latin typeface="Adobe Naskh Medium" panose="01010101010101010101" pitchFamily="50" charset="-78"/>
              <a:cs typeface="Adobe Naskh Medium" panose="01010101010101010101" pitchFamily="50" charset="-78"/>
            </a:endParaRPr>
          </a:p>
          <a:p>
            <a:pPr marL="1084263" lvl="1" indent="-552450">
              <a:buFontTx/>
              <a:buChar char="-"/>
            </a:pPr>
            <a:r>
              <a:rPr lang="en-US" sz="3600" dirty="0" err="1" smtClean="0">
                <a:latin typeface="Bitter Bold" panose="020B0604020202020204" charset="0"/>
              </a:rPr>
              <a:t>Huruf</a:t>
            </a:r>
            <a:r>
              <a:rPr lang="en-US" sz="3600" dirty="0" smtClean="0">
                <a:latin typeface="Bitter Bold" panose="020B0604020202020204" charset="0"/>
              </a:rPr>
              <a:t> </a:t>
            </a:r>
            <a:r>
              <a:rPr lang="en-US" sz="3600" dirty="0" err="1" smtClean="0">
                <a:latin typeface="Bitter Bold" panose="020B0604020202020204" charset="0"/>
              </a:rPr>
              <a:t>ra</a:t>
            </a:r>
            <a:r>
              <a:rPr lang="en-US" sz="3600" dirty="0" smtClean="0">
                <a:latin typeface="Bitter Bold" panose="020B0604020202020204" charset="0"/>
              </a:rPr>
              <a:t> </a:t>
            </a:r>
            <a:r>
              <a:rPr lang="en-US" sz="3600" dirty="0" err="1" smtClean="0">
                <a:latin typeface="Bitter Bold" panose="020B0604020202020204" charset="0"/>
              </a:rPr>
              <a:t>berharakat</a:t>
            </a:r>
            <a:r>
              <a:rPr lang="en-US" sz="3600" dirty="0" smtClean="0">
                <a:latin typeface="Bitter Bold" panose="020B0604020202020204" charset="0"/>
              </a:rPr>
              <a:t> </a:t>
            </a:r>
            <a:r>
              <a:rPr lang="en-US" sz="3600" dirty="0" err="1" smtClean="0">
                <a:latin typeface="Bitter Bold" panose="020B0604020202020204" charset="0"/>
              </a:rPr>
              <a:t>sukun</a:t>
            </a:r>
            <a:r>
              <a:rPr lang="en-US" sz="3600" dirty="0" smtClean="0">
                <a:latin typeface="Bitter Bold" panose="020B0604020202020204" charset="0"/>
              </a:rPr>
              <a:t> yang </a:t>
            </a:r>
            <a:r>
              <a:rPr lang="en-US" sz="3600" dirty="0" err="1" smtClean="0">
                <a:latin typeface="Bitter Bold" panose="020B0604020202020204" charset="0"/>
              </a:rPr>
              <a:t>didahului</a:t>
            </a:r>
            <a:r>
              <a:rPr lang="en-US" sz="3600" dirty="0" smtClean="0">
                <a:latin typeface="Bitter Bold" panose="020B0604020202020204" charset="0"/>
              </a:rPr>
              <a:t> </a:t>
            </a:r>
            <a:r>
              <a:rPr lang="en-US" sz="3600" dirty="0" err="1" smtClean="0">
                <a:latin typeface="Bitter Bold" panose="020B0604020202020204" charset="0"/>
              </a:rPr>
              <a:t>huruf</a:t>
            </a:r>
            <a:r>
              <a:rPr lang="en-US" sz="3600" dirty="0" smtClean="0">
                <a:latin typeface="Bitter Bold" panose="020B0604020202020204" charset="0"/>
              </a:rPr>
              <a:t> </a:t>
            </a:r>
            <a:r>
              <a:rPr lang="en-US" sz="3600" dirty="0" err="1" smtClean="0">
                <a:latin typeface="Bitter Bold" panose="020B0604020202020204" charset="0"/>
              </a:rPr>
              <a:t>berharakat</a:t>
            </a:r>
            <a:r>
              <a:rPr lang="en-US" sz="3600" dirty="0" smtClean="0">
                <a:latin typeface="Bitter Bold" panose="020B0604020202020204" charset="0"/>
              </a:rPr>
              <a:t> </a:t>
            </a:r>
            <a:r>
              <a:rPr lang="en-US" sz="3600" dirty="0" err="1" smtClean="0">
                <a:latin typeface="Bitter Bold" panose="020B0604020202020204" charset="0"/>
              </a:rPr>
              <a:t>fathah</a:t>
            </a:r>
            <a:r>
              <a:rPr lang="en-US" sz="3600" dirty="0" smtClean="0">
                <a:latin typeface="Bitter Bold" panose="020B0604020202020204" charset="0"/>
              </a:rPr>
              <a:t> </a:t>
            </a:r>
            <a:r>
              <a:rPr lang="en-US" sz="3600" dirty="0" err="1" smtClean="0">
                <a:latin typeface="Bitter Bold" panose="020B0604020202020204" charset="0"/>
              </a:rPr>
              <a:t>atau</a:t>
            </a:r>
            <a:r>
              <a:rPr lang="en-US" sz="3600" dirty="0" smtClean="0">
                <a:latin typeface="Bitter Bold" panose="020B0604020202020204" charset="0"/>
              </a:rPr>
              <a:t> </a:t>
            </a:r>
            <a:r>
              <a:rPr lang="en-US" sz="3600" dirty="0" err="1" smtClean="0">
                <a:latin typeface="Bitter Bold" panose="020B0604020202020204" charset="0"/>
              </a:rPr>
              <a:t>dammah</a:t>
            </a:r>
            <a:r>
              <a:rPr lang="en-US" sz="3600" dirty="0" smtClean="0">
                <a:latin typeface="Bitter Bold" panose="020B0604020202020204" charset="0"/>
              </a:rPr>
              <a:t> </a:t>
            </a:r>
          </a:p>
          <a:p>
            <a:pPr marL="531813" lvl="1"/>
            <a:r>
              <a:rPr lang="en-US" sz="3600" dirty="0" smtClean="0">
                <a:latin typeface="Bitter Bold" panose="020B0604020202020204" charset="0"/>
              </a:rPr>
              <a:t>      </a:t>
            </a:r>
            <a:r>
              <a:rPr lang="en-US" sz="3600" dirty="0" err="1" smtClean="0">
                <a:latin typeface="Bitter Bold" panose="020B0604020202020204" charset="0"/>
              </a:rPr>
              <a:t>Contoh</a:t>
            </a:r>
            <a:r>
              <a:rPr lang="en-US" sz="3600" dirty="0" smtClean="0">
                <a:latin typeface="Bitter Bold" panose="020B0604020202020204" charset="0"/>
              </a:rPr>
              <a:t> : </a:t>
            </a:r>
            <a:r>
              <a:rPr lang="ar-SA" sz="4400" dirty="0" smtClean="0">
                <a:latin typeface="Adobe Naskh Medium" panose="01010101010101010101" pitchFamily="50" charset="-78"/>
                <a:cs typeface="Adobe Naskh Medium" panose="01010101010101010101" pitchFamily="50" charset="-78"/>
              </a:rPr>
              <a:t>يُرْزَقُونَ</a:t>
            </a:r>
            <a:endParaRPr lang="en-US" sz="4400" dirty="0" smtClean="0">
              <a:latin typeface="Adobe Naskh Medium" panose="01010101010101010101" pitchFamily="50" charset="-78"/>
              <a:cs typeface="Adobe Naskh Medium" panose="01010101010101010101" pitchFamily="50" charset="-78"/>
            </a:endParaRPr>
          </a:p>
          <a:p>
            <a:pPr marL="1084263" lvl="1" indent="-552450">
              <a:buFontTx/>
              <a:buChar char="-"/>
            </a:pPr>
            <a:r>
              <a:rPr lang="en-US" sz="3600" dirty="0" err="1" smtClean="0">
                <a:latin typeface="Bitter Bold" panose="020B0604020202020204" charset="0"/>
              </a:rPr>
              <a:t>Sebelum</a:t>
            </a:r>
            <a:r>
              <a:rPr lang="en-US" sz="3600" dirty="0" smtClean="0">
                <a:latin typeface="Bitter Bold" panose="020B0604020202020204" charset="0"/>
              </a:rPr>
              <a:t> </a:t>
            </a:r>
            <a:r>
              <a:rPr lang="en-US" sz="3600" dirty="0" err="1" smtClean="0">
                <a:latin typeface="Bitter Bold" panose="020B0604020202020204" charset="0"/>
              </a:rPr>
              <a:t>huruf</a:t>
            </a:r>
            <a:r>
              <a:rPr lang="en-US" sz="3600" dirty="0" smtClean="0">
                <a:latin typeface="Bitter Bold" panose="020B0604020202020204" charset="0"/>
              </a:rPr>
              <a:t> </a:t>
            </a:r>
            <a:r>
              <a:rPr lang="en-US" sz="3600" dirty="0" err="1" smtClean="0">
                <a:latin typeface="Bitter Bold" panose="020B0604020202020204" charset="0"/>
              </a:rPr>
              <a:t>ra</a:t>
            </a:r>
            <a:r>
              <a:rPr lang="en-US" sz="3600" dirty="0" smtClean="0">
                <a:latin typeface="Bitter Bold" panose="020B0604020202020204" charset="0"/>
              </a:rPr>
              <a:t> </a:t>
            </a:r>
            <a:r>
              <a:rPr lang="en-US" sz="3600" dirty="0" err="1" smtClean="0">
                <a:latin typeface="Bitter Bold" panose="020B0604020202020204" charset="0"/>
              </a:rPr>
              <a:t>berharakat</a:t>
            </a:r>
            <a:r>
              <a:rPr lang="en-US" sz="3600" dirty="0" smtClean="0">
                <a:latin typeface="Bitter Bold" panose="020B0604020202020204" charset="0"/>
              </a:rPr>
              <a:t> </a:t>
            </a:r>
            <a:r>
              <a:rPr lang="en-US" sz="3600" dirty="0" err="1" smtClean="0">
                <a:latin typeface="Bitter Bold" panose="020B0604020202020204" charset="0"/>
              </a:rPr>
              <a:t>sukun</a:t>
            </a:r>
            <a:r>
              <a:rPr lang="en-US" sz="3600" dirty="0" smtClean="0">
                <a:latin typeface="Bitter Bold" panose="020B0604020202020204" charset="0"/>
              </a:rPr>
              <a:t> </a:t>
            </a:r>
            <a:r>
              <a:rPr lang="en-US" sz="3600" dirty="0" err="1" smtClean="0">
                <a:latin typeface="Bitter Bold" panose="020B0604020202020204" charset="0"/>
              </a:rPr>
              <a:t>terdapat</a:t>
            </a:r>
            <a:r>
              <a:rPr lang="en-US" sz="3600" dirty="0" smtClean="0">
                <a:latin typeface="Bitter Bold" panose="020B0604020202020204" charset="0"/>
              </a:rPr>
              <a:t> </a:t>
            </a:r>
            <a:r>
              <a:rPr lang="en-US" sz="3600" dirty="0" err="1" smtClean="0">
                <a:latin typeface="Bitter Bold" panose="020B0604020202020204" charset="0"/>
              </a:rPr>
              <a:t>huruf</a:t>
            </a:r>
            <a:r>
              <a:rPr lang="en-US" sz="3600" dirty="0" smtClean="0">
                <a:latin typeface="Bitter Bold" panose="020B0604020202020204" charset="0"/>
              </a:rPr>
              <a:t> </a:t>
            </a:r>
            <a:r>
              <a:rPr lang="en-US" sz="3600" dirty="0" err="1" smtClean="0">
                <a:latin typeface="Bitter Bold" panose="020B0604020202020204" charset="0"/>
              </a:rPr>
              <a:t>berharakat</a:t>
            </a:r>
            <a:r>
              <a:rPr lang="en-US" sz="3600" dirty="0" smtClean="0">
                <a:latin typeface="Bitter Bold" panose="020B0604020202020204" charset="0"/>
              </a:rPr>
              <a:t> </a:t>
            </a:r>
            <a:r>
              <a:rPr lang="en-US" sz="3600" dirty="0" err="1" smtClean="0">
                <a:latin typeface="Bitter Bold" panose="020B0604020202020204" charset="0"/>
              </a:rPr>
              <a:t>kasrah</a:t>
            </a:r>
            <a:r>
              <a:rPr lang="en-US" sz="3600" dirty="0" smtClean="0">
                <a:latin typeface="Bitter Bold" panose="020B0604020202020204" charset="0"/>
              </a:rPr>
              <a:t> </a:t>
            </a:r>
            <a:r>
              <a:rPr lang="en-US" sz="3600" dirty="0" err="1" smtClean="0">
                <a:latin typeface="Bitter Bold" panose="020B0604020202020204" charset="0"/>
              </a:rPr>
              <a:t>bukan</a:t>
            </a:r>
            <a:r>
              <a:rPr lang="en-US" sz="3600" dirty="0" smtClean="0">
                <a:latin typeface="Bitter Bold" panose="020B0604020202020204" charset="0"/>
              </a:rPr>
              <a:t> </a:t>
            </a:r>
            <a:r>
              <a:rPr lang="en-US" sz="3600" dirty="0" err="1" smtClean="0">
                <a:latin typeface="Bitter Bold" panose="020B0604020202020204" charset="0"/>
              </a:rPr>
              <a:t>asli</a:t>
            </a:r>
            <a:r>
              <a:rPr lang="en-US" sz="3600" dirty="0" smtClean="0">
                <a:latin typeface="Bitter Bold" panose="020B0604020202020204" charset="0"/>
              </a:rPr>
              <a:t> </a:t>
            </a:r>
          </a:p>
          <a:p>
            <a:pPr marL="531813" lvl="1"/>
            <a:r>
              <a:rPr lang="en-US" sz="3600" dirty="0" smtClean="0">
                <a:latin typeface="Bitter Bold" panose="020B0604020202020204" charset="0"/>
              </a:rPr>
              <a:t>      </a:t>
            </a:r>
            <a:r>
              <a:rPr lang="en-US" sz="3600" dirty="0" err="1" smtClean="0">
                <a:latin typeface="Bitter Bold" panose="020B0604020202020204" charset="0"/>
              </a:rPr>
              <a:t>Contoh</a:t>
            </a:r>
            <a:r>
              <a:rPr lang="en-US" sz="3600" dirty="0" smtClean="0">
                <a:latin typeface="Bitter Bold" panose="020B0604020202020204" charset="0"/>
              </a:rPr>
              <a:t> :</a:t>
            </a:r>
          </a:p>
        </p:txBody>
      </p:sp>
      <p:sp>
        <p:nvSpPr>
          <p:cNvPr id="3" name="TextBox 3"/>
          <p:cNvSpPr txBox="1"/>
          <p:nvPr/>
        </p:nvSpPr>
        <p:spPr>
          <a:xfrm>
            <a:off x="1211065" y="655172"/>
            <a:ext cx="9317778" cy="1154162"/>
          </a:xfrm>
          <a:prstGeom prst="rect">
            <a:avLst/>
          </a:prstGeom>
        </p:spPr>
        <p:txBody>
          <a:bodyPr lIns="0" tIns="0" rIns="0" bIns="0" rtlCol="0" anchor="t">
            <a:spAutoFit/>
          </a:bodyPr>
          <a:lstStyle/>
          <a:p>
            <a:pPr marL="0" lvl="0" indent="0">
              <a:lnSpc>
                <a:spcPts val="9000"/>
              </a:lnSpc>
              <a:spcBef>
                <a:spcPct val="0"/>
              </a:spcBef>
            </a:pPr>
            <a:r>
              <a:rPr lang="en-US" sz="7500" dirty="0" err="1" smtClean="0">
                <a:solidFill>
                  <a:srgbClr val="1D5175"/>
                </a:solidFill>
                <a:latin typeface="Chunk Five"/>
              </a:rPr>
              <a:t>Bacaan</a:t>
            </a:r>
            <a:r>
              <a:rPr lang="en-US" sz="7500" dirty="0" smtClean="0">
                <a:solidFill>
                  <a:srgbClr val="1D5175"/>
                </a:solidFill>
                <a:latin typeface="Chunk Five"/>
              </a:rPr>
              <a:t> Ra</a:t>
            </a:r>
            <a:endParaRPr lang="en-US" sz="7500" dirty="0">
              <a:solidFill>
                <a:srgbClr val="1D5175"/>
              </a:solidFill>
              <a:latin typeface="Chunk Five"/>
            </a:endParaRPr>
          </a:p>
        </p:txBody>
      </p:sp>
      <p:grpSp>
        <p:nvGrpSpPr>
          <p:cNvPr id="4" name="Group 4"/>
          <p:cNvGrpSpPr/>
          <p:nvPr/>
        </p:nvGrpSpPr>
        <p:grpSpPr>
          <a:xfrm>
            <a:off x="15875000" y="773626"/>
            <a:ext cx="3984782" cy="2414204"/>
            <a:chOff x="0" y="0"/>
            <a:chExt cx="5313042" cy="3218938"/>
          </a:xfrm>
        </p:grpSpPr>
        <p:sp>
          <p:nvSpPr>
            <p:cNvPr id="5" name="AutoShape 5"/>
            <p:cNvSpPr/>
            <p:nvPr/>
          </p:nvSpPr>
          <p:spPr>
            <a:xfrm rot="-10800000">
              <a:off x="1587880" y="285354"/>
              <a:ext cx="3725162" cy="2933584"/>
            </a:xfrm>
            <a:prstGeom prst="rect">
              <a:avLst/>
            </a:prstGeom>
            <a:solidFill>
              <a:srgbClr val="F9943B"/>
            </a:solidFill>
          </p:spPr>
        </p:sp>
        <p:pic>
          <p:nvPicPr>
            <p:cNvPr id="6" name="Picture 6"/>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flipH="1">
              <a:off x="176059" y="285354"/>
              <a:ext cx="1466792" cy="2933584"/>
            </a:xfrm>
            <a:prstGeom prst="rect">
              <a:avLst/>
            </a:prstGeom>
          </p:spPr>
        </p:pic>
        <p:pic>
          <p:nvPicPr>
            <p:cNvPr id="7" name="Picture 7"/>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a:off x="0" y="0"/>
              <a:ext cx="1385984" cy="1380944"/>
            </a:xfrm>
            <a:prstGeom prst="rect">
              <a:avLst/>
            </a:prstGeom>
          </p:spPr>
        </p:pic>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flipH="1">
              <a:off x="1577366" y="0"/>
              <a:ext cx="1632880" cy="3218938"/>
            </a:xfrm>
            <a:prstGeom prst="rect">
              <a:avLst/>
            </a:prstGeom>
          </p:spPr>
        </p:pic>
      </p:grpSp>
      <p:grpSp>
        <p:nvGrpSpPr>
          <p:cNvPr id="9" name="Group 9"/>
          <p:cNvGrpSpPr/>
          <p:nvPr/>
        </p:nvGrpSpPr>
        <p:grpSpPr>
          <a:xfrm>
            <a:off x="-1525001" y="6680070"/>
            <a:ext cx="3874593" cy="2664853"/>
            <a:chOff x="0" y="0"/>
            <a:chExt cx="5166124" cy="3553138"/>
          </a:xfrm>
        </p:grpSpPr>
        <p:sp>
          <p:nvSpPr>
            <p:cNvPr id="10" name="AutoShape 10"/>
            <p:cNvSpPr/>
            <p:nvPr/>
          </p:nvSpPr>
          <p:spPr>
            <a:xfrm>
              <a:off x="0" y="666931"/>
              <a:ext cx="3665000" cy="2886207"/>
            </a:xfrm>
            <a:prstGeom prst="rect">
              <a:avLst/>
            </a:prstGeom>
            <a:solidFill>
              <a:srgbClr val="628060"/>
            </a:solidFill>
          </p:spPr>
        </p:sp>
        <p:pic>
          <p:nvPicPr>
            <p:cNvPr id="11" name="Picture 11"/>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rot="-10800000" flipH="1">
              <a:off x="3610917" y="666931"/>
              <a:ext cx="1443103" cy="2886207"/>
            </a:xfrm>
            <a:prstGeom prst="rect">
              <a:avLst/>
            </a:prstGeom>
          </p:spPr>
        </p:pic>
        <p:pic>
          <p:nvPicPr>
            <p:cNvPr id="12" name="Picture 12"/>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rot="5400000">
              <a:off x="1314362" y="971295"/>
              <a:ext cx="2886207" cy="2277479"/>
            </a:xfrm>
            <a:prstGeom prst="rect">
              <a:avLst/>
            </a:prstGeom>
          </p:spPr>
        </p:pic>
        <p:pic>
          <p:nvPicPr>
            <p:cNvPr id="13" name="Picture 13"/>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a:off x="3138983" y="0"/>
              <a:ext cx="1514444" cy="1514444"/>
            </a:xfrm>
            <a:prstGeom prst="rect">
              <a:avLst/>
            </a:prstGeom>
          </p:spPr>
        </p:pic>
        <p:pic>
          <p:nvPicPr>
            <p:cNvPr id="14" name="Picture 14"/>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a:off x="4299790" y="1081277"/>
              <a:ext cx="866334" cy="866334"/>
            </a:xfrm>
            <a:prstGeom prst="rect">
              <a:avLst/>
            </a:prstGeom>
          </p:spPr>
        </p:pic>
      </p:grpSp>
      <p:pic>
        <p:nvPicPr>
          <p:cNvPr id="15" name="Picture 14">
            <a:extLst>
              <a:ext uri="{FF2B5EF4-FFF2-40B4-BE49-F238E27FC236}">
                <a16:creationId xmlns:a16="http://schemas.microsoft.com/office/drawing/2014/main" id="{911311E0-3D3F-7E0F-96D9-D9D66EE79DD7}"/>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 y="9274190"/>
            <a:ext cx="18287999" cy="97471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AFD4E1"/>
        </a:solidFill>
        <a:effectLst/>
      </p:bgPr>
    </p:bg>
    <p:spTree>
      <p:nvGrpSpPr>
        <p:cNvPr id="1" name=""/>
        <p:cNvGrpSpPr/>
        <p:nvPr/>
      </p:nvGrpSpPr>
      <p:grpSpPr>
        <a:xfrm>
          <a:off x="0" y="0"/>
          <a:ext cx="0" cy="0"/>
          <a:chOff x="0" y="0"/>
          <a:chExt cx="0" cy="0"/>
        </a:xfrm>
      </p:grpSpPr>
      <p:sp>
        <p:nvSpPr>
          <p:cNvPr id="2" name="TextBox 2"/>
          <p:cNvSpPr txBox="1"/>
          <p:nvPr/>
        </p:nvSpPr>
        <p:spPr>
          <a:xfrm>
            <a:off x="2218287" y="2279330"/>
            <a:ext cx="14033407" cy="6524863"/>
          </a:xfrm>
          <a:prstGeom prst="rect">
            <a:avLst/>
          </a:prstGeom>
        </p:spPr>
        <p:txBody>
          <a:bodyPr wrap="square" lIns="0" tIns="0" rIns="0" bIns="0" rtlCol="0" anchor="t">
            <a:spAutoFit/>
          </a:bodyPr>
          <a:lstStyle/>
          <a:p>
            <a:pPr marL="539749" lvl="1" indent="-269875">
              <a:buFont typeface="Arial"/>
              <a:buChar char="•"/>
            </a:pPr>
            <a:r>
              <a:rPr lang="en-US" sz="4400" dirty="0">
                <a:latin typeface="Bitter Bold" panose="020B0604020202020204" charset="0"/>
              </a:rPr>
              <a:t>Ra </a:t>
            </a:r>
            <a:r>
              <a:rPr lang="en-US" sz="4400" dirty="0" err="1">
                <a:latin typeface="Bitter Bold" panose="020B0604020202020204" charset="0"/>
              </a:rPr>
              <a:t>tarqiq</a:t>
            </a:r>
            <a:r>
              <a:rPr lang="en-US" sz="4400" dirty="0">
                <a:latin typeface="Bitter Bold" panose="020B0604020202020204" charset="0"/>
              </a:rPr>
              <a:t> (tipis) </a:t>
            </a:r>
          </a:p>
          <a:p>
            <a:pPr marL="727074" lvl="1" indent="-457200">
              <a:buFontTx/>
              <a:buChar char="-"/>
            </a:pPr>
            <a:r>
              <a:rPr lang="en-US" sz="3600" dirty="0" err="1">
                <a:latin typeface="Bitter Bold" panose="020B0604020202020204" charset="0"/>
              </a:rPr>
              <a:t>Semua</a:t>
            </a:r>
            <a:r>
              <a:rPr lang="en-US" sz="3600" dirty="0">
                <a:latin typeface="Bitter Bold" panose="020B0604020202020204" charset="0"/>
              </a:rPr>
              <a:t> </a:t>
            </a:r>
            <a:r>
              <a:rPr lang="en-US" sz="3600" dirty="0" err="1">
                <a:latin typeface="Bitter Bold" panose="020B0604020202020204" charset="0"/>
              </a:rPr>
              <a:t>huruf</a:t>
            </a:r>
            <a:r>
              <a:rPr lang="en-US" sz="3600" dirty="0">
                <a:latin typeface="Bitter Bold" panose="020B0604020202020204" charset="0"/>
              </a:rPr>
              <a:t> </a:t>
            </a:r>
            <a:r>
              <a:rPr lang="en-US" sz="3600" dirty="0" err="1">
                <a:latin typeface="Bitter Bold" panose="020B0604020202020204" charset="0"/>
              </a:rPr>
              <a:t>ra</a:t>
            </a:r>
            <a:r>
              <a:rPr lang="en-US" sz="3600" dirty="0">
                <a:latin typeface="Bitter Bold" panose="020B0604020202020204" charset="0"/>
              </a:rPr>
              <a:t> yang </a:t>
            </a:r>
            <a:r>
              <a:rPr lang="en-US" sz="3600" dirty="0" err="1">
                <a:latin typeface="Bitter Bold" panose="020B0604020202020204" charset="0"/>
              </a:rPr>
              <a:t>berharakat</a:t>
            </a:r>
            <a:r>
              <a:rPr lang="en-US" sz="3600" dirty="0">
                <a:latin typeface="Bitter Bold" panose="020B0604020202020204" charset="0"/>
              </a:rPr>
              <a:t> </a:t>
            </a:r>
            <a:r>
              <a:rPr lang="en-US" sz="3600" dirty="0" err="1">
                <a:latin typeface="Bitter Bold" panose="020B0604020202020204" charset="0"/>
              </a:rPr>
              <a:t>kasrah</a:t>
            </a:r>
            <a:r>
              <a:rPr lang="en-US" sz="3600" dirty="0">
                <a:latin typeface="Bitter Bold" panose="020B0604020202020204" charset="0"/>
              </a:rPr>
              <a:t>, </a:t>
            </a:r>
            <a:r>
              <a:rPr lang="en-US" sz="3600" dirty="0" err="1">
                <a:latin typeface="Bitter Bold" panose="020B0604020202020204" charset="0"/>
              </a:rPr>
              <a:t>baik</a:t>
            </a:r>
            <a:r>
              <a:rPr lang="en-US" sz="3600" dirty="0">
                <a:latin typeface="Bitter Bold" panose="020B0604020202020204" charset="0"/>
              </a:rPr>
              <a:t> di </a:t>
            </a:r>
            <a:r>
              <a:rPr lang="en-US" sz="3600" dirty="0" err="1">
                <a:latin typeface="Bitter Bold" panose="020B0604020202020204" charset="0"/>
              </a:rPr>
              <a:t>depan</a:t>
            </a:r>
            <a:r>
              <a:rPr lang="en-US" sz="3600" dirty="0">
                <a:latin typeface="Bitter Bold" panose="020B0604020202020204" charset="0"/>
              </a:rPr>
              <a:t>, </a:t>
            </a:r>
            <a:r>
              <a:rPr lang="en-US" sz="3600" dirty="0" err="1">
                <a:latin typeface="Bitter Bold" panose="020B0604020202020204" charset="0"/>
              </a:rPr>
              <a:t>tengah</a:t>
            </a:r>
            <a:r>
              <a:rPr lang="en-US" sz="3600" dirty="0">
                <a:latin typeface="Bitter Bold" panose="020B0604020202020204" charset="0"/>
              </a:rPr>
              <a:t> </a:t>
            </a:r>
            <a:r>
              <a:rPr lang="en-US" sz="3600" dirty="0" err="1">
                <a:latin typeface="Bitter Bold" panose="020B0604020202020204" charset="0"/>
              </a:rPr>
              <a:t>maupun</a:t>
            </a:r>
            <a:r>
              <a:rPr lang="en-US" sz="3600" dirty="0">
                <a:latin typeface="Bitter Bold" panose="020B0604020202020204" charset="0"/>
              </a:rPr>
              <a:t> di </a:t>
            </a:r>
            <a:r>
              <a:rPr lang="en-US" sz="3600" dirty="0" err="1">
                <a:latin typeface="Bitter Bold" panose="020B0604020202020204" charset="0"/>
              </a:rPr>
              <a:t>akhir</a:t>
            </a:r>
            <a:r>
              <a:rPr lang="en-US" sz="3600" dirty="0">
                <a:latin typeface="Bitter Bold" panose="020B0604020202020204" charset="0"/>
              </a:rPr>
              <a:t> </a:t>
            </a:r>
            <a:r>
              <a:rPr lang="en-US" sz="3600" dirty="0" smtClean="0">
                <a:latin typeface="Bitter Bold" panose="020B0604020202020204" charset="0"/>
              </a:rPr>
              <a:t>kata</a:t>
            </a:r>
            <a:endParaRPr lang="en-US" sz="3600" dirty="0">
              <a:latin typeface="Bitter Bold" panose="020B0604020202020204" charset="0"/>
            </a:endParaRPr>
          </a:p>
          <a:p>
            <a:pPr marL="269874" lvl="1"/>
            <a:r>
              <a:rPr lang="en-US" sz="3600" dirty="0">
                <a:latin typeface="Bitter Bold" panose="020B0604020202020204" charset="0"/>
              </a:rPr>
              <a:t> </a:t>
            </a:r>
            <a:r>
              <a:rPr lang="en-US" sz="3600" dirty="0" smtClean="0">
                <a:latin typeface="Bitter Bold" panose="020B0604020202020204" charset="0"/>
              </a:rPr>
              <a:t>    </a:t>
            </a:r>
            <a:r>
              <a:rPr lang="en-US" sz="3600" dirty="0" err="1" smtClean="0">
                <a:latin typeface="Bitter Bold" panose="020B0604020202020204" charset="0"/>
              </a:rPr>
              <a:t>Contoh</a:t>
            </a:r>
            <a:r>
              <a:rPr lang="en-US" sz="3600" dirty="0" smtClean="0">
                <a:latin typeface="Bitter Bold" panose="020B0604020202020204" charset="0"/>
              </a:rPr>
              <a:t> :</a:t>
            </a:r>
            <a:r>
              <a:rPr lang="en-US" sz="4400" dirty="0" smtClean="0">
                <a:latin typeface="Adobe Naskh Medium" panose="01010101010101010101" pitchFamily="50" charset="-78"/>
                <a:cs typeface="Adobe Naskh Medium" panose="01010101010101010101" pitchFamily="50" charset="-78"/>
              </a:rPr>
              <a:t> </a:t>
            </a:r>
            <a:r>
              <a:rPr lang="ar-SA" sz="4400" dirty="0" smtClean="0">
                <a:latin typeface="Adobe Naskh Medium" panose="01010101010101010101" pitchFamily="50" charset="-78"/>
                <a:cs typeface="Adobe Naskh Medium" panose="01010101010101010101" pitchFamily="50" charset="-78"/>
              </a:rPr>
              <a:t>رِجَالًا</a:t>
            </a:r>
            <a:endParaRPr lang="en-US" sz="4400" dirty="0" smtClean="0">
              <a:latin typeface="Adobe Naskh Medium" panose="01010101010101010101" pitchFamily="50" charset="-78"/>
              <a:cs typeface="Adobe Naskh Medium" panose="01010101010101010101" pitchFamily="50" charset="-78"/>
            </a:endParaRPr>
          </a:p>
          <a:p>
            <a:pPr marL="269874" lvl="1"/>
            <a:r>
              <a:rPr lang="en-US" sz="3600" dirty="0" smtClean="0">
                <a:latin typeface="Bitter Bold" panose="020B0604020202020204" charset="0"/>
              </a:rPr>
              <a:t>-   </a:t>
            </a:r>
            <a:r>
              <a:rPr lang="en-US" sz="3600" dirty="0" err="1" smtClean="0">
                <a:latin typeface="Bitter Bold" panose="020B0604020202020204" charset="0"/>
              </a:rPr>
              <a:t>Sebelum</a:t>
            </a:r>
            <a:r>
              <a:rPr lang="en-US" sz="3600" dirty="0" smtClean="0">
                <a:latin typeface="Bitter Bold" panose="020B0604020202020204" charset="0"/>
              </a:rPr>
              <a:t> </a:t>
            </a:r>
            <a:r>
              <a:rPr lang="en-US" sz="3600" dirty="0" err="1">
                <a:latin typeface="Bitter Bold" panose="020B0604020202020204" charset="0"/>
              </a:rPr>
              <a:t>huruf</a:t>
            </a:r>
            <a:r>
              <a:rPr lang="en-US" sz="3600" dirty="0">
                <a:latin typeface="Bitter Bold" panose="020B0604020202020204" charset="0"/>
              </a:rPr>
              <a:t> </a:t>
            </a:r>
            <a:r>
              <a:rPr lang="en-US" sz="3600" dirty="0" err="1">
                <a:latin typeface="Bitter Bold" panose="020B0604020202020204" charset="0"/>
              </a:rPr>
              <a:t>ra</a:t>
            </a:r>
            <a:r>
              <a:rPr lang="en-US" sz="3600" dirty="0">
                <a:latin typeface="Bitter Bold" panose="020B0604020202020204" charset="0"/>
              </a:rPr>
              <a:t> </a:t>
            </a:r>
            <a:r>
              <a:rPr lang="en-US" sz="3600" dirty="0" err="1">
                <a:latin typeface="Bitter Bold" panose="020B0604020202020204" charset="0"/>
              </a:rPr>
              <a:t>terdapat</a:t>
            </a:r>
            <a:r>
              <a:rPr lang="en-US" sz="3600" dirty="0">
                <a:latin typeface="Bitter Bold" panose="020B0604020202020204" charset="0"/>
              </a:rPr>
              <a:t> </a:t>
            </a:r>
            <a:r>
              <a:rPr lang="en-US" sz="3600" dirty="0" err="1">
                <a:latin typeface="Bitter Bold" panose="020B0604020202020204" charset="0"/>
              </a:rPr>
              <a:t>huruf</a:t>
            </a:r>
            <a:r>
              <a:rPr lang="en-US" sz="3600" dirty="0">
                <a:latin typeface="Bitter Bold" panose="020B0604020202020204" charset="0"/>
              </a:rPr>
              <a:t> </a:t>
            </a:r>
            <a:r>
              <a:rPr lang="en-US" sz="3600" dirty="0" err="1">
                <a:latin typeface="Bitter Bold" panose="020B0604020202020204" charset="0"/>
              </a:rPr>
              <a:t>ya</a:t>
            </a:r>
            <a:r>
              <a:rPr lang="en-US" sz="3600" dirty="0">
                <a:latin typeface="Bitter Bold" panose="020B0604020202020204" charset="0"/>
              </a:rPr>
              <a:t> </a:t>
            </a:r>
            <a:r>
              <a:rPr lang="en-US" sz="3600" dirty="0" err="1">
                <a:latin typeface="Bitter Bold" panose="020B0604020202020204" charset="0"/>
              </a:rPr>
              <a:t>sukun</a:t>
            </a:r>
            <a:r>
              <a:rPr lang="en-US" sz="3600" dirty="0">
                <a:latin typeface="Bitter Bold" panose="020B0604020202020204" charset="0"/>
              </a:rPr>
              <a:t> </a:t>
            </a:r>
            <a:endParaRPr lang="en-US" sz="3600" dirty="0" smtClean="0">
              <a:latin typeface="Bitter Bold" panose="020B0604020202020204" charset="0"/>
            </a:endParaRPr>
          </a:p>
          <a:p>
            <a:pPr marL="269874" lvl="1"/>
            <a:r>
              <a:rPr lang="en-US" sz="3600" dirty="0" smtClean="0">
                <a:latin typeface="Bitter Bold" panose="020B0604020202020204" charset="0"/>
              </a:rPr>
              <a:t>     </a:t>
            </a:r>
            <a:r>
              <a:rPr lang="en-US" sz="3600" dirty="0" err="1" smtClean="0">
                <a:latin typeface="Bitter Bold" panose="020B0604020202020204" charset="0"/>
              </a:rPr>
              <a:t>Contoh</a:t>
            </a:r>
            <a:r>
              <a:rPr lang="en-US" sz="3600" dirty="0" smtClean="0">
                <a:latin typeface="Bitter Bold" panose="020B0604020202020204" charset="0"/>
              </a:rPr>
              <a:t> : </a:t>
            </a:r>
            <a:r>
              <a:rPr lang="ar-SA" sz="4400" dirty="0">
                <a:latin typeface="Adobe Naskh Medium" panose="01010101010101010101" pitchFamily="50" charset="-78"/>
                <a:cs typeface="Adobe Naskh Medium" panose="01010101010101010101" pitchFamily="50" charset="-78"/>
              </a:rPr>
              <a:t>الْعَلِيمُ الْخَبِيرُ</a:t>
            </a:r>
            <a:endParaRPr lang="en-US" sz="4400" dirty="0">
              <a:latin typeface="Adobe Naskh Medium" panose="01010101010101010101" pitchFamily="50" charset="-78"/>
              <a:cs typeface="Adobe Naskh Medium" panose="01010101010101010101" pitchFamily="50" charset="-78"/>
            </a:endParaRPr>
          </a:p>
          <a:p>
            <a:pPr marL="727074" lvl="1" indent="-457200">
              <a:buFontTx/>
              <a:buChar char="-"/>
            </a:pPr>
            <a:r>
              <a:rPr lang="en-US" sz="3600" dirty="0" err="1">
                <a:latin typeface="Bitter Bold" panose="020B0604020202020204" charset="0"/>
              </a:rPr>
              <a:t>Huruf</a:t>
            </a:r>
            <a:r>
              <a:rPr lang="en-US" sz="3600" dirty="0">
                <a:latin typeface="Bitter Bold" panose="020B0604020202020204" charset="0"/>
              </a:rPr>
              <a:t> </a:t>
            </a:r>
            <a:r>
              <a:rPr lang="en-US" sz="3600" dirty="0" err="1">
                <a:latin typeface="Bitter Bold" panose="020B0604020202020204" charset="0"/>
              </a:rPr>
              <a:t>berharakat</a:t>
            </a:r>
            <a:r>
              <a:rPr lang="en-US" sz="3600" dirty="0">
                <a:latin typeface="Bitter Bold" panose="020B0604020202020204" charset="0"/>
              </a:rPr>
              <a:t> </a:t>
            </a:r>
            <a:r>
              <a:rPr lang="en-US" sz="3600" dirty="0" err="1">
                <a:latin typeface="Bitter Bold" panose="020B0604020202020204" charset="0"/>
              </a:rPr>
              <a:t>kasrah</a:t>
            </a:r>
            <a:r>
              <a:rPr lang="en-US" sz="3600" dirty="0">
                <a:latin typeface="Bitter Bold" panose="020B0604020202020204" charset="0"/>
              </a:rPr>
              <a:t> </a:t>
            </a:r>
            <a:r>
              <a:rPr lang="en-US" sz="3600" dirty="0" err="1">
                <a:latin typeface="Bitter Bold" panose="020B0604020202020204" charset="0"/>
              </a:rPr>
              <a:t>dan</a:t>
            </a:r>
            <a:r>
              <a:rPr lang="en-US" sz="3600" dirty="0">
                <a:latin typeface="Bitter Bold" panose="020B0604020202020204" charset="0"/>
              </a:rPr>
              <a:t> </a:t>
            </a:r>
            <a:r>
              <a:rPr lang="en-US" sz="3600" dirty="0" err="1">
                <a:latin typeface="Bitter Bold" panose="020B0604020202020204" charset="0"/>
              </a:rPr>
              <a:t>mendahului</a:t>
            </a:r>
            <a:r>
              <a:rPr lang="en-US" sz="3600" dirty="0">
                <a:latin typeface="Bitter Bold" panose="020B0604020202020204" charset="0"/>
              </a:rPr>
              <a:t> </a:t>
            </a:r>
            <a:r>
              <a:rPr lang="en-US" sz="3600" dirty="0" err="1">
                <a:latin typeface="Bitter Bold" panose="020B0604020202020204" charset="0"/>
              </a:rPr>
              <a:t>huruf</a:t>
            </a:r>
            <a:r>
              <a:rPr lang="en-US" sz="3600" dirty="0">
                <a:latin typeface="Bitter Bold" panose="020B0604020202020204" charset="0"/>
              </a:rPr>
              <a:t> </a:t>
            </a:r>
            <a:r>
              <a:rPr lang="en-US" sz="3600" dirty="0" err="1">
                <a:latin typeface="Bitter Bold" panose="020B0604020202020204" charset="0"/>
              </a:rPr>
              <a:t>ra</a:t>
            </a:r>
            <a:r>
              <a:rPr lang="en-US" sz="3600" dirty="0">
                <a:latin typeface="Bitter Bold" panose="020B0604020202020204" charset="0"/>
              </a:rPr>
              <a:t> </a:t>
            </a:r>
            <a:r>
              <a:rPr lang="en-US" sz="3600" dirty="0" err="1">
                <a:latin typeface="Bitter Bold" panose="020B0604020202020204" charset="0"/>
              </a:rPr>
              <a:t>sukun</a:t>
            </a:r>
            <a:r>
              <a:rPr lang="en-US" sz="3600" dirty="0">
                <a:latin typeface="Bitter Bold" panose="020B0604020202020204" charset="0"/>
              </a:rPr>
              <a:t> </a:t>
            </a:r>
            <a:endParaRPr lang="en-US" sz="3600" dirty="0" smtClean="0">
              <a:latin typeface="Bitter Bold" panose="020B0604020202020204" charset="0"/>
            </a:endParaRPr>
          </a:p>
          <a:p>
            <a:pPr marL="269874" lvl="1"/>
            <a:r>
              <a:rPr lang="en-US" sz="3600" dirty="0">
                <a:latin typeface="Bitter Bold" panose="020B0604020202020204" charset="0"/>
              </a:rPr>
              <a:t> </a:t>
            </a:r>
            <a:r>
              <a:rPr lang="en-US" sz="3600" dirty="0" smtClean="0">
                <a:latin typeface="Bitter Bold" panose="020B0604020202020204" charset="0"/>
              </a:rPr>
              <a:t>    </a:t>
            </a:r>
            <a:r>
              <a:rPr lang="en-US" sz="3600" dirty="0" err="1" smtClean="0">
                <a:latin typeface="Bitter Bold" panose="020B0604020202020204" charset="0"/>
              </a:rPr>
              <a:t>Contoh</a:t>
            </a:r>
            <a:r>
              <a:rPr lang="en-US" sz="3600" dirty="0" smtClean="0">
                <a:latin typeface="Bitter Bold" panose="020B0604020202020204" charset="0"/>
              </a:rPr>
              <a:t> : </a:t>
            </a:r>
          </a:p>
          <a:p>
            <a:pPr marL="269874" lvl="1"/>
            <a:endParaRPr lang="en-US" sz="3200" dirty="0">
              <a:latin typeface="Bitter Bold" panose="020B0604020202020204" charset="0"/>
            </a:endParaRPr>
          </a:p>
          <a:p>
            <a:pPr marL="539749" lvl="1" indent="-269875">
              <a:buFont typeface="Arial"/>
              <a:buChar char="•"/>
            </a:pPr>
            <a:r>
              <a:rPr lang="en-US" sz="4400" b="1" dirty="0" err="1">
                <a:latin typeface="Bitter Bold" panose="020B0604020202020204" charset="0"/>
              </a:rPr>
              <a:t>Jawazul</a:t>
            </a:r>
            <a:r>
              <a:rPr lang="en-US" sz="4400" b="1" dirty="0">
                <a:latin typeface="Bitter Bold" panose="020B0604020202020204" charset="0"/>
              </a:rPr>
              <a:t> </a:t>
            </a:r>
            <a:r>
              <a:rPr lang="en-US" sz="4400" b="1" dirty="0" err="1">
                <a:latin typeface="Bitter Bold" panose="020B0604020202020204" charset="0"/>
              </a:rPr>
              <a:t>Wajhain</a:t>
            </a:r>
            <a:r>
              <a:rPr lang="en-US" sz="4400" b="1" dirty="0">
                <a:latin typeface="Bitter Bold" panose="020B0604020202020204" charset="0"/>
              </a:rPr>
              <a:t> (</a:t>
            </a:r>
            <a:r>
              <a:rPr lang="en-US" sz="4400" b="1" dirty="0" err="1">
                <a:latin typeface="Bitter Bold" panose="020B0604020202020204" charset="0"/>
              </a:rPr>
              <a:t>boleh</a:t>
            </a:r>
            <a:r>
              <a:rPr lang="en-US" sz="4400" b="1" dirty="0">
                <a:latin typeface="Bitter Bold" panose="020B0604020202020204" charset="0"/>
              </a:rPr>
              <a:t> </a:t>
            </a:r>
            <a:r>
              <a:rPr lang="en-US" sz="4400" b="1" dirty="0" err="1">
                <a:latin typeface="Bitter Bold" panose="020B0604020202020204" charset="0"/>
              </a:rPr>
              <a:t>tebal</a:t>
            </a:r>
            <a:r>
              <a:rPr lang="en-US" sz="4400" b="1" dirty="0">
                <a:latin typeface="Bitter Bold" panose="020B0604020202020204" charset="0"/>
              </a:rPr>
              <a:t> </a:t>
            </a:r>
            <a:r>
              <a:rPr lang="en-US" sz="4400" b="1" dirty="0" err="1">
                <a:latin typeface="Bitter Bold" panose="020B0604020202020204" charset="0"/>
              </a:rPr>
              <a:t>atau</a:t>
            </a:r>
            <a:r>
              <a:rPr lang="en-US" sz="4400" b="1" dirty="0">
                <a:latin typeface="Bitter Bold" panose="020B0604020202020204" charset="0"/>
              </a:rPr>
              <a:t> tipis) </a:t>
            </a:r>
          </a:p>
          <a:p>
            <a:pPr marL="269874" lvl="1"/>
            <a:r>
              <a:rPr lang="en-US" sz="3200" dirty="0" smtClean="0">
                <a:latin typeface="Bitter Bold" panose="020B0604020202020204" charset="0"/>
              </a:rPr>
              <a:t>   </a:t>
            </a:r>
            <a:r>
              <a:rPr lang="en-US" sz="3600" dirty="0" err="1" smtClean="0">
                <a:latin typeface="Bitter Bold" panose="020B0604020202020204" charset="0"/>
              </a:rPr>
              <a:t>Contoh</a:t>
            </a:r>
            <a:r>
              <a:rPr lang="en-US" sz="3600" dirty="0" smtClean="0">
                <a:latin typeface="Bitter Bold" panose="020B0604020202020204" charset="0"/>
              </a:rPr>
              <a:t> : </a:t>
            </a:r>
            <a:endParaRPr lang="en-US" sz="3600" dirty="0">
              <a:solidFill>
                <a:srgbClr val="1D5175"/>
              </a:solidFill>
              <a:latin typeface="Bitter Bold" panose="020B0604020202020204" charset="0"/>
            </a:endParaRPr>
          </a:p>
        </p:txBody>
      </p:sp>
      <p:sp>
        <p:nvSpPr>
          <p:cNvPr id="3" name="TextBox 3"/>
          <p:cNvSpPr txBox="1"/>
          <p:nvPr/>
        </p:nvSpPr>
        <p:spPr>
          <a:xfrm>
            <a:off x="1211065" y="655172"/>
            <a:ext cx="9317778" cy="1154162"/>
          </a:xfrm>
          <a:prstGeom prst="rect">
            <a:avLst/>
          </a:prstGeom>
        </p:spPr>
        <p:txBody>
          <a:bodyPr lIns="0" tIns="0" rIns="0" bIns="0" rtlCol="0" anchor="t">
            <a:spAutoFit/>
          </a:bodyPr>
          <a:lstStyle/>
          <a:p>
            <a:pPr marL="0" lvl="0" indent="0">
              <a:lnSpc>
                <a:spcPts val="9000"/>
              </a:lnSpc>
              <a:spcBef>
                <a:spcPct val="0"/>
              </a:spcBef>
            </a:pPr>
            <a:r>
              <a:rPr lang="en-US" sz="7500" dirty="0" err="1" smtClean="0">
                <a:solidFill>
                  <a:srgbClr val="1D5175"/>
                </a:solidFill>
                <a:latin typeface="Chunk Five"/>
              </a:rPr>
              <a:t>Bacaan</a:t>
            </a:r>
            <a:r>
              <a:rPr lang="en-US" sz="7500" dirty="0" smtClean="0">
                <a:solidFill>
                  <a:srgbClr val="1D5175"/>
                </a:solidFill>
                <a:latin typeface="Chunk Five"/>
              </a:rPr>
              <a:t> Ra</a:t>
            </a:r>
            <a:endParaRPr lang="en-US" sz="7500" dirty="0">
              <a:solidFill>
                <a:srgbClr val="1D5175"/>
              </a:solidFill>
              <a:latin typeface="Chunk Five"/>
            </a:endParaRPr>
          </a:p>
        </p:txBody>
      </p:sp>
      <p:grpSp>
        <p:nvGrpSpPr>
          <p:cNvPr id="4" name="Group 4"/>
          <p:cNvGrpSpPr/>
          <p:nvPr/>
        </p:nvGrpSpPr>
        <p:grpSpPr>
          <a:xfrm>
            <a:off x="15875000" y="773626"/>
            <a:ext cx="3984782" cy="2414204"/>
            <a:chOff x="0" y="0"/>
            <a:chExt cx="5313042" cy="3218938"/>
          </a:xfrm>
        </p:grpSpPr>
        <p:sp>
          <p:nvSpPr>
            <p:cNvPr id="5" name="AutoShape 5"/>
            <p:cNvSpPr/>
            <p:nvPr/>
          </p:nvSpPr>
          <p:spPr>
            <a:xfrm rot="-10800000">
              <a:off x="1587880" y="285354"/>
              <a:ext cx="3725162" cy="2933584"/>
            </a:xfrm>
            <a:prstGeom prst="rect">
              <a:avLst/>
            </a:prstGeom>
            <a:solidFill>
              <a:srgbClr val="F9943B"/>
            </a:solidFill>
          </p:spPr>
        </p:sp>
        <p:pic>
          <p:nvPicPr>
            <p:cNvPr id="6" name="Picture 6"/>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flipH="1">
              <a:off x="176059" y="285354"/>
              <a:ext cx="1466792" cy="2933584"/>
            </a:xfrm>
            <a:prstGeom prst="rect">
              <a:avLst/>
            </a:prstGeom>
          </p:spPr>
        </p:pic>
        <p:pic>
          <p:nvPicPr>
            <p:cNvPr id="7" name="Picture 7"/>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a:off x="0" y="0"/>
              <a:ext cx="1385984" cy="1380944"/>
            </a:xfrm>
            <a:prstGeom prst="rect">
              <a:avLst/>
            </a:prstGeom>
          </p:spPr>
        </p:pic>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flipH="1">
              <a:off x="1577366" y="0"/>
              <a:ext cx="1632880" cy="3218938"/>
            </a:xfrm>
            <a:prstGeom prst="rect">
              <a:avLst/>
            </a:prstGeom>
          </p:spPr>
        </p:pic>
      </p:grpSp>
      <p:grpSp>
        <p:nvGrpSpPr>
          <p:cNvPr id="9" name="Group 9"/>
          <p:cNvGrpSpPr/>
          <p:nvPr/>
        </p:nvGrpSpPr>
        <p:grpSpPr>
          <a:xfrm>
            <a:off x="-1525001" y="6680070"/>
            <a:ext cx="3874593" cy="2664853"/>
            <a:chOff x="0" y="0"/>
            <a:chExt cx="5166124" cy="3553138"/>
          </a:xfrm>
        </p:grpSpPr>
        <p:sp>
          <p:nvSpPr>
            <p:cNvPr id="10" name="AutoShape 10"/>
            <p:cNvSpPr/>
            <p:nvPr/>
          </p:nvSpPr>
          <p:spPr>
            <a:xfrm>
              <a:off x="0" y="666931"/>
              <a:ext cx="3665000" cy="2886207"/>
            </a:xfrm>
            <a:prstGeom prst="rect">
              <a:avLst/>
            </a:prstGeom>
            <a:solidFill>
              <a:srgbClr val="628060"/>
            </a:solidFill>
          </p:spPr>
        </p:sp>
        <p:pic>
          <p:nvPicPr>
            <p:cNvPr id="11" name="Picture 11"/>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rot="-10800000" flipH="1">
              <a:off x="3610917" y="666931"/>
              <a:ext cx="1443103" cy="2886207"/>
            </a:xfrm>
            <a:prstGeom prst="rect">
              <a:avLst/>
            </a:prstGeom>
          </p:spPr>
        </p:pic>
        <p:pic>
          <p:nvPicPr>
            <p:cNvPr id="12" name="Picture 12"/>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rot="5400000">
              <a:off x="1314362" y="971295"/>
              <a:ext cx="2886207" cy="2277479"/>
            </a:xfrm>
            <a:prstGeom prst="rect">
              <a:avLst/>
            </a:prstGeom>
          </p:spPr>
        </p:pic>
        <p:pic>
          <p:nvPicPr>
            <p:cNvPr id="13" name="Picture 13"/>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a:off x="3138983" y="0"/>
              <a:ext cx="1514444" cy="1514444"/>
            </a:xfrm>
            <a:prstGeom prst="rect">
              <a:avLst/>
            </a:prstGeom>
          </p:spPr>
        </p:pic>
        <p:pic>
          <p:nvPicPr>
            <p:cNvPr id="14" name="Picture 14"/>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a:off x="4299790" y="1081277"/>
              <a:ext cx="866334" cy="866334"/>
            </a:xfrm>
            <a:prstGeom prst="rect">
              <a:avLst/>
            </a:prstGeom>
          </p:spPr>
        </p:pic>
      </p:grpSp>
      <p:pic>
        <p:nvPicPr>
          <p:cNvPr id="15" name="Picture 14">
            <a:extLst>
              <a:ext uri="{FF2B5EF4-FFF2-40B4-BE49-F238E27FC236}">
                <a16:creationId xmlns:a16="http://schemas.microsoft.com/office/drawing/2014/main" id="{911311E0-3D3F-7E0F-96D9-D9D66EE79DD7}"/>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 y="9274190"/>
            <a:ext cx="18287999" cy="974710"/>
          </a:xfrm>
          <a:prstGeom prst="rect">
            <a:avLst/>
          </a:prstGeom>
        </p:spPr>
      </p:pic>
    </p:spTree>
    <p:extLst>
      <p:ext uri="{BB962C8B-B14F-4D97-AF65-F5344CB8AC3E}">
        <p14:creationId xmlns:p14="http://schemas.microsoft.com/office/powerpoint/2010/main" val="158809217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6E1B2"/>
        </a:solidFill>
        <a:effectLst/>
      </p:bgPr>
    </p:bg>
    <p:spTree>
      <p:nvGrpSpPr>
        <p:cNvPr id="1" name=""/>
        <p:cNvGrpSpPr/>
        <p:nvPr/>
      </p:nvGrpSpPr>
      <p:grpSpPr>
        <a:xfrm>
          <a:off x="0" y="0"/>
          <a:ext cx="0" cy="0"/>
          <a:chOff x="0" y="0"/>
          <a:chExt cx="0" cy="0"/>
        </a:xfrm>
      </p:grpSpPr>
      <p:sp>
        <p:nvSpPr>
          <p:cNvPr id="2" name="TextBox 2"/>
          <p:cNvSpPr txBox="1"/>
          <p:nvPr/>
        </p:nvSpPr>
        <p:spPr>
          <a:xfrm>
            <a:off x="486578" y="2457643"/>
            <a:ext cx="13001849" cy="6347892"/>
          </a:xfrm>
          <a:prstGeom prst="rect">
            <a:avLst/>
          </a:prstGeom>
        </p:spPr>
        <p:txBody>
          <a:bodyPr wrap="square" lIns="0" tIns="0" rIns="0" bIns="0" rtlCol="0" anchor="t">
            <a:spAutoFit/>
          </a:bodyPr>
          <a:lstStyle/>
          <a:p>
            <a:pPr marL="342900" indent="-342900">
              <a:lnSpc>
                <a:spcPct val="150000"/>
              </a:lnSpc>
              <a:buFont typeface="Arial" panose="020B0604020202020204" pitchFamily="34" charset="0"/>
              <a:buChar char="•"/>
            </a:pPr>
            <a:r>
              <a:rPr lang="en-US" sz="2500" dirty="0" err="1">
                <a:solidFill>
                  <a:schemeClr val="tx2">
                    <a:lumMod val="75000"/>
                  </a:schemeClr>
                </a:solidFill>
                <a:latin typeface="Bitter Bold" panose="020B0604020202020204" charset="0"/>
              </a:rPr>
              <a:t>Menceritakan</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sejarah</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umat</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manusia</a:t>
            </a:r>
            <a:r>
              <a:rPr lang="en-US" sz="2500" dirty="0">
                <a:solidFill>
                  <a:schemeClr val="tx2">
                    <a:lumMod val="75000"/>
                  </a:schemeClr>
                </a:solidFill>
                <a:latin typeface="Bitter Bold" panose="020B0604020202020204" charset="0"/>
              </a:rPr>
              <a:t> di </a:t>
            </a:r>
            <a:r>
              <a:rPr lang="en-US" sz="2500" dirty="0" err="1">
                <a:solidFill>
                  <a:schemeClr val="tx2">
                    <a:lumMod val="75000"/>
                  </a:schemeClr>
                </a:solidFill>
                <a:latin typeface="Bitter Bold" panose="020B0604020202020204" charset="0"/>
              </a:rPr>
              <a:t>masa</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lampau</a:t>
            </a:r>
            <a:r>
              <a:rPr lang="en-US" sz="2500" dirty="0">
                <a:solidFill>
                  <a:schemeClr val="tx2">
                    <a:lumMod val="75000"/>
                  </a:schemeClr>
                </a:solidFill>
                <a:latin typeface="Bitter Bold" panose="020B0604020202020204" charset="0"/>
              </a:rPr>
              <a:t> yang </a:t>
            </a:r>
            <a:r>
              <a:rPr lang="en-US" sz="2500" dirty="0" err="1">
                <a:solidFill>
                  <a:schemeClr val="tx2">
                    <a:lumMod val="75000"/>
                  </a:schemeClr>
                </a:solidFill>
                <a:latin typeface="Bitter Bold" panose="020B0604020202020204" charset="0"/>
              </a:rPr>
              <a:t>telah</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membuat</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kerusakan</a:t>
            </a:r>
            <a:r>
              <a:rPr lang="en-US" sz="2500" dirty="0">
                <a:solidFill>
                  <a:schemeClr val="tx2">
                    <a:lumMod val="75000"/>
                  </a:schemeClr>
                </a:solidFill>
                <a:latin typeface="Bitter Bold" panose="020B0604020202020204" charset="0"/>
              </a:rPr>
              <a:t> (</a:t>
            </a:r>
            <a:r>
              <a:rPr lang="en-US" sz="2500" i="1" dirty="0">
                <a:solidFill>
                  <a:schemeClr val="tx2">
                    <a:lumMod val="75000"/>
                  </a:schemeClr>
                </a:solidFill>
                <a:latin typeface="Bitter Bold" panose="020B0604020202020204" charset="0"/>
              </a:rPr>
              <a:t>al-</a:t>
            </a:r>
            <a:r>
              <a:rPr lang="en-US" sz="2500" i="1" dirty="0" err="1">
                <a:solidFill>
                  <a:schemeClr val="tx2">
                    <a:lumMod val="75000"/>
                  </a:schemeClr>
                </a:solidFill>
                <a:latin typeface="Bitter Bold" panose="020B0604020202020204" charset="0"/>
              </a:rPr>
              <a:t>fasad</a:t>
            </a:r>
            <a:r>
              <a:rPr lang="en-US" sz="2500" dirty="0">
                <a:solidFill>
                  <a:schemeClr val="tx2">
                    <a:lumMod val="75000"/>
                  </a:schemeClr>
                </a:solidFill>
                <a:latin typeface="Bitter Bold" panose="020B0604020202020204" charset="0"/>
              </a:rPr>
              <a:t>) di </a:t>
            </a:r>
            <a:r>
              <a:rPr lang="en-US" sz="2500" dirty="0" err="1">
                <a:solidFill>
                  <a:schemeClr val="tx2">
                    <a:lumMod val="75000"/>
                  </a:schemeClr>
                </a:solidFill>
                <a:latin typeface="Bitter Bold" panose="020B0604020202020204" charset="0"/>
              </a:rPr>
              <a:t>daratan</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dan</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lautan</a:t>
            </a:r>
            <a:r>
              <a:rPr lang="en-US" sz="2500" dirty="0" smtClean="0">
                <a:solidFill>
                  <a:schemeClr val="tx2">
                    <a:lumMod val="75000"/>
                  </a:schemeClr>
                </a:solidFill>
                <a:latin typeface="Bitter Bold" panose="020B0604020202020204" charset="0"/>
              </a:rPr>
              <a:t>.</a:t>
            </a:r>
            <a:endParaRPr lang="en-US" sz="2500" dirty="0">
              <a:solidFill>
                <a:schemeClr val="tx2">
                  <a:lumMod val="75000"/>
                </a:schemeClr>
              </a:solidFill>
              <a:latin typeface="Bitter Bold" panose="020B0604020202020204" charset="0"/>
            </a:endParaRPr>
          </a:p>
          <a:p>
            <a:pPr marL="342900" indent="-342900">
              <a:lnSpc>
                <a:spcPct val="150000"/>
              </a:lnSpc>
              <a:buFont typeface="Arial" panose="020B0604020202020204" pitchFamily="34" charset="0"/>
              <a:buChar char="•"/>
            </a:pPr>
            <a:r>
              <a:rPr lang="en-US" sz="2500" dirty="0" err="1" smtClean="0">
                <a:solidFill>
                  <a:schemeClr val="tx2">
                    <a:lumMod val="75000"/>
                  </a:schemeClr>
                </a:solidFill>
                <a:latin typeface="Bitter Bold" panose="020B0604020202020204" charset="0"/>
              </a:rPr>
              <a:t>Kerusakan</a:t>
            </a:r>
            <a:r>
              <a:rPr lang="en-US" sz="2500" dirty="0" smtClean="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tersebut</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berupa</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pencemaran</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hingga</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alam</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tidak</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lagi</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dapat</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dimanfaatkan</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atau</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tidak</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layak</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untuk</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ditinggali</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kembali</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Kerusakan</a:t>
            </a:r>
            <a:r>
              <a:rPr lang="en-US" sz="2500" dirty="0">
                <a:solidFill>
                  <a:schemeClr val="tx2">
                    <a:lumMod val="75000"/>
                  </a:schemeClr>
                </a:solidFill>
                <a:latin typeface="Bitter Bold" panose="020B0604020202020204" charset="0"/>
              </a:rPr>
              <a:t> yang </a:t>
            </a:r>
            <a:r>
              <a:rPr lang="en-US" sz="2500" dirty="0" err="1">
                <a:solidFill>
                  <a:schemeClr val="tx2">
                    <a:lumMod val="75000"/>
                  </a:schemeClr>
                </a:solidFill>
                <a:latin typeface="Bitter Bold" panose="020B0604020202020204" charset="0"/>
              </a:rPr>
              <a:t>dimaksud</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dalam</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ayat</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ini</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yaitu</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kerusakan</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alam</a:t>
            </a:r>
            <a:r>
              <a:rPr lang="en-US" sz="2500" dirty="0">
                <a:solidFill>
                  <a:schemeClr val="tx2">
                    <a:lumMod val="75000"/>
                  </a:schemeClr>
                </a:solidFill>
                <a:latin typeface="Bitter Bold" panose="020B0604020202020204" charset="0"/>
              </a:rPr>
              <a:t> yang </a:t>
            </a:r>
            <a:r>
              <a:rPr lang="en-US" sz="2500" dirty="0" err="1">
                <a:solidFill>
                  <a:schemeClr val="tx2">
                    <a:lumMod val="75000"/>
                  </a:schemeClr>
                </a:solidFill>
                <a:latin typeface="Bitter Bold" panose="020B0604020202020204" charset="0"/>
              </a:rPr>
              <a:t>disebabkan</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oleh</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manusia</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misalnya</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eksploitasi</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alam</a:t>
            </a:r>
            <a:r>
              <a:rPr lang="en-US" sz="2500" dirty="0">
                <a:solidFill>
                  <a:schemeClr val="tx2">
                    <a:lumMod val="75000"/>
                  </a:schemeClr>
                </a:solidFill>
                <a:latin typeface="Bitter Bold" panose="020B0604020202020204" charset="0"/>
              </a:rPr>
              <a:t> yang </a:t>
            </a:r>
            <a:r>
              <a:rPr lang="en-US" sz="2500" dirty="0" err="1">
                <a:solidFill>
                  <a:schemeClr val="tx2">
                    <a:lumMod val="75000"/>
                  </a:schemeClr>
                </a:solidFill>
                <a:latin typeface="Bitter Bold" panose="020B0604020202020204" charset="0"/>
              </a:rPr>
              <a:t>berlebihan</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perampokan</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pembunuhan</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dan</a:t>
            </a:r>
            <a:r>
              <a:rPr lang="en-US" sz="2500" dirty="0">
                <a:solidFill>
                  <a:schemeClr val="tx2">
                    <a:lumMod val="75000"/>
                  </a:schemeClr>
                </a:solidFill>
                <a:latin typeface="Bitter Bold" panose="020B0604020202020204" charset="0"/>
              </a:rPr>
              <a:t> lain </a:t>
            </a:r>
            <a:r>
              <a:rPr lang="en-US" sz="2500" dirty="0" err="1" smtClean="0">
                <a:solidFill>
                  <a:schemeClr val="tx2">
                    <a:lumMod val="75000"/>
                  </a:schemeClr>
                </a:solidFill>
                <a:latin typeface="Bitter Bold" panose="020B0604020202020204" charset="0"/>
              </a:rPr>
              <a:t>sebagainya</a:t>
            </a:r>
            <a:endParaRPr lang="en-US" sz="2500" dirty="0">
              <a:solidFill>
                <a:schemeClr val="tx2">
                  <a:lumMod val="75000"/>
                </a:schemeClr>
              </a:solidFill>
              <a:latin typeface="Bitter Bold" panose="020B0604020202020204" charset="0"/>
            </a:endParaRPr>
          </a:p>
          <a:p>
            <a:pPr marL="342900" indent="-342900">
              <a:lnSpc>
                <a:spcPct val="150000"/>
              </a:lnSpc>
              <a:buFont typeface="Arial" panose="020B0604020202020204" pitchFamily="34" charset="0"/>
              <a:buChar char="•"/>
            </a:pPr>
            <a:r>
              <a:rPr lang="en-US" sz="2500" dirty="0" err="1" smtClean="0">
                <a:solidFill>
                  <a:schemeClr val="tx2">
                    <a:lumMod val="75000"/>
                  </a:schemeClr>
                </a:solidFill>
                <a:latin typeface="Bitter Bold" panose="020B0604020202020204" charset="0"/>
              </a:rPr>
              <a:t>Melarang</a:t>
            </a:r>
            <a:r>
              <a:rPr lang="en-US" sz="2500" dirty="0" smtClean="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membuat</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kerusakan</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terhadap</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lingkungan</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karena</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dampak</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buruk</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akan</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menimpa</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kehidupan</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umat</a:t>
            </a:r>
            <a:r>
              <a:rPr lang="en-US" sz="2500" dirty="0">
                <a:solidFill>
                  <a:schemeClr val="tx2">
                    <a:lumMod val="75000"/>
                  </a:schemeClr>
                </a:solidFill>
                <a:latin typeface="Bitter Bold" panose="020B0604020202020204" charset="0"/>
              </a:rPr>
              <a:t> </a:t>
            </a:r>
            <a:r>
              <a:rPr lang="en-US" sz="2500" dirty="0" err="1" smtClean="0">
                <a:solidFill>
                  <a:schemeClr val="tx2">
                    <a:lumMod val="75000"/>
                  </a:schemeClr>
                </a:solidFill>
                <a:latin typeface="Bitter Bold" panose="020B0604020202020204" charset="0"/>
              </a:rPr>
              <a:t>manusia</a:t>
            </a:r>
            <a:endParaRPr lang="en-US" sz="2500" dirty="0">
              <a:solidFill>
                <a:schemeClr val="tx2">
                  <a:lumMod val="75000"/>
                </a:schemeClr>
              </a:solidFill>
              <a:latin typeface="Bitter Bold" panose="020B0604020202020204" charset="0"/>
            </a:endParaRPr>
          </a:p>
          <a:p>
            <a:pPr marL="342900" indent="-342900">
              <a:lnSpc>
                <a:spcPct val="150000"/>
              </a:lnSpc>
              <a:buFont typeface="Arial" panose="020B0604020202020204" pitchFamily="34" charset="0"/>
              <a:buChar char="•"/>
            </a:pPr>
            <a:r>
              <a:rPr lang="en-US" sz="2500" dirty="0" err="1" smtClean="0">
                <a:solidFill>
                  <a:schemeClr val="tx2">
                    <a:lumMod val="75000"/>
                  </a:schemeClr>
                </a:solidFill>
                <a:latin typeface="Bitter Bold" panose="020B0604020202020204" charset="0"/>
              </a:rPr>
              <a:t>Perintah</a:t>
            </a:r>
            <a:r>
              <a:rPr lang="en-US" sz="2500" dirty="0" smtClean="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kepada</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umat</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manusia</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untuk</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menjaga</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dan</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melestarikan</a:t>
            </a:r>
            <a:r>
              <a:rPr lang="en-US" sz="2500" dirty="0">
                <a:solidFill>
                  <a:schemeClr val="tx2">
                    <a:lumMod val="75000"/>
                  </a:schemeClr>
                </a:solidFill>
                <a:latin typeface="Bitter Bold" panose="020B0604020202020204" charset="0"/>
              </a:rPr>
              <a:t> </a:t>
            </a:r>
            <a:r>
              <a:rPr lang="en-US" sz="2500" dirty="0" err="1" smtClean="0">
                <a:solidFill>
                  <a:schemeClr val="tx2">
                    <a:lumMod val="75000"/>
                  </a:schemeClr>
                </a:solidFill>
                <a:latin typeface="Bitter Bold" panose="020B0604020202020204" charset="0"/>
              </a:rPr>
              <a:t>lingkungan</a:t>
            </a:r>
            <a:endParaRPr lang="en-US" sz="2500" dirty="0">
              <a:solidFill>
                <a:schemeClr val="tx2">
                  <a:lumMod val="75000"/>
                </a:schemeClr>
              </a:solidFill>
              <a:latin typeface="Bitter Bold" panose="020B0604020202020204" charset="0"/>
            </a:endParaRPr>
          </a:p>
          <a:p>
            <a:pPr marL="342900" indent="-342900">
              <a:lnSpc>
                <a:spcPct val="150000"/>
              </a:lnSpc>
              <a:buFont typeface="Arial" panose="020B0604020202020204" pitchFamily="34" charset="0"/>
              <a:buChar char="•"/>
            </a:pPr>
            <a:r>
              <a:rPr lang="en-US" sz="2500" dirty="0" err="1" smtClean="0">
                <a:solidFill>
                  <a:schemeClr val="tx2">
                    <a:lumMod val="75000"/>
                  </a:schemeClr>
                </a:solidFill>
                <a:latin typeface="Bitter Bold" panose="020B0604020202020204" charset="0"/>
              </a:rPr>
              <a:t>Menjaga</a:t>
            </a:r>
            <a:r>
              <a:rPr lang="en-US" sz="2500" dirty="0" smtClean="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dan</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melestarikan</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lingkungan</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menjadi</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tanggung</a:t>
            </a:r>
            <a:r>
              <a:rPr lang="en-US" sz="2500" dirty="0">
                <a:solidFill>
                  <a:schemeClr val="tx2">
                    <a:lumMod val="75000"/>
                  </a:schemeClr>
                </a:solidFill>
                <a:latin typeface="Bitter Bold" panose="020B0604020202020204" charset="0"/>
              </a:rPr>
              <a:t> </a:t>
            </a:r>
            <a:r>
              <a:rPr lang="en-US" sz="2500" dirty="0" err="1">
                <a:solidFill>
                  <a:schemeClr val="tx2">
                    <a:lumMod val="75000"/>
                  </a:schemeClr>
                </a:solidFill>
                <a:latin typeface="Bitter Bold" panose="020B0604020202020204" charset="0"/>
              </a:rPr>
              <a:t>jawab</a:t>
            </a:r>
            <a:r>
              <a:rPr lang="en-US" sz="2500" dirty="0">
                <a:solidFill>
                  <a:schemeClr val="tx2">
                    <a:lumMod val="75000"/>
                  </a:schemeClr>
                </a:solidFill>
                <a:latin typeface="Bitter Bold" panose="020B0604020202020204" charset="0"/>
              </a:rPr>
              <a:t> </a:t>
            </a:r>
            <a:r>
              <a:rPr lang="en-US" sz="2500" dirty="0" err="1" smtClean="0">
                <a:solidFill>
                  <a:schemeClr val="tx2">
                    <a:lumMod val="75000"/>
                  </a:schemeClr>
                </a:solidFill>
                <a:latin typeface="Bitter Bold" panose="020B0604020202020204" charset="0"/>
              </a:rPr>
              <a:t>bersama</a:t>
            </a:r>
            <a:r>
              <a:rPr lang="en-US" sz="2500" dirty="0" smtClean="0">
                <a:solidFill>
                  <a:schemeClr val="tx2">
                    <a:lumMod val="75000"/>
                  </a:schemeClr>
                </a:solidFill>
                <a:latin typeface="Bitter Bold" panose="020B0604020202020204" charset="0"/>
              </a:rPr>
              <a:t> </a:t>
            </a:r>
            <a:endParaRPr lang="en-US" sz="2500" dirty="0">
              <a:solidFill>
                <a:schemeClr val="tx2">
                  <a:lumMod val="75000"/>
                </a:schemeClr>
              </a:solidFill>
              <a:latin typeface="Bitter Bold" panose="020B0604020202020204" charset="0"/>
            </a:endParaRPr>
          </a:p>
        </p:txBody>
      </p:sp>
      <p:sp>
        <p:nvSpPr>
          <p:cNvPr id="3" name="TextBox 3"/>
          <p:cNvSpPr txBox="1"/>
          <p:nvPr/>
        </p:nvSpPr>
        <p:spPr>
          <a:xfrm>
            <a:off x="996292" y="742414"/>
            <a:ext cx="9555737" cy="2308324"/>
          </a:xfrm>
          <a:prstGeom prst="rect">
            <a:avLst/>
          </a:prstGeom>
        </p:spPr>
        <p:txBody>
          <a:bodyPr wrap="square" lIns="0" tIns="0" rIns="0" bIns="0" rtlCol="0" anchor="t">
            <a:spAutoFit/>
          </a:bodyPr>
          <a:lstStyle/>
          <a:p>
            <a:pPr>
              <a:lnSpc>
                <a:spcPts val="9000"/>
              </a:lnSpc>
              <a:spcBef>
                <a:spcPct val="0"/>
              </a:spcBef>
            </a:pPr>
            <a:r>
              <a:rPr lang="en-US" sz="4800" dirty="0" err="1">
                <a:latin typeface="Chunk Five" panose="020B0604020202020204" charset="0"/>
              </a:rPr>
              <a:t>Kandungan</a:t>
            </a:r>
            <a:r>
              <a:rPr lang="en-US" sz="4800" dirty="0">
                <a:latin typeface="Chunk Five" panose="020B0604020202020204" charset="0"/>
              </a:rPr>
              <a:t> Q.S. </a:t>
            </a:r>
            <a:r>
              <a:rPr lang="en-US" sz="4800" dirty="0" err="1">
                <a:latin typeface="Chunk Five" panose="020B0604020202020204" charset="0"/>
              </a:rPr>
              <a:t>Ar-R</a:t>
            </a:r>
            <a:r>
              <a:rPr lang="en-US" sz="4800" dirty="0" err="1">
                <a:latin typeface="ChunkFive Ex" pitchFamily="2" charset="0"/>
              </a:rPr>
              <a:t>ū</a:t>
            </a:r>
            <a:r>
              <a:rPr lang="en-US" sz="4800" dirty="0" err="1">
                <a:latin typeface="Chunk Five" panose="020B0604020202020204" charset="0"/>
              </a:rPr>
              <a:t>m</a:t>
            </a:r>
            <a:r>
              <a:rPr lang="en-US" sz="4800" dirty="0">
                <a:latin typeface="Chunk Five" panose="020B0604020202020204" charset="0"/>
              </a:rPr>
              <a:t>/30: 41 </a:t>
            </a:r>
          </a:p>
          <a:p>
            <a:pPr lvl="0">
              <a:lnSpc>
                <a:spcPts val="9000"/>
              </a:lnSpc>
              <a:spcBef>
                <a:spcPct val="0"/>
              </a:spcBef>
            </a:pPr>
            <a:endParaRPr lang="en-US" sz="4800" dirty="0">
              <a:latin typeface="Chunk Five" panose="020B0604020202020204" charset="0"/>
            </a:endParaRPr>
          </a:p>
        </p:txBody>
      </p:sp>
      <p:grpSp>
        <p:nvGrpSpPr>
          <p:cNvPr id="4" name="Group 4"/>
          <p:cNvGrpSpPr/>
          <p:nvPr/>
        </p:nvGrpSpPr>
        <p:grpSpPr>
          <a:xfrm>
            <a:off x="10972800" y="259671"/>
            <a:ext cx="13755325" cy="6419708"/>
            <a:chOff x="0" y="0"/>
            <a:chExt cx="18340434" cy="8559611"/>
          </a:xfrm>
        </p:grpSpPr>
        <p:sp>
          <p:nvSpPr>
            <p:cNvPr id="5" name="AutoShape 5"/>
            <p:cNvSpPr/>
            <p:nvPr/>
          </p:nvSpPr>
          <p:spPr>
            <a:xfrm>
              <a:off x="1394544" y="0"/>
              <a:ext cx="9413973" cy="2814488"/>
            </a:xfrm>
            <a:prstGeom prst="rect">
              <a:avLst/>
            </a:prstGeom>
            <a:solidFill>
              <a:srgbClr val="1D5175"/>
            </a:solidFill>
          </p:spPr>
        </p:sp>
        <p:pic>
          <p:nvPicPr>
            <p:cNvPr id="6" name="Picture 6"/>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10800000">
              <a:off x="0" y="0"/>
              <a:ext cx="1407244" cy="2814488"/>
            </a:xfrm>
            <a:prstGeom prst="rect">
              <a:avLst/>
            </a:prstGeom>
          </p:spPr>
        </p:pic>
        <p:sp>
          <p:nvSpPr>
            <p:cNvPr id="7" name="AutoShape 7"/>
            <p:cNvSpPr/>
            <p:nvPr/>
          </p:nvSpPr>
          <p:spPr>
            <a:xfrm>
              <a:off x="3618191" y="2814488"/>
              <a:ext cx="11102743" cy="2814488"/>
            </a:xfrm>
            <a:prstGeom prst="rect">
              <a:avLst/>
            </a:prstGeom>
            <a:solidFill>
              <a:srgbClr val="829B62"/>
            </a:solidFill>
          </p:spPr>
        </p:sp>
        <p:pic>
          <p:nvPicPr>
            <p:cNvPr id="8" name="Picture 8"/>
            <p:cNvPicPr>
              <a:picLocks noChangeAspect="1"/>
            </p:cNvPicPr>
            <p:nvPr/>
          </p:nvPicPr>
          <p:blipFill>
            <a:blip r:embed="rId5">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rot="-10800000">
              <a:off x="2223647" y="2814488"/>
              <a:ext cx="1407244" cy="2814488"/>
            </a:xfrm>
            <a:prstGeom prst="rect">
              <a:avLst/>
            </a:prstGeom>
          </p:spPr>
        </p:pic>
        <p:sp>
          <p:nvSpPr>
            <p:cNvPr id="9" name="AutoShape 9"/>
            <p:cNvSpPr/>
            <p:nvPr/>
          </p:nvSpPr>
          <p:spPr>
            <a:xfrm>
              <a:off x="6597454" y="5628976"/>
              <a:ext cx="11742979" cy="2814488"/>
            </a:xfrm>
            <a:prstGeom prst="rect">
              <a:avLst/>
            </a:prstGeom>
            <a:solidFill>
              <a:srgbClr val="F9B61A"/>
            </a:solidFill>
          </p:spPr>
        </p:sp>
        <p:pic>
          <p:nvPicPr>
            <p:cNvPr id="10" name="Picture 10"/>
            <p:cNvPicPr>
              <a:picLocks noChangeAspect="1"/>
            </p:cNvPicPr>
            <p:nvPr/>
          </p:nvPicPr>
          <p:blipFill>
            <a:blip r:embed="rId7">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p:blipFill>
          <p:spPr>
            <a:xfrm rot="-10800000">
              <a:off x="5228310" y="5628976"/>
              <a:ext cx="1407244" cy="2814488"/>
            </a:xfrm>
            <a:prstGeom prst="rect">
              <a:avLst/>
            </a:prstGeom>
          </p:spPr>
        </p:pic>
        <p:pic>
          <p:nvPicPr>
            <p:cNvPr id="11" name="Picture 11"/>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p:blipFill>
          <p:spPr>
            <a:xfrm>
              <a:off x="4312460" y="645367"/>
              <a:ext cx="1831701" cy="1835038"/>
            </a:xfrm>
            <a:prstGeom prst="rect">
              <a:avLst/>
            </a:prstGeom>
          </p:spPr>
        </p:pic>
        <p:pic>
          <p:nvPicPr>
            <p:cNvPr id="12" name="Picture 12"/>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 xmlns:asvg="http://schemas.microsoft.com/office/drawing/2016/SVG/main" r:embed="rId12"/>
                </a:ext>
              </a:extLst>
            </a:blip>
            <a:srcRect/>
            <a:stretch>
              <a:fillRect/>
            </a:stretch>
          </p:blipFill>
          <p:spPr>
            <a:xfrm>
              <a:off x="3618191" y="1707771"/>
              <a:ext cx="4245835" cy="2035395"/>
            </a:xfrm>
            <a:prstGeom prst="rect">
              <a:avLst/>
            </a:prstGeom>
          </p:spPr>
        </p:pic>
        <p:pic>
          <p:nvPicPr>
            <p:cNvPr id="13" name="Picture 13"/>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 xmlns:asvg="http://schemas.microsoft.com/office/drawing/2016/SVG/main" r:embed="rId14"/>
                </a:ext>
              </a:extLst>
            </a:blip>
            <a:srcRect r="1063" b="19705"/>
            <a:stretch>
              <a:fillRect/>
            </a:stretch>
          </p:blipFill>
          <p:spPr>
            <a:xfrm>
              <a:off x="8006430" y="2339272"/>
              <a:ext cx="3929829" cy="1182715"/>
            </a:xfrm>
            <a:prstGeom prst="rect">
              <a:avLst/>
            </a:prstGeom>
          </p:spPr>
        </p:pic>
        <p:pic>
          <p:nvPicPr>
            <p:cNvPr id="14" name="Picture 14"/>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 xmlns:asvg="http://schemas.microsoft.com/office/drawing/2016/SVG/main" r:embed="rId12"/>
                </a:ext>
              </a:extLst>
            </a:blip>
            <a:srcRect/>
            <a:stretch>
              <a:fillRect/>
            </a:stretch>
          </p:blipFill>
          <p:spPr>
            <a:xfrm>
              <a:off x="5741108" y="2480404"/>
              <a:ext cx="3632410" cy="1741328"/>
            </a:xfrm>
            <a:prstGeom prst="rect">
              <a:avLst/>
            </a:prstGeom>
          </p:spPr>
        </p:pic>
        <p:pic>
          <p:nvPicPr>
            <p:cNvPr id="15" name="Picture 15"/>
            <p:cNvPicPr>
              <a:picLocks noChangeAspect="1"/>
            </p:cNvPicPr>
            <p:nvPr/>
          </p:nvPicPr>
          <p:blipFill>
            <a:blip r:embed="rId16">
              <a:extLst>
                <a:ext uri="{28A0092B-C50C-407E-A947-70E740481C1C}">
                  <a14:useLocalDpi xmlns:a14="http://schemas.microsoft.com/office/drawing/2010/main" val="0"/>
                </a:ext>
                <a:ext uri="{96DAC541-7B7A-43D3-8B79-37D633B846F1}">
                  <asvg:svgBlip xmlns="" xmlns:asvg="http://schemas.microsoft.com/office/drawing/2016/SVG/main" r:embed="rId17"/>
                </a:ext>
              </a:extLst>
            </a:blip>
            <a:srcRect/>
            <a:stretch>
              <a:fillRect/>
            </a:stretch>
          </p:blipFill>
          <p:spPr>
            <a:xfrm>
              <a:off x="7253309" y="4048338"/>
              <a:ext cx="4771850" cy="4200572"/>
            </a:xfrm>
            <a:prstGeom prst="rect">
              <a:avLst/>
            </a:prstGeom>
          </p:spPr>
        </p:pic>
        <p:pic>
          <p:nvPicPr>
            <p:cNvPr id="16" name="Picture 16"/>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 xmlns:asvg="http://schemas.microsoft.com/office/drawing/2016/SVG/main" r:embed="rId19"/>
                </a:ext>
              </a:extLst>
            </a:blip>
            <a:srcRect/>
            <a:stretch>
              <a:fillRect/>
            </a:stretch>
          </p:blipFill>
          <p:spPr>
            <a:xfrm>
              <a:off x="6459974" y="6148624"/>
              <a:ext cx="4764856" cy="2284207"/>
            </a:xfrm>
            <a:prstGeom prst="rect">
              <a:avLst/>
            </a:prstGeom>
          </p:spPr>
        </p:pic>
        <p:pic>
          <p:nvPicPr>
            <p:cNvPr id="17" name="Picture 17"/>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 xmlns:asvg="http://schemas.microsoft.com/office/drawing/2016/SVG/main" r:embed="rId21"/>
                </a:ext>
              </a:extLst>
            </a:blip>
            <a:srcRect/>
            <a:stretch>
              <a:fillRect/>
            </a:stretch>
          </p:blipFill>
          <p:spPr>
            <a:xfrm flipH="1">
              <a:off x="5931932" y="6661128"/>
              <a:ext cx="1150417" cy="1782336"/>
            </a:xfrm>
            <a:prstGeom prst="rect">
              <a:avLst/>
            </a:prstGeom>
          </p:spPr>
        </p:pic>
        <p:pic>
          <p:nvPicPr>
            <p:cNvPr id="18" name="Picture 18"/>
            <p:cNvPicPr>
              <a:picLocks noChangeAspect="1"/>
            </p:cNvPicPr>
            <p:nvPr/>
          </p:nvPicPr>
          <p:blipFill>
            <a:blip r:embed="rId22" cstate="print">
              <a:extLst>
                <a:ext uri="{28A0092B-C50C-407E-A947-70E740481C1C}">
                  <a14:useLocalDpi xmlns:a14="http://schemas.microsoft.com/office/drawing/2010/main" val="0"/>
                </a:ext>
                <a:ext uri="{96DAC541-7B7A-43D3-8B79-37D633B846F1}">
                  <asvg:svgBlip xmlns="" xmlns:asvg="http://schemas.microsoft.com/office/drawing/2016/SVG/main" r:embed="rId21"/>
                </a:ext>
              </a:extLst>
            </a:blip>
            <a:srcRect/>
            <a:stretch>
              <a:fillRect/>
            </a:stretch>
          </p:blipFill>
          <p:spPr>
            <a:xfrm>
              <a:off x="6786771" y="6015664"/>
              <a:ext cx="1381321" cy="2140075"/>
            </a:xfrm>
            <a:prstGeom prst="rect">
              <a:avLst/>
            </a:prstGeom>
          </p:spPr>
        </p:pic>
        <p:pic>
          <p:nvPicPr>
            <p:cNvPr id="19" name="Picture 19"/>
            <p:cNvPicPr>
              <a:picLocks noChangeAspect="1"/>
            </p:cNvPicPr>
            <p:nvPr/>
          </p:nvPicPr>
          <p:blipFill>
            <a:blip r:embed="rId23" cstate="print">
              <a:extLst>
                <a:ext uri="{28A0092B-C50C-407E-A947-70E740481C1C}">
                  <a14:useLocalDpi xmlns:a14="http://schemas.microsoft.com/office/drawing/2010/main" val="0"/>
                </a:ext>
                <a:ext uri="{96DAC541-7B7A-43D3-8B79-37D633B846F1}">
                  <asvg:svgBlip xmlns="" xmlns:asvg="http://schemas.microsoft.com/office/drawing/2016/SVG/main" r:embed="rId24"/>
                </a:ext>
              </a:extLst>
            </a:blip>
            <a:srcRect/>
            <a:stretch>
              <a:fillRect/>
            </a:stretch>
          </p:blipFill>
          <p:spPr>
            <a:xfrm>
              <a:off x="7460767" y="6896100"/>
              <a:ext cx="6841067" cy="1663511"/>
            </a:xfrm>
            <a:prstGeom prst="rect">
              <a:avLst/>
            </a:prstGeom>
          </p:spPr>
        </p:pic>
        <p:pic>
          <p:nvPicPr>
            <p:cNvPr id="20" name="Picture 20"/>
            <p:cNvPicPr>
              <a:picLocks noChangeAspect="1"/>
            </p:cNvPicPr>
            <p:nvPr/>
          </p:nvPicPr>
          <p:blipFill>
            <a:blip r:embed="rId25" cstate="print">
              <a:extLst>
                <a:ext uri="{28A0092B-C50C-407E-A947-70E740481C1C}">
                  <a14:useLocalDpi xmlns:a14="http://schemas.microsoft.com/office/drawing/2010/main" val="0"/>
                </a:ext>
                <a:ext uri="{96DAC541-7B7A-43D3-8B79-37D633B846F1}">
                  <asvg:svgBlip xmlns="" xmlns:asvg="http://schemas.microsoft.com/office/drawing/2016/SVG/main" r:embed="rId26"/>
                </a:ext>
              </a:extLst>
            </a:blip>
            <a:srcRect/>
            <a:stretch>
              <a:fillRect/>
            </a:stretch>
          </p:blipFill>
          <p:spPr>
            <a:xfrm>
              <a:off x="1849040" y="3036805"/>
              <a:ext cx="6491686" cy="1578554"/>
            </a:xfrm>
            <a:prstGeom prst="rect">
              <a:avLst/>
            </a:prstGeom>
          </p:spPr>
        </p:pic>
        <p:pic>
          <p:nvPicPr>
            <p:cNvPr id="21" name="Picture 21"/>
            <p:cNvPicPr>
              <a:picLocks noChangeAspect="1"/>
            </p:cNvPicPr>
            <p:nvPr/>
          </p:nvPicPr>
          <p:blipFill>
            <a:blip r:embed="rId27" cstate="print">
              <a:extLst>
                <a:ext uri="{28A0092B-C50C-407E-A947-70E740481C1C}">
                  <a14:useLocalDpi xmlns:a14="http://schemas.microsoft.com/office/drawing/2010/main" val="0"/>
                </a:ext>
                <a:ext uri="{96DAC541-7B7A-43D3-8B79-37D633B846F1}">
                  <asvg:svgBlip xmlns="" xmlns:asvg="http://schemas.microsoft.com/office/drawing/2016/SVG/main" r:embed="rId28"/>
                </a:ext>
              </a:extLst>
            </a:blip>
            <a:srcRect/>
            <a:stretch>
              <a:fillRect/>
            </a:stretch>
          </p:blipFill>
          <p:spPr>
            <a:xfrm>
              <a:off x="4106044" y="1324422"/>
              <a:ext cx="758369" cy="1014849"/>
            </a:xfrm>
            <a:prstGeom prst="rect">
              <a:avLst/>
            </a:prstGeom>
          </p:spPr>
        </p:pic>
        <p:pic>
          <p:nvPicPr>
            <p:cNvPr id="22" name="Picture 22"/>
            <p:cNvPicPr>
              <a:picLocks noChangeAspect="1"/>
            </p:cNvPicPr>
            <p:nvPr/>
          </p:nvPicPr>
          <p:blipFill>
            <a:blip r:embed="rId29" cstate="print">
              <a:extLst>
                <a:ext uri="{28A0092B-C50C-407E-A947-70E740481C1C}">
                  <a14:useLocalDpi xmlns:a14="http://schemas.microsoft.com/office/drawing/2010/main" val="0"/>
                </a:ext>
                <a:ext uri="{96DAC541-7B7A-43D3-8B79-37D633B846F1}">
                  <asvg:svgBlip xmlns="" xmlns:asvg="http://schemas.microsoft.com/office/drawing/2016/SVG/main" r:embed="rId28"/>
                </a:ext>
              </a:extLst>
            </a:blip>
            <a:srcRect/>
            <a:stretch>
              <a:fillRect/>
            </a:stretch>
          </p:blipFill>
          <p:spPr>
            <a:xfrm flipH="1">
              <a:off x="6818372" y="643657"/>
              <a:ext cx="1017435" cy="1361531"/>
            </a:xfrm>
            <a:prstGeom prst="rect">
              <a:avLst/>
            </a:prstGeom>
          </p:spPr>
        </p:pic>
        <p:pic>
          <p:nvPicPr>
            <p:cNvPr id="23" name="Picture 23"/>
            <p:cNvPicPr>
              <a:picLocks noChangeAspect="1"/>
            </p:cNvPicPr>
            <p:nvPr/>
          </p:nvPicPr>
          <p:blipFill>
            <a:blip r:embed="rId30" cstate="print">
              <a:extLst>
                <a:ext uri="{28A0092B-C50C-407E-A947-70E740481C1C}">
                  <a14:useLocalDpi xmlns:a14="http://schemas.microsoft.com/office/drawing/2010/main" val="0"/>
                </a:ext>
                <a:ext uri="{96DAC541-7B7A-43D3-8B79-37D633B846F1}">
                  <asvg:svgBlip xmlns="" xmlns:asvg="http://schemas.microsoft.com/office/drawing/2016/SVG/main" r:embed="rId28"/>
                </a:ext>
              </a:extLst>
            </a:blip>
            <a:srcRect/>
            <a:stretch>
              <a:fillRect/>
            </a:stretch>
          </p:blipFill>
          <p:spPr>
            <a:xfrm>
              <a:off x="7995459" y="643657"/>
              <a:ext cx="345268" cy="462037"/>
            </a:xfrm>
            <a:prstGeom prst="rect">
              <a:avLst/>
            </a:prstGeom>
          </p:spPr>
        </p:pic>
        <p:pic>
          <p:nvPicPr>
            <p:cNvPr id="24" name="Picture 24"/>
            <p:cNvPicPr>
              <a:picLocks noChangeAspect="1"/>
            </p:cNvPicPr>
            <p:nvPr/>
          </p:nvPicPr>
          <p:blipFill>
            <a:blip r:embed="rId30" cstate="print">
              <a:extLst>
                <a:ext uri="{28A0092B-C50C-407E-A947-70E740481C1C}">
                  <a14:useLocalDpi xmlns:a14="http://schemas.microsoft.com/office/drawing/2010/main" val="0"/>
                </a:ext>
                <a:ext uri="{96DAC541-7B7A-43D3-8B79-37D633B846F1}">
                  <asvg:svgBlip xmlns="" xmlns:asvg="http://schemas.microsoft.com/office/drawing/2016/SVG/main" r:embed="rId28"/>
                </a:ext>
              </a:extLst>
            </a:blip>
            <a:srcRect/>
            <a:stretch>
              <a:fillRect/>
            </a:stretch>
          </p:blipFill>
          <p:spPr>
            <a:xfrm>
              <a:off x="3285623" y="645367"/>
              <a:ext cx="345268" cy="462037"/>
            </a:xfrm>
            <a:prstGeom prst="rect">
              <a:avLst/>
            </a:prstGeom>
          </p:spPr>
        </p:pic>
        <p:pic>
          <p:nvPicPr>
            <p:cNvPr id="25" name="Picture 25"/>
            <p:cNvPicPr>
              <a:picLocks noChangeAspect="1"/>
            </p:cNvPicPr>
            <p:nvPr/>
          </p:nvPicPr>
          <p:blipFill>
            <a:blip r:embed="rId31" cstate="print">
              <a:extLst>
                <a:ext uri="{28A0092B-C50C-407E-A947-70E740481C1C}">
                  <a14:useLocalDpi xmlns:a14="http://schemas.microsoft.com/office/drawing/2010/main" val="0"/>
                </a:ext>
                <a:ext uri="{96DAC541-7B7A-43D3-8B79-37D633B846F1}">
                  <asvg:svgBlip xmlns="" xmlns:asvg="http://schemas.microsoft.com/office/drawing/2016/SVG/main" r:embed="rId32"/>
                </a:ext>
              </a:extLst>
            </a:blip>
            <a:srcRect/>
            <a:stretch>
              <a:fillRect/>
            </a:stretch>
          </p:blipFill>
          <p:spPr>
            <a:xfrm>
              <a:off x="9799604" y="5343430"/>
              <a:ext cx="1008913" cy="440253"/>
            </a:xfrm>
            <a:prstGeom prst="rect">
              <a:avLst/>
            </a:prstGeom>
          </p:spPr>
        </p:pic>
        <p:pic>
          <p:nvPicPr>
            <p:cNvPr id="26" name="Picture 26"/>
            <p:cNvPicPr>
              <a:picLocks noChangeAspect="1"/>
            </p:cNvPicPr>
            <p:nvPr/>
          </p:nvPicPr>
          <p:blipFill>
            <a:blip r:embed="rId31" cstate="print">
              <a:extLst>
                <a:ext uri="{28A0092B-C50C-407E-A947-70E740481C1C}">
                  <a14:useLocalDpi xmlns:a14="http://schemas.microsoft.com/office/drawing/2010/main" val="0"/>
                </a:ext>
                <a:ext uri="{96DAC541-7B7A-43D3-8B79-37D633B846F1}">
                  <asvg:svgBlip xmlns="" xmlns:asvg="http://schemas.microsoft.com/office/drawing/2016/SVG/main" r:embed="rId32"/>
                </a:ext>
              </a:extLst>
            </a:blip>
            <a:srcRect/>
            <a:stretch>
              <a:fillRect/>
            </a:stretch>
          </p:blipFill>
          <p:spPr>
            <a:xfrm>
              <a:off x="9238356" y="4801506"/>
              <a:ext cx="1008913" cy="440253"/>
            </a:xfrm>
            <a:prstGeom prst="rect">
              <a:avLst/>
            </a:prstGeom>
          </p:spPr>
        </p:pic>
        <p:pic>
          <p:nvPicPr>
            <p:cNvPr id="27" name="Picture 27"/>
            <p:cNvPicPr>
              <a:picLocks noChangeAspect="1"/>
            </p:cNvPicPr>
            <p:nvPr/>
          </p:nvPicPr>
          <p:blipFill>
            <a:blip r:embed="rId33" cstate="print">
              <a:extLst>
                <a:ext uri="{28A0092B-C50C-407E-A947-70E740481C1C}">
                  <a14:useLocalDpi xmlns:a14="http://schemas.microsoft.com/office/drawing/2010/main" val="0"/>
                </a:ext>
                <a:ext uri="{96DAC541-7B7A-43D3-8B79-37D633B846F1}">
                  <asvg:svgBlip xmlns="" xmlns:asvg="http://schemas.microsoft.com/office/drawing/2016/SVG/main" r:embed="rId34"/>
                </a:ext>
              </a:extLst>
            </a:blip>
            <a:srcRect/>
            <a:stretch>
              <a:fillRect/>
            </a:stretch>
          </p:blipFill>
          <p:spPr>
            <a:xfrm>
              <a:off x="7327090" y="3756548"/>
              <a:ext cx="984466" cy="1265085"/>
            </a:xfrm>
            <a:prstGeom prst="rect">
              <a:avLst/>
            </a:prstGeom>
          </p:spPr>
        </p:pic>
        <p:pic>
          <p:nvPicPr>
            <p:cNvPr id="28" name="Picture 28"/>
            <p:cNvPicPr>
              <a:picLocks noChangeAspect="1"/>
            </p:cNvPicPr>
            <p:nvPr/>
          </p:nvPicPr>
          <p:blipFill>
            <a:blip r:embed="rId33" cstate="print">
              <a:extLst>
                <a:ext uri="{28A0092B-C50C-407E-A947-70E740481C1C}">
                  <a14:useLocalDpi xmlns:a14="http://schemas.microsoft.com/office/drawing/2010/main" val="0"/>
                </a:ext>
                <a:ext uri="{96DAC541-7B7A-43D3-8B79-37D633B846F1}">
                  <asvg:svgBlip xmlns="" xmlns:asvg="http://schemas.microsoft.com/office/drawing/2016/SVG/main" r:embed="rId34"/>
                </a:ext>
              </a:extLst>
            </a:blip>
            <a:srcRect/>
            <a:stretch>
              <a:fillRect/>
            </a:stretch>
          </p:blipFill>
          <p:spPr>
            <a:xfrm>
              <a:off x="8815138" y="3036805"/>
              <a:ext cx="984466" cy="1265085"/>
            </a:xfrm>
            <a:prstGeom prst="rect">
              <a:avLst/>
            </a:prstGeom>
          </p:spPr>
        </p:pic>
        <p:pic>
          <p:nvPicPr>
            <p:cNvPr id="29" name="Picture 29"/>
            <p:cNvPicPr>
              <a:picLocks noChangeAspect="1"/>
            </p:cNvPicPr>
            <p:nvPr/>
          </p:nvPicPr>
          <p:blipFill>
            <a:blip r:embed="rId35" cstate="print">
              <a:extLst>
                <a:ext uri="{28A0092B-C50C-407E-A947-70E740481C1C}">
                  <a14:useLocalDpi xmlns:a14="http://schemas.microsoft.com/office/drawing/2010/main" val="0"/>
                </a:ext>
                <a:ext uri="{96DAC541-7B7A-43D3-8B79-37D633B846F1}">
                  <asvg:svgBlip xmlns="" xmlns:asvg="http://schemas.microsoft.com/office/drawing/2016/SVG/main" r:embed="rId12"/>
                </a:ext>
              </a:extLst>
            </a:blip>
            <a:srcRect/>
            <a:stretch>
              <a:fillRect/>
            </a:stretch>
          </p:blipFill>
          <p:spPr>
            <a:xfrm>
              <a:off x="4363594" y="3826082"/>
              <a:ext cx="2889715" cy="1385290"/>
            </a:xfrm>
            <a:prstGeom prst="rect">
              <a:avLst/>
            </a:prstGeom>
          </p:spPr>
        </p:pic>
      </p:grpSp>
      <p:pic>
        <p:nvPicPr>
          <p:cNvPr id="30" name="Picture 29">
            <a:extLst>
              <a:ext uri="{FF2B5EF4-FFF2-40B4-BE49-F238E27FC236}">
                <a16:creationId xmlns:a16="http://schemas.microsoft.com/office/drawing/2014/main" id="{911311E0-3D3F-7E0F-96D9-D9D66EE79DD7}"/>
              </a:ext>
            </a:extLst>
          </p:cNvPr>
          <p:cNvPicPr>
            <a:picLocks noChangeAspect="1"/>
          </p:cNvPicPr>
          <p:nvPr/>
        </p:nvPicPr>
        <p:blipFill>
          <a:blip r:embed="rId36">
            <a:extLst>
              <a:ext uri="{28A0092B-C50C-407E-A947-70E740481C1C}">
                <a14:useLocalDpi xmlns:a14="http://schemas.microsoft.com/office/drawing/2010/main" val="0"/>
              </a:ext>
            </a:extLst>
          </a:blip>
          <a:stretch>
            <a:fillRect/>
          </a:stretch>
        </p:blipFill>
        <p:spPr>
          <a:xfrm>
            <a:off x="-1" y="9274190"/>
            <a:ext cx="18287999" cy="974710"/>
          </a:xfrm>
          <a:prstGeom prst="rect">
            <a:avLst/>
          </a:prstGeom>
        </p:spPr>
      </p:pic>
    </p:spTree>
    <p:extLst>
      <p:ext uri="{BB962C8B-B14F-4D97-AF65-F5344CB8AC3E}">
        <p14:creationId xmlns:p14="http://schemas.microsoft.com/office/powerpoint/2010/main" val="282673948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TotalTime>
  <Words>793</Words>
  <Application>Microsoft Office PowerPoint</Application>
  <PresentationFormat>Custom</PresentationFormat>
  <Paragraphs>71</Paragraphs>
  <Slides>14</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14</vt:i4>
      </vt:variant>
    </vt:vector>
  </HeadingPairs>
  <TitlesOfParts>
    <vt:vector size="23" baseType="lpstr">
      <vt:lpstr>Calibri</vt:lpstr>
      <vt:lpstr>Adobe Naskh Medium</vt:lpstr>
      <vt:lpstr>Bitter Bold</vt:lpstr>
      <vt:lpstr>ＭＳ Ｐゴシック</vt:lpstr>
      <vt:lpstr>Arial</vt:lpstr>
      <vt:lpstr>Times New Roman</vt:lpstr>
      <vt:lpstr>Chunk Five</vt:lpstr>
      <vt:lpstr>ChunkFive Ex</vt:lpstr>
      <vt:lpstr>Office Theme</vt:lpstr>
      <vt:lpstr>PowerPoint Presentation</vt:lpstr>
      <vt:lpstr>PowerPoint Presentation</vt:lpstr>
      <vt:lpstr>Artinya: “Telah tampak kerusakan di darat dan di laut disebabkan perbuatan tangan manusia. (Melalui hal itu) Allah membuat mereka merasakan sebagian dari (akibat) perbuatan mereka agar mereka kembali (ke jalan yang benar).”  (Q.S. Ar-Rūm/30: 41) </vt:lpstr>
      <vt:lpstr>Artinya: “Allahlah yang telah menciptakan langit dan bumi, menurunkan air (hujan) dari langit, lalu dengan (air hujan) itu Dia mengeluarkan berbagai buah-buahan sebagai rezeki untukmu. Dia juga telah menundukkan kapal bagimu agar berlayar di lautan dengan kehendak-Nya. Dia pun telah menundukkan sungai-sungai bagimu.”  (Q.S. Ibrāhīm/14: 32) </vt:lpstr>
      <vt:lpstr>Artinya: “Agar kamu dapat duduk di atas punggungnya. Kemudian jika kamu sudah duduk (di atas punggung)-nya, kamu akan mengingat nikmat Tuhanmu dan mengucapkan, “Mahasuci Zat yang telah menundukkan (semua) ini bagi kami, padahal kami sebelumnya tidak mampu menguasainya.”  (Q.S. Az-Zukhruf/43: 13)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Presentasi Pendidikan Biru Tua Geografi dan Budaya</dc:title>
  <dc:creator>Kepegawaian</dc:creator>
  <cp:lastModifiedBy>Muhammad Faqih Alim</cp:lastModifiedBy>
  <cp:revision>16</cp:revision>
  <dcterms:created xsi:type="dcterms:W3CDTF">2006-08-16T00:00:00Z</dcterms:created>
  <dcterms:modified xsi:type="dcterms:W3CDTF">2022-08-16T07:50:37Z</dcterms:modified>
  <dc:identifier>DAFIy4NNy5Q</dc:identifier>
</cp:coreProperties>
</file>