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39" r:id="rId3"/>
    <p:sldId id="316" r:id="rId4"/>
    <p:sldId id="340" r:id="rId5"/>
    <p:sldId id="322" r:id="rId6"/>
    <p:sldId id="341" r:id="rId7"/>
    <p:sldId id="343" r:id="rId8"/>
    <p:sldId id="342" r:id="rId9"/>
    <p:sldId id="345" r:id="rId10"/>
    <p:sldId id="346" r:id="rId11"/>
    <p:sldId id="344" r:id="rId12"/>
    <p:sldId id="347" r:id="rId13"/>
    <p:sldId id="348" r:id="rId14"/>
    <p:sldId id="350" r:id="rId15"/>
    <p:sldId id="351" r:id="rId16"/>
    <p:sldId id="352" r:id="rId17"/>
    <p:sldId id="353" r:id="rId18"/>
    <p:sldId id="358" r:id="rId19"/>
    <p:sldId id="357" r:id="rId20"/>
    <p:sldId id="359" r:id="rId21"/>
    <p:sldId id="354" r:id="rId22"/>
    <p:sldId id="356" r:id="rId23"/>
    <p:sldId id="355" r:id="rId24"/>
    <p:sldId id="360" r:id="rId25"/>
    <p:sldId id="364" r:id="rId26"/>
    <p:sldId id="361" r:id="rId27"/>
    <p:sldId id="362" r:id="rId28"/>
    <p:sldId id="363" r:id="rId29"/>
    <p:sldId id="365" r:id="rId30"/>
    <p:sldId id="366" r:id="rId31"/>
    <p:sldId id="367" r:id="rId32"/>
    <p:sldId id="368" r:id="rId33"/>
    <p:sldId id="369" r:id="rId34"/>
    <p:sldId id="370" r:id="rId35"/>
    <p:sldId id="373" r:id="rId36"/>
    <p:sldId id="371" r:id="rId37"/>
    <p:sldId id="374" r:id="rId38"/>
    <p:sldId id="372" r:id="rId39"/>
    <p:sldId id="379" r:id="rId40"/>
    <p:sldId id="380" r:id="rId41"/>
    <p:sldId id="375" r:id="rId42"/>
    <p:sldId id="381" r:id="rId43"/>
    <p:sldId id="376" r:id="rId44"/>
    <p:sldId id="382" r:id="rId45"/>
    <p:sldId id="377" r:id="rId46"/>
    <p:sldId id="378" r:id="rId47"/>
    <p:sldId id="383" r:id="rId48"/>
    <p:sldId id="384" r:id="rId49"/>
    <p:sldId id="385" r:id="rId50"/>
    <p:sldId id="386" r:id="rId51"/>
    <p:sldId id="387" r:id="rId52"/>
    <p:sldId id="388" r:id="rId53"/>
    <p:sldId id="389" r:id="rId54"/>
    <p:sldId id="390" r:id="rId55"/>
    <p:sldId id="391" r:id="rId56"/>
    <p:sldId id="394" r:id="rId57"/>
    <p:sldId id="395" r:id="rId58"/>
    <p:sldId id="392" r:id="rId59"/>
    <p:sldId id="393" r:id="rId60"/>
    <p:sldId id="396" r:id="rId61"/>
    <p:sldId id="397" r:id="rId62"/>
    <p:sldId id="399" r:id="rId63"/>
    <p:sldId id="400" r:id="rId64"/>
    <p:sldId id="398" r:id="rId65"/>
    <p:sldId id="401" r:id="rId66"/>
    <p:sldId id="402" r:id="rId67"/>
    <p:sldId id="403" r:id="rId68"/>
    <p:sldId id="404" r:id="rId69"/>
    <p:sldId id="405" r:id="rId70"/>
    <p:sldId id="406" r:id="rId71"/>
    <p:sldId id="407" r:id="rId72"/>
    <p:sldId id="408" r:id="rId73"/>
    <p:sldId id="409" r:id="rId74"/>
    <p:sldId id="410" r:id="rId75"/>
    <p:sldId id="411" r:id="rId76"/>
    <p:sldId id="414" r:id="rId77"/>
    <p:sldId id="412" r:id="rId78"/>
    <p:sldId id="415" r:id="rId79"/>
    <p:sldId id="294" r:id="rId80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326" y="-918"/>
      </p:cViewPr>
      <p:guideLst>
        <p:guide orient="horz" pos="2160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5C34AD-909F-4DAE-85CB-A51594DFE06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4B76D2B-2BCB-412B-A123-D375E233CEDB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Kehilangan hubungan/kontak dengan tanah (terlepas dari permukaan tanah pada saat melayang)</a:t>
          </a:r>
          <a:endParaRPr lang="id-ID" sz="2400" dirty="0">
            <a:latin typeface="Montserrat" panose="00000500000000000000" pitchFamily="2" charset="0"/>
          </a:endParaRPr>
        </a:p>
      </dgm:t>
    </dgm:pt>
    <dgm:pt modelId="{8CD9564A-1C2F-4DF1-973F-888920EE8DE6}" type="parTrans" cxnId="{22CC6461-CB9C-475C-893A-C1F34D588A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D087CFD-AD2D-4B33-8216-7DB9C84C887C}" type="sibTrans" cxnId="{22CC6461-CB9C-475C-893A-C1F34D588A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A05186C-8F80-4A68-A107-9AB9494F2944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Kecondongan badan terlalu ke depan atau tertinggal di belakang</a:t>
          </a:r>
          <a:endParaRPr lang="id-ID" sz="2400" dirty="0">
            <a:latin typeface="Montserrat" panose="00000500000000000000" pitchFamily="2" charset="0"/>
          </a:endParaRPr>
        </a:p>
      </dgm:t>
    </dgm:pt>
    <dgm:pt modelId="{03C52C92-3440-40C6-A839-701743265D65}" type="parTrans" cxnId="{2961988C-235E-4F4C-99FE-05BC109F1E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4A27224-1E1B-497E-8FE9-A8A8E4564C7F}" type="sibTrans" cxnId="{2961988C-235E-4F4C-99FE-05BC109F1E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48184DF-892D-4335-83E4-2DE801897D42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Langkah terlalu pendek</a:t>
          </a:r>
          <a:endParaRPr lang="id-ID" sz="2400" dirty="0">
            <a:latin typeface="Montserrat" panose="00000500000000000000" pitchFamily="2" charset="0"/>
          </a:endParaRPr>
        </a:p>
      </dgm:t>
    </dgm:pt>
    <dgm:pt modelId="{97BDCEE7-6531-4D39-AB7B-9018E06727A7}" type="parTrans" cxnId="{2E712C0D-F122-4E0B-BD70-F851D332295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125E6CB-B19D-484E-8E3B-173F8EB80085}" type="sibTrans" cxnId="{2E712C0D-F122-4E0B-BD70-F851D332295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DBBC2C4-0273-4593-A49D-A59889166EEE}">
      <dgm:prSet phldrT="[Text]" custT="1"/>
      <dgm:spPr/>
      <dgm:t>
        <a:bodyPr/>
        <a:lstStyle/>
        <a:p>
          <a:r>
            <a:rPr lang="sv-SE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Menarik atau menurunkan titik pusat gravitasi badan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E5B2587-D5B1-4831-AAD8-4EDBFF1FEDAF}" type="parTrans" cxnId="{575B604C-293F-47CB-BD07-1B424DB538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9F1D819-927F-4368-8C43-0D791E75C462}" type="sibTrans" cxnId="{575B604C-293F-47CB-BD07-1B424DB538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5CC6867-D1DA-43B4-AE34-94066025FF91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Mendorong titik gravitasi menurut jalur yang zig-zag</a:t>
          </a:r>
          <a:endParaRPr lang="id-ID" sz="2400" dirty="0">
            <a:latin typeface="Montserrat" panose="00000500000000000000" pitchFamily="2" charset="0"/>
          </a:endParaRPr>
        </a:p>
      </dgm:t>
    </dgm:pt>
    <dgm:pt modelId="{DA1A0EE5-C1D4-4601-9807-DD9F7B89653E}" type="parTrans" cxnId="{4FAFB5A6-E18C-44AE-A8B1-709379FF704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313B7D5-5568-4C6D-A4CF-1194B2E431CF}" type="sibTrans" cxnId="{4FAFB5A6-E18C-44AE-A8B1-709379FF704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C964C46-3BC6-4345-A8F0-6772B77BDF31}" type="pres">
      <dgm:prSet presAssocID="{E35C34AD-909F-4DAE-85CB-A51594DFE0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35C0106-DBEF-4A30-A684-CCC19D17E101}" type="pres">
      <dgm:prSet presAssocID="{E35C34AD-909F-4DAE-85CB-A51594DFE062}" presName="Name1" presStyleCnt="0"/>
      <dgm:spPr/>
    </dgm:pt>
    <dgm:pt modelId="{37B9D925-66AD-4382-A332-B4BC3D5BF546}" type="pres">
      <dgm:prSet presAssocID="{E35C34AD-909F-4DAE-85CB-A51594DFE062}" presName="cycle" presStyleCnt="0"/>
      <dgm:spPr/>
    </dgm:pt>
    <dgm:pt modelId="{3F81EEEC-9501-46E2-A085-0F3BEEE694CF}" type="pres">
      <dgm:prSet presAssocID="{E35C34AD-909F-4DAE-85CB-A51594DFE062}" presName="srcNode" presStyleLbl="node1" presStyleIdx="0" presStyleCnt="5"/>
      <dgm:spPr/>
    </dgm:pt>
    <dgm:pt modelId="{6491A063-7F70-4916-8820-9598BA157595}" type="pres">
      <dgm:prSet presAssocID="{E35C34AD-909F-4DAE-85CB-A51594DFE062}" presName="conn" presStyleLbl="parChTrans1D2" presStyleIdx="0" presStyleCnt="1"/>
      <dgm:spPr/>
      <dgm:t>
        <a:bodyPr/>
        <a:lstStyle/>
        <a:p>
          <a:endParaRPr lang="id-ID"/>
        </a:p>
      </dgm:t>
    </dgm:pt>
    <dgm:pt modelId="{503437B6-832B-4125-B0FF-048BC07FC49D}" type="pres">
      <dgm:prSet presAssocID="{E35C34AD-909F-4DAE-85CB-A51594DFE062}" presName="extraNode" presStyleLbl="node1" presStyleIdx="0" presStyleCnt="5"/>
      <dgm:spPr/>
    </dgm:pt>
    <dgm:pt modelId="{E9ECC402-0304-42FE-8EBF-516C33DD50B2}" type="pres">
      <dgm:prSet presAssocID="{E35C34AD-909F-4DAE-85CB-A51594DFE062}" presName="dstNode" presStyleLbl="node1" presStyleIdx="0" presStyleCnt="5"/>
      <dgm:spPr/>
    </dgm:pt>
    <dgm:pt modelId="{235CE8DF-DB73-4B0D-BB4A-28EF6C70A670}" type="pres">
      <dgm:prSet presAssocID="{84B76D2B-2BCB-412B-A123-D375E233CED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8125A5-A653-442A-BD6D-08E27737EEBA}" type="pres">
      <dgm:prSet presAssocID="{84B76D2B-2BCB-412B-A123-D375E233CEDB}" presName="accent_1" presStyleCnt="0"/>
      <dgm:spPr/>
    </dgm:pt>
    <dgm:pt modelId="{1BE703B6-6867-4864-B82D-E51DA93A02C3}" type="pres">
      <dgm:prSet presAssocID="{84B76D2B-2BCB-412B-A123-D375E233CEDB}" presName="accentRepeatNode" presStyleLbl="solidFgAcc1" presStyleIdx="0" presStyleCnt="5"/>
      <dgm:spPr/>
    </dgm:pt>
    <dgm:pt modelId="{6EED62FC-FDE0-4801-876C-19529534432A}" type="pres">
      <dgm:prSet presAssocID="{8A05186C-8F80-4A68-A107-9AB9494F294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92B453-A415-4182-9028-8B4D23AB4A15}" type="pres">
      <dgm:prSet presAssocID="{8A05186C-8F80-4A68-A107-9AB9494F2944}" presName="accent_2" presStyleCnt="0"/>
      <dgm:spPr/>
    </dgm:pt>
    <dgm:pt modelId="{F6307796-48A9-4F75-8CEC-E37E08D1DA49}" type="pres">
      <dgm:prSet presAssocID="{8A05186C-8F80-4A68-A107-9AB9494F2944}" presName="accentRepeatNode" presStyleLbl="solidFgAcc1" presStyleIdx="1" presStyleCnt="5"/>
      <dgm:spPr/>
    </dgm:pt>
    <dgm:pt modelId="{C0C4D382-38AA-4341-BD99-43E4F227884D}" type="pres">
      <dgm:prSet presAssocID="{8DBBC2C4-0273-4593-A49D-A59889166EE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524503-6637-4612-9661-FF93102B8915}" type="pres">
      <dgm:prSet presAssocID="{8DBBC2C4-0273-4593-A49D-A59889166EEE}" presName="accent_3" presStyleCnt="0"/>
      <dgm:spPr/>
    </dgm:pt>
    <dgm:pt modelId="{72DAA385-129E-4722-A40F-94968BD73624}" type="pres">
      <dgm:prSet presAssocID="{8DBBC2C4-0273-4593-A49D-A59889166EEE}" presName="accentRepeatNode" presStyleLbl="solidFgAcc1" presStyleIdx="2" presStyleCnt="5"/>
      <dgm:spPr/>
    </dgm:pt>
    <dgm:pt modelId="{897AABE0-2620-4D0B-92C2-038DD9BD9971}" type="pres">
      <dgm:prSet presAssocID="{95CC6867-D1DA-43B4-AE34-94066025FF9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4DAD6A-8854-4E4F-8502-F64F3A9E9092}" type="pres">
      <dgm:prSet presAssocID="{95CC6867-D1DA-43B4-AE34-94066025FF91}" presName="accent_4" presStyleCnt="0"/>
      <dgm:spPr/>
    </dgm:pt>
    <dgm:pt modelId="{34268B00-EE34-47C9-93AC-DFC6746CAFE7}" type="pres">
      <dgm:prSet presAssocID="{95CC6867-D1DA-43B4-AE34-94066025FF91}" presName="accentRepeatNode" presStyleLbl="solidFgAcc1" presStyleIdx="3" presStyleCnt="5"/>
      <dgm:spPr/>
    </dgm:pt>
    <dgm:pt modelId="{D17BAF89-645C-42FE-BFF0-D91CFA97E289}" type="pres">
      <dgm:prSet presAssocID="{D48184DF-892D-4335-83E4-2DE801897D42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E9FF307-A5D4-47F7-B564-4D6636C2DFDA}" type="pres">
      <dgm:prSet presAssocID="{D48184DF-892D-4335-83E4-2DE801897D42}" presName="accent_5" presStyleCnt="0"/>
      <dgm:spPr/>
    </dgm:pt>
    <dgm:pt modelId="{93140612-B58D-41AD-B45F-6DB0344E8907}" type="pres">
      <dgm:prSet presAssocID="{D48184DF-892D-4335-83E4-2DE801897D42}" presName="accentRepeatNode" presStyleLbl="solidFgAcc1" presStyleIdx="4" presStyleCnt="5"/>
      <dgm:spPr/>
    </dgm:pt>
  </dgm:ptLst>
  <dgm:cxnLst>
    <dgm:cxn modelId="{768BDE0F-0365-4909-8F6D-236DE637DDA7}" type="presOf" srcId="{D48184DF-892D-4335-83E4-2DE801897D42}" destId="{D17BAF89-645C-42FE-BFF0-D91CFA97E289}" srcOrd="0" destOrd="0" presId="urn:microsoft.com/office/officeart/2008/layout/VerticalCurvedList"/>
    <dgm:cxn modelId="{4FAFB5A6-E18C-44AE-A8B1-709379FF7042}" srcId="{E35C34AD-909F-4DAE-85CB-A51594DFE062}" destId="{95CC6867-D1DA-43B4-AE34-94066025FF91}" srcOrd="3" destOrd="0" parTransId="{DA1A0EE5-C1D4-4601-9807-DD9F7B89653E}" sibTransId="{D313B7D5-5568-4C6D-A4CF-1194B2E431CF}"/>
    <dgm:cxn modelId="{C67A61B4-1F21-4EA8-972E-24C3632B9AD1}" type="presOf" srcId="{8DBBC2C4-0273-4593-A49D-A59889166EEE}" destId="{C0C4D382-38AA-4341-BD99-43E4F227884D}" srcOrd="0" destOrd="0" presId="urn:microsoft.com/office/officeart/2008/layout/VerticalCurvedList"/>
    <dgm:cxn modelId="{2E712C0D-F122-4E0B-BD70-F851D3322954}" srcId="{E35C34AD-909F-4DAE-85CB-A51594DFE062}" destId="{D48184DF-892D-4335-83E4-2DE801897D42}" srcOrd="4" destOrd="0" parTransId="{97BDCEE7-6531-4D39-AB7B-9018E06727A7}" sibTransId="{1125E6CB-B19D-484E-8E3B-173F8EB80085}"/>
    <dgm:cxn modelId="{22CC6461-CB9C-475C-893A-C1F34D588AC0}" srcId="{E35C34AD-909F-4DAE-85CB-A51594DFE062}" destId="{84B76D2B-2BCB-412B-A123-D375E233CEDB}" srcOrd="0" destOrd="0" parTransId="{8CD9564A-1C2F-4DF1-973F-888920EE8DE6}" sibTransId="{4D087CFD-AD2D-4B33-8216-7DB9C84C887C}"/>
    <dgm:cxn modelId="{575B604C-293F-47CB-BD07-1B424DB53886}" srcId="{E35C34AD-909F-4DAE-85CB-A51594DFE062}" destId="{8DBBC2C4-0273-4593-A49D-A59889166EEE}" srcOrd="2" destOrd="0" parTransId="{DE5B2587-D5B1-4831-AAD8-4EDBFF1FEDAF}" sibTransId="{E9F1D819-927F-4368-8C43-0D791E75C462}"/>
    <dgm:cxn modelId="{2961988C-235E-4F4C-99FE-05BC109F1EA7}" srcId="{E35C34AD-909F-4DAE-85CB-A51594DFE062}" destId="{8A05186C-8F80-4A68-A107-9AB9494F2944}" srcOrd="1" destOrd="0" parTransId="{03C52C92-3440-40C6-A839-701743265D65}" sibTransId="{84A27224-1E1B-497E-8FE9-A8A8E4564C7F}"/>
    <dgm:cxn modelId="{1EAE8993-8DC6-4B96-92A1-36073B44EBB0}" type="presOf" srcId="{4D087CFD-AD2D-4B33-8216-7DB9C84C887C}" destId="{6491A063-7F70-4916-8820-9598BA157595}" srcOrd="0" destOrd="0" presId="urn:microsoft.com/office/officeart/2008/layout/VerticalCurvedList"/>
    <dgm:cxn modelId="{2C20F665-0ECA-4F6D-8025-0171491A318A}" type="presOf" srcId="{84B76D2B-2BCB-412B-A123-D375E233CEDB}" destId="{235CE8DF-DB73-4B0D-BB4A-28EF6C70A670}" srcOrd="0" destOrd="0" presId="urn:microsoft.com/office/officeart/2008/layout/VerticalCurvedList"/>
    <dgm:cxn modelId="{A14D2790-81C6-468F-B792-38992B09F7BF}" type="presOf" srcId="{8A05186C-8F80-4A68-A107-9AB9494F2944}" destId="{6EED62FC-FDE0-4801-876C-19529534432A}" srcOrd="0" destOrd="0" presId="urn:microsoft.com/office/officeart/2008/layout/VerticalCurvedList"/>
    <dgm:cxn modelId="{B889AC66-88D7-46D2-AFDC-2D0DCB867A76}" type="presOf" srcId="{95CC6867-D1DA-43B4-AE34-94066025FF91}" destId="{897AABE0-2620-4D0B-92C2-038DD9BD9971}" srcOrd="0" destOrd="0" presId="urn:microsoft.com/office/officeart/2008/layout/VerticalCurvedList"/>
    <dgm:cxn modelId="{785FECE6-57C9-4FE5-B89B-ED3869B6C5EE}" type="presOf" srcId="{E35C34AD-909F-4DAE-85CB-A51594DFE062}" destId="{DC964C46-3BC6-4345-A8F0-6772B77BDF31}" srcOrd="0" destOrd="0" presId="urn:microsoft.com/office/officeart/2008/layout/VerticalCurvedList"/>
    <dgm:cxn modelId="{5739B699-A9E6-450A-BE6D-EB0AF1012140}" type="presParOf" srcId="{DC964C46-3BC6-4345-A8F0-6772B77BDF31}" destId="{D35C0106-DBEF-4A30-A684-CCC19D17E101}" srcOrd="0" destOrd="0" presId="urn:microsoft.com/office/officeart/2008/layout/VerticalCurvedList"/>
    <dgm:cxn modelId="{C94E5134-B7A1-4AF2-93C7-285517E5A9DA}" type="presParOf" srcId="{D35C0106-DBEF-4A30-A684-CCC19D17E101}" destId="{37B9D925-66AD-4382-A332-B4BC3D5BF546}" srcOrd="0" destOrd="0" presId="urn:microsoft.com/office/officeart/2008/layout/VerticalCurvedList"/>
    <dgm:cxn modelId="{F80B3BD6-65A0-418E-9319-DDE099A594BE}" type="presParOf" srcId="{37B9D925-66AD-4382-A332-B4BC3D5BF546}" destId="{3F81EEEC-9501-46E2-A085-0F3BEEE694CF}" srcOrd="0" destOrd="0" presId="urn:microsoft.com/office/officeart/2008/layout/VerticalCurvedList"/>
    <dgm:cxn modelId="{69DD369A-CFF0-49A3-A1E9-32156F12C31A}" type="presParOf" srcId="{37B9D925-66AD-4382-A332-B4BC3D5BF546}" destId="{6491A063-7F70-4916-8820-9598BA157595}" srcOrd="1" destOrd="0" presId="urn:microsoft.com/office/officeart/2008/layout/VerticalCurvedList"/>
    <dgm:cxn modelId="{77DD1408-5381-4C65-ABA0-76951BB1AF1F}" type="presParOf" srcId="{37B9D925-66AD-4382-A332-B4BC3D5BF546}" destId="{503437B6-832B-4125-B0FF-048BC07FC49D}" srcOrd="2" destOrd="0" presId="urn:microsoft.com/office/officeart/2008/layout/VerticalCurvedList"/>
    <dgm:cxn modelId="{10537B3C-FCDE-4C6E-B514-E47F5AC17CF4}" type="presParOf" srcId="{37B9D925-66AD-4382-A332-B4BC3D5BF546}" destId="{E9ECC402-0304-42FE-8EBF-516C33DD50B2}" srcOrd="3" destOrd="0" presId="urn:microsoft.com/office/officeart/2008/layout/VerticalCurvedList"/>
    <dgm:cxn modelId="{0C157D95-BC1B-4D89-B4BE-5267D75CE840}" type="presParOf" srcId="{D35C0106-DBEF-4A30-A684-CCC19D17E101}" destId="{235CE8DF-DB73-4B0D-BB4A-28EF6C70A670}" srcOrd="1" destOrd="0" presId="urn:microsoft.com/office/officeart/2008/layout/VerticalCurvedList"/>
    <dgm:cxn modelId="{E6053A54-1E98-4540-B4D7-9F7789A69219}" type="presParOf" srcId="{D35C0106-DBEF-4A30-A684-CCC19D17E101}" destId="{568125A5-A653-442A-BD6D-08E27737EEBA}" srcOrd="2" destOrd="0" presId="urn:microsoft.com/office/officeart/2008/layout/VerticalCurvedList"/>
    <dgm:cxn modelId="{2C97E639-EA14-486E-9A2A-6CD9C1038012}" type="presParOf" srcId="{568125A5-A653-442A-BD6D-08E27737EEBA}" destId="{1BE703B6-6867-4864-B82D-E51DA93A02C3}" srcOrd="0" destOrd="0" presId="urn:microsoft.com/office/officeart/2008/layout/VerticalCurvedList"/>
    <dgm:cxn modelId="{41676373-6014-462E-B6A0-C5462164B9AD}" type="presParOf" srcId="{D35C0106-DBEF-4A30-A684-CCC19D17E101}" destId="{6EED62FC-FDE0-4801-876C-19529534432A}" srcOrd="3" destOrd="0" presId="urn:microsoft.com/office/officeart/2008/layout/VerticalCurvedList"/>
    <dgm:cxn modelId="{C556CB9E-595A-45F6-8625-FE23F640CD8B}" type="presParOf" srcId="{D35C0106-DBEF-4A30-A684-CCC19D17E101}" destId="{D292B453-A415-4182-9028-8B4D23AB4A15}" srcOrd="4" destOrd="0" presId="urn:microsoft.com/office/officeart/2008/layout/VerticalCurvedList"/>
    <dgm:cxn modelId="{BACA9ABD-C7F1-4138-A6CA-0371585B92B1}" type="presParOf" srcId="{D292B453-A415-4182-9028-8B4D23AB4A15}" destId="{F6307796-48A9-4F75-8CEC-E37E08D1DA49}" srcOrd="0" destOrd="0" presId="urn:microsoft.com/office/officeart/2008/layout/VerticalCurvedList"/>
    <dgm:cxn modelId="{34633E86-9F95-45B7-B4C0-76A4EE179C2B}" type="presParOf" srcId="{D35C0106-DBEF-4A30-A684-CCC19D17E101}" destId="{C0C4D382-38AA-4341-BD99-43E4F227884D}" srcOrd="5" destOrd="0" presId="urn:microsoft.com/office/officeart/2008/layout/VerticalCurvedList"/>
    <dgm:cxn modelId="{B0015495-6ECE-4E6D-AB92-166A2E382A08}" type="presParOf" srcId="{D35C0106-DBEF-4A30-A684-CCC19D17E101}" destId="{E6524503-6637-4612-9661-FF93102B8915}" srcOrd="6" destOrd="0" presId="urn:microsoft.com/office/officeart/2008/layout/VerticalCurvedList"/>
    <dgm:cxn modelId="{DE7FE15B-6530-4319-86F3-ECACF207ADB9}" type="presParOf" srcId="{E6524503-6637-4612-9661-FF93102B8915}" destId="{72DAA385-129E-4722-A40F-94968BD73624}" srcOrd="0" destOrd="0" presId="urn:microsoft.com/office/officeart/2008/layout/VerticalCurvedList"/>
    <dgm:cxn modelId="{CC93505C-EE8E-4B1A-99F9-72938466CF57}" type="presParOf" srcId="{D35C0106-DBEF-4A30-A684-CCC19D17E101}" destId="{897AABE0-2620-4D0B-92C2-038DD9BD9971}" srcOrd="7" destOrd="0" presId="urn:microsoft.com/office/officeart/2008/layout/VerticalCurvedList"/>
    <dgm:cxn modelId="{BBA3C881-6934-472D-A391-9D2C4CA32251}" type="presParOf" srcId="{D35C0106-DBEF-4A30-A684-CCC19D17E101}" destId="{024DAD6A-8854-4E4F-8502-F64F3A9E9092}" srcOrd="8" destOrd="0" presId="urn:microsoft.com/office/officeart/2008/layout/VerticalCurvedList"/>
    <dgm:cxn modelId="{7AB9458C-3832-40EF-A0FC-5FE194D117AD}" type="presParOf" srcId="{024DAD6A-8854-4E4F-8502-F64F3A9E9092}" destId="{34268B00-EE34-47C9-93AC-DFC6746CAFE7}" srcOrd="0" destOrd="0" presId="urn:microsoft.com/office/officeart/2008/layout/VerticalCurvedList"/>
    <dgm:cxn modelId="{214A13AC-9738-4DE4-9B4A-E8B4DA407C49}" type="presParOf" srcId="{D35C0106-DBEF-4A30-A684-CCC19D17E101}" destId="{D17BAF89-645C-42FE-BFF0-D91CFA97E289}" srcOrd="9" destOrd="0" presId="urn:microsoft.com/office/officeart/2008/layout/VerticalCurvedList"/>
    <dgm:cxn modelId="{BBDEC34B-A7CD-4737-8C4F-B46572BC66A7}" type="presParOf" srcId="{D35C0106-DBEF-4A30-A684-CCC19D17E101}" destId="{BE9FF307-A5D4-47F7-B564-4D6636C2DFDA}" srcOrd="10" destOrd="0" presId="urn:microsoft.com/office/officeart/2008/layout/VerticalCurvedList"/>
    <dgm:cxn modelId="{4558817B-AAD3-4056-ABB2-8A4DF3E0FCB5}" type="presParOf" srcId="{BE9FF307-A5D4-47F7-B564-4D6636C2DFDA}" destId="{93140612-B58D-41AD-B45F-6DB0344E890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20C7D01-3F13-4E2D-B2A0-8CFDECB99CC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C4CE0E86-33AC-460D-95CB-781E2F119038}">
      <dgm:prSet phldrT="[Text]" custT="1"/>
      <dgm:spPr/>
      <dgm:t>
        <a:bodyPr/>
        <a:lstStyle/>
        <a:p>
          <a:r>
            <a:rPr lang="nn-NO" sz="2000" b="0" i="0" dirty="0" smtClean="0">
              <a:latin typeface="Montserrat" panose="00000500000000000000" pitchFamily="2" charset="0"/>
            </a:rPr>
            <a:t>Sikap/posisi awal yang tidak seimbang</a:t>
          </a:r>
          <a:endParaRPr lang="id-ID" sz="2000" dirty="0">
            <a:latin typeface="Montserrat" panose="00000500000000000000" pitchFamily="2" charset="0"/>
          </a:endParaRPr>
        </a:p>
      </dgm:t>
    </dgm:pt>
    <dgm:pt modelId="{631884F4-CE6A-4723-A5BE-A068B289A77A}" type="parTrans" cxnId="{73253B47-4A90-4B53-939E-6ACE86207A4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81AF800D-2D7C-409B-B6C1-91066D5157FB}" type="sibTrans" cxnId="{73253B47-4A90-4B53-939E-6ACE86207A4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225DAAF1-924B-4243-ABF3-A9F7E334B58C}">
      <dgm:prSet phldrT="[Text]" custT="1"/>
      <dgm:spPr/>
      <dgm:t>
        <a:bodyPr/>
        <a:lstStyle/>
        <a:p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Gerakan menolak peluru dilakukan dengan lompatan dengan kaki kanan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A2E66CB-95BE-4299-A8BD-58E04BF1437E}" type="parTrans" cxnId="{BCC5FC55-070D-4757-9659-25DBC7DC1BE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9038CF3B-ACA6-4443-AC76-D24B9077032B}" type="sibTrans" cxnId="{BCC5FC55-070D-4757-9659-25DBC7DC1BE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768C7BDD-9054-4577-BB9F-B850DA0C8DFD}">
      <dgm:prSet phldrT="[Text]" custT="1"/>
      <dgm:spPr/>
      <dgm:t>
        <a:bodyPr/>
        <a:lstStyle/>
        <a:p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Mengangkat tubuh terlalu tinggi dalam gerakan meluncur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054C173-7767-4EB9-A966-D4078FCDEBB1}" type="parTrans" cxnId="{76C7A9DF-57ED-4A02-9598-47E89AA6B89F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3F810448-9C35-4598-8DCA-5F737F97232B}" type="sibTrans" cxnId="{76C7A9DF-57ED-4A02-9598-47E89AA6B89F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2A72541D-59C5-4420-800B-00640B07A8AC}">
      <dgm:prSet phldrT="[Text]" custT="1"/>
      <dgm:spPr/>
      <dgm:t>
        <a:bodyPr/>
        <a:lstStyle/>
        <a:p>
          <a:r>
            <a:rPr lang="id-ID" sz="2000" b="0" i="0" dirty="0" smtClean="0">
              <a:latin typeface="Montserrat" panose="00000500000000000000" pitchFamily="2" charset="0"/>
            </a:rPr>
            <a:t>Tidak menarik kaki kanan cukup jauh ke bawah badan</a:t>
          </a:r>
          <a:endParaRPr lang="id-ID" sz="2000" dirty="0">
            <a:latin typeface="Montserrat" panose="00000500000000000000" pitchFamily="2" charset="0"/>
          </a:endParaRPr>
        </a:p>
      </dgm:t>
    </dgm:pt>
    <dgm:pt modelId="{2C70CEFF-DDE1-4F40-B9B4-6D3C7FBCB22C}" type="parTrans" cxnId="{C886A33F-6CC8-4A67-8DA4-474A94EC9A0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75693BA2-3E0C-4EBF-BE7E-FEBF4B999573}" type="sibTrans" cxnId="{C886A33F-6CC8-4A67-8DA4-474A94EC9A0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D925A27C-39E1-42DC-A576-776D7779A440}">
      <dgm:prSet phldrT="[Text]" custT="1"/>
      <dgm:spPr/>
      <dgm:t>
        <a:bodyPr/>
        <a:lstStyle/>
        <a:p>
          <a:r>
            <a:rPr lang="sv-SE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Mendarat dengan kaki kanan menghadap ke belakang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6BCBEBC1-678B-4E50-B06A-F7F4409A0CBB}" type="parTrans" cxnId="{34BBB94D-9453-4036-9274-2E53ED5AF52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99A06C4A-21D4-4D0F-84E5-9FC2463F7D25}" type="sibTrans" cxnId="{34BBB94D-9453-4036-9274-2E53ED5AF52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183F6381-6D0A-43A4-B5B2-06F9BE660050}">
      <dgm:prSet phldrT="[Text]" custT="1"/>
      <dgm:spPr/>
      <dgm:t>
        <a:bodyPr/>
        <a:lstStyle/>
        <a:p>
          <a:r>
            <a:rPr lang="fi-FI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Gerakan kaki kiri terlalu ke arah samping kiri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8D833322-4B87-4936-BC61-2FB9957575BF}" type="parTrans" cxnId="{B2E6A734-037B-4800-B839-0FD246B8622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A48041FB-ED76-425F-899B-927487CD389D}" type="sibTrans" cxnId="{B2E6A734-037B-4800-B839-0FD246B8622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5C723603-F79E-4AC8-BC89-9F83D4F4C813}">
      <dgm:prSet phldrT="[Text]" custT="1"/>
      <dgm:spPr/>
      <dgm:t>
        <a:bodyPr/>
        <a:lstStyle/>
        <a:p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Terlalu cepat menegakkan badan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42A9C1BE-8921-4637-A991-0872637B4152}" type="parTrans" cxnId="{3AA7CC48-247E-4817-8E9A-D22A277B281C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2A4F69CC-35BB-4E2D-B8F5-888E527186AD}" type="sibTrans" cxnId="{3AA7CC48-247E-4817-8E9A-D22A277B281C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4174649A-67AA-46E1-A740-BE775FAA2898}" type="pres">
      <dgm:prSet presAssocID="{920C7D01-3F13-4E2D-B2A0-8CFDECB99CC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6672ED03-46C1-4603-A186-AAC94B94D75A}" type="pres">
      <dgm:prSet presAssocID="{920C7D01-3F13-4E2D-B2A0-8CFDECB99CC2}" presName="Name1" presStyleCnt="0"/>
      <dgm:spPr/>
    </dgm:pt>
    <dgm:pt modelId="{681AC295-52E0-4D70-B2D8-E9BFF846F8E8}" type="pres">
      <dgm:prSet presAssocID="{920C7D01-3F13-4E2D-B2A0-8CFDECB99CC2}" presName="cycle" presStyleCnt="0"/>
      <dgm:spPr/>
    </dgm:pt>
    <dgm:pt modelId="{D04EAD87-D825-49BF-B832-F222D40A9F4E}" type="pres">
      <dgm:prSet presAssocID="{920C7D01-3F13-4E2D-B2A0-8CFDECB99CC2}" presName="srcNode" presStyleLbl="node1" presStyleIdx="0" presStyleCnt="7"/>
      <dgm:spPr/>
    </dgm:pt>
    <dgm:pt modelId="{4685056D-2232-4D97-9729-7CF6A4AF5151}" type="pres">
      <dgm:prSet presAssocID="{920C7D01-3F13-4E2D-B2A0-8CFDECB99CC2}" presName="conn" presStyleLbl="parChTrans1D2" presStyleIdx="0" presStyleCnt="1"/>
      <dgm:spPr/>
      <dgm:t>
        <a:bodyPr/>
        <a:lstStyle/>
        <a:p>
          <a:endParaRPr lang="id-ID"/>
        </a:p>
      </dgm:t>
    </dgm:pt>
    <dgm:pt modelId="{129CE3B1-4733-416F-8B5E-117C8239E5CE}" type="pres">
      <dgm:prSet presAssocID="{920C7D01-3F13-4E2D-B2A0-8CFDECB99CC2}" presName="extraNode" presStyleLbl="node1" presStyleIdx="0" presStyleCnt="7"/>
      <dgm:spPr/>
    </dgm:pt>
    <dgm:pt modelId="{8268E9AD-FD18-44AB-8F3C-1258B4145755}" type="pres">
      <dgm:prSet presAssocID="{920C7D01-3F13-4E2D-B2A0-8CFDECB99CC2}" presName="dstNode" presStyleLbl="node1" presStyleIdx="0" presStyleCnt="7"/>
      <dgm:spPr/>
    </dgm:pt>
    <dgm:pt modelId="{BC1A8D61-3B3B-4038-ABAE-A9934E500E8B}" type="pres">
      <dgm:prSet presAssocID="{C4CE0E86-33AC-460D-95CB-781E2F119038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1D4A7F8-6536-46FB-8C57-C715CEEE8D5F}" type="pres">
      <dgm:prSet presAssocID="{C4CE0E86-33AC-460D-95CB-781E2F119038}" presName="accent_1" presStyleCnt="0"/>
      <dgm:spPr/>
    </dgm:pt>
    <dgm:pt modelId="{083662C7-CFFB-45B6-9DFA-1752D3C53EA7}" type="pres">
      <dgm:prSet presAssocID="{C4CE0E86-33AC-460D-95CB-781E2F119038}" presName="accentRepeatNode" presStyleLbl="solidFgAcc1" presStyleIdx="0" presStyleCnt="7"/>
      <dgm:spPr/>
    </dgm:pt>
    <dgm:pt modelId="{DBE8A30C-F59A-4A7D-BE73-6F6E30B98638}" type="pres">
      <dgm:prSet presAssocID="{225DAAF1-924B-4243-ABF3-A9F7E334B58C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258FABF-A63C-4DF0-A867-9446E3DD880C}" type="pres">
      <dgm:prSet presAssocID="{225DAAF1-924B-4243-ABF3-A9F7E334B58C}" presName="accent_2" presStyleCnt="0"/>
      <dgm:spPr/>
    </dgm:pt>
    <dgm:pt modelId="{D7ABD41C-C5DC-43A0-8EC2-8DFA5BE20FF7}" type="pres">
      <dgm:prSet presAssocID="{225DAAF1-924B-4243-ABF3-A9F7E334B58C}" presName="accentRepeatNode" presStyleLbl="solidFgAcc1" presStyleIdx="1" presStyleCnt="7"/>
      <dgm:spPr/>
    </dgm:pt>
    <dgm:pt modelId="{77715846-4F60-4095-B419-1CE714C2DFCC}" type="pres">
      <dgm:prSet presAssocID="{768C7BDD-9054-4577-BB9F-B850DA0C8DFD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E2D3E90-AA8B-474D-BC02-591D99F14EE5}" type="pres">
      <dgm:prSet presAssocID="{768C7BDD-9054-4577-BB9F-B850DA0C8DFD}" presName="accent_3" presStyleCnt="0"/>
      <dgm:spPr/>
    </dgm:pt>
    <dgm:pt modelId="{ED2AA675-A99A-46CB-BB00-82C834D31494}" type="pres">
      <dgm:prSet presAssocID="{768C7BDD-9054-4577-BB9F-B850DA0C8DFD}" presName="accentRepeatNode" presStyleLbl="solidFgAcc1" presStyleIdx="2" presStyleCnt="7"/>
      <dgm:spPr/>
    </dgm:pt>
    <dgm:pt modelId="{DEE69FF2-6FA8-408A-A3D0-C8C90C6A30E8}" type="pres">
      <dgm:prSet presAssocID="{2A72541D-59C5-4420-800B-00640B07A8AC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AD6FDCB-39C8-4800-A7CE-DA92FC599A3D}" type="pres">
      <dgm:prSet presAssocID="{2A72541D-59C5-4420-800B-00640B07A8AC}" presName="accent_4" presStyleCnt="0"/>
      <dgm:spPr/>
    </dgm:pt>
    <dgm:pt modelId="{76E61D26-4A33-4FDB-91C0-941894703B18}" type="pres">
      <dgm:prSet presAssocID="{2A72541D-59C5-4420-800B-00640B07A8AC}" presName="accentRepeatNode" presStyleLbl="solidFgAcc1" presStyleIdx="3" presStyleCnt="7"/>
      <dgm:spPr/>
    </dgm:pt>
    <dgm:pt modelId="{421E50BC-6857-41DB-BE73-0F2BB2750799}" type="pres">
      <dgm:prSet presAssocID="{D925A27C-39E1-42DC-A576-776D7779A440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618CB50-848F-4A13-A70D-E058165E9594}" type="pres">
      <dgm:prSet presAssocID="{D925A27C-39E1-42DC-A576-776D7779A440}" presName="accent_5" presStyleCnt="0"/>
      <dgm:spPr/>
    </dgm:pt>
    <dgm:pt modelId="{615B8780-7340-46A2-AB9F-191DD17F7A24}" type="pres">
      <dgm:prSet presAssocID="{D925A27C-39E1-42DC-A576-776D7779A440}" presName="accentRepeatNode" presStyleLbl="solidFgAcc1" presStyleIdx="4" presStyleCnt="7"/>
      <dgm:spPr/>
    </dgm:pt>
    <dgm:pt modelId="{4EFABE09-596D-4292-90D9-4EC1FD165C54}" type="pres">
      <dgm:prSet presAssocID="{183F6381-6D0A-43A4-B5B2-06F9BE66005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465887A-2CAE-4667-BF0B-EB2C0CC46E26}" type="pres">
      <dgm:prSet presAssocID="{183F6381-6D0A-43A4-B5B2-06F9BE660050}" presName="accent_6" presStyleCnt="0"/>
      <dgm:spPr/>
    </dgm:pt>
    <dgm:pt modelId="{4B036813-0CFD-4678-BBE7-30CBF3942CEC}" type="pres">
      <dgm:prSet presAssocID="{183F6381-6D0A-43A4-B5B2-06F9BE660050}" presName="accentRepeatNode" presStyleLbl="solidFgAcc1" presStyleIdx="5" presStyleCnt="7"/>
      <dgm:spPr/>
    </dgm:pt>
    <dgm:pt modelId="{979E25C3-BF82-4FFF-BF63-CAF1F40AFF3B}" type="pres">
      <dgm:prSet presAssocID="{5C723603-F79E-4AC8-BC89-9F83D4F4C813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13449C4-9854-44B9-97B4-F9FE5B3CC3A2}" type="pres">
      <dgm:prSet presAssocID="{5C723603-F79E-4AC8-BC89-9F83D4F4C813}" presName="accent_7" presStyleCnt="0"/>
      <dgm:spPr/>
    </dgm:pt>
    <dgm:pt modelId="{ABA4728C-C01A-4AE8-BAA4-A644624CE549}" type="pres">
      <dgm:prSet presAssocID="{5C723603-F79E-4AC8-BC89-9F83D4F4C813}" presName="accentRepeatNode" presStyleLbl="solidFgAcc1" presStyleIdx="6" presStyleCnt="7"/>
      <dgm:spPr/>
    </dgm:pt>
  </dgm:ptLst>
  <dgm:cxnLst>
    <dgm:cxn modelId="{B2E6A734-037B-4800-B839-0FD246B86225}" srcId="{920C7D01-3F13-4E2D-B2A0-8CFDECB99CC2}" destId="{183F6381-6D0A-43A4-B5B2-06F9BE660050}" srcOrd="5" destOrd="0" parTransId="{8D833322-4B87-4936-BC61-2FB9957575BF}" sibTransId="{A48041FB-ED76-425F-899B-927487CD389D}"/>
    <dgm:cxn modelId="{3AA7CC48-247E-4817-8E9A-D22A277B281C}" srcId="{920C7D01-3F13-4E2D-B2A0-8CFDECB99CC2}" destId="{5C723603-F79E-4AC8-BC89-9F83D4F4C813}" srcOrd="6" destOrd="0" parTransId="{42A9C1BE-8921-4637-A991-0872637B4152}" sibTransId="{2A4F69CC-35BB-4E2D-B8F5-888E527186AD}"/>
    <dgm:cxn modelId="{8B696BEC-7BE5-412F-932B-0327441F0E17}" type="presOf" srcId="{81AF800D-2D7C-409B-B6C1-91066D5157FB}" destId="{4685056D-2232-4D97-9729-7CF6A4AF5151}" srcOrd="0" destOrd="0" presId="urn:microsoft.com/office/officeart/2008/layout/VerticalCurvedList"/>
    <dgm:cxn modelId="{E6F25F29-358E-4CC5-99A7-249EF0F2BED7}" type="presOf" srcId="{5C723603-F79E-4AC8-BC89-9F83D4F4C813}" destId="{979E25C3-BF82-4FFF-BF63-CAF1F40AFF3B}" srcOrd="0" destOrd="0" presId="urn:microsoft.com/office/officeart/2008/layout/VerticalCurvedList"/>
    <dgm:cxn modelId="{73253B47-4A90-4B53-939E-6ACE86207A43}" srcId="{920C7D01-3F13-4E2D-B2A0-8CFDECB99CC2}" destId="{C4CE0E86-33AC-460D-95CB-781E2F119038}" srcOrd="0" destOrd="0" parTransId="{631884F4-CE6A-4723-A5BE-A068B289A77A}" sibTransId="{81AF800D-2D7C-409B-B6C1-91066D5157FB}"/>
    <dgm:cxn modelId="{5A43551E-173B-4F05-BC68-78C210F816BA}" type="presOf" srcId="{183F6381-6D0A-43A4-B5B2-06F9BE660050}" destId="{4EFABE09-596D-4292-90D9-4EC1FD165C54}" srcOrd="0" destOrd="0" presId="urn:microsoft.com/office/officeart/2008/layout/VerticalCurvedList"/>
    <dgm:cxn modelId="{76C7A9DF-57ED-4A02-9598-47E89AA6B89F}" srcId="{920C7D01-3F13-4E2D-B2A0-8CFDECB99CC2}" destId="{768C7BDD-9054-4577-BB9F-B850DA0C8DFD}" srcOrd="2" destOrd="0" parTransId="{5054C173-7767-4EB9-A966-D4078FCDEBB1}" sibTransId="{3F810448-9C35-4598-8DCA-5F737F97232B}"/>
    <dgm:cxn modelId="{4BDF7D49-5EB4-438E-B5A5-BB8D26A2989F}" type="presOf" srcId="{D925A27C-39E1-42DC-A576-776D7779A440}" destId="{421E50BC-6857-41DB-BE73-0F2BB2750799}" srcOrd="0" destOrd="0" presId="urn:microsoft.com/office/officeart/2008/layout/VerticalCurvedList"/>
    <dgm:cxn modelId="{AD58029C-8E08-4FE5-9F91-C3AA7FC0EF7D}" type="presOf" srcId="{C4CE0E86-33AC-460D-95CB-781E2F119038}" destId="{BC1A8D61-3B3B-4038-ABAE-A9934E500E8B}" srcOrd="0" destOrd="0" presId="urn:microsoft.com/office/officeart/2008/layout/VerticalCurvedList"/>
    <dgm:cxn modelId="{9630532F-DB59-4449-AA6C-6FB46562D5BA}" type="presOf" srcId="{2A72541D-59C5-4420-800B-00640B07A8AC}" destId="{DEE69FF2-6FA8-408A-A3D0-C8C90C6A30E8}" srcOrd="0" destOrd="0" presId="urn:microsoft.com/office/officeart/2008/layout/VerticalCurvedList"/>
    <dgm:cxn modelId="{34BBB94D-9453-4036-9274-2E53ED5AF523}" srcId="{920C7D01-3F13-4E2D-B2A0-8CFDECB99CC2}" destId="{D925A27C-39E1-42DC-A576-776D7779A440}" srcOrd="4" destOrd="0" parTransId="{6BCBEBC1-678B-4E50-B06A-F7F4409A0CBB}" sibTransId="{99A06C4A-21D4-4D0F-84E5-9FC2463F7D25}"/>
    <dgm:cxn modelId="{C886A33F-6CC8-4A67-8DA4-474A94EC9A05}" srcId="{920C7D01-3F13-4E2D-B2A0-8CFDECB99CC2}" destId="{2A72541D-59C5-4420-800B-00640B07A8AC}" srcOrd="3" destOrd="0" parTransId="{2C70CEFF-DDE1-4F40-B9B4-6D3C7FBCB22C}" sibTransId="{75693BA2-3E0C-4EBF-BE7E-FEBF4B999573}"/>
    <dgm:cxn modelId="{BCC5FC55-070D-4757-9659-25DBC7DC1BE5}" srcId="{920C7D01-3F13-4E2D-B2A0-8CFDECB99CC2}" destId="{225DAAF1-924B-4243-ABF3-A9F7E334B58C}" srcOrd="1" destOrd="0" parTransId="{0A2E66CB-95BE-4299-A8BD-58E04BF1437E}" sibTransId="{9038CF3B-ACA6-4443-AC76-D24B9077032B}"/>
    <dgm:cxn modelId="{3AE4F682-B21E-4B86-8921-956C0371F9C6}" type="presOf" srcId="{920C7D01-3F13-4E2D-B2A0-8CFDECB99CC2}" destId="{4174649A-67AA-46E1-A740-BE775FAA2898}" srcOrd="0" destOrd="0" presId="urn:microsoft.com/office/officeart/2008/layout/VerticalCurvedList"/>
    <dgm:cxn modelId="{83660A70-6506-45D7-B50D-C3CC9424B680}" type="presOf" srcId="{768C7BDD-9054-4577-BB9F-B850DA0C8DFD}" destId="{77715846-4F60-4095-B419-1CE714C2DFCC}" srcOrd="0" destOrd="0" presId="urn:microsoft.com/office/officeart/2008/layout/VerticalCurvedList"/>
    <dgm:cxn modelId="{DE9AEC54-5628-4341-BACE-44E0A0D5427E}" type="presOf" srcId="{225DAAF1-924B-4243-ABF3-A9F7E334B58C}" destId="{DBE8A30C-F59A-4A7D-BE73-6F6E30B98638}" srcOrd="0" destOrd="0" presId="urn:microsoft.com/office/officeart/2008/layout/VerticalCurvedList"/>
    <dgm:cxn modelId="{36041597-A883-4843-92F2-C04DC11A3E8C}" type="presParOf" srcId="{4174649A-67AA-46E1-A740-BE775FAA2898}" destId="{6672ED03-46C1-4603-A186-AAC94B94D75A}" srcOrd="0" destOrd="0" presId="urn:microsoft.com/office/officeart/2008/layout/VerticalCurvedList"/>
    <dgm:cxn modelId="{6C0B8564-4DC7-4789-826C-F212D36B95D3}" type="presParOf" srcId="{6672ED03-46C1-4603-A186-AAC94B94D75A}" destId="{681AC295-52E0-4D70-B2D8-E9BFF846F8E8}" srcOrd="0" destOrd="0" presId="urn:microsoft.com/office/officeart/2008/layout/VerticalCurvedList"/>
    <dgm:cxn modelId="{DBBCA1D7-4100-4E3A-B7EE-E4EF4E73D257}" type="presParOf" srcId="{681AC295-52E0-4D70-B2D8-E9BFF846F8E8}" destId="{D04EAD87-D825-49BF-B832-F222D40A9F4E}" srcOrd="0" destOrd="0" presId="urn:microsoft.com/office/officeart/2008/layout/VerticalCurvedList"/>
    <dgm:cxn modelId="{44992011-288D-4155-88D1-F0FE58C1574C}" type="presParOf" srcId="{681AC295-52E0-4D70-B2D8-E9BFF846F8E8}" destId="{4685056D-2232-4D97-9729-7CF6A4AF5151}" srcOrd="1" destOrd="0" presId="urn:microsoft.com/office/officeart/2008/layout/VerticalCurvedList"/>
    <dgm:cxn modelId="{1ADC5DA5-7EA6-48B3-A603-7714684AF5CB}" type="presParOf" srcId="{681AC295-52E0-4D70-B2D8-E9BFF846F8E8}" destId="{129CE3B1-4733-416F-8B5E-117C8239E5CE}" srcOrd="2" destOrd="0" presId="urn:microsoft.com/office/officeart/2008/layout/VerticalCurvedList"/>
    <dgm:cxn modelId="{2EFBA537-7FE3-4416-B1A0-013A1254E8C0}" type="presParOf" srcId="{681AC295-52E0-4D70-B2D8-E9BFF846F8E8}" destId="{8268E9AD-FD18-44AB-8F3C-1258B4145755}" srcOrd="3" destOrd="0" presId="urn:microsoft.com/office/officeart/2008/layout/VerticalCurvedList"/>
    <dgm:cxn modelId="{DFE7D34F-9C3B-428F-8A05-AF1136F2BDB4}" type="presParOf" srcId="{6672ED03-46C1-4603-A186-AAC94B94D75A}" destId="{BC1A8D61-3B3B-4038-ABAE-A9934E500E8B}" srcOrd="1" destOrd="0" presId="urn:microsoft.com/office/officeart/2008/layout/VerticalCurvedList"/>
    <dgm:cxn modelId="{F1D0EA30-D247-48ED-9314-16A3A49447A0}" type="presParOf" srcId="{6672ED03-46C1-4603-A186-AAC94B94D75A}" destId="{41D4A7F8-6536-46FB-8C57-C715CEEE8D5F}" srcOrd="2" destOrd="0" presId="urn:microsoft.com/office/officeart/2008/layout/VerticalCurvedList"/>
    <dgm:cxn modelId="{36F94BDE-3F3F-4EB6-B343-5B19058FE6DF}" type="presParOf" srcId="{41D4A7F8-6536-46FB-8C57-C715CEEE8D5F}" destId="{083662C7-CFFB-45B6-9DFA-1752D3C53EA7}" srcOrd="0" destOrd="0" presId="urn:microsoft.com/office/officeart/2008/layout/VerticalCurvedList"/>
    <dgm:cxn modelId="{7B817A9D-A355-4ADF-9F92-817CF0DE9772}" type="presParOf" srcId="{6672ED03-46C1-4603-A186-AAC94B94D75A}" destId="{DBE8A30C-F59A-4A7D-BE73-6F6E30B98638}" srcOrd="3" destOrd="0" presId="urn:microsoft.com/office/officeart/2008/layout/VerticalCurvedList"/>
    <dgm:cxn modelId="{BA93A2AA-7CA9-4751-B540-30B251CC12F8}" type="presParOf" srcId="{6672ED03-46C1-4603-A186-AAC94B94D75A}" destId="{C258FABF-A63C-4DF0-A867-9446E3DD880C}" srcOrd="4" destOrd="0" presId="urn:microsoft.com/office/officeart/2008/layout/VerticalCurvedList"/>
    <dgm:cxn modelId="{7553E00B-5328-4272-BFA8-F2148BCDDCF6}" type="presParOf" srcId="{C258FABF-A63C-4DF0-A867-9446E3DD880C}" destId="{D7ABD41C-C5DC-43A0-8EC2-8DFA5BE20FF7}" srcOrd="0" destOrd="0" presId="urn:microsoft.com/office/officeart/2008/layout/VerticalCurvedList"/>
    <dgm:cxn modelId="{46436913-3717-4839-A22B-79F5A6C736C8}" type="presParOf" srcId="{6672ED03-46C1-4603-A186-AAC94B94D75A}" destId="{77715846-4F60-4095-B419-1CE714C2DFCC}" srcOrd="5" destOrd="0" presId="urn:microsoft.com/office/officeart/2008/layout/VerticalCurvedList"/>
    <dgm:cxn modelId="{21C7C885-D736-434B-9902-2B0B7CA156C8}" type="presParOf" srcId="{6672ED03-46C1-4603-A186-AAC94B94D75A}" destId="{9E2D3E90-AA8B-474D-BC02-591D99F14EE5}" srcOrd="6" destOrd="0" presId="urn:microsoft.com/office/officeart/2008/layout/VerticalCurvedList"/>
    <dgm:cxn modelId="{D63C1CC0-5661-4BD2-9903-374E8297CED9}" type="presParOf" srcId="{9E2D3E90-AA8B-474D-BC02-591D99F14EE5}" destId="{ED2AA675-A99A-46CB-BB00-82C834D31494}" srcOrd="0" destOrd="0" presId="urn:microsoft.com/office/officeart/2008/layout/VerticalCurvedList"/>
    <dgm:cxn modelId="{35A9CF3B-909C-495D-BDA9-732A6A1534DF}" type="presParOf" srcId="{6672ED03-46C1-4603-A186-AAC94B94D75A}" destId="{DEE69FF2-6FA8-408A-A3D0-C8C90C6A30E8}" srcOrd="7" destOrd="0" presId="urn:microsoft.com/office/officeart/2008/layout/VerticalCurvedList"/>
    <dgm:cxn modelId="{194A07E0-FBEF-4C04-AAD4-1B32882C3625}" type="presParOf" srcId="{6672ED03-46C1-4603-A186-AAC94B94D75A}" destId="{5AD6FDCB-39C8-4800-A7CE-DA92FC599A3D}" srcOrd="8" destOrd="0" presId="urn:microsoft.com/office/officeart/2008/layout/VerticalCurvedList"/>
    <dgm:cxn modelId="{2030E073-0F08-4448-918E-92A4870563F9}" type="presParOf" srcId="{5AD6FDCB-39C8-4800-A7CE-DA92FC599A3D}" destId="{76E61D26-4A33-4FDB-91C0-941894703B18}" srcOrd="0" destOrd="0" presId="urn:microsoft.com/office/officeart/2008/layout/VerticalCurvedList"/>
    <dgm:cxn modelId="{7C9C8B7E-1293-496F-BF86-AE66889AFCDE}" type="presParOf" srcId="{6672ED03-46C1-4603-A186-AAC94B94D75A}" destId="{421E50BC-6857-41DB-BE73-0F2BB2750799}" srcOrd="9" destOrd="0" presId="urn:microsoft.com/office/officeart/2008/layout/VerticalCurvedList"/>
    <dgm:cxn modelId="{99E36B05-8745-482E-A1F7-5727BCC9E0F5}" type="presParOf" srcId="{6672ED03-46C1-4603-A186-AAC94B94D75A}" destId="{2618CB50-848F-4A13-A70D-E058165E9594}" srcOrd="10" destOrd="0" presId="urn:microsoft.com/office/officeart/2008/layout/VerticalCurvedList"/>
    <dgm:cxn modelId="{31F99552-F3DE-4466-8F39-CD8E26021CBF}" type="presParOf" srcId="{2618CB50-848F-4A13-A70D-E058165E9594}" destId="{615B8780-7340-46A2-AB9F-191DD17F7A24}" srcOrd="0" destOrd="0" presId="urn:microsoft.com/office/officeart/2008/layout/VerticalCurvedList"/>
    <dgm:cxn modelId="{F73C21BD-3829-4044-B81E-9836C5544717}" type="presParOf" srcId="{6672ED03-46C1-4603-A186-AAC94B94D75A}" destId="{4EFABE09-596D-4292-90D9-4EC1FD165C54}" srcOrd="11" destOrd="0" presId="urn:microsoft.com/office/officeart/2008/layout/VerticalCurvedList"/>
    <dgm:cxn modelId="{DA1F9ED6-24D0-41D1-8879-33A7641353F7}" type="presParOf" srcId="{6672ED03-46C1-4603-A186-AAC94B94D75A}" destId="{0465887A-2CAE-4667-BF0B-EB2C0CC46E26}" srcOrd="12" destOrd="0" presId="urn:microsoft.com/office/officeart/2008/layout/VerticalCurvedList"/>
    <dgm:cxn modelId="{C127633A-532A-499F-B7DD-DC0410088823}" type="presParOf" srcId="{0465887A-2CAE-4667-BF0B-EB2C0CC46E26}" destId="{4B036813-0CFD-4678-BBE7-30CBF3942CEC}" srcOrd="0" destOrd="0" presId="urn:microsoft.com/office/officeart/2008/layout/VerticalCurvedList"/>
    <dgm:cxn modelId="{475B5DB5-4C84-4FC5-BBC9-0075BE322EB4}" type="presParOf" srcId="{6672ED03-46C1-4603-A186-AAC94B94D75A}" destId="{979E25C3-BF82-4FFF-BF63-CAF1F40AFF3B}" srcOrd="13" destOrd="0" presId="urn:microsoft.com/office/officeart/2008/layout/VerticalCurvedList"/>
    <dgm:cxn modelId="{8A68EF88-559C-4647-8331-344C59B7C0BB}" type="presParOf" srcId="{6672ED03-46C1-4603-A186-AAC94B94D75A}" destId="{713449C4-9854-44B9-97B4-F9FE5B3CC3A2}" srcOrd="14" destOrd="0" presId="urn:microsoft.com/office/officeart/2008/layout/VerticalCurvedList"/>
    <dgm:cxn modelId="{FB31C633-2F65-4E12-87A1-7EA1B807DAB2}" type="presParOf" srcId="{713449C4-9854-44B9-97B4-F9FE5B3CC3A2}" destId="{ABA4728C-C01A-4AE8-BAA4-A644624CE54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20C7D01-3F13-4E2D-B2A0-8CFDECB99CC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C4CE0E86-33AC-460D-95CB-781E2F119038}">
      <dgm:prSet phldrT="[Text]" custT="1"/>
      <dgm:spPr/>
      <dgm:t>
        <a:bodyPr/>
        <a:lstStyle/>
        <a:p>
          <a:r>
            <a:rPr lang="fi-FI" sz="2000" b="0" i="0" dirty="0" smtClean="0">
              <a:latin typeface="Montserrat" panose="00000500000000000000" pitchFamily="2" charset="0"/>
            </a:rPr>
            <a:t>Jaga kaki kiri selalu rendah</a:t>
          </a:r>
          <a:endParaRPr lang="id-ID" sz="2000" dirty="0">
            <a:latin typeface="Montserrat" panose="00000500000000000000" pitchFamily="2" charset="0"/>
          </a:endParaRPr>
        </a:p>
      </dgm:t>
    </dgm:pt>
    <dgm:pt modelId="{631884F4-CE6A-4723-A5BE-A068B289A77A}" type="parTrans" cxnId="{73253B47-4A90-4B53-939E-6ACE86207A4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81AF800D-2D7C-409B-B6C1-91066D5157FB}" type="sibTrans" cxnId="{73253B47-4A90-4B53-939E-6ACE86207A4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225DAAF1-924B-4243-ABF3-A9F7E334B58C}">
      <dgm:prSet phldrT="[Text]" custT="1"/>
      <dgm:spPr/>
      <dgm:t>
        <a:bodyPr/>
        <a:lstStyle/>
        <a:p>
          <a:r>
            <a:rPr lang="id-ID" sz="19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Lakukan gerakan kaki yang seimbang sempurna dengan kaki kiri mendorong ke belakang</a:t>
          </a:r>
          <a:endParaRPr lang="id-ID" sz="19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A2E66CB-95BE-4299-A8BD-58E04BF1437E}" type="parTrans" cxnId="{BCC5FC55-070D-4757-9659-25DBC7DC1BE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9038CF3B-ACA6-4443-AC76-D24B9077032B}" type="sibTrans" cxnId="{BCC5FC55-070D-4757-9659-25DBC7DC1BE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768C7BDD-9054-4577-BB9F-B850DA0C8DFD}">
      <dgm:prSet phldrT="[Text]" custT="1"/>
      <dgm:spPr/>
      <dgm:t>
        <a:bodyPr/>
        <a:lstStyle/>
        <a:p>
          <a:r>
            <a:rPr lang="id-ID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Bagian atas badan harus selalu rileks, sedangkan bagian bawah selalu bergerak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5054C173-7767-4EB9-A966-D4078FCDEBB1}" type="parTrans" cxnId="{76C7A9DF-57ED-4A02-9598-47E89AA6B89F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3F810448-9C35-4598-8DCA-5F737F97232B}" type="sibTrans" cxnId="{76C7A9DF-57ED-4A02-9598-47E89AA6B89F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2A72541D-59C5-4420-800B-00640B07A8AC}">
      <dgm:prSet phldrT="[Text]" custT="1"/>
      <dgm:spPr/>
      <dgm:t>
        <a:bodyPr/>
        <a:lstStyle/>
        <a:p>
          <a:r>
            <a:rPr lang="id-ID" sz="2000" b="0" i="0" dirty="0" smtClean="0">
              <a:latin typeface="Montserrat" panose="00000500000000000000" pitchFamily="2" charset="0"/>
            </a:rPr>
            <a:t>Usahakan gerakan yang cepat dan menjangkau jauh dari kaki kanan</a:t>
          </a:r>
          <a:endParaRPr lang="id-ID" sz="2000" dirty="0">
            <a:latin typeface="Montserrat" panose="00000500000000000000" pitchFamily="2" charset="0"/>
          </a:endParaRPr>
        </a:p>
      </dgm:t>
    </dgm:pt>
    <dgm:pt modelId="{2C70CEFF-DDE1-4F40-B9B4-6D3C7FBCB22C}" type="parTrans" cxnId="{C886A33F-6CC8-4A67-8DA4-474A94EC9A0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75693BA2-3E0C-4EBF-BE7E-FEBF4B999573}" type="sibTrans" cxnId="{C886A33F-6CC8-4A67-8DA4-474A94EC9A0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D925A27C-39E1-42DC-A576-776D7779A440}">
      <dgm:prSet phldrT="[Text]" custT="1"/>
      <dgm:spPr/>
      <dgm:t>
        <a:bodyPr/>
        <a:lstStyle/>
        <a:p>
          <a:r>
            <a:rPr lang="id-ID" sz="2000" b="0" i="0" dirty="0" smtClean="0">
              <a:latin typeface="Montserrat" panose="00000500000000000000" pitchFamily="2" charset="0"/>
            </a:rPr>
            <a:t>Putarlah kaki kanan ke dalam selama meluncur/ menolak peluru</a:t>
          </a:r>
          <a:endParaRPr lang="id-ID" sz="2000" dirty="0">
            <a:latin typeface="Montserrat" panose="00000500000000000000" pitchFamily="2" charset="0"/>
          </a:endParaRPr>
        </a:p>
      </dgm:t>
    </dgm:pt>
    <dgm:pt modelId="{6BCBEBC1-678B-4E50-B06A-F7F4409A0CBB}" type="parTrans" cxnId="{34BBB94D-9453-4036-9274-2E53ED5AF52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99A06C4A-21D4-4D0F-84E5-9FC2463F7D25}" type="sibTrans" cxnId="{34BBB94D-9453-4036-9274-2E53ED5AF523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183F6381-6D0A-43A4-B5B2-06F9BE660050}">
      <dgm:prSet phldrT="[Text]" custT="1"/>
      <dgm:spPr/>
      <dgm:t>
        <a:bodyPr/>
        <a:lstStyle/>
        <a:p>
          <a:r>
            <a:rPr lang="id-ID" sz="2000" b="0" i="0" dirty="0" smtClean="0">
              <a:latin typeface="Montserrat" panose="00000500000000000000" pitchFamily="2" charset="0"/>
            </a:rPr>
            <a:t>Usahakan pinggang kiri dan bahu menghadap ke belakang sejauh mungkin</a:t>
          </a:r>
          <a:endParaRPr lang="id-ID" sz="2000" dirty="0">
            <a:latin typeface="Montserrat" panose="00000500000000000000" pitchFamily="2" charset="0"/>
          </a:endParaRPr>
        </a:p>
      </dgm:t>
    </dgm:pt>
    <dgm:pt modelId="{8D833322-4B87-4936-BC61-2FB9957575BF}" type="parTrans" cxnId="{B2E6A734-037B-4800-B839-0FD246B8622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A48041FB-ED76-425F-899B-927487CD389D}" type="sibTrans" cxnId="{B2E6A734-037B-4800-B839-0FD246B86225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5C723603-F79E-4AC8-BC89-9F83D4F4C813}">
      <dgm:prSet phldrT="[Text]" custT="1"/>
      <dgm:spPr/>
      <dgm:t>
        <a:bodyPr/>
        <a:lstStyle/>
        <a:p>
          <a:r>
            <a:rPr lang="fi-FI" sz="20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Usahakan lengan kiri dalam posisi tertutup</a:t>
          </a:r>
          <a:endParaRPr lang="id-ID" sz="20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42A9C1BE-8921-4637-A991-0872637B4152}" type="parTrans" cxnId="{3AA7CC48-247E-4817-8E9A-D22A277B281C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2A4F69CC-35BB-4E2D-B8F5-888E527186AD}" type="sibTrans" cxnId="{3AA7CC48-247E-4817-8E9A-D22A277B281C}">
      <dgm:prSet/>
      <dgm:spPr/>
      <dgm:t>
        <a:bodyPr/>
        <a:lstStyle/>
        <a:p>
          <a:endParaRPr lang="id-ID" sz="1800">
            <a:latin typeface="Montserrat" panose="00000500000000000000" pitchFamily="2" charset="0"/>
          </a:endParaRPr>
        </a:p>
      </dgm:t>
    </dgm:pt>
    <dgm:pt modelId="{4174649A-67AA-46E1-A740-BE775FAA2898}" type="pres">
      <dgm:prSet presAssocID="{920C7D01-3F13-4E2D-B2A0-8CFDECB99CC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6672ED03-46C1-4603-A186-AAC94B94D75A}" type="pres">
      <dgm:prSet presAssocID="{920C7D01-3F13-4E2D-B2A0-8CFDECB99CC2}" presName="Name1" presStyleCnt="0"/>
      <dgm:spPr/>
    </dgm:pt>
    <dgm:pt modelId="{681AC295-52E0-4D70-B2D8-E9BFF846F8E8}" type="pres">
      <dgm:prSet presAssocID="{920C7D01-3F13-4E2D-B2A0-8CFDECB99CC2}" presName="cycle" presStyleCnt="0"/>
      <dgm:spPr/>
    </dgm:pt>
    <dgm:pt modelId="{D04EAD87-D825-49BF-B832-F222D40A9F4E}" type="pres">
      <dgm:prSet presAssocID="{920C7D01-3F13-4E2D-B2A0-8CFDECB99CC2}" presName="srcNode" presStyleLbl="node1" presStyleIdx="0" presStyleCnt="7"/>
      <dgm:spPr/>
    </dgm:pt>
    <dgm:pt modelId="{4685056D-2232-4D97-9729-7CF6A4AF5151}" type="pres">
      <dgm:prSet presAssocID="{920C7D01-3F13-4E2D-B2A0-8CFDECB99CC2}" presName="conn" presStyleLbl="parChTrans1D2" presStyleIdx="0" presStyleCnt="1"/>
      <dgm:spPr/>
      <dgm:t>
        <a:bodyPr/>
        <a:lstStyle/>
        <a:p>
          <a:endParaRPr lang="id-ID"/>
        </a:p>
      </dgm:t>
    </dgm:pt>
    <dgm:pt modelId="{129CE3B1-4733-416F-8B5E-117C8239E5CE}" type="pres">
      <dgm:prSet presAssocID="{920C7D01-3F13-4E2D-B2A0-8CFDECB99CC2}" presName="extraNode" presStyleLbl="node1" presStyleIdx="0" presStyleCnt="7"/>
      <dgm:spPr/>
    </dgm:pt>
    <dgm:pt modelId="{8268E9AD-FD18-44AB-8F3C-1258B4145755}" type="pres">
      <dgm:prSet presAssocID="{920C7D01-3F13-4E2D-B2A0-8CFDECB99CC2}" presName="dstNode" presStyleLbl="node1" presStyleIdx="0" presStyleCnt="7"/>
      <dgm:spPr/>
    </dgm:pt>
    <dgm:pt modelId="{BC1A8D61-3B3B-4038-ABAE-A9934E500E8B}" type="pres">
      <dgm:prSet presAssocID="{C4CE0E86-33AC-460D-95CB-781E2F119038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1D4A7F8-6536-46FB-8C57-C715CEEE8D5F}" type="pres">
      <dgm:prSet presAssocID="{C4CE0E86-33AC-460D-95CB-781E2F119038}" presName="accent_1" presStyleCnt="0"/>
      <dgm:spPr/>
    </dgm:pt>
    <dgm:pt modelId="{083662C7-CFFB-45B6-9DFA-1752D3C53EA7}" type="pres">
      <dgm:prSet presAssocID="{C4CE0E86-33AC-460D-95CB-781E2F119038}" presName="accentRepeatNode" presStyleLbl="solidFgAcc1" presStyleIdx="0" presStyleCnt="7"/>
      <dgm:spPr/>
    </dgm:pt>
    <dgm:pt modelId="{DBE8A30C-F59A-4A7D-BE73-6F6E30B98638}" type="pres">
      <dgm:prSet presAssocID="{225DAAF1-924B-4243-ABF3-A9F7E334B58C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258FABF-A63C-4DF0-A867-9446E3DD880C}" type="pres">
      <dgm:prSet presAssocID="{225DAAF1-924B-4243-ABF3-A9F7E334B58C}" presName="accent_2" presStyleCnt="0"/>
      <dgm:spPr/>
    </dgm:pt>
    <dgm:pt modelId="{D7ABD41C-C5DC-43A0-8EC2-8DFA5BE20FF7}" type="pres">
      <dgm:prSet presAssocID="{225DAAF1-924B-4243-ABF3-A9F7E334B58C}" presName="accentRepeatNode" presStyleLbl="solidFgAcc1" presStyleIdx="1" presStyleCnt="7"/>
      <dgm:spPr/>
    </dgm:pt>
    <dgm:pt modelId="{77715846-4F60-4095-B419-1CE714C2DFCC}" type="pres">
      <dgm:prSet presAssocID="{768C7BDD-9054-4577-BB9F-B850DA0C8DFD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E2D3E90-AA8B-474D-BC02-591D99F14EE5}" type="pres">
      <dgm:prSet presAssocID="{768C7BDD-9054-4577-BB9F-B850DA0C8DFD}" presName="accent_3" presStyleCnt="0"/>
      <dgm:spPr/>
    </dgm:pt>
    <dgm:pt modelId="{ED2AA675-A99A-46CB-BB00-82C834D31494}" type="pres">
      <dgm:prSet presAssocID="{768C7BDD-9054-4577-BB9F-B850DA0C8DFD}" presName="accentRepeatNode" presStyleLbl="solidFgAcc1" presStyleIdx="2" presStyleCnt="7"/>
      <dgm:spPr/>
    </dgm:pt>
    <dgm:pt modelId="{DEE69FF2-6FA8-408A-A3D0-C8C90C6A30E8}" type="pres">
      <dgm:prSet presAssocID="{2A72541D-59C5-4420-800B-00640B07A8AC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AD6FDCB-39C8-4800-A7CE-DA92FC599A3D}" type="pres">
      <dgm:prSet presAssocID="{2A72541D-59C5-4420-800B-00640B07A8AC}" presName="accent_4" presStyleCnt="0"/>
      <dgm:spPr/>
    </dgm:pt>
    <dgm:pt modelId="{76E61D26-4A33-4FDB-91C0-941894703B18}" type="pres">
      <dgm:prSet presAssocID="{2A72541D-59C5-4420-800B-00640B07A8AC}" presName="accentRepeatNode" presStyleLbl="solidFgAcc1" presStyleIdx="3" presStyleCnt="7"/>
      <dgm:spPr/>
    </dgm:pt>
    <dgm:pt modelId="{421E50BC-6857-41DB-BE73-0F2BB2750799}" type="pres">
      <dgm:prSet presAssocID="{D925A27C-39E1-42DC-A576-776D7779A440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618CB50-848F-4A13-A70D-E058165E9594}" type="pres">
      <dgm:prSet presAssocID="{D925A27C-39E1-42DC-A576-776D7779A440}" presName="accent_5" presStyleCnt="0"/>
      <dgm:spPr/>
    </dgm:pt>
    <dgm:pt modelId="{615B8780-7340-46A2-AB9F-191DD17F7A24}" type="pres">
      <dgm:prSet presAssocID="{D925A27C-39E1-42DC-A576-776D7779A440}" presName="accentRepeatNode" presStyleLbl="solidFgAcc1" presStyleIdx="4" presStyleCnt="7"/>
      <dgm:spPr/>
    </dgm:pt>
    <dgm:pt modelId="{4EFABE09-596D-4292-90D9-4EC1FD165C54}" type="pres">
      <dgm:prSet presAssocID="{183F6381-6D0A-43A4-B5B2-06F9BE66005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465887A-2CAE-4667-BF0B-EB2C0CC46E26}" type="pres">
      <dgm:prSet presAssocID="{183F6381-6D0A-43A4-B5B2-06F9BE660050}" presName="accent_6" presStyleCnt="0"/>
      <dgm:spPr/>
    </dgm:pt>
    <dgm:pt modelId="{4B036813-0CFD-4678-BBE7-30CBF3942CEC}" type="pres">
      <dgm:prSet presAssocID="{183F6381-6D0A-43A4-B5B2-06F9BE660050}" presName="accentRepeatNode" presStyleLbl="solidFgAcc1" presStyleIdx="5" presStyleCnt="7"/>
      <dgm:spPr/>
    </dgm:pt>
    <dgm:pt modelId="{979E25C3-BF82-4FFF-BF63-CAF1F40AFF3B}" type="pres">
      <dgm:prSet presAssocID="{5C723603-F79E-4AC8-BC89-9F83D4F4C813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13449C4-9854-44B9-97B4-F9FE5B3CC3A2}" type="pres">
      <dgm:prSet presAssocID="{5C723603-F79E-4AC8-BC89-9F83D4F4C813}" presName="accent_7" presStyleCnt="0"/>
      <dgm:spPr/>
    </dgm:pt>
    <dgm:pt modelId="{ABA4728C-C01A-4AE8-BAA4-A644624CE549}" type="pres">
      <dgm:prSet presAssocID="{5C723603-F79E-4AC8-BC89-9F83D4F4C813}" presName="accentRepeatNode" presStyleLbl="solidFgAcc1" presStyleIdx="6" presStyleCnt="7"/>
      <dgm:spPr/>
    </dgm:pt>
  </dgm:ptLst>
  <dgm:cxnLst>
    <dgm:cxn modelId="{B2E6A734-037B-4800-B839-0FD246B86225}" srcId="{920C7D01-3F13-4E2D-B2A0-8CFDECB99CC2}" destId="{183F6381-6D0A-43A4-B5B2-06F9BE660050}" srcOrd="5" destOrd="0" parTransId="{8D833322-4B87-4936-BC61-2FB9957575BF}" sibTransId="{A48041FB-ED76-425F-899B-927487CD389D}"/>
    <dgm:cxn modelId="{3AA7CC48-247E-4817-8E9A-D22A277B281C}" srcId="{920C7D01-3F13-4E2D-B2A0-8CFDECB99CC2}" destId="{5C723603-F79E-4AC8-BC89-9F83D4F4C813}" srcOrd="6" destOrd="0" parTransId="{42A9C1BE-8921-4637-A991-0872637B4152}" sibTransId="{2A4F69CC-35BB-4E2D-B8F5-888E527186AD}"/>
    <dgm:cxn modelId="{23256EA1-38F3-46EB-BFD1-4CE58B33443C}" type="presOf" srcId="{D925A27C-39E1-42DC-A576-776D7779A440}" destId="{421E50BC-6857-41DB-BE73-0F2BB2750799}" srcOrd="0" destOrd="0" presId="urn:microsoft.com/office/officeart/2008/layout/VerticalCurvedList"/>
    <dgm:cxn modelId="{73253B47-4A90-4B53-939E-6ACE86207A43}" srcId="{920C7D01-3F13-4E2D-B2A0-8CFDECB99CC2}" destId="{C4CE0E86-33AC-460D-95CB-781E2F119038}" srcOrd="0" destOrd="0" parTransId="{631884F4-CE6A-4723-A5BE-A068B289A77A}" sibTransId="{81AF800D-2D7C-409B-B6C1-91066D5157FB}"/>
    <dgm:cxn modelId="{76C7A9DF-57ED-4A02-9598-47E89AA6B89F}" srcId="{920C7D01-3F13-4E2D-B2A0-8CFDECB99CC2}" destId="{768C7BDD-9054-4577-BB9F-B850DA0C8DFD}" srcOrd="2" destOrd="0" parTransId="{5054C173-7767-4EB9-A966-D4078FCDEBB1}" sibTransId="{3F810448-9C35-4598-8DCA-5F737F97232B}"/>
    <dgm:cxn modelId="{79AA3A9C-0AEE-4D8A-A6E5-D08CBA2CCA4A}" type="presOf" srcId="{183F6381-6D0A-43A4-B5B2-06F9BE660050}" destId="{4EFABE09-596D-4292-90D9-4EC1FD165C54}" srcOrd="0" destOrd="0" presId="urn:microsoft.com/office/officeart/2008/layout/VerticalCurvedList"/>
    <dgm:cxn modelId="{95CF99E7-6AB8-4736-8DD5-961B6CBA8B80}" type="presOf" srcId="{5C723603-F79E-4AC8-BC89-9F83D4F4C813}" destId="{979E25C3-BF82-4FFF-BF63-CAF1F40AFF3B}" srcOrd="0" destOrd="0" presId="urn:microsoft.com/office/officeart/2008/layout/VerticalCurvedList"/>
    <dgm:cxn modelId="{34BBB94D-9453-4036-9274-2E53ED5AF523}" srcId="{920C7D01-3F13-4E2D-B2A0-8CFDECB99CC2}" destId="{D925A27C-39E1-42DC-A576-776D7779A440}" srcOrd="4" destOrd="0" parTransId="{6BCBEBC1-678B-4E50-B06A-F7F4409A0CBB}" sibTransId="{99A06C4A-21D4-4D0F-84E5-9FC2463F7D25}"/>
    <dgm:cxn modelId="{1ECA60F2-8568-4C09-AE4A-7C39C8D4A06A}" type="presOf" srcId="{225DAAF1-924B-4243-ABF3-A9F7E334B58C}" destId="{DBE8A30C-F59A-4A7D-BE73-6F6E30B98638}" srcOrd="0" destOrd="0" presId="urn:microsoft.com/office/officeart/2008/layout/VerticalCurvedList"/>
    <dgm:cxn modelId="{C886A33F-6CC8-4A67-8DA4-474A94EC9A05}" srcId="{920C7D01-3F13-4E2D-B2A0-8CFDECB99CC2}" destId="{2A72541D-59C5-4420-800B-00640B07A8AC}" srcOrd="3" destOrd="0" parTransId="{2C70CEFF-DDE1-4F40-B9B4-6D3C7FBCB22C}" sibTransId="{75693BA2-3E0C-4EBF-BE7E-FEBF4B999573}"/>
    <dgm:cxn modelId="{BCC5FC55-070D-4757-9659-25DBC7DC1BE5}" srcId="{920C7D01-3F13-4E2D-B2A0-8CFDECB99CC2}" destId="{225DAAF1-924B-4243-ABF3-A9F7E334B58C}" srcOrd="1" destOrd="0" parTransId="{0A2E66CB-95BE-4299-A8BD-58E04BF1437E}" sibTransId="{9038CF3B-ACA6-4443-AC76-D24B9077032B}"/>
    <dgm:cxn modelId="{6EBE83B6-9F0D-4E75-A885-9879033E858E}" type="presOf" srcId="{768C7BDD-9054-4577-BB9F-B850DA0C8DFD}" destId="{77715846-4F60-4095-B419-1CE714C2DFCC}" srcOrd="0" destOrd="0" presId="urn:microsoft.com/office/officeart/2008/layout/VerticalCurvedList"/>
    <dgm:cxn modelId="{606DAD48-028F-45CF-BE66-B22B0259A342}" type="presOf" srcId="{81AF800D-2D7C-409B-B6C1-91066D5157FB}" destId="{4685056D-2232-4D97-9729-7CF6A4AF5151}" srcOrd="0" destOrd="0" presId="urn:microsoft.com/office/officeart/2008/layout/VerticalCurvedList"/>
    <dgm:cxn modelId="{AE3F6E67-CEBB-4C75-94C0-E6D24BB3282E}" type="presOf" srcId="{920C7D01-3F13-4E2D-B2A0-8CFDECB99CC2}" destId="{4174649A-67AA-46E1-A740-BE775FAA2898}" srcOrd="0" destOrd="0" presId="urn:microsoft.com/office/officeart/2008/layout/VerticalCurvedList"/>
    <dgm:cxn modelId="{582F24E3-979C-4F40-8EAC-46257AFB09C6}" type="presOf" srcId="{2A72541D-59C5-4420-800B-00640B07A8AC}" destId="{DEE69FF2-6FA8-408A-A3D0-C8C90C6A30E8}" srcOrd="0" destOrd="0" presId="urn:microsoft.com/office/officeart/2008/layout/VerticalCurvedList"/>
    <dgm:cxn modelId="{30001C38-0196-4FA9-99B5-2FD06CAB7725}" type="presOf" srcId="{C4CE0E86-33AC-460D-95CB-781E2F119038}" destId="{BC1A8D61-3B3B-4038-ABAE-A9934E500E8B}" srcOrd="0" destOrd="0" presId="urn:microsoft.com/office/officeart/2008/layout/VerticalCurvedList"/>
    <dgm:cxn modelId="{8715F60B-47CD-40E8-A2FE-79A5250208C3}" type="presParOf" srcId="{4174649A-67AA-46E1-A740-BE775FAA2898}" destId="{6672ED03-46C1-4603-A186-AAC94B94D75A}" srcOrd="0" destOrd="0" presId="urn:microsoft.com/office/officeart/2008/layout/VerticalCurvedList"/>
    <dgm:cxn modelId="{07AE0406-4A33-419B-B1EA-6D691258F8AD}" type="presParOf" srcId="{6672ED03-46C1-4603-A186-AAC94B94D75A}" destId="{681AC295-52E0-4D70-B2D8-E9BFF846F8E8}" srcOrd="0" destOrd="0" presId="urn:microsoft.com/office/officeart/2008/layout/VerticalCurvedList"/>
    <dgm:cxn modelId="{1C0C7E80-72DF-4F97-88E8-5A11E145982C}" type="presParOf" srcId="{681AC295-52E0-4D70-B2D8-E9BFF846F8E8}" destId="{D04EAD87-D825-49BF-B832-F222D40A9F4E}" srcOrd="0" destOrd="0" presId="urn:microsoft.com/office/officeart/2008/layout/VerticalCurvedList"/>
    <dgm:cxn modelId="{0D88FDF3-B5F1-446F-BB56-3611330BF1F6}" type="presParOf" srcId="{681AC295-52E0-4D70-B2D8-E9BFF846F8E8}" destId="{4685056D-2232-4D97-9729-7CF6A4AF5151}" srcOrd="1" destOrd="0" presId="urn:microsoft.com/office/officeart/2008/layout/VerticalCurvedList"/>
    <dgm:cxn modelId="{1FD89AC6-3C19-4DD4-B78D-4BD3B871734F}" type="presParOf" srcId="{681AC295-52E0-4D70-B2D8-E9BFF846F8E8}" destId="{129CE3B1-4733-416F-8B5E-117C8239E5CE}" srcOrd="2" destOrd="0" presId="urn:microsoft.com/office/officeart/2008/layout/VerticalCurvedList"/>
    <dgm:cxn modelId="{862B302D-FD31-4197-B35C-C842A4EB0410}" type="presParOf" srcId="{681AC295-52E0-4D70-B2D8-E9BFF846F8E8}" destId="{8268E9AD-FD18-44AB-8F3C-1258B4145755}" srcOrd="3" destOrd="0" presId="urn:microsoft.com/office/officeart/2008/layout/VerticalCurvedList"/>
    <dgm:cxn modelId="{FFB58258-E51C-443D-AC60-42ADD0A3362A}" type="presParOf" srcId="{6672ED03-46C1-4603-A186-AAC94B94D75A}" destId="{BC1A8D61-3B3B-4038-ABAE-A9934E500E8B}" srcOrd="1" destOrd="0" presId="urn:microsoft.com/office/officeart/2008/layout/VerticalCurvedList"/>
    <dgm:cxn modelId="{3ACC5F62-2D00-47C7-AE7B-360ADF7314C7}" type="presParOf" srcId="{6672ED03-46C1-4603-A186-AAC94B94D75A}" destId="{41D4A7F8-6536-46FB-8C57-C715CEEE8D5F}" srcOrd="2" destOrd="0" presId="urn:microsoft.com/office/officeart/2008/layout/VerticalCurvedList"/>
    <dgm:cxn modelId="{E81CA795-33EB-4B79-ABB8-91C10756C7E2}" type="presParOf" srcId="{41D4A7F8-6536-46FB-8C57-C715CEEE8D5F}" destId="{083662C7-CFFB-45B6-9DFA-1752D3C53EA7}" srcOrd="0" destOrd="0" presId="urn:microsoft.com/office/officeart/2008/layout/VerticalCurvedList"/>
    <dgm:cxn modelId="{3A5DAB0E-0E42-43DF-844A-8E9A0E7722B4}" type="presParOf" srcId="{6672ED03-46C1-4603-A186-AAC94B94D75A}" destId="{DBE8A30C-F59A-4A7D-BE73-6F6E30B98638}" srcOrd="3" destOrd="0" presId="urn:microsoft.com/office/officeart/2008/layout/VerticalCurvedList"/>
    <dgm:cxn modelId="{21764353-B7F3-4F16-B5F8-4C0B4207B284}" type="presParOf" srcId="{6672ED03-46C1-4603-A186-AAC94B94D75A}" destId="{C258FABF-A63C-4DF0-A867-9446E3DD880C}" srcOrd="4" destOrd="0" presId="urn:microsoft.com/office/officeart/2008/layout/VerticalCurvedList"/>
    <dgm:cxn modelId="{A64E8DC5-4D6F-438F-A9E4-EB8619E009E0}" type="presParOf" srcId="{C258FABF-A63C-4DF0-A867-9446E3DD880C}" destId="{D7ABD41C-C5DC-43A0-8EC2-8DFA5BE20FF7}" srcOrd="0" destOrd="0" presId="urn:microsoft.com/office/officeart/2008/layout/VerticalCurvedList"/>
    <dgm:cxn modelId="{1A26E12D-5493-4F4F-9C6F-44D32C260C9A}" type="presParOf" srcId="{6672ED03-46C1-4603-A186-AAC94B94D75A}" destId="{77715846-4F60-4095-B419-1CE714C2DFCC}" srcOrd="5" destOrd="0" presId="urn:microsoft.com/office/officeart/2008/layout/VerticalCurvedList"/>
    <dgm:cxn modelId="{4AF26831-06A6-40CE-86AA-D35278F740F4}" type="presParOf" srcId="{6672ED03-46C1-4603-A186-AAC94B94D75A}" destId="{9E2D3E90-AA8B-474D-BC02-591D99F14EE5}" srcOrd="6" destOrd="0" presId="urn:microsoft.com/office/officeart/2008/layout/VerticalCurvedList"/>
    <dgm:cxn modelId="{48A0AD53-8C3C-4B98-AB4D-A46F952275DD}" type="presParOf" srcId="{9E2D3E90-AA8B-474D-BC02-591D99F14EE5}" destId="{ED2AA675-A99A-46CB-BB00-82C834D31494}" srcOrd="0" destOrd="0" presId="urn:microsoft.com/office/officeart/2008/layout/VerticalCurvedList"/>
    <dgm:cxn modelId="{5F4F6FF8-5E67-4678-BD6C-9E559E3D80BA}" type="presParOf" srcId="{6672ED03-46C1-4603-A186-AAC94B94D75A}" destId="{DEE69FF2-6FA8-408A-A3D0-C8C90C6A30E8}" srcOrd="7" destOrd="0" presId="urn:microsoft.com/office/officeart/2008/layout/VerticalCurvedList"/>
    <dgm:cxn modelId="{E2CE32B6-EBC5-4E66-B80F-90F245CF5677}" type="presParOf" srcId="{6672ED03-46C1-4603-A186-AAC94B94D75A}" destId="{5AD6FDCB-39C8-4800-A7CE-DA92FC599A3D}" srcOrd="8" destOrd="0" presId="urn:microsoft.com/office/officeart/2008/layout/VerticalCurvedList"/>
    <dgm:cxn modelId="{30B50569-B982-4451-91AC-B2BCF65B41B2}" type="presParOf" srcId="{5AD6FDCB-39C8-4800-A7CE-DA92FC599A3D}" destId="{76E61D26-4A33-4FDB-91C0-941894703B18}" srcOrd="0" destOrd="0" presId="urn:microsoft.com/office/officeart/2008/layout/VerticalCurvedList"/>
    <dgm:cxn modelId="{AA0443BD-54EB-421C-BB2B-6633159BC210}" type="presParOf" srcId="{6672ED03-46C1-4603-A186-AAC94B94D75A}" destId="{421E50BC-6857-41DB-BE73-0F2BB2750799}" srcOrd="9" destOrd="0" presId="urn:microsoft.com/office/officeart/2008/layout/VerticalCurvedList"/>
    <dgm:cxn modelId="{ACA27A74-1C7A-45E3-87FB-44104160CA33}" type="presParOf" srcId="{6672ED03-46C1-4603-A186-AAC94B94D75A}" destId="{2618CB50-848F-4A13-A70D-E058165E9594}" srcOrd="10" destOrd="0" presId="urn:microsoft.com/office/officeart/2008/layout/VerticalCurvedList"/>
    <dgm:cxn modelId="{F40F9936-8613-437B-BF24-078E1DB151CC}" type="presParOf" srcId="{2618CB50-848F-4A13-A70D-E058165E9594}" destId="{615B8780-7340-46A2-AB9F-191DD17F7A24}" srcOrd="0" destOrd="0" presId="urn:microsoft.com/office/officeart/2008/layout/VerticalCurvedList"/>
    <dgm:cxn modelId="{CE7A144E-0DC4-49DA-93A4-E1C9BBA32F16}" type="presParOf" srcId="{6672ED03-46C1-4603-A186-AAC94B94D75A}" destId="{4EFABE09-596D-4292-90D9-4EC1FD165C54}" srcOrd="11" destOrd="0" presId="urn:microsoft.com/office/officeart/2008/layout/VerticalCurvedList"/>
    <dgm:cxn modelId="{65A2393B-2130-45F4-B6F3-6433FDFA9771}" type="presParOf" srcId="{6672ED03-46C1-4603-A186-AAC94B94D75A}" destId="{0465887A-2CAE-4667-BF0B-EB2C0CC46E26}" srcOrd="12" destOrd="0" presId="urn:microsoft.com/office/officeart/2008/layout/VerticalCurvedList"/>
    <dgm:cxn modelId="{1D6CFA69-0582-491C-B22C-11DAF96F3C43}" type="presParOf" srcId="{0465887A-2CAE-4667-BF0B-EB2C0CC46E26}" destId="{4B036813-0CFD-4678-BBE7-30CBF3942CEC}" srcOrd="0" destOrd="0" presId="urn:microsoft.com/office/officeart/2008/layout/VerticalCurvedList"/>
    <dgm:cxn modelId="{A856AF3E-E9DE-4B5C-B4E2-BE1F88DDC422}" type="presParOf" srcId="{6672ED03-46C1-4603-A186-AAC94B94D75A}" destId="{979E25C3-BF82-4FFF-BF63-CAF1F40AFF3B}" srcOrd="13" destOrd="0" presId="urn:microsoft.com/office/officeart/2008/layout/VerticalCurvedList"/>
    <dgm:cxn modelId="{548EF1F3-4166-488F-99D4-2E306906090C}" type="presParOf" srcId="{6672ED03-46C1-4603-A186-AAC94B94D75A}" destId="{713449C4-9854-44B9-97B4-F9FE5B3CC3A2}" srcOrd="14" destOrd="0" presId="urn:microsoft.com/office/officeart/2008/layout/VerticalCurvedList"/>
    <dgm:cxn modelId="{0EC24E1C-FFA1-4ECA-9D48-F827FF9FAC8D}" type="presParOf" srcId="{713449C4-9854-44B9-97B4-F9FE5B3CC3A2}" destId="{ABA4728C-C01A-4AE8-BAA4-A644624CE54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5C34AD-909F-4DAE-85CB-A51594DFE06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4B76D2B-2BCB-412B-A123-D375E233CEDB}">
      <dgm:prSet phldrT="[Text]" custT="1"/>
      <dgm:spPr/>
      <dgm:t>
        <a:bodyPr/>
        <a:lstStyle/>
        <a:p>
          <a:r>
            <a:rPr lang="fi-FI" sz="2400" b="0" i="0" dirty="0" smtClean="0">
              <a:latin typeface="Montserrat" panose="00000500000000000000" pitchFamily="2" charset="0"/>
            </a:rPr>
            <a:t>Pelihara lutut tetap lurus pada saat/fase menumpu</a:t>
          </a:r>
          <a:endParaRPr lang="id-ID" sz="2400" dirty="0">
            <a:latin typeface="Montserrat" panose="00000500000000000000" pitchFamily="2" charset="0"/>
          </a:endParaRPr>
        </a:p>
      </dgm:t>
    </dgm:pt>
    <dgm:pt modelId="{8CD9564A-1C2F-4DF1-973F-888920EE8DE6}" type="parTrans" cxnId="{22CC6461-CB9C-475C-893A-C1F34D588AC0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4D087CFD-AD2D-4B33-8216-7DB9C84C887C}" type="sibTrans" cxnId="{22CC6461-CB9C-475C-893A-C1F34D588AC0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8A05186C-8F80-4A68-A107-9AB9494F2944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Perkuatlah otot-otot belakang/punggung dan </a:t>
          </a:r>
          <a:r>
            <a:rPr lang="id-ID" sz="2400" b="0" i="0" dirty="0" smtClean="0">
              <a:latin typeface="Montserrat" panose="00000500000000000000" pitchFamily="2" charset="0"/>
            </a:rPr>
            <a:t>otot</a:t>
          </a:r>
          <a:r>
            <a:rPr lang="en-US" sz="2400" b="0" i="0" dirty="0" smtClean="0">
              <a:latin typeface="Montserrat" panose="00000500000000000000" pitchFamily="2" charset="0"/>
            </a:rPr>
            <a:t>-</a:t>
          </a:r>
          <a:r>
            <a:rPr lang="id-ID" sz="2400" b="0" i="0" dirty="0" smtClean="0">
              <a:latin typeface="Montserrat" panose="00000500000000000000" pitchFamily="2" charset="0"/>
            </a:rPr>
            <a:t>otot </a:t>
          </a:r>
          <a:r>
            <a:rPr lang="id-ID" sz="2400" b="0" i="0" dirty="0" smtClean="0">
              <a:latin typeface="Montserrat" panose="00000500000000000000" pitchFamily="2" charset="0"/>
            </a:rPr>
            <a:t>daerah perut</a:t>
          </a:r>
          <a:endParaRPr lang="id-ID" sz="2400" dirty="0">
            <a:latin typeface="Montserrat" panose="00000500000000000000" pitchFamily="2" charset="0"/>
          </a:endParaRPr>
        </a:p>
      </dgm:t>
    </dgm:pt>
    <dgm:pt modelId="{03C52C92-3440-40C6-A839-701743265D65}" type="parTrans" cxnId="{2961988C-235E-4F4C-99FE-05BC109F1EA7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84A27224-1E1B-497E-8FE9-A8A8E4564C7F}" type="sibTrans" cxnId="{2961988C-235E-4F4C-99FE-05BC109F1EA7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D48184DF-892D-4335-83E4-2DE801897D42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Lakukan daya dorong yang penuh, gunakan gerak lengan yang mudah, dan gerakan yang baik dari pinggang</a:t>
          </a:r>
          <a:endParaRPr lang="id-ID" sz="2400" dirty="0">
            <a:latin typeface="Montserrat" panose="00000500000000000000" pitchFamily="2" charset="0"/>
          </a:endParaRPr>
        </a:p>
      </dgm:t>
    </dgm:pt>
    <dgm:pt modelId="{97BDCEE7-6531-4D39-AB7B-9018E06727A7}" type="parTrans" cxnId="{2E712C0D-F122-4E0B-BD70-F851D3322954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1125E6CB-B19D-484E-8E3B-173F8EB80085}" type="sibTrans" cxnId="{2E712C0D-F122-4E0B-BD70-F851D3322954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8DBBC2C4-0273-4593-A49D-A59889166EEE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Cegahlah badan dan lengan diangkat terlalu tinggi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E5B2587-D5B1-4831-AAD8-4EDBFF1FEDAF}" type="parTrans" cxnId="{575B604C-293F-47CB-BD07-1B424DB53886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E9F1D819-927F-4368-8C43-0D791E75C462}" type="sibTrans" cxnId="{575B604C-293F-47CB-BD07-1B424DB53886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95CC6867-D1DA-43B4-AE34-94066025FF91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Gerakkan kaki pada/di atas garis lurus</a:t>
          </a:r>
          <a:endParaRPr lang="id-ID" sz="2400" dirty="0">
            <a:latin typeface="Montserrat" panose="00000500000000000000" pitchFamily="2" charset="0"/>
          </a:endParaRPr>
        </a:p>
      </dgm:t>
    </dgm:pt>
    <dgm:pt modelId="{DA1A0EE5-C1D4-4601-9807-DD9F7B89653E}" type="parTrans" cxnId="{4FAFB5A6-E18C-44AE-A8B1-709379FF7042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D313B7D5-5568-4C6D-A4CF-1194B2E431CF}" type="sibTrans" cxnId="{4FAFB5A6-E18C-44AE-A8B1-709379FF7042}">
      <dgm:prSet/>
      <dgm:spPr/>
      <dgm:t>
        <a:bodyPr/>
        <a:lstStyle/>
        <a:p>
          <a:endParaRPr lang="id-ID" sz="2000">
            <a:latin typeface="Montserrat" panose="00000500000000000000" pitchFamily="2" charset="0"/>
          </a:endParaRPr>
        </a:p>
      </dgm:t>
    </dgm:pt>
    <dgm:pt modelId="{DC964C46-3BC6-4345-A8F0-6772B77BDF31}" type="pres">
      <dgm:prSet presAssocID="{E35C34AD-909F-4DAE-85CB-A51594DFE0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35C0106-DBEF-4A30-A684-CCC19D17E101}" type="pres">
      <dgm:prSet presAssocID="{E35C34AD-909F-4DAE-85CB-A51594DFE062}" presName="Name1" presStyleCnt="0"/>
      <dgm:spPr/>
    </dgm:pt>
    <dgm:pt modelId="{37B9D925-66AD-4382-A332-B4BC3D5BF546}" type="pres">
      <dgm:prSet presAssocID="{E35C34AD-909F-4DAE-85CB-A51594DFE062}" presName="cycle" presStyleCnt="0"/>
      <dgm:spPr/>
    </dgm:pt>
    <dgm:pt modelId="{3F81EEEC-9501-46E2-A085-0F3BEEE694CF}" type="pres">
      <dgm:prSet presAssocID="{E35C34AD-909F-4DAE-85CB-A51594DFE062}" presName="srcNode" presStyleLbl="node1" presStyleIdx="0" presStyleCnt="5"/>
      <dgm:spPr/>
    </dgm:pt>
    <dgm:pt modelId="{6491A063-7F70-4916-8820-9598BA157595}" type="pres">
      <dgm:prSet presAssocID="{E35C34AD-909F-4DAE-85CB-A51594DFE062}" presName="conn" presStyleLbl="parChTrans1D2" presStyleIdx="0" presStyleCnt="1"/>
      <dgm:spPr/>
      <dgm:t>
        <a:bodyPr/>
        <a:lstStyle/>
        <a:p>
          <a:endParaRPr lang="id-ID"/>
        </a:p>
      </dgm:t>
    </dgm:pt>
    <dgm:pt modelId="{503437B6-832B-4125-B0FF-048BC07FC49D}" type="pres">
      <dgm:prSet presAssocID="{E35C34AD-909F-4DAE-85CB-A51594DFE062}" presName="extraNode" presStyleLbl="node1" presStyleIdx="0" presStyleCnt="5"/>
      <dgm:spPr/>
    </dgm:pt>
    <dgm:pt modelId="{E9ECC402-0304-42FE-8EBF-516C33DD50B2}" type="pres">
      <dgm:prSet presAssocID="{E35C34AD-909F-4DAE-85CB-A51594DFE062}" presName="dstNode" presStyleLbl="node1" presStyleIdx="0" presStyleCnt="5"/>
      <dgm:spPr/>
    </dgm:pt>
    <dgm:pt modelId="{235CE8DF-DB73-4B0D-BB4A-28EF6C70A670}" type="pres">
      <dgm:prSet presAssocID="{84B76D2B-2BCB-412B-A123-D375E233CED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8125A5-A653-442A-BD6D-08E27737EEBA}" type="pres">
      <dgm:prSet presAssocID="{84B76D2B-2BCB-412B-A123-D375E233CEDB}" presName="accent_1" presStyleCnt="0"/>
      <dgm:spPr/>
    </dgm:pt>
    <dgm:pt modelId="{1BE703B6-6867-4864-B82D-E51DA93A02C3}" type="pres">
      <dgm:prSet presAssocID="{84B76D2B-2BCB-412B-A123-D375E233CEDB}" presName="accentRepeatNode" presStyleLbl="solidFgAcc1" presStyleIdx="0" presStyleCnt="5"/>
      <dgm:spPr/>
    </dgm:pt>
    <dgm:pt modelId="{6EED62FC-FDE0-4801-876C-19529534432A}" type="pres">
      <dgm:prSet presAssocID="{8A05186C-8F80-4A68-A107-9AB9494F294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92B453-A415-4182-9028-8B4D23AB4A15}" type="pres">
      <dgm:prSet presAssocID="{8A05186C-8F80-4A68-A107-9AB9494F2944}" presName="accent_2" presStyleCnt="0"/>
      <dgm:spPr/>
    </dgm:pt>
    <dgm:pt modelId="{F6307796-48A9-4F75-8CEC-E37E08D1DA49}" type="pres">
      <dgm:prSet presAssocID="{8A05186C-8F80-4A68-A107-9AB9494F2944}" presName="accentRepeatNode" presStyleLbl="solidFgAcc1" presStyleIdx="1" presStyleCnt="5"/>
      <dgm:spPr/>
    </dgm:pt>
    <dgm:pt modelId="{C0C4D382-38AA-4341-BD99-43E4F227884D}" type="pres">
      <dgm:prSet presAssocID="{8DBBC2C4-0273-4593-A49D-A59889166EE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524503-6637-4612-9661-FF93102B8915}" type="pres">
      <dgm:prSet presAssocID="{8DBBC2C4-0273-4593-A49D-A59889166EEE}" presName="accent_3" presStyleCnt="0"/>
      <dgm:spPr/>
    </dgm:pt>
    <dgm:pt modelId="{72DAA385-129E-4722-A40F-94968BD73624}" type="pres">
      <dgm:prSet presAssocID="{8DBBC2C4-0273-4593-A49D-A59889166EEE}" presName="accentRepeatNode" presStyleLbl="solidFgAcc1" presStyleIdx="2" presStyleCnt="5"/>
      <dgm:spPr/>
    </dgm:pt>
    <dgm:pt modelId="{897AABE0-2620-4D0B-92C2-038DD9BD9971}" type="pres">
      <dgm:prSet presAssocID="{95CC6867-D1DA-43B4-AE34-94066025FF9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4DAD6A-8854-4E4F-8502-F64F3A9E9092}" type="pres">
      <dgm:prSet presAssocID="{95CC6867-D1DA-43B4-AE34-94066025FF91}" presName="accent_4" presStyleCnt="0"/>
      <dgm:spPr/>
    </dgm:pt>
    <dgm:pt modelId="{34268B00-EE34-47C9-93AC-DFC6746CAFE7}" type="pres">
      <dgm:prSet presAssocID="{95CC6867-D1DA-43B4-AE34-94066025FF91}" presName="accentRepeatNode" presStyleLbl="solidFgAcc1" presStyleIdx="3" presStyleCnt="5"/>
      <dgm:spPr/>
    </dgm:pt>
    <dgm:pt modelId="{D17BAF89-645C-42FE-BFF0-D91CFA97E289}" type="pres">
      <dgm:prSet presAssocID="{D48184DF-892D-4335-83E4-2DE801897D42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E9FF307-A5D4-47F7-B564-4D6636C2DFDA}" type="pres">
      <dgm:prSet presAssocID="{D48184DF-892D-4335-83E4-2DE801897D42}" presName="accent_5" presStyleCnt="0"/>
      <dgm:spPr/>
    </dgm:pt>
    <dgm:pt modelId="{93140612-B58D-41AD-B45F-6DB0344E8907}" type="pres">
      <dgm:prSet presAssocID="{D48184DF-892D-4335-83E4-2DE801897D42}" presName="accentRepeatNode" presStyleLbl="solidFgAcc1" presStyleIdx="4" presStyleCnt="5"/>
      <dgm:spPr/>
    </dgm:pt>
  </dgm:ptLst>
  <dgm:cxnLst>
    <dgm:cxn modelId="{4FAFB5A6-E18C-44AE-A8B1-709379FF7042}" srcId="{E35C34AD-909F-4DAE-85CB-A51594DFE062}" destId="{95CC6867-D1DA-43B4-AE34-94066025FF91}" srcOrd="3" destOrd="0" parTransId="{DA1A0EE5-C1D4-4601-9807-DD9F7B89653E}" sibTransId="{D313B7D5-5568-4C6D-A4CF-1194B2E431CF}"/>
    <dgm:cxn modelId="{12E55833-2290-4787-BD5B-674B2ADD94BF}" type="presOf" srcId="{8DBBC2C4-0273-4593-A49D-A59889166EEE}" destId="{C0C4D382-38AA-4341-BD99-43E4F227884D}" srcOrd="0" destOrd="0" presId="urn:microsoft.com/office/officeart/2008/layout/VerticalCurvedList"/>
    <dgm:cxn modelId="{2E712C0D-F122-4E0B-BD70-F851D3322954}" srcId="{E35C34AD-909F-4DAE-85CB-A51594DFE062}" destId="{D48184DF-892D-4335-83E4-2DE801897D42}" srcOrd="4" destOrd="0" parTransId="{97BDCEE7-6531-4D39-AB7B-9018E06727A7}" sibTransId="{1125E6CB-B19D-484E-8E3B-173F8EB80085}"/>
    <dgm:cxn modelId="{D5F29C6F-F896-44DA-B7F5-7535F8E8D3EB}" type="presOf" srcId="{95CC6867-D1DA-43B4-AE34-94066025FF91}" destId="{897AABE0-2620-4D0B-92C2-038DD9BD9971}" srcOrd="0" destOrd="0" presId="urn:microsoft.com/office/officeart/2008/layout/VerticalCurvedList"/>
    <dgm:cxn modelId="{4561C4DD-78C4-4DD8-BF1A-DFBCCF8531B5}" type="presOf" srcId="{D48184DF-892D-4335-83E4-2DE801897D42}" destId="{D17BAF89-645C-42FE-BFF0-D91CFA97E289}" srcOrd="0" destOrd="0" presId="urn:microsoft.com/office/officeart/2008/layout/VerticalCurvedList"/>
    <dgm:cxn modelId="{41D5DF26-4B41-48E7-A6E9-BFFAB174CDDF}" type="presOf" srcId="{E35C34AD-909F-4DAE-85CB-A51594DFE062}" destId="{DC964C46-3BC6-4345-A8F0-6772B77BDF31}" srcOrd="0" destOrd="0" presId="urn:microsoft.com/office/officeart/2008/layout/VerticalCurvedList"/>
    <dgm:cxn modelId="{22CC6461-CB9C-475C-893A-C1F34D588AC0}" srcId="{E35C34AD-909F-4DAE-85CB-A51594DFE062}" destId="{84B76D2B-2BCB-412B-A123-D375E233CEDB}" srcOrd="0" destOrd="0" parTransId="{8CD9564A-1C2F-4DF1-973F-888920EE8DE6}" sibTransId="{4D087CFD-AD2D-4B33-8216-7DB9C84C887C}"/>
    <dgm:cxn modelId="{DEFA59C0-B522-470C-BE49-1C2DE380D98F}" type="presOf" srcId="{8A05186C-8F80-4A68-A107-9AB9494F2944}" destId="{6EED62FC-FDE0-4801-876C-19529534432A}" srcOrd="0" destOrd="0" presId="urn:microsoft.com/office/officeart/2008/layout/VerticalCurvedList"/>
    <dgm:cxn modelId="{7B27D418-18BE-4934-BDCA-7825240512F3}" type="presOf" srcId="{4D087CFD-AD2D-4B33-8216-7DB9C84C887C}" destId="{6491A063-7F70-4916-8820-9598BA157595}" srcOrd="0" destOrd="0" presId="urn:microsoft.com/office/officeart/2008/layout/VerticalCurvedList"/>
    <dgm:cxn modelId="{575B604C-293F-47CB-BD07-1B424DB53886}" srcId="{E35C34AD-909F-4DAE-85CB-A51594DFE062}" destId="{8DBBC2C4-0273-4593-A49D-A59889166EEE}" srcOrd="2" destOrd="0" parTransId="{DE5B2587-D5B1-4831-AAD8-4EDBFF1FEDAF}" sibTransId="{E9F1D819-927F-4368-8C43-0D791E75C462}"/>
    <dgm:cxn modelId="{2961988C-235E-4F4C-99FE-05BC109F1EA7}" srcId="{E35C34AD-909F-4DAE-85CB-A51594DFE062}" destId="{8A05186C-8F80-4A68-A107-9AB9494F2944}" srcOrd="1" destOrd="0" parTransId="{03C52C92-3440-40C6-A839-701743265D65}" sibTransId="{84A27224-1E1B-497E-8FE9-A8A8E4564C7F}"/>
    <dgm:cxn modelId="{467CC7BE-4E2D-454A-8193-3653CA6AAD9C}" type="presOf" srcId="{84B76D2B-2BCB-412B-A123-D375E233CEDB}" destId="{235CE8DF-DB73-4B0D-BB4A-28EF6C70A670}" srcOrd="0" destOrd="0" presId="urn:microsoft.com/office/officeart/2008/layout/VerticalCurvedList"/>
    <dgm:cxn modelId="{0BD7B002-4AD9-4600-A0B8-90E3F4E6BA24}" type="presParOf" srcId="{DC964C46-3BC6-4345-A8F0-6772B77BDF31}" destId="{D35C0106-DBEF-4A30-A684-CCC19D17E101}" srcOrd="0" destOrd="0" presId="urn:microsoft.com/office/officeart/2008/layout/VerticalCurvedList"/>
    <dgm:cxn modelId="{F4DA6272-BB98-4F82-AB65-59DFDA9C9F6A}" type="presParOf" srcId="{D35C0106-DBEF-4A30-A684-CCC19D17E101}" destId="{37B9D925-66AD-4382-A332-B4BC3D5BF546}" srcOrd="0" destOrd="0" presId="urn:microsoft.com/office/officeart/2008/layout/VerticalCurvedList"/>
    <dgm:cxn modelId="{71C9679D-2724-42E9-B6B2-F4D09085C5D7}" type="presParOf" srcId="{37B9D925-66AD-4382-A332-B4BC3D5BF546}" destId="{3F81EEEC-9501-46E2-A085-0F3BEEE694CF}" srcOrd="0" destOrd="0" presId="urn:microsoft.com/office/officeart/2008/layout/VerticalCurvedList"/>
    <dgm:cxn modelId="{F7D96952-F2DE-479C-9FE7-311468AF3801}" type="presParOf" srcId="{37B9D925-66AD-4382-A332-B4BC3D5BF546}" destId="{6491A063-7F70-4916-8820-9598BA157595}" srcOrd="1" destOrd="0" presId="urn:microsoft.com/office/officeart/2008/layout/VerticalCurvedList"/>
    <dgm:cxn modelId="{C764CF0D-CB5F-4B9A-A3D2-0E0F9B070F1B}" type="presParOf" srcId="{37B9D925-66AD-4382-A332-B4BC3D5BF546}" destId="{503437B6-832B-4125-B0FF-048BC07FC49D}" srcOrd="2" destOrd="0" presId="urn:microsoft.com/office/officeart/2008/layout/VerticalCurvedList"/>
    <dgm:cxn modelId="{D05C1F52-B5B8-4177-8050-CC33BDDCD1F9}" type="presParOf" srcId="{37B9D925-66AD-4382-A332-B4BC3D5BF546}" destId="{E9ECC402-0304-42FE-8EBF-516C33DD50B2}" srcOrd="3" destOrd="0" presId="urn:microsoft.com/office/officeart/2008/layout/VerticalCurvedList"/>
    <dgm:cxn modelId="{1B22EFB7-1B82-402A-B6AD-CE75EA3D9C19}" type="presParOf" srcId="{D35C0106-DBEF-4A30-A684-CCC19D17E101}" destId="{235CE8DF-DB73-4B0D-BB4A-28EF6C70A670}" srcOrd="1" destOrd="0" presId="urn:microsoft.com/office/officeart/2008/layout/VerticalCurvedList"/>
    <dgm:cxn modelId="{2F895EC7-3AAD-479A-8FEF-055D263525A1}" type="presParOf" srcId="{D35C0106-DBEF-4A30-A684-CCC19D17E101}" destId="{568125A5-A653-442A-BD6D-08E27737EEBA}" srcOrd="2" destOrd="0" presId="urn:microsoft.com/office/officeart/2008/layout/VerticalCurvedList"/>
    <dgm:cxn modelId="{66D15635-AB6C-40DE-9AD8-C042A6F6F6DD}" type="presParOf" srcId="{568125A5-A653-442A-BD6D-08E27737EEBA}" destId="{1BE703B6-6867-4864-B82D-E51DA93A02C3}" srcOrd="0" destOrd="0" presId="urn:microsoft.com/office/officeart/2008/layout/VerticalCurvedList"/>
    <dgm:cxn modelId="{C666DE1F-83EF-40C6-B687-209E4633CCA7}" type="presParOf" srcId="{D35C0106-DBEF-4A30-A684-CCC19D17E101}" destId="{6EED62FC-FDE0-4801-876C-19529534432A}" srcOrd="3" destOrd="0" presId="urn:microsoft.com/office/officeart/2008/layout/VerticalCurvedList"/>
    <dgm:cxn modelId="{A2B79EF0-DC54-425A-85DE-2EA2AF93A7D3}" type="presParOf" srcId="{D35C0106-DBEF-4A30-A684-CCC19D17E101}" destId="{D292B453-A415-4182-9028-8B4D23AB4A15}" srcOrd="4" destOrd="0" presId="urn:microsoft.com/office/officeart/2008/layout/VerticalCurvedList"/>
    <dgm:cxn modelId="{BFA3085A-192C-4346-9CB5-FC2A87A6DA7E}" type="presParOf" srcId="{D292B453-A415-4182-9028-8B4D23AB4A15}" destId="{F6307796-48A9-4F75-8CEC-E37E08D1DA49}" srcOrd="0" destOrd="0" presId="urn:microsoft.com/office/officeart/2008/layout/VerticalCurvedList"/>
    <dgm:cxn modelId="{73AC6588-DDCD-4491-814F-325B9796C929}" type="presParOf" srcId="{D35C0106-DBEF-4A30-A684-CCC19D17E101}" destId="{C0C4D382-38AA-4341-BD99-43E4F227884D}" srcOrd="5" destOrd="0" presId="urn:microsoft.com/office/officeart/2008/layout/VerticalCurvedList"/>
    <dgm:cxn modelId="{E56F4732-68FA-49D7-ADFE-4D4EAF3C63D0}" type="presParOf" srcId="{D35C0106-DBEF-4A30-A684-CCC19D17E101}" destId="{E6524503-6637-4612-9661-FF93102B8915}" srcOrd="6" destOrd="0" presId="urn:microsoft.com/office/officeart/2008/layout/VerticalCurvedList"/>
    <dgm:cxn modelId="{FB8C8A70-D622-4C35-AAEB-97AACC35BAB5}" type="presParOf" srcId="{E6524503-6637-4612-9661-FF93102B8915}" destId="{72DAA385-129E-4722-A40F-94968BD73624}" srcOrd="0" destOrd="0" presId="urn:microsoft.com/office/officeart/2008/layout/VerticalCurvedList"/>
    <dgm:cxn modelId="{A99F57CB-8CA1-4257-BD45-2C3D60A49EF6}" type="presParOf" srcId="{D35C0106-DBEF-4A30-A684-CCC19D17E101}" destId="{897AABE0-2620-4D0B-92C2-038DD9BD9971}" srcOrd="7" destOrd="0" presId="urn:microsoft.com/office/officeart/2008/layout/VerticalCurvedList"/>
    <dgm:cxn modelId="{C339CCA4-E771-41CE-82B3-BE70F1491C9A}" type="presParOf" srcId="{D35C0106-DBEF-4A30-A684-CCC19D17E101}" destId="{024DAD6A-8854-4E4F-8502-F64F3A9E9092}" srcOrd="8" destOrd="0" presId="urn:microsoft.com/office/officeart/2008/layout/VerticalCurvedList"/>
    <dgm:cxn modelId="{EBBA0B32-4129-494F-8E42-D8A3551A5DBE}" type="presParOf" srcId="{024DAD6A-8854-4E4F-8502-F64F3A9E9092}" destId="{34268B00-EE34-47C9-93AC-DFC6746CAFE7}" srcOrd="0" destOrd="0" presId="urn:microsoft.com/office/officeart/2008/layout/VerticalCurvedList"/>
    <dgm:cxn modelId="{CFDDF5D7-3D91-411F-9388-82BAC9D88F7E}" type="presParOf" srcId="{D35C0106-DBEF-4A30-A684-CCC19D17E101}" destId="{D17BAF89-645C-42FE-BFF0-D91CFA97E289}" srcOrd="9" destOrd="0" presId="urn:microsoft.com/office/officeart/2008/layout/VerticalCurvedList"/>
    <dgm:cxn modelId="{B3F140EF-5EEF-4906-A6C2-6A35A256D691}" type="presParOf" srcId="{D35C0106-DBEF-4A30-A684-CCC19D17E101}" destId="{BE9FF307-A5D4-47F7-B564-4D6636C2DFDA}" srcOrd="10" destOrd="0" presId="urn:microsoft.com/office/officeart/2008/layout/VerticalCurvedList"/>
    <dgm:cxn modelId="{6E118F89-7197-4F9A-961F-F570CDA00B49}" type="presParOf" srcId="{BE9FF307-A5D4-47F7-B564-4D6636C2DFDA}" destId="{93140612-B58D-41AD-B45F-6DB0344E890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E3C7D7-40A5-42B7-8A66-584BB55199A4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28BBB285-1E8F-4301-81F3-AFB2DE0C578D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Start panjang (</a:t>
          </a:r>
          <a:r>
            <a:rPr lang="id-ID" sz="24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long start</a:t>
          </a: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AEB07EF2-9BC8-4C9B-B69F-0D78ECCF58F1}" type="parTrans" cxnId="{C8F11CE6-7D1E-4FBB-BC55-D7D9DF41E8B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63E6C80-2147-469D-B023-495F58963446}" type="sibTrans" cxnId="{C8F11CE6-7D1E-4FBB-BC55-D7D9DF41E8B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F03CA04-42C8-49AC-B904-778A7844881E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Caranya, kaki yang lututnya </a:t>
          </a:r>
          <a:r>
            <a:rPr lang="id-ID" sz="2400" b="0" i="0" dirty="0" smtClean="0">
              <a:latin typeface="Montserrat" panose="00000500000000000000" pitchFamily="2" charset="0"/>
            </a:rPr>
            <a:t>tidak</a:t>
          </a:r>
          <a:r>
            <a:rPr lang="en-US" sz="2400" b="0" i="0" dirty="0" smtClean="0">
              <a:latin typeface="Montserrat" panose="00000500000000000000" pitchFamily="2" charset="0"/>
            </a:rPr>
            <a:t> </a:t>
          </a:r>
          <a:r>
            <a:rPr lang="id-ID" sz="2400" b="0" i="0" dirty="0" smtClean="0">
              <a:latin typeface="Montserrat" panose="00000500000000000000" pitchFamily="2" charset="0"/>
            </a:rPr>
            <a:t>menempel </a:t>
          </a:r>
          <a:r>
            <a:rPr lang="id-ID" sz="2400" b="0" i="0" dirty="0" smtClean="0">
              <a:latin typeface="Montserrat" panose="00000500000000000000" pitchFamily="2" charset="0"/>
            </a:rPr>
            <a:t>di tanah,</a:t>
          </a:r>
          <a:br>
            <a:rPr lang="id-ID" sz="2400" b="0" i="0" dirty="0" smtClean="0">
              <a:latin typeface="Montserrat" panose="00000500000000000000" pitchFamily="2" charset="0"/>
            </a:rPr>
          </a:br>
          <a:r>
            <a:rPr lang="id-ID" sz="2400" b="0" i="0" dirty="0" smtClean="0">
              <a:latin typeface="Montserrat" panose="00000500000000000000" pitchFamily="2" charset="0"/>
            </a:rPr>
            <a:t>terletak di depan lutut yang menempel pada tanah.</a:t>
          </a:r>
          <a:endParaRPr lang="id-ID" sz="2400" dirty="0">
            <a:latin typeface="Montserrat" panose="00000500000000000000" pitchFamily="2" charset="0"/>
          </a:endParaRPr>
        </a:p>
      </dgm:t>
    </dgm:pt>
    <dgm:pt modelId="{64E19C85-4A77-461C-88AB-C1CFEB02CE1B}" type="parTrans" cxnId="{C7269D2B-F285-45FC-A39B-01E678B4310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5E9383D-F272-40E2-B000-C06B3865E2F4}" type="sibTrans" cxnId="{C7269D2B-F285-45FC-A39B-01E678B4310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A3E9572-CD45-4ABF-AC42-6C4290FD814D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Start menengah (</a:t>
          </a:r>
          <a:r>
            <a:rPr lang="id-ID" sz="24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medium start</a:t>
          </a: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4669F711-07DA-43EF-A80E-21257F5FBD8E}" type="parTrans" cxnId="{58BD3D63-93AC-41D0-848C-777649013A68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A16510F-5BED-48D6-B3D0-93FBE5E32841}" type="sibTrans" cxnId="{58BD3D63-93AC-41D0-848C-777649013A68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A0510AF-B23C-4725-BED3-13B85BF79309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Caranya, kaki yang lututnya tidak menempel di tanah</a:t>
          </a:r>
          <a:br>
            <a:rPr lang="id-ID" sz="2400" b="0" i="0" dirty="0" smtClean="0">
              <a:latin typeface="Montserrat" panose="00000500000000000000" pitchFamily="2" charset="0"/>
            </a:rPr>
          </a:br>
          <a:r>
            <a:rPr lang="id-ID" sz="2400" b="0" i="0" dirty="0" smtClean="0">
              <a:latin typeface="Montserrat" panose="00000500000000000000" pitchFamily="2" charset="0"/>
            </a:rPr>
            <a:t>terletak di samping lutut yang menempel di tanah dengan jarak ± satu kepal.</a:t>
          </a:r>
          <a:endParaRPr lang="id-ID" sz="2400" dirty="0">
            <a:latin typeface="Montserrat" panose="00000500000000000000" pitchFamily="2" charset="0"/>
          </a:endParaRPr>
        </a:p>
      </dgm:t>
    </dgm:pt>
    <dgm:pt modelId="{D0AC0CF4-11F0-4A8A-86F9-2003D0DE5EA4}" type="parTrans" cxnId="{0A56D3CC-BCB8-44F1-B226-C1DB338B0EE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0D35712-636E-4AF5-ABDD-A128422429D8}" type="sibTrans" cxnId="{0A56D3CC-BCB8-44F1-B226-C1DB338B0EEF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EFEF99F-7726-45F5-8DCD-739E5A5759FF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Start pendek (</a:t>
          </a:r>
          <a:r>
            <a:rPr lang="id-ID" sz="2400" b="0" i="1" dirty="0" smtClean="0">
              <a:latin typeface="Montserrat" panose="00000500000000000000" pitchFamily="2" charset="0"/>
            </a:rPr>
            <a:t>short start</a:t>
          </a:r>
          <a:r>
            <a:rPr lang="id-ID" sz="2400" b="0" i="0" dirty="0" smtClean="0">
              <a:latin typeface="Montserrat" panose="00000500000000000000" pitchFamily="2" charset="0"/>
            </a:rPr>
            <a:t>)</a:t>
          </a:r>
          <a:endParaRPr lang="id-ID" sz="2400" dirty="0">
            <a:latin typeface="Montserrat" panose="00000500000000000000" pitchFamily="2" charset="0"/>
          </a:endParaRPr>
        </a:p>
      </dgm:t>
    </dgm:pt>
    <dgm:pt modelId="{A344716F-CB06-4488-BA6C-1B3F18CEC3B7}" type="parTrans" cxnId="{017FA7D5-5BF8-48F3-A2E6-6A289D192E8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9387040-1502-41EE-A672-ED1306170205}" type="sibTrans" cxnId="{017FA7D5-5BF8-48F3-A2E6-6A289D192E8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C51595C-899E-4B15-80CA-A0ABB792F84A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Caranya, kaki yang lututnya tidak menempel di tanah</a:t>
          </a:r>
          <a:br>
            <a:rPr lang="id-ID" sz="2400" b="0" i="0" dirty="0" smtClean="0">
              <a:latin typeface="Montserrat" panose="00000500000000000000" pitchFamily="2" charset="0"/>
            </a:rPr>
          </a:br>
          <a:r>
            <a:rPr lang="id-ID" sz="2400" b="0" i="0" dirty="0" smtClean="0">
              <a:latin typeface="Montserrat" panose="00000500000000000000" pitchFamily="2" charset="0"/>
            </a:rPr>
            <a:t>terletak di antara kaki dan lutut lainnya.</a:t>
          </a:r>
          <a:endParaRPr lang="id-ID" sz="2400" dirty="0">
            <a:latin typeface="Montserrat" panose="00000500000000000000" pitchFamily="2" charset="0"/>
          </a:endParaRPr>
        </a:p>
      </dgm:t>
    </dgm:pt>
    <dgm:pt modelId="{B2C88C4E-9BD9-4A04-A5B3-1DFF737B1622}" type="parTrans" cxnId="{02A21CF8-5CBF-4B54-A869-037820400D4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2634979-8EFE-445D-AC42-BCDB478A2889}" type="sibTrans" cxnId="{02A21CF8-5CBF-4B54-A869-037820400D4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4972BFA-7A3A-4B75-8112-A89106CB7562}" type="pres">
      <dgm:prSet presAssocID="{45E3C7D7-40A5-42B7-8A66-584BB55199A4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7E3CE823-E026-41F9-B98B-0F071250F2F5}" type="pres">
      <dgm:prSet presAssocID="{28BBB285-1E8F-4301-81F3-AFB2DE0C578D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404F812-2CB3-4F44-9A23-D9E7BAC28A8E}" type="pres">
      <dgm:prSet presAssocID="{28BBB285-1E8F-4301-81F3-AFB2DE0C578D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C7C8119-4C80-409A-B028-301E9D2C7BFB}" type="pres">
      <dgm:prSet presAssocID="{4A3E9572-CD45-4ABF-AC42-6C4290FD814D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1D92992-5EFA-4A5E-9033-FE3726469130}" type="pres">
      <dgm:prSet presAssocID="{4A3E9572-CD45-4ABF-AC42-6C4290FD814D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A47C507-D308-4B14-A6BE-E8F5F7BD7F73}" type="pres">
      <dgm:prSet presAssocID="{0EFEF99F-7726-45F5-8DCD-739E5A5759FF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D3CFA12-EA5F-48F9-A8CC-1CEDCE31BAAD}" type="pres">
      <dgm:prSet presAssocID="{0EFEF99F-7726-45F5-8DCD-739E5A5759FF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A56D3CC-BCB8-44F1-B226-C1DB338B0EEF}" srcId="{4A3E9572-CD45-4ABF-AC42-6C4290FD814D}" destId="{5A0510AF-B23C-4725-BED3-13B85BF79309}" srcOrd="0" destOrd="0" parTransId="{D0AC0CF4-11F0-4A8A-86F9-2003D0DE5EA4}" sibTransId="{70D35712-636E-4AF5-ABDD-A128422429D8}"/>
    <dgm:cxn modelId="{8C23B3E1-F21E-41B2-BB4C-144EEC02F1ED}" type="presOf" srcId="{4A3E9572-CD45-4ABF-AC42-6C4290FD814D}" destId="{BC7C8119-4C80-409A-B028-301E9D2C7BFB}" srcOrd="0" destOrd="0" presId="urn:microsoft.com/office/officeart/2009/3/layout/IncreasingArrowsProcess"/>
    <dgm:cxn modelId="{B683C4D4-A49D-4E07-8352-41BF6E8C4F6C}" type="presOf" srcId="{28BBB285-1E8F-4301-81F3-AFB2DE0C578D}" destId="{7E3CE823-E026-41F9-B98B-0F071250F2F5}" srcOrd="0" destOrd="0" presId="urn:microsoft.com/office/officeart/2009/3/layout/IncreasingArrowsProcess"/>
    <dgm:cxn modelId="{02A21CF8-5CBF-4B54-A869-037820400D4B}" srcId="{0EFEF99F-7726-45F5-8DCD-739E5A5759FF}" destId="{9C51595C-899E-4B15-80CA-A0ABB792F84A}" srcOrd="0" destOrd="0" parTransId="{B2C88C4E-9BD9-4A04-A5B3-1DFF737B1622}" sibTransId="{E2634979-8EFE-445D-AC42-BCDB478A2889}"/>
    <dgm:cxn modelId="{C7269D2B-F285-45FC-A39B-01E678B43104}" srcId="{28BBB285-1E8F-4301-81F3-AFB2DE0C578D}" destId="{EF03CA04-42C8-49AC-B904-778A7844881E}" srcOrd="0" destOrd="0" parTransId="{64E19C85-4A77-461C-88AB-C1CFEB02CE1B}" sibTransId="{55E9383D-F272-40E2-B000-C06B3865E2F4}"/>
    <dgm:cxn modelId="{F1F3714A-DF96-4F41-B7E6-68BB22B2ECFD}" type="presOf" srcId="{45E3C7D7-40A5-42B7-8A66-584BB55199A4}" destId="{44972BFA-7A3A-4B75-8112-A89106CB7562}" srcOrd="0" destOrd="0" presId="urn:microsoft.com/office/officeart/2009/3/layout/IncreasingArrowsProcess"/>
    <dgm:cxn modelId="{C8F11CE6-7D1E-4FBB-BC55-D7D9DF41E8B9}" srcId="{45E3C7D7-40A5-42B7-8A66-584BB55199A4}" destId="{28BBB285-1E8F-4301-81F3-AFB2DE0C578D}" srcOrd="0" destOrd="0" parTransId="{AEB07EF2-9BC8-4C9B-B69F-0D78ECCF58F1}" sibTransId="{063E6C80-2147-469D-B023-495F58963446}"/>
    <dgm:cxn modelId="{7311C63A-5A57-4C9E-B76F-7B595D17E98B}" type="presOf" srcId="{0EFEF99F-7726-45F5-8DCD-739E5A5759FF}" destId="{4A47C507-D308-4B14-A6BE-E8F5F7BD7F73}" srcOrd="0" destOrd="0" presId="urn:microsoft.com/office/officeart/2009/3/layout/IncreasingArrowsProcess"/>
    <dgm:cxn modelId="{EBFC6F22-B411-4271-8D32-31BBAC0F19CA}" type="presOf" srcId="{EF03CA04-42C8-49AC-B904-778A7844881E}" destId="{6404F812-2CB3-4F44-9A23-D9E7BAC28A8E}" srcOrd="0" destOrd="0" presId="urn:microsoft.com/office/officeart/2009/3/layout/IncreasingArrowsProcess"/>
    <dgm:cxn modelId="{58BD3D63-93AC-41D0-848C-777649013A68}" srcId="{45E3C7D7-40A5-42B7-8A66-584BB55199A4}" destId="{4A3E9572-CD45-4ABF-AC42-6C4290FD814D}" srcOrd="1" destOrd="0" parTransId="{4669F711-07DA-43EF-A80E-21257F5FBD8E}" sibTransId="{2A16510F-5BED-48D6-B3D0-93FBE5E32841}"/>
    <dgm:cxn modelId="{6ABE3A40-078D-4753-9AE8-8BA6D34BE0A4}" type="presOf" srcId="{5A0510AF-B23C-4725-BED3-13B85BF79309}" destId="{D1D92992-5EFA-4A5E-9033-FE3726469130}" srcOrd="0" destOrd="0" presId="urn:microsoft.com/office/officeart/2009/3/layout/IncreasingArrowsProcess"/>
    <dgm:cxn modelId="{017FA7D5-5BF8-48F3-A2E6-6A289D192E8C}" srcId="{45E3C7D7-40A5-42B7-8A66-584BB55199A4}" destId="{0EFEF99F-7726-45F5-8DCD-739E5A5759FF}" srcOrd="2" destOrd="0" parTransId="{A344716F-CB06-4488-BA6C-1B3F18CEC3B7}" sibTransId="{69387040-1502-41EE-A672-ED1306170205}"/>
    <dgm:cxn modelId="{CFE6B062-59A6-4DF9-A081-4F8D9D8A9230}" type="presOf" srcId="{9C51595C-899E-4B15-80CA-A0ABB792F84A}" destId="{6D3CFA12-EA5F-48F9-A8CC-1CEDCE31BAAD}" srcOrd="0" destOrd="0" presId="urn:microsoft.com/office/officeart/2009/3/layout/IncreasingArrowsProcess"/>
    <dgm:cxn modelId="{B78AD0F2-86C0-47FE-8EF4-DA68C72AC967}" type="presParOf" srcId="{44972BFA-7A3A-4B75-8112-A89106CB7562}" destId="{7E3CE823-E026-41F9-B98B-0F071250F2F5}" srcOrd="0" destOrd="0" presId="urn:microsoft.com/office/officeart/2009/3/layout/IncreasingArrowsProcess"/>
    <dgm:cxn modelId="{4D0CEE69-1153-4DDA-A9DC-3CBDBB33E388}" type="presParOf" srcId="{44972BFA-7A3A-4B75-8112-A89106CB7562}" destId="{6404F812-2CB3-4F44-9A23-D9E7BAC28A8E}" srcOrd="1" destOrd="0" presId="urn:microsoft.com/office/officeart/2009/3/layout/IncreasingArrowsProcess"/>
    <dgm:cxn modelId="{ED5CEDB0-B4D3-4693-BDB5-0A0519AF9F0E}" type="presParOf" srcId="{44972BFA-7A3A-4B75-8112-A89106CB7562}" destId="{BC7C8119-4C80-409A-B028-301E9D2C7BFB}" srcOrd="2" destOrd="0" presId="urn:microsoft.com/office/officeart/2009/3/layout/IncreasingArrowsProcess"/>
    <dgm:cxn modelId="{A555F281-1D19-4EB6-813F-DDEAC470D0F5}" type="presParOf" srcId="{44972BFA-7A3A-4B75-8112-A89106CB7562}" destId="{D1D92992-5EFA-4A5E-9033-FE3726469130}" srcOrd="3" destOrd="0" presId="urn:microsoft.com/office/officeart/2009/3/layout/IncreasingArrowsProcess"/>
    <dgm:cxn modelId="{DD56D386-1A0A-4540-B6BE-44320B3568F1}" type="presParOf" srcId="{44972BFA-7A3A-4B75-8112-A89106CB7562}" destId="{4A47C507-D308-4B14-A6BE-E8F5F7BD7F73}" srcOrd="4" destOrd="0" presId="urn:microsoft.com/office/officeart/2009/3/layout/IncreasingArrowsProcess"/>
    <dgm:cxn modelId="{9886DEFE-AC64-44D1-9F18-62481BF35BB1}" type="presParOf" srcId="{44972BFA-7A3A-4B75-8112-A89106CB7562}" destId="{6D3CFA12-EA5F-48F9-A8CC-1CEDCE31BAA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5C34AD-909F-4DAE-85CB-A51594DFE06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4B76D2B-2BCB-412B-A123-D375E233CEDB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Tidak cukup dorongan ke depan dan kurang tingginya lutut diangkat</a:t>
          </a:r>
          <a:endParaRPr lang="id-ID" sz="2400" dirty="0">
            <a:latin typeface="Montserrat" panose="00000500000000000000" pitchFamily="2" charset="0"/>
          </a:endParaRPr>
        </a:p>
      </dgm:t>
    </dgm:pt>
    <dgm:pt modelId="{8CD9564A-1C2F-4DF1-973F-888920EE8DE6}" type="parTrans" cxnId="{22CC6461-CB9C-475C-893A-C1F34D588A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D087CFD-AD2D-4B33-8216-7DB9C84C887C}" type="sibTrans" cxnId="{22CC6461-CB9C-475C-893A-C1F34D588A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A05186C-8F80-4A68-A107-9AB9494F2944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sv-SE" sz="2400" b="0" i="0" dirty="0" smtClean="0">
              <a:latin typeface="Montserrat" panose="00000500000000000000" pitchFamily="2" charset="0"/>
            </a:rPr>
            <a:t>Menjejakkan dengan keras kaki di atas tanah dan</a:t>
          </a:r>
          <a:r>
            <a:rPr lang="id-ID" sz="2400" b="0" i="0" dirty="0" smtClean="0">
              <a:latin typeface="Montserrat" panose="00000500000000000000" pitchFamily="2" charset="0"/>
            </a:rPr>
            <a:t> </a:t>
          </a:r>
          <a:r>
            <a:rPr lang="sv-SE" sz="2400" b="0" i="0" dirty="0" smtClean="0">
              <a:latin typeface="Montserrat" panose="00000500000000000000" pitchFamily="2" charset="0"/>
            </a:rPr>
            <a:t>mendaratkannya dengan tumit</a:t>
          </a:r>
          <a:endParaRPr lang="id-ID" sz="2400" dirty="0">
            <a:latin typeface="Montserrat" panose="00000500000000000000" pitchFamily="2" charset="0"/>
          </a:endParaRPr>
        </a:p>
      </dgm:t>
    </dgm:pt>
    <dgm:pt modelId="{03C52C92-3440-40C6-A839-701743265D65}" type="parTrans" cxnId="{2961988C-235E-4F4C-99FE-05BC109F1E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4A27224-1E1B-497E-8FE9-A8A8E4564C7F}" type="sibTrans" cxnId="{2961988C-235E-4F4C-99FE-05BC109F1E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DBBC2C4-0273-4593-A49D-A59889166EEE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Badan condong sekali ke depan atau melengkung ke depan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E5B2587-D5B1-4831-AAD8-4EDBFF1FEDAF}" type="parTrans" cxnId="{575B604C-293F-47CB-BD07-1B424DB538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9F1D819-927F-4368-8C43-0D791E75C462}" type="sibTrans" cxnId="{575B604C-293F-47CB-BD07-1B424DB538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5CC6867-D1DA-43B4-AE34-94066025FF91}">
      <dgm:prSet phldrT="[Text]" custT="1"/>
      <dgm:spPr/>
      <dgm:t>
        <a:bodyPr/>
        <a:lstStyle/>
        <a:p>
          <a:r>
            <a:rPr lang="sv-SE" sz="2400" b="0" i="0" dirty="0" smtClean="0">
              <a:latin typeface="Montserrat" panose="00000500000000000000" pitchFamily="2" charset="0"/>
            </a:rPr>
            <a:t>Memutarkan kepala dan menggerakkan bahu secara</a:t>
          </a:r>
          <a:r>
            <a:rPr lang="id-ID" sz="2400" b="0" i="0" dirty="0" smtClean="0">
              <a:latin typeface="Montserrat" panose="00000500000000000000" pitchFamily="2" charset="0"/>
            </a:rPr>
            <a:t> </a:t>
          </a:r>
          <a:r>
            <a:rPr lang="sv-SE" sz="2400" b="0" i="0" dirty="0" smtClean="0">
              <a:latin typeface="Montserrat" panose="00000500000000000000" pitchFamily="2" charset="0"/>
            </a:rPr>
            <a:t>berlebihan</a:t>
          </a:r>
          <a:endParaRPr lang="id-ID" sz="2400" dirty="0">
            <a:latin typeface="Montserrat" panose="00000500000000000000" pitchFamily="2" charset="0"/>
          </a:endParaRPr>
        </a:p>
      </dgm:t>
    </dgm:pt>
    <dgm:pt modelId="{DA1A0EE5-C1D4-4601-9807-DD9F7B89653E}" type="parTrans" cxnId="{4FAFB5A6-E18C-44AE-A8B1-709379FF704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313B7D5-5568-4C6D-A4CF-1194B2E431CF}" type="sibTrans" cxnId="{4FAFB5A6-E18C-44AE-A8B1-709379FF704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C964C46-3BC6-4345-A8F0-6772B77BDF31}" type="pres">
      <dgm:prSet presAssocID="{E35C34AD-909F-4DAE-85CB-A51594DFE0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35C0106-DBEF-4A30-A684-CCC19D17E101}" type="pres">
      <dgm:prSet presAssocID="{E35C34AD-909F-4DAE-85CB-A51594DFE062}" presName="Name1" presStyleCnt="0"/>
      <dgm:spPr/>
    </dgm:pt>
    <dgm:pt modelId="{37B9D925-66AD-4382-A332-B4BC3D5BF546}" type="pres">
      <dgm:prSet presAssocID="{E35C34AD-909F-4DAE-85CB-A51594DFE062}" presName="cycle" presStyleCnt="0"/>
      <dgm:spPr/>
    </dgm:pt>
    <dgm:pt modelId="{3F81EEEC-9501-46E2-A085-0F3BEEE694CF}" type="pres">
      <dgm:prSet presAssocID="{E35C34AD-909F-4DAE-85CB-A51594DFE062}" presName="srcNode" presStyleLbl="node1" presStyleIdx="0" presStyleCnt="4"/>
      <dgm:spPr/>
    </dgm:pt>
    <dgm:pt modelId="{6491A063-7F70-4916-8820-9598BA157595}" type="pres">
      <dgm:prSet presAssocID="{E35C34AD-909F-4DAE-85CB-A51594DFE062}" presName="conn" presStyleLbl="parChTrans1D2" presStyleIdx="0" presStyleCnt="1"/>
      <dgm:spPr/>
      <dgm:t>
        <a:bodyPr/>
        <a:lstStyle/>
        <a:p>
          <a:endParaRPr lang="id-ID"/>
        </a:p>
      </dgm:t>
    </dgm:pt>
    <dgm:pt modelId="{503437B6-832B-4125-B0FF-048BC07FC49D}" type="pres">
      <dgm:prSet presAssocID="{E35C34AD-909F-4DAE-85CB-A51594DFE062}" presName="extraNode" presStyleLbl="node1" presStyleIdx="0" presStyleCnt="4"/>
      <dgm:spPr/>
    </dgm:pt>
    <dgm:pt modelId="{E9ECC402-0304-42FE-8EBF-516C33DD50B2}" type="pres">
      <dgm:prSet presAssocID="{E35C34AD-909F-4DAE-85CB-A51594DFE062}" presName="dstNode" presStyleLbl="node1" presStyleIdx="0" presStyleCnt="4"/>
      <dgm:spPr/>
    </dgm:pt>
    <dgm:pt modelId="{235CE8DF-DB73-4B0D-BB4A-28EF6C70A670}" type="pres">
      <dgm:prSet presAssocID="{84B76D2B-2BCB-412B-A123-D375E233CED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8125A5-A653-442A-BD6D-08E27737EEBA}" type="pres">
      <dgm:prSet presAssocID="{84B76D2B-2BCB-412B-A123-D375E233CEDB}" presName="accent_1" presStyleCnt="0"/>
      <dgm:spPr/>
    </dgm:pt>
    <dgm:pt modelId="{1BE703B6-6867-4864-B82D-E51DA93A02C3}" type="pres">
      <dgm:prSet presAssocID="{84B76D2B-2BCB-412B-A123-D375E233CEDB}" presName="accentRepeatNode" presStyleLbl="solidFgAcc1" presStyleIdx="0" presStyleCnt="4"/>
      <dgm:spPr/>
    </dgm:pt>
    <dgm:pt modelId="{6EED62FC-FDE0-4801-876C-19529534432A}" type="pres">
      <dgm:prSet presAssocID="{8A05186C-8F80-4A68-A107-9AB9494F294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92B453-A415-4182-9028-8B4D23AB4A15}" type="pres">
      <dgm:prSet presAssocID="{8A05186C-8F80-4A68-A107-9AB9494F2944}" presName="accent_2" presStyleCnt="0"/>
      <dgm:spPr/>
    </dgm:pt>
    <dgm:pt modelId="{F6307796-48A9-4F75-8CEC-E37E08D1DA49}" type="pres">
      <dgm:prSet presAssocID="{8A05186C-8F80-4A68-A107-9AB9494F2944}" presName="accentRepeatNode" presStyleLbl="solidFgAcc1" presStyleIdx="1" presStyleCnt="4"/>
      <dgm:spPr/>
    </dgm:pt>
    <dgm:pt modelId="{C0C4D382-38AA-4341-BD99-43E4F227884D}" type="pres">
      <dgm:prSet presAssocID="{8DBBC2C4-0273-4593-A49D-A59889166EE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524503-6637-4612-9661-FF93102B8915}" type="pres">
      <dgm:prSet presAssocID="{8DBBC2C4-0273-4593-A49D-A59889166EEE}" presName="accent_3" presStyleCnt="0"/>
      <dgm:spPr/>
    </dgm:pt>
    <dgm:pt modelId="{72DAA385-129E-4722-A40F-94968BD73624}" type="pres">
      <dgm:prSet presAssocID="{8DBBC2C4-0273-4593-A49D-A59889166EEE}" presName="accentRepeatNode" presStyleLbl="solidFgAcc1" presStyleIdx="2" presStyleCnt="4"/>
      <dgm:spPr/>
    </dgm:pt>
    <dgm:pt modelId="{897AABE0-2620-4D0B-92C2-038DD9BD9971}" type="pres">
      <dgm:prSet presAssocID="{95CC6867-D1DA-43B4-AE34-94066025FF91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4DAD6A-8854-4E4F-8502-F64F3A9E9092}" type="pres">
      <dgm:prSet presAssocID="{95CC6867-D1DA-43B4-AE34-94066025FF91}" presName="accent_4" presStyleCnt="0"/>
      <dgm:spPr/>
    </dgm:pt>
    <dgm:pt modelId="{34268B00-EE34-47C9-93AC-DFC6746CAFE7}" type="pres">
      <dgm:prSet presAssocID="{95CC6867-D1DA-43B4-AE34-94066025FF91}" presName="accentRepeatNode" presStyleLbl="solidFgAcc1" presStyleIdx="3" presStyleCnt="4"/>
      <dgm:spPr/>
    </dgm:pt>
  </dgm:ptLst>
  <dgm:cxnLst>
    <dgm:cxn modelId="{ECF9B7E3-D2AE-47DC-932C-9E823E3943B4}" type="presOf" srcId="{8A05186C-8F80-4A68-A107-9AB9494F2944}" destId="{6EED62FC-FDE0-4801-876C-19529534432A}" srcOrd="0" destOrd="0" presId="urn:microsoft.com/office/officeart/2008/layout/VerticalCurvedList"/>
    <dgm:cxn modelId="{4FAFB5A6-E18C-44AE-A8B1-709379FF7042}" srcId="{E35C34AD-909F-4DAE-85CB-A51594DFE062}" destId="{95CC6867-D1DA-43B4-AE34-94066025FF91}" srcOrd="3" destOrd="0" parTransId="{DA1A0EE5-C1D4-4601-9807-DD9F7B89653E}" sibTransId="{D313B7D5-5568-4C6D-A4CF-1194B2E431CF}"/>
    <dgm:cxn modelId="{22CC6461-CB9C-475C-893A-C1F34D588AC0}" srcId="{E35C34AD-909F-4DAE-85CB-A51594DFE062}" destId="{84B76D2B-2BCB-412B-A123-D375E233CEDB}" srcOrd="0" destOrd="0" parTransId="{8CD9564A-1C2F-4DF1-973F-888920EE8DE6}" sibTransId="{4D087CFD-AD2D-4B33-8216-7DB9C84C887C}"/>
    <dgm:cxn modelId="{2D485FBC-AE1A-4418-BA56-7607F640B8D3}" type="presOf" srcId="{E35C34AD-909F-4DAE-85CB-A51594DFE062}" destId="{DC964C46-3BC6-4345-A8F0-6772B77BDF31}" srcOrd="0" destOrd="0" presId="urn:microsoft.com/office/officeart/2008/layout/VerticalCurvedList"/>
    <dgm:cxn modelId="{476CDFD0-F410-4164-A27F-4EE0B9AC578F}" type="presOf" srcId="{95CC6867-D1DA-43B4-AE34-94066025FF91}" destId="{897AABE0-2620-4D0B-92C2-038DD9BD9971}" srcOrd="0" destOrd="0" presId="urn:microsoft.com/office/officeart/2008/layout/VerticalCurvedList"/>
    <dgm:cxn modelId="{0CFD5F14-5A39-4828-9566-ACFC55983566}" type="presOf" srcId="{84B76D2B-2BCB-412B-A123-D375E233CEDB}" destId="{235CE8DF-DB73-4B0D-BB4A-28EF6C70A670}" srcOrd="0" destOrd="0" presId="urn:microsoft.com/office/officeart/2008/layout/VerticalCurvedList"/>
    <dgm:cxn modelId="{575B604C-293F-47CB-BD07-1B424DB53886}" srcId="{E35C34AD-909F-4DAE-85CB-A51594DFE062}" destId="{8DBBC2C4-0273-4593-A49D-A59889166EEE}" srcOrd="2" destOrd="0" parTransId="{DE5B2587-D5B1-4831-AAD8-4EDBFF1FEDAF}" sibTransId="{E9F1D819-927F-4368-8C43-0D791E75C462}"/>
    <dgm:cxn modelId="{2961988C-235E-4F4C-99FE-05BC109F1EA7}" srcId="{E35C34AD-909F-4DAE-85CB-A51594DFE062}" destId="{8A05186C-8F80-4A68-A107-9AB9494F2944}" srcOrd="1" destOrd="0" parTransId="{03C52C92-3440-40C6-A839-701743265D65}" sibTransId="{84A27224-1E1B-497E-8FE9-A8A8E4564C7F}"/>
    <dgm:cxn modelId="{AAB28E0C-6C50-4E3C-B739-D54B9CB28135}" type="presOf" srcId="{8DBBC2C4-0273-4593-A49D-A59889166EEE}" destId="{C0C4D382-38AA-4341-BD99-43E4F227884D}" srcOrd="0" destOrd="0" presId="urn:microsoft.com/office/officeart/2008/layout/VerticalCurvedList"/>
    <dgm:cxn modelId="{5C8CB2E5-0640-464B-B440-62C46CF810CC}" type="presOf" srcId="{4D087CFD-AD2D-4B33-8216-7DB9C84C887C}" destId="{6491A063-7F70-4916-8820-9598BA157595}" srcOrd="0" destOrd="0" presId="urn:microsoft.com/office/officeart/2008/layout/VerticalCurvedList"/>
    <dgm:cxn modelId="{4BEDB465-CE93-4569-B392-2C6E62EE2B4A}" type="presParOf" srcId="{DC964C46-3BC6-4345-A8F0-6772B77BDF31}" destId="{D35C0106-DBEF-4A30-A684-CCC19D17E101}" srcOrd="0" destOrd="0" presId="urn:microsoft.com/office/officeart/2008/layout/VerticalCurvedList"/>
    <dgm:cxn modelId="{BC0E7A5B-D846-4D5D-A5E8-99B0886E3CBB}" type="presParOf" srcId="{D35C0106-DBEF-4A30-A684-CCC19D17E101}" destId="{37B9D925-66AD-4382-A332-B4BC3D5BF546}" srcOrd="0" destOrd="0" presId="urn:microsoft.com/office/officeart/2008/layout/VerticalCurvedList"/>
    <dgm:cxn modelId="{AAC3F96F-722F-4679-9CDA-3C0DB5E2697D}" type="presParOf" srcId="{37B9D925-66AD-4382-A332-B4BC3D5BF546}" destId="{3F81EEEC-9501-46E2-A085-0F3BEEE694CF}" srcOrd="0" destOrd="0" presId="urn:microsoft.com/office/officeart/2008/layout/VerticalCurvedList"/>
    <dgm:cxn modelId="{6B6E8DC2-9EA7-4555-B8C9-7206DDA40B04}" type="presParOf" srcId="{37B9D925-66AD-4382-A332-B4BC3D5BF546}" destId="{6491A063-7F70-4916-8820-9598BA157595}" srcOrd="1" destOrd="0" presId="urn:microsoft.com/office/officeart/2008/layout/VerticalCurvedList"/>
    <dgm:cxn modelId="{EAA3A3EB-6E3A-452B-99DA-CF32FB1C46A1}" type="presParOf" srcId="{37B9D925-66AD-4382-A332-B4BC3D5BF546}" destId="{503437B6-832B-4125-B0FF-048BC07FC49D}" srcOrd="2" destOrd="0" presId="urn:microsoft.com/office/officeart/2008/layout/VerticalCurvedList"/>
    <dgm:cxn modelId="{121E498B-78E7-48C0-859C-1E8359D50D09}" type="presParOf" srcId="{37B9D925-66AD-4382-A332-B4BC3D5BF546}" destId="{E9ECC402-0304-42FE-8EBF-516C33DD50B2}" srcOrd="3" destOrd="0" presId="urn:microsoft.com/office/officeart/2008/layout/VerticalCurvedList"/>
    <dgm:cxn modelId="{A8029397-1DF7-4FBA-B3B7-8DB4A7758728}" type="presParOf" srcId="{D35C0106-DBEF-4A30-A684-CCC19D17E101}" destId="{235CE8DF-DB73-4B0D-BB4A-28EF6C70A670}" srcOrd="1" destOrd="0" presId="urn:microsoft.com/office/officeart/2008/layout/VerticalCurvedList"/>
    <dgm:cxn modelId="{DA85D730-C186-4385-8399-CE0C76DE1386}" type="presParOf" srcId="{D35C0106-DBEF-4A30-A684-CCC19D17E101}" destId="{568125A5-A653-442A-BD6D-08E27737EEBA}" srcOrd="2" destOrd="0" presId="urn:microsoft.com/office/officeart/2008/layout/VerticalCurvedList"/>
    <dgm:cxn modelId="{0A3E7697-9705-4981-93A2-62AB2FB295C6}" type="presParOf" srcId="{568125A5-A653-442A-BD6D-08E27737EEBA}" destId="{1BE703B6-6867-4864-B82D-E51DA93A02C3}" srcOrd="0" destOrd="0" presId="urn:microsoft.com/office/officeart/2008/layout/VerticalCurvedList"/>
    <dgm:cxn modelId="{4BFEF6BB-2EDA-4DE9-81B3-84B17AB69603}" type="presParOf" srcId="{D35C0106-DBEF-4A30-A684-CCC19D17E101}" destId="{6EED62FC-FDE0-4801-876C-19529534432A}" srcOrd="3" destOrd="0" presId="urn:microsoft.com/office/officeart/2008/layout/VerticalCurvedList"/>
    <dgm:cxn modelId="{1D3E2CC5-FEBD-43E1-B65F-A8A365565F10}" type="presParOf" srcId="{D35C0106-DBEF-4A30-A684-CCC19D17E101}" destId="{D292B453-A415-4182-9028-8B4D23AB4A15}" srcOrd="4" destOrd="0" presId="urn:microsoft.com/office/officeart/2008/layout/VerticalCurvedList"/>
    <dgm:cxn modelId="{F149DB76-A620-4E48-A498-4C771AE9EFC0}" type="presParOf" srcId="{D292B453-A415-4182-9028-8B4D23AB4A15}" destId="{F6307796-48A9-4F75-8CEC-E37E08D1DA49}" srcOrd="0" destOrd="0" presId="urn:microsoft.com/office/officeart/2008/layout/VerticalCurvedList"/>
    <dgm:cxn modelId="{D425CAF0-2A65-4A9D-8C8A-3E595B2C44F7}" type="presParOf" srcId="{D35C0106-DBEF-4A30-A684-CCC19D17E101}" destId="{C0C4D382-38AA-4341-BD99-43E4F227884D}" srcOrd="5" destOrd="0" presId="urn:microsoft.com/office/officeart/2008/layout/VerticalCurvedList"/>
    <dgm:cxn modelId="{6BA37378-81E4-4B2A-B066-47045A4055A4}" type="presParOf" srcId="{D35C0106-DBEF-4A30-A684-CCC19D17E101}" destId="{E6524503-6637-4612-9661-FF93102B8915}" srcOrd="6" destOrd="0" presId="urn:microsoft.com/office/officeart/2008/layout/VerticalCurvedList"/>
    <dgm:cxn modelId="{3E728B97-5034-404B-9B90-3A7E1E5AF88C}" type="presParOf" srcId="{E6524503-6637-4612-9661-FF93102B8915}" destId="{72DAA385-129E-4722-A40F-94968BD73624}" srcOrd="0" destOrd="0" presId="urn:microsoft.com/office/officeart/2008/layout/VerticalCurvedList"/>
    <dgm:cxn modelId="{085748FA-F4C7-4C48-A1A5-A7141C199077}" type="presParOf" srcId="{D35C0106-DBEF-4A30-A684-CCC19D17E101}" destId="{897AABE0-2620-4D0B-92C2-038DD9BD9971}" srcOrd="7" destOrd="0" presId="urn:microsoft.com/office/officeart/2008/layout/VerticalCurvedList"/>
    <dgm:cxn modelId="{CD61A12C-8A7C-4B0D-965C-B270674CE12C}" type="presParOf" srcId="{D35C0106-DBEF-4A30-A684-CCC19D17E101}" destId="{024DAD6A-8854-4E4F-8502-F64F3A9E9092}" srcOrd="8" destOrd="0" presId="urn:microsoft.com/office/officeart/2008/layout/VerticalCurvedList"/>
    <dgm:cxn modelId="{0D39FA7E-DCA0-4CAE-8869-595DECE65561}" type="presParOf" srcId="{024DAD6A-8854-4E4F-8502-F64F3A9E9092}" destId="{34268B00-EE34-47C9-93AC-DFC6746CAFE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5C34AD-909F-4DAE-85CB-A51594DFE06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4B76D2B-2BCB-412B-A123-D375E233CEDB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Lengan diayunkan terlalu ke atas dan ayunannya terlampau jauh menyilang dada</a:t>
          </a:r>
          <a:endParaRPr lang="id-ID" sz="2400" dirty="0">
            <a:latin typeface="Montserrat" panose="00000500000000000000" pitchFamily="2" charset="0"/>
          </a:endParaRPr>
        </a:p>
      </dgm:t>
    </dgm:pt>
    <dgm:pt modelId="{8CD9564A-1C2F-4DF1-973F-888920EE8DE6}" type="parTrans" cxnId="{22CC6461-CB9C-475C-893A-C1F34D588A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D087CFD-AD2D-4B33-8216-7DB9C84C887C}" type="sibTrans" cxnId="{22CC6461-CB9C-475C-893A-C1F34D588AC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A05186C-8F80-4A68-A107-9AB9494F2944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Pelurusan yang kurang sempurna dari kaki yang akan dilangkahkan</a:t>
          </a:r>
          <a:endParaRPr lang="id-ID" sz="2400" dirty="0">
            <a:latin typeface="Montserrat" panose="00000500000000000000" pitchFamily="2" charset="0"/>
          </a:endParaRPr>
        </a:p>
      </dgm:t>
    </dgm:pt>
    <dgm:pt modelId="{03C52C92-3440-40C6-A839-701743265D65}" type="parTrans" cxnId="{2961988C-235E-4F4C-99FE-05BC109F1E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4A27224-1E1B-497E-8FE9-A8A8E4564C7F}" type="sibTrans" cxnId="{2961988C-235E-4F4C-99FE-05BC109F1EA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DBBC2C4-0273-4593-A49D-A59889166EEE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Berlari zig-zag dengan gerakan ke kiri dan ke kanan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E5B2587-D5B1-4831-AAD8-4EDBFF1FEDAF}" type="parTrans" cxnId="{575B604C-293F-47CB-BD07-1B424DB538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9F1D819-927F-4368-8C43-0D791E75C462}" type="sibTrans" cxnId="{575B604C-293F-47CB-BD07-1B424DB5388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5CC6867-D1DA-43B4-AE34-94066025FF91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Pada aba-aba “Siap”, kepala diangkat, dagu terlalu tinggi atau terlalu rendah</a:t>
          </a:r>
          <a:endParaRPr lang="id-ID" sz="2400" dirty="0">
            <a:latin typeface="Montserrat" panose="00000500000000000000" pitchFamily="2" charset="0"/>
          </a:endParaRPr>
        </a:p>
      </dgm:t>
    </dgm:pt>
    <dgm:pt modelId="{DA1A0EE5-C1D4-4601-9807-DD9F7B89653E}" type="parTrans" cxnId="{4FAFB5A6-E18C-44AE-A8B1-709379FF704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313B7D5-5568-4C6D-A4CF-1194B2E431CF}" type="sibTrans" cxnId="{4FAFB5A6-E18C-44AE-A8B1-709379FF704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C964C46-3BC6-4345-A8F0-6772B77BDF31}" type="pres">
      <dgm:prSet presAssocID="{E35C34AD-909F-4DAE-85CB-A51594DFE0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35C0106-DBEF-4A30-A684-CCC19D17E101}" type="pres">
      <dgm:prSet presAssocID="{E35C34AD-909F-4DAE-85CB-A51594DFE062}" presName="Name1" presStyleCnt="0"/>
      <dgm:spPr/>
    </dgm:pt>
    <dgm:pt modelId="{37B9D925-66AD-4382-A332-B4BC3D5BF546}" type="pres">
      <dgm:prSet presAssocID="{E35C34AD-909F-4DAE-85CB-A51594DFE062}" presName="cycle" presStyleCnt="0"/>
      <dgm:spPr/>
    </dgm:pt>
    <dgm:pt modelId="{3F81EEEC-9501-46E2-A085-0F3BEEE694CF}" type="pres">
      <dgm:prSet presAssocID="{E35C34AD-909F-4DAE-85CB-A51594DFE062}" presName="srcNode" presStyleLbl="node1" presStyleIdx="0" presStyleCnt="4"/>
      <dgm:spPr/>
    </dgm:pt>
    <dgm:pt modelId="{6491A063-7F70-4916-8820-9598BA157595}" type="pres">
      <dgm:prSet presAssocID="{E35C34AD-909F-4DAE-85CB-A51594DFE062}" presName="conn" presStyleLbl="parChTrans1D2" presStyleIdx="0" presStyleCnt="1"/>
      <dgm:spPr/>
      <dgm:t>
        <a:bodyPr/>
        <a:lstStyle/>
        <a:p>
          <a:endParaRPr lang="id-ID"/>
        </a:p>
      </dgm:t>
    </dgm:pt>
    <dgm:pt modelId="{503437B6-832B-4125-B0FF-048BC07FC49D}" type="pres">
      <dgm:prSet presAssocID="{E35C34AD-909F-4DAE-85CB-A51594DFE062}" presName="extraNode" presStyleLbl="node1" presStyleIdx="0" presStyleCnt="4"/>
      <dgm:spPr/>
    </dgm:pt>
    <dgm:pt modelId="{E9ECC402-0304-42FE-8EBF-516C33DD50B2}" type="pres">
      <dgm:prSet presAssocID="{E35C34AD-909F-4DAE-85CB-A51594DFE062}" presName="dstNode" presStyleLbl="node1" presStyleIdx="0" presStyleCnt="4"/>
      <dgm:spPr/>
    </dgm:pt>
    <dgm:pt modelId="{235CE8DF-DB73-4B0D-BB4A-28EF6C70A670}" type="pres">
      <dgm:prSet presAssocID="{84B76D2B-2BCB-412B-A123-D375E233CED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8125A5-A653-442A-BD6D-08E27737EEBA}" type="pres">
      <dgm:prSet presAssocID="{84B76D2B-2BCB-412B-A123-D375E233CEDB}" presName="accent_1" presStyleCnt="0"/>
      <dgm:spPr/>
    </dgm:pt>
    <dgm:pt modelId="{1BE703B6-6867-4864-B82D-E51DA93A02C3}" type="pres">
      <dgm:prSet presAssocID="{84B76D2B-2BCB-412B-A123-D375E233CEDB}" presName="accentRepeatNode" presStyleLbl="solidFgAcc1" presStyleIdx="0" presStyleCnt="4"/>
      <dgm:spPr/>
    </dgm:pt>
    <dgm:pt modelId="{6EED62FC-FDE0-4801-876C-19529534432A}" type="pres">
      <dgm:prSet presAssocID="{8A05186C-8F80-4A68-A107-9AB9494F294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92B453-A415-4182-9028-8B4D23AB4A15}" type="pres">
      <dgm:prSet presAssocID="{8A05186C-8F80-4A68-A107-9AB9494F2944}" presName="accent_2" presStyleCnt="0"/>
      <dgm:spPr/>
    </dgm:pt>
    <dgm:pt modelId="{F6307796-48A9-4F75-8CEC-E37E08D1DA49}" type="pres">
      <dgm:prSet presAssocID="{8A05186C-8F80-4A68-A107-9AB9494F2944}" presName="accentRepeatNode" presStyleLbl="solidFgAcc1" presStyleIdx="1" presStyleCnt="4"/>
      <dgm:spPr/>
    </dgm:pt>
    <dgm:pt modelId="{C0C4D382-38AA-4341-BD99-43E4F227884D}" type="pres">
      <dgm:prSet presAssocID="{8DBBC2C4-0273-4593-A49D-A59889166EE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524503-6637-4612-9661-FF93102B8915}" type="pres">
      <dgm:prSet presAssocID="{8DBBC2C4-0273-4593-A49D-A59889166EEE}" presName="accent_3" presStyleCnt="0"/>
      <dgm:spPr/>
    </dgm:pt>
    <dgm:pt modelId="{72DAA385-129E-4722-A40F-94968BD73624}" type="pres">
      <dgm:prSet presAssocID="{8DBBC2C4-0273-4593-A49D-A59889166EEE}" presName="accentRepeatNode" presStyleLbl="solidFgAcc1" presStyleIdx="2" presStyleCnt="4"/>
      <dgm:spPr/>
    </dgm:pt>
    <dgm:pt modelId="{897AABE0-2620-4D0B-92C2-038DD9BD9971}" type="pres">
      <dgm:prSet presAssocID="{95CC6867-D1DA-43B4-AE34-94066025FF91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4DAD6A-8854-4E4F-8502-F64F3A9E9092}" type="pres">
      <dgm:prSet presAssocID="{95CC6867-D1DA-43B4-AE34-94066025FF91}" presName="accent_4" presStyleCnt="0"/>
      <dgm:spPr/>
    </dgm:pt>
    <dgm:pt modelId="{34268B00-EE34-47C9-93AC-DFC6746CAFE7}" type="pres">
      <dgm:prSet presAssocID="{95CC6867-D1DA-43B4-AE34-94066025FF91}" presName="accentRepeatNode" presStyleLbl="solidFgAcc1" presStyleIdx="3" presStyleCnt="4"/>
      <dgm:spPr/>
    </dgm:pt>
  </dgm:ptLst>
  <dgm:cxnLst>
    <dgm:cxn modelId="{4FAFB5A6-E18C-44AE-A8B1-709379FF7042}" srcId="{E35C34AD-909F-4DAE-85CB-A51594DFE062}" destId="{95CC6867-D1DA-43B4-AE34-94066025FF91}" srcOrd="3" destOrd="0" parTransId="{DA1A0EE5-C1D4-4601-9807-DD9F7B89653E}" sibTransId="{D313B7D5-5568-4C6D-A4CF-1194B2E431CF}"/>
    <dgm:cxn modelId="{22CC6461-CB9C-475C-893A-C1F34D588AC0}" srcId="{E35C34AD-909F-4DAE-85CB-A51594DFE062}" destId="{84B76D2B-2BCB-412B-A123-D375E233CEDB}" srcOrd="0" destOrd="0" parTransId="{8CD9564A-1C2F-4DF1-973F-888920EE8DE6}" sibTransId="{4D087CFD-AD2D-4B33-8216-7DB9C84C887C}"/>
    <dgm:cxn modelId="{4D06E951-EAE7-45E9-9850-C38612A15291}" type="presOf" srcId="{8DBBC2C4-0273-4593-A49D-A59889166EEE}" destId="{C0C4D382-38AA-4341-BD99-43E4F227884D}" srcOrd="0" destOrd="0" presId="urn:microsoft.com/office/officeart/2008/layout/VerticalCurvedList"/>
    <dgm:cxn modelId="{14275514-6965-4B80-9BA4-D6CB4880CF9D}" type="presOf" srcId="{8A05186C-8F80-4A68-A107-9AB9494F2944}" destId="{6EED62FC-FDE0-4801-876C-19529534432A}" srcOrd="0" destOrd="0" presId="urn:microsoft.com/office/officeart/2008/layout/VerticalCurvedList"/>
    <dgm:cxn modelId="{38165522-78C1-44D8-93A8-7BF76960C6F7}" type="presOf" srcId="{4D087CFD-AD2D-4B33-8216-7DB9C84C887C}" destId="{6491A063-7F70-4916-8820-9598BA157595}" srcOrd="0" destOrd="0" presId="urn:microsoft.com/office/officeart/2008/layout/VerticalCurvedList"/>
    <dgm:cxn modelId="{7EF9437F-FA72-4097-8A3E-CA5C10DEDAE7}" type="presOf" srcId="{84B76D2B-2BCB-412B-A123-D375E233CEDB}" destId="{235CE8DF-DB73-4B0D-BB4A-28EF6C70A670}" srcOrd="0" destOrd="0" presId="urn:microsoft.com/office/officeart/2008/layout/VerticalCurvedList"/>
    <dgm:cxn modelId="{575B604C-293F-47CB-BD07-1B424DB53886}" srcId="{E35C34AD-909F-4DAE-85CB-A51594DFE062}" destId="{8DBBC2C4-0273-4593-A49D-A59889166EEE}" srcOrd="2" destOrd="0" parTransId="{DE5B2587-D5B1-4831-AAD8-4EDBFF1FEDAF}" sibTransId="{E9F1D819-927F-4368-8C43-0D791E75C462}"/>
    <dgm:cxn modelId="{2961988C-235E-4F4C-99FE-05BC109F1EA7}" srcId="{E35C34AD-909F-4DAE-85CB-A51594DFE062}" destId="{8A05186C-8F80-4A68-A107-9AB9494F2944}" srcOrd="1" destOrd="0" parTransId="{03C52C92-3440-40C6-A839-701743265D65}" sibTransId="{84A27224-1E1B-497E-8FE9-A8A8E4564C7F}"/>
    <dgm:cxn modelId="{C7CF8E59-B1B5-49CB-9F68-2FE33D459D6D}" type="presOf" srcId="{E35C34AD-909F-4DAE-85CB-A51594DFE062}" destId="{DC964C46-3BC6-4345-A8F0-6772B77BDF31}" srcOrd="0" destOrd="0" presId="urn:microsoft.com/office/officeart/2008/layout/VerticalCurvedList"/>
    <dgm:cxn modelId="{305C06EC-8735-4378-8769-95C53CE3307D}" type="presOf" srcId="{95CC6867-D1DA-43B4-AE34-94066025FF91}" destId="{897AABE0-2620-4D0B-92C2-038DD9BD9971}" srcOrd="0" destOrd="0" presId="urn:microsoft.com/office/officeart/2008/layout/VerticalCurvedList"/>
    <dgm:cxn modelId="{C66D1A7E-38FC-4CE7-BFED-891BF7729B64}" type="presParOf" srcId="{DC964C46-3BC6-4345-A8F0-6772B77BDF31}" destId="{D35C0106-DBEF-4A30-A684-CCC19D17E101}" srcOrd="0" destOrd="0" presId="urn:microsoft.com/office/officeart/2008/layout/VerticalCurvedList"/>
    <dgm:cxn modelId="{43A481EF-9C26-4687-A223-CD8E4C8EC6C9}" type="presParOf" srcId="{D35C0106-DBEF-4A30-A684-CCC19D17E101}" destId="{37B9D925-66AD-4382-A332-B4BC3D5BF546}" srcOrd="0" destOrd="0" presId="urn:microsoft.com/office/officeart/2008/layout/VerticalCurvedList"/>
    <dgm:cxn modelId="{0C195425-BB86-4709-8AA2-0691F437EB05}" type="presParOf" srcId="{37B9D925-66AD-4382-A332-B4BC3D5BF546}" destId="{3F81EEEC-9501-46E2-A085-0F3BEEE694CF}" srcOrd="0" destOrd="0" presId="urn:microsoft.com/office/officeart/2008/layout/VerticalCurvedList"/>
    <dgm:cxn modelId="{31FA1116-BC7E-4245-B56C-5740168F82AC}" type="presParOf" srcId="{37B9D925-66AD-4382-A332-B4BC3D5BF546}" destId="{6491A063-7F70-4916-8820-9598BA157595}" srcOrd="1" destOrd="0" presId="urn:microsoft.com/office/officeart/2008/layout/VerticalCurvedList"/>
    <dgm:cxn modelId="{D8B02BF1-1B08-45D3-B63F-D37FA2E9F6C1}" type="presParOf" srcId="{37B9D925-66AD-4382-A332-B4BC3D5BF546}" destId="{503437B6-832B-4125-B0FF-048BC07FC49D}" srcOrd="2" destOrd="0" presId="urn:microsoft.com/office/officeart/2008/layout/VerticalCurvedList"/>
    <dgm:cxn modelId="{2DE08150-FBBB-4888-A427-47D3DCBD9D9E}" type="presParOf" srcId="{37B9D925-66AD-4382-A332-B4BC3D5BF546}" destId="{E9ECC402-0304-42FE-8EBF-516C33DD50B2}" srcOrd="3" destOrd="0" presId="urn:microsoft.com/office/officeart/2008/layout/VerticalCurvedList"/>
    <dgm:cxn modelId="{00DF0A0F-26B1-4CEF-A615-226D77DFD4C3}" type="presParOf" srcId="{D35C0106-DBEF-4A30-A684-CCC19D17E101}" destId="{235CE8DF-DB73-4B0D-BB4A-28EF6C70A670}" srcOrd="1" destOrd="0" presId="urn:microsoft.com/office/officeart/2008/layout/VerticalCurvedList"/>
    <dgm:cxn modelId="{65624F0E-52B1-4664-AB58-343338F5C991}" type="presParOf" srcId="{D35C0106-DBEF-4A30-A684-CCC19D17E101}" destId="{568125A5-A653-442A-BD6D-08E27737EEBA}" srcOrd="2" destOrd="0" presId="urn:microsoft.com/office/officeart/2008/layout/VerticalCurvedList"/>
    <dgm:cxn modelId="{AA63C4ED-8C0A-4635-8BFF-830C89C9D88E}" type="presParOf" srcId="{568125A5-A653-442A-BD6D-08E27737EEBA}" destId="{1BE703B6-6867-4864-B82D-E51DA93A02C3}" srcOrd="0" destOrd="0" presId="urn:microsoft.com/office/officeart/2008/layout/VerticalCurvedList"/>
    <dgm:cxn modelId="{4F1051CC-C94D-4017-AC33-EEDE22504AD9}" type="presParOf" srcId="{D35C0106-DBEF-4A30-A684-CCC19D17E101}" destId="{6EED62FC-FDE0-4801-876C-19529534432A}" srcOrd="3" destOrd="0" presId="urn:microsoft.com/office/officeart/2008/layout/VerticalCurvedList"/>
    <dgm:cxn modelId="{FF6EA592-DE0C-485F-8437-C08A535EF550}" type="presParOf" srcId="{D35C0106-DBEF-4A30-A684-CCC19D17E101}" destId="{D292B453-A415-4182-9028-8B4D23AB4A15}" srcOrd="4" destOrd="0" presId="urn:microsoft.com/office/officeart/2008/layout/VerticalCurvedList"/>
    <dgm:cxn modelId="{773F770D-A19D-4BF8-BB05-1735A4E8315D}" type="presParOf" srcId="{D292B453-A415-4182-9028-8B4D23AB4A15}" destId="{F6307796-48A9-4F75-8CEC-E37E08D1DA49}" srcOrd="0" destOrd="0" presId="urn:microsoft.com/office/officeart/2008/layout/VerticalCurvedList"/>
    <dgm:cxn modelId="{FE469433-D8F1-4210-89A9-88C99F8F1835}" type="presParOf" srcId="{D35C0106-DBEF-4A30-A684-CCC19D17E101}" destId="{C0C4D382-38AA-4341-BD99-43E4F227884D}" srcOrd="5" destOrd="0" presId="urn:microsoft.com/office/officeart/2008/layout/VerticalCurvedList"/>
    <dgm:cxn modelId="{96BA0019-B715-449B-9940-724630A394E6}" type="presParOf" srcId="{D35C0106-DBEF-4A30-A684-CCC19D17E101}" destId="{E6524503-6637-4612-9661-FF93102B8915}" srcOrd="6" destOrd="0" presId="urn:microsoft.com/office/officeart/2008/layout/VerticalCurvedList"/>
    <dgm:cxn modelId="{B9E60999-1C8A-4910-B383-BE306EC743FE}" type="presParOf" srcId="{E6524503-6637-4612-9661-FF93102B8915}" destId="{72DAA385-129E-4722-A40F-94968BD73624}" srcOrd="0" destOrd="0" presId="urn:microsoft.com/office/officeart/2008/layout/VerticalCurvedList"/>
    <dgm:cxn modelId="{B29BD2A5-9D73-4FEF-BF35-5A4124F93E1A}" type="presParOf" srcId="{D35C0106-DBEF-4A30-A684-CCC19D17E101}" destId="{897AABE0-2620-4D0B-92C2-038DD9BD9971}" srcOrd="7" destOrd="0" presId="urn:microsoft.com/office/officeart/2008/layout/VerticalCurvedList"/>
    <dgm:cxn modelId="{572A615D-2CBB-4DD1-B952-5C0EC71B484C}" type="presParOf" srcId="{D35C0106-DBEF-4A30-A684-CCC19D17E101}" destId="{024DAD6A-8854-4E4F-8502-F64F3A9E9092}" srcOrd="8" destOrd="0" presId="urn:microsoft.com/office/officeart/2008/layout/VerticalCurvedList"/>
    <dgm:cxn modelId="{97D71177-9A4F-40DF-9413-B0FF87DE149B}" type="presParOf" srcId="{024DAD6A-8854-4E4F-8502-F64F3A9E9092}" destId="{34268B00-EE34-47C9-93AC-DFC6746CAFE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35C34AD-909F-4DAE-85CB-A51594DFE06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84B76D2B-2BCB-412B-A123-D375E233CEDB}">
      <dgm:prSet phldrT="[Text]" custT="1"/>
      <dgm:spPr/>
      <dgm:t>
        <a:bodyPr/>
        <a:lstStyle/>
        <a:p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Membuat titik tertinggi pada kaki yang mengayun (kaki yang bebas) sama besar eksistensinya dengan </a:t>
          </a:r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yang </a:t>
          </a:r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mendorong (kaki yang menyentuh tanah)</a:t>
          </a:r>
          <a:endParaRPr lang="id-ID" sz="22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8CD9564A-1C2F-4DF1-973F-888920EE8DE6}" type="parTrans" cxnId="{22CC6461-CB9C-475C-893A-C1F34D588AC0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4D087CFD-AD2D-4B33-8216-7DB9C84C887C}" type="sibTrans" cxnId="{22CC6461-CB9C-475C-893A-C1F34D588AC0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8A05186C-8F80-4A68-A107-9AB9494F2944}">
      <dgm:prSet phldrT="[Text]" custT="1"/>
      <dgm:spPr/>
      <dgm:t>
        <a:bodyPr/>
        <a:lstStyle/>
        <a:p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Membuat mata kaki yang dilangkahkan ini seelastis mungkin</a:t>
          </a:r>
          <a:endParaRPr lang="id-ID" sz="22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3C52C92-3440-40C6-A839-701743265D65}" type="parTrans" cxnId="{2961988C-235E-4F4C-99FE-05BC109F1EA7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84A27224-1E1B-497E-8FE9-A8A8E4564C7F}" type="sibTrans" cxnId="{2961988C-235E-4F4C-99FE-05BC109F1EA7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8DBBC2C4-0273-4593-A49D-A59889166EEE}">
      <dgm:prSet phldrT="[Text]" custT="1"/>
      <dgm:spPr/>
      <dgm:t>
        <a:bodyPr/>
        <a:lstStyle/>
        <a:p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Menjaga posisi tubuh seperti posisi waktu berjalan biasa</a:t>
          </a:r>
          <a:endParaRPr lang="id-ID" sz="22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E5B2587-D5B1-4831-AAD8-4EDBFF1FEDAF}" type="parTrans" cxnId="{575B604C-293F-47CB-BD07-1B424DB53886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E9F1D819-927F-4368-8C43-0D791E75C462}" type="sibTrans" cxnId="{575B604C-293F-47CB-BD07-1B424DB53886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95CC6867-D1DA-43B4-AE34-94066025FF91}">
      <dgm:prSet phldrT="[Text]" custT="1"/>
      <dgm:spPr/>
      <dgm:t>
        <a:bodyPr/>
        <a:lstStyle/>
        <a:p>
          <a:r>
            <a:rPr lang="nn-NO" sz="2200" b="0" i="0" dirty="0" smtClean="0">
              <a:latin typeface="Montserrat" panose="00000500000000000000" pitchFamily="2" charset="0"/>
            </a:rPr>
            <a:t>Menjaga kepala tetap tegak dan pandangan lurus ke</a:t>
          </a:r>
          <a:r>
            <a:rPr lang="id-ID" sz="2200" b="0" i="0" dirty="0" smtClean="0">
              <a:latin typeface="Montserrat" panose="00000500000000000000" pitchFamily="2" charset="0"/>
            </a:rPr>
            <a:t> </a:t>
          </a:r>
          <a:r>
            <a:rPr lang="nn-NO" sz="2200" b="0" i="0" dirty="0" smtClean="0">
              <a:latin typeface="Montserrat" panose="00000500000000000000" pitchFamily="2" charset="0"/>
            </a:rPr>
            <a:t>depan</a:t>
          </a:r>
          <a:endParaRPr lang="id-ID" sz="2200" dirty="0">
            <a:latin typeface="Montserrat" panose="00000500000000000000" pitchFamily="2" charset="0"/>
          </a:endParaRPr>
        </a:p>
      </dgm:t>
    </dgm:pt>
    <dgm:pt modelId="{DA1A0EE5-C1D4-4601-9807-DD9F7B89653E}" type="parTrans" cxnId="{4FAFB5A6-E18C-44AE-A8B1-709379FF7042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D313B7D5-5568-4C6D-A4CF-1194B2E431CF}" type="sibTrans" cxnId="{4FAFB5A6-E18C-44AE-A8B1-709379FF7042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DC964C46-3BC6-4345-A8F0-6772B77BDF31}" type="pres">
      <dgm:prSet presAssocID="{E35C34AD-909F-4DAE-85CB-A51594DFE0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35C0106-DBEF-4A30-A684-CCC19D17E101}" type="pres">
      <dgm:prSet presAssocID="{E35C34AD-909F-4DAE-85CB-A51594DFE062}" presName="Name1" presStyleCnt="0"/>
      <dgm:spPr/>
    </dgm:pt>
    <dgm:pt modelId="{37B9D925-66AD-4382-A332-B4BC3D5BF546}" type="pres">
      <dgm:prSet presAssocID="{E35C34AD-909F-4DAE-85CB-A51594DFE062}" presName="cycle" presStyleCnt="0"/>
      <dgm:spPr/>
    </dgm:pt>
    <dgm:pt modelId="{3F81EEEC-9501-46E2-A085-0F3BEEE694CF}" type="pres">
      <dgm:prSet presAssocID="{E35C34AD-909F-4DAE-85CB-A51594DFE062}" presName="srcNode" presStyleLbl="node1" presStyleIdx="0" presStyleCnt="4"/>
      <dgm:spPr/>
    </dgm:pt>
    <dgm:pt modelId="{6491A063-7F70-4916-8820-9598BA157595}" type="pres">
      <dgm:prSet presAssocID="{E35C34AD-909F-4DAE-85CB-A51594DFE062}" presName="conn" presStyleLbl="parChTrans1D2" presStyleIdx="0" presStyleCnt="1"/>
      <dgm:spPr/>
      <dgm:t>
        <a:bodyPr/>
        <a:lstStyle/>
        <a:p>
          <a:endParaRPr lang="id-ID"/>
        </a:p>
      </dgm:t>
    </dgm:pt>
    <dgm:pt modelId="{503437B6-832B-4125-B0FF-048BC07FC49D}" type="pres">
      <dgm:prSet presAssocID="{E35C34AD-909F-4DAE-85CB-A51594DFE062}" presName="extraNode" presStyleLbl="node1" presStyleIdx="0" presStyleCnt="4"/>
      <dgm:spPr/>
    </dgm:pt>
    <dgm:pt modelId="{E9ECC402-0304-42FE-8EBF-516C33DD50B2}" type="pres">
      <dgm:prSet presAssocID="{E35C34AD-909F-4DAE-85CB-A51594DFE062}" presName="dstNode" presStyleLbl="node1" presStyleIdx="0" presStyleCnt="4"/>
      <dgm:spPr/>
    </dgm:pt>
    <dgm:pt modelId="{235CE8DF-DB73-4B0D-BB4A-28EF6C70A670}" type="pres">
      <dgm:prSet presAssocID="{84B76D2B-2BCB-412B-A123-D375E233CED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8125A5-A653-442A-BD6D-08E27737EEBA}" type="pres">
      <dgm:prSet presAssocID="{84B76D2B-2BCB-412B-A123-D375E233CEDB}" presName="accent_1" presStyleCnt="0"/>
      <dgm:spPr/>
    </dgm:pt>
    <dgm:pt modelId="{1BE703B6-6867-4864-B82D-E51DA93A02C3}" type="pres">
      <dgm:prSet presAssocID="{84B76D2B-2BCB-412B-A123-D375E233CEDB}" presName="accentRepeatNode" presStyleLbl="solidFgAcc1" presStyleIdx="0" presStyleCnt="4"/>
      <dgm:spPr/>
    </dgm:pt>
    <dgm:pt modelId="{6EED62FC-FDE0-4801-876C-19529534432A}" type="pres">
      <dgm:prSet presAssocID="{8A05186C-8F80-4A68-A107-9AB9494F2944}" presName="text_2" presStyleLbl="node1" presStyleIdx="1" presStyleCnt="4" custScaleY="9798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92B453-A415-4182-9028-8B4D23AB4A15}" type="pres">
      <dgm:prSet presAssocID="{8A05186C-8F80-4A68-A107-9AB9494F2944}" presName="accent_2" presStyleCnt="0"/>
      <dgm:spPr/>
    </dgm:pt>
    <dgm:pt modelId="{F6307796-48A9-4F75-8CEC-E37E08D1DA49}" type="pres">
      <dgm:prSet presAssocID="{8A05186C-8F80-4A68-A107-9AB9494F2944}" presName="accentRepeatNode" presStyleLbl="solidFgAcc1" presStyleIdx="1" presStyleCnt="4" custScaleY="97986"/>
      <dgm:spPr/>
    </dgm:pt>
    <dgm:pt modelId="{C0C4D382-38AA-4341-BD99-43E4F227884D}" type="pres">
      <dgm:prSet presAssocID="{8DBBC2C4-0273-4593-A49D-A59889166EE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524503-6637-4612-9661-FF93102B8915}" type="pres">
      <dgm:prSet presAssocID="{8DBBC2C4-0273-4593-A49D-A59889166EEE}" presName="accent_3" presStyleCnt="0"/>
      <dgm:spPr/>
    </dgm:pt>
    <dgm:pt modelId="{72DAA385-129E-4722-A40F-94968BD73624}" type="pres">
      <dgm:prSet presAssocID="{8DBBC2C4-0273-4593-A49D-A59889166EEE}" presName="accentRepeatNode" presStyleLbl="solidFgAcc1" presStyleIdx="2" presStyleCnt="4"/>
      <dgm:spPr/>
    </dgm:pt>
    <dgm:pt modelId="{897AABE0-2620-4D0B-92C2-038DD9BD9971}" type="pres">
      <dgm:prSet presAssocID="{95CC6867-D1DA-43B4-AE34-94066025FF91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4DAD6A-8854-4E4F-8502-F64F3A9E9092}" type="pres">
      <dgm:prSet presAssocID="{95CC6867-D1DA-43B4-AE34-94066025FF91}" presName="accent_4" presStyleCnt="0"/>
      <dgm:spPr/>
    </dgm:pt>
    <dgm:pt modelId="{34268B00-EE34-47C9-93AC-DFC6746CAFE7}" type="pres">
      <dgm:prSet presAssocID="{95CC6867-D1DA-43B4-AE34-94066025FF91}" presName="accentRepeatNode" presStyleLbl="solidFgAcc1" presStyleIdx="3" presStyleCnt="4"/>
      <dgm:spPr/>
    </dgm:pt>
  </dgm:ptLst>
  <dgm:cxnLst>
    <dgm:cxn modelId="{4FAFB5A6-E18C-44AE-A8B1-709379FF7042}" srcId="{E35C34AD-909F-4DAE-85CB-A51594DFE062}" destId="{95CC6867-D1DA-43B4-AE34-94066025FF91}" srcOrd="3" destOrd="0" parTransId="{DA1A0EE5-C1D4-4601-9807-DD9F7B89653E}" sibTransId="{D313B7D5-5568-4C6D-A4CF-1194B2E431CF}"/>
    <dgm:cxn modelId="{B7DDDF53-40E2-4F71-8765-2EB290B61141}" type="presOf" srcId="{E35C34AD-909F-4DAE-85CB-A51594DFE062}" destId="{DC964C46-3BC6-4345-A8F0-6772B77BDF31}" srcOrd="0" destOrd="0" presId="urn:microsoft.com/office/officeart/2008/layout/VerticalCurvedList"/>
    <dgm:cxn modelId="{C93C9E3D-A4DB-4E65-8EA9-7F9CE9BC04E6}" type="presOf" srcId="{4D087CFD-AD2D-4B33-8216-7DB9C84C887C}" destId="{6491A063-7F70-4916-8820-9598BA157595}" srcOrd="0" destOrd="0" presId="urn:microsoft.com/office/officeart/2008/layout/VerticalCurvedList"/>
    <dgm:cxn modelId="{22CC6461-CB9C-475C-893A-C1F34D588AC0}" srcId="{E35C34AD-909F-4DAE-85CB-A51594DFE062}" destId="{84B76D2B-2BCB-412B-A123-D375E233CEDB}" srcOrd="0" destOrd="0" parTransId="{8CD9564A-1C2F-4DF1-973F-888920EE8DE6}" sibTransId="{4D087CFD-AD2D-4B33-8216-7DB9C84C887C}"/>
    <dgm:cxn modelId="{575B604C-293F-47CB-BD07-1B424DB53886}" srcId="{E35C34AD-909F-4DAE-85CB-A51594DFE062}" destId="{8DBBC2C4-0273-4593-A49D-A59889166EEE}" srcOrd="2" destOrd="0" parTransId="{DE5B2587-D5B1-4831-AAD8-4EDBFF1FEDAF}" sibTransId="{E9F1D819-927F-4368-8C43-0D791E75C462}"/>
    <dgm:cxn modelId="{2961988C-235E-4F4C-99FE-05BC109F1EA7}" srcId="{E35C34AD-909F-4DAE-85CB-A51594DFE062}" destId="{8A05186C-8F80-4A68-A107-9AB9494F2944}" srcOrd="1" destOrd="0" parTransId="{03C52C92-3440-40C6-A839-701743265D65}" sibTransId="{84A27224-1E1B-497E-8FE9-A8A8E4564C7F}"/>
    <dgm:cxn modelId="{7593F863-DABB-4110-89C8-9F204F3BC9CE}" type="presOf" srcId="{84B76D2B-2BCB-412B-A123-D375E233CEDB}" destId="{235CE8DF-DB73-4B0D-BB4A-28EF6C70A670}" srcOrd="0" destOrd="0" presId="urn:microsoft.com/office/officeart/2008/layout/VerticalCurvedList"/>
    <dgm:cxn modelId="{6B0813FC-E2C6-4D40-AA9A-6F79397E891B}" type="presOf" srcId="{8A05186C-8F80-4A68-A107-9AB9494F2944}" destId="{6EED62FC-FDE0-4801-876C-19529534432A}" srcOrd="0" destOrd="0" presId="urn:microsoft.com/office/officeart/2008/layout/VerticalCurvedList"/>
    <dgm:cxn modelId="{493DF689-EBEB-4840-B943-CF53B6FC3680}" type="presOf" srcId="{95CC6867-D1DA-43B4-AE34-94066025FF91}" destId="{897AABE0-2620-4D0B-92C2-038DD9BD9971}" srcOrd="0" destOrd="0" presId="urn:microsoft.com/office/officeart/2008/layout/VerticalCurvedList"/>
    <dgm:cxn modelId="{86615CB0-C042-4DC6-B235-A4AF3C94281A}" type="presOf" srcId="{8DBBC2C4-0273-4593-A49D-A59889166EEE}" destId="{C0C4D382-38AA-4341-BD99-43E4F227884D}" srcOrd="0" destOrd="0" presId="urn:microsoft.com/office/officeart/2008/layout/VerticalCurvedList"/>
    <dgm:cxn modelId="{4C66E0E6-79C5-44CB-957B-CEA556B240AD}" type="presParOf" srcId="{DC964C46-3BC6-4345-A8F0-6772B77BDF31}" destId="{D35C0106-DBEF-4A30-A684-CCC19D17E101}" srcOrd="0" destOrd="0" presId="urn:microsoft.com/office/officeart/2008/layout/VerticalCurvedList"/>
    <dgm:cxn modelId="{A9AB59E1-6926-4287-9985-BCBAEC1F16F1}" type="presParOf" srcId="{D35C0106-DBEF-4A30-A684-CCC19D17E101}" destId="{37B9D925-66AD-4382-A332-B4BC3D5BF546}" srcOrd="0" destOrd="0" presId="urn:microsoft.com/office/officeart/2008/layout/VerticalCurvedList"/>
    <dgm:cxn modelId="{06A44FF5-B50F-4F87-B6B1-F2B7A20DB09C}" type="presParOf" srcId="{37B9D925-66AD-4382-A332-B4BC3D5BF546}" destId="{3F81EEEC-9501-46E2-A085-0F3BEEE694CF}" srcOrd="0" destOrd="0" presId="urn:microsoft.com/office/officeart/2008/layout/VerticalCurvedList"/>
    <dgm:cxn modelId="{5A7409BF-0BAC-45A0-BBB2-06DDB96AA687}" type="presParOf" srcId="{37B9D925-66AD-4382-A332-B4BC3D5BF546}" destId="{6491A063-7F70-4916-8820-9598BA157595}" srcOrd="1" destOrd="0" presId="urn:microsoft.com/office/officeart/2008/layout/VerticalCurvedList"/>
    <dgm:cxn modelId="{B7032F84-F610-45B2-B590-DA0C2B3EB2CA}" type="presParOf" srcId="{37B9D925-66AD-4382-A332-B4BC3D5BF546}" destId="{503437B6-832B-4125-B0FF-048BC07FC49D}" srcOrd="2" destOrd="0" presId="urn:microsoft.com/office/officeart/2008/layout/VerticalCurvedList"/>
    <dgm:cxn modelId="{8B20A0D7-5D3C-4B55-8E6F-3BEFF661D59E}" type="presParOf" srcId="{37B9D925-66AD-4382-A332-B4BC3D5BF546}" destId="{E9ECC402-0304-42FE-8EBF-516C33DD50B2}" srcOrd="3" destOrd="0" presId="urn:microsoft.com/office/officeart/2008/layout/VerticalCurvedList"/>
    <dgm:cxn modelId="{178E719F-3ABA-4288-87C1-E0284DFE29DF}" type="presParOf" srcId="{D35C0106-DBEF-4A30-A684-CCC19D17E101}" destId="{235CE8DF-DB73-4B0D-BB4A-28EF6C70A670}" srcOrd="1" destOrd="0" presId="urn:microsoft.com/office/officeart/2008/layout/VerticalCurvedList"/>
    <dgm:cxn modelId="{8BCC7350-8CAE-418C-B45C-A5B144262864}" type="presParOf" srcId="{D35C0106-DBEF-4A30-A684-CCC19D17E101}" destId="{568125A5-A653-442A-BD6D-08E27737EEBA}" srcOrd="2" destOrd="0" presId="urn:microsoft.com/office/officeart/2008/layout/VerticalCurvedList"/>
    <dgm:cxn modelId="{1C5A42AE-8218-4DF2-92D1-DB897A6F0D81}" type="presParOf" srcId="{568125A5-A653-442A-BD6D-08E27737EEBA}" destId="{1BE703B6-6867-4864-B82D-E51DA93A02C3}" srcOrd="0" destOrd="0" presId="urn:microsoft.com/office/officeart/2008/layout/VerticalCurvedList"/>
    <dgm:cxn modelId="{B73E1500-2ECD-41E4-94F4-090011D0734E}" type="presParOf" srcId="{D35C0106-DBEF-4A30-A684-CCC19D17E101}" destId="{6EED62FC-FDE0-4801-876C-19529534432A}" srcOrd="3" destOrd="0" presId="urn:microsoft.com/office/officeart/2008/layout/VerticalCurvedList"/>
    <dgm:cxn modelId="{C23E1E62-0858-4445-B579-B7E79050F32E}" type="presParOf" srcId="{D35C0106-DBEF-4A30-A684-CCC19D17E101}" destId="{D292B453-A415-4182-9028-8B4D23AB4A15}" srcOrd="4" destOrd="0" presId="urn:microsoft.com/office/officeart/2008/layout/VerticalCurvedList"/>
    <dgm:cxn modelId="{2D120987-3864-40C8-80F2-755D0136EBDF}" type="presParOf" srcId="{D292B453-A415-4182-9028-8B4D23AB4A15}" destId="{F6307796-48A9-4F75-8CEC-E37E08D1DA49}" srcOrd="0" destOrd="0" presId="urn:microsoft.com/office/officeart/2008/layout/VerticalCurvedList"/>
    <dgm:cxn modelId="{1DCC8155-4EA4-499B-8A50-B2F8B2630E9A}" type="presParOf" srcId="{D35C0106-DBEF-4A30-A684-CCC19D17E101}" destId="{C0C4D382-38AA-4341-BD99-43E4F227884D}" srcOrd="5" destOrd="0" presId="urn:microsoft.com/office/officeart/2008/layout/VerticalCurvedList"/>
    <dgm:cxn modelId="{9BAB2EFA-FF29-4EC5-A176-B5D5E56B5346}" type="presParOf" srcId="{D35C0106-DBEF-4A30-A684-CCC19D17E101}" destId="{E6524503-6637-4612-9661-FF93102B8915}" srcOrd="6" destOrd="0" presId="urn:microsoft.com/office/officeart/2008/layout/VerticalCurvedList"/>
    <dgm:cxn modelId="{EE3C3645-1645-40A8-B6D7-71E2F3219109}" type="presParOf" srcId="{E6524503-6637-4612-9661-FF93102B8915}" destId="{72DAA385-129E-4722-A40F-94968BD73624}" srcOrd="0" destOrd="0" presId="urn:microsoft.com/office/officeart/2008/layout/VerticalCurvedList"/>
    <dgm:cxn modelId="{0757637D-4C94-486E-BD9B-97BD3FC9BEA2}" type="presParOf" srcId="{D35C0106-DBEF-4A30-A684-CCC19D17E101}" destId="{897AABE0-2620-4D0B-92C2-038DD9BD9971}" srcOrd="7" destOrd="0" presId="urn:microsoft.com/office/officeart/2008/layout/VerticalCurvedList"/>
    <dgm:cxn modelId="{056AF1BC-B07C-4656-BB56-F726B2AE4E2C}" type="presParOf" srcId="{D35C0106-DBEF-4A30-A684-CCC19D17E101}" destId="{024DAD6A-8854-4E4F-8502-F64F3A9E9092}" srcOrd="8" destOrd="0" presId="urn:microsoft.com/office/officeart/2008/layout/VerticalCurvedList"/>
    <dgm:cxn modelId="{5C0169AB-8525-4064-8FBE-9CFD3ECD402E}" type="presParOf" srcId="{024DAD6A-8854-4E4F-8502-F64F3A9E9092}" destId="{34268B00-EE34-47C9-93AC-DFC6746CAFE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35C34AD-909F-4DAE-85CB-A51594DFE06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84B76D2B-2BCB-412B-A123-D375E233CEDB}">
      <dgm:prSet phldrT="[Text]" custT="1"/>
      <dgm:spPr/>
      <dgm:t>
        <a:bodyPr/>
        <a:lstStyle/>
        <a:p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Mengayunkan lengan sejajar dengan pinggul dan sedikit menyilang ke badan</a:t>
          </a:r>
          <a:endParaRPr lang="id-ID" sz="22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8CD9564A-1C2F-4DF1-973F-888920EE8DE6}" type="parTrans" cxnId="{22CC6461-CB9C-475C-893A-C1F34D588AC0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4D087CFD-AD2D-4B33-8216-7DB9C84C887C}" type="sibTrans" cxnId="{22CC6461-CB9C-475C-893A-C1F34D588AC0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8A05186C-8F80-4A68-A107-9AB9494F2944}">
      <dgm:prSet phldrT="[Text]" custT="1"/>
      <dgm:spPr/>
      <dgm:t>
        <a:bodyPr/>
        <a:lstStyle/>
        <a:p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Membuat gerakan kaki yang sempurna dengan melangkah secara horizontal</a:t>
          </a:r>
          <a:endParaRPr lang="id-ID" sz="22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3C52C92-3440-40C6-A839-701743265D65}" type="parTrans" cxnId="{2961988C-235E-4F4C-99FE-05BC109F1EA7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84A27224-1E1B-497E-8FE9-A8A8E4564C7F}" type="sibTrans" cxnId="{2961988C-235E-4F4C-99FE-05BC109F1EA7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8DBBC2C4-0273-4593-A49D-A59889166EEE}">
      <dgm:prSet phldrT="[Text]" custT="1"/>
      <dgm:spPr/>
      <dgm:t>
        <a:bodyPr/>
        <a:lstStyle/>
        <a:p>
          <a:r>
            <a:rPr lang="id-ID" sz="22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Lari pada satu garis lurus dengan meletakkan kaki yang satu tepat di depan kaki yang lainnya</a:t>
          </a:r>
          <a:endParaRPr lang="id-ID" sz="22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E5B2587-D5B1-4831-AAD8-4EDBFF1FEDAF}" type="parTrans" cxnId="{575B604C-293F-47CB-BD07-1B424DB53886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E9F1D819-927F-4368-8C43-0D791E75C462}" type="sibTrans" cxnId="{575B604C-293F-47CB-BD07-1B424DB53886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95CC6867-D1DA-43B4-AE34-94066025FF91}">
      <dgm:prSet phldrT="[Text]" custT="1"/>
      <dgm:spPr/>
      <dgm:t>
        <a:bodyPr/>
        <a:lstStyle/>
        <a:p>
          <a:r>
            <a:rPr lang="id-ID" sz="2200" b="0" i="0" dirty="0" smtClean="0">
              <a:latin typeface="Montserrat" panose="00000500000000000000" pitchFamily="2" charset="0"/>
            </a:rPr>
            <a:t>Pada aba-aba “Siap”, gerakan badan condong ke depan, dan jika pistol dibunyikan, tubuh digerakkan ke depan dengan lengan dan kaki</a:t>
          </a:r>
          <a:endParaRPr lang="id-ID" sz="2200" dirty="0">
            <a:latin typeface="Montserrat" panose="00000500000000000000" pitchFamily="2" charset="0"/>
          </a:endParaRPr>
        </a:p>
      </dgm:t>
    </dgm:pt>
    <dgm:pt modelId="{DA1A0EE5-C1D4-4601-9807-DD9F7B89653E}" type="parTrans" cxnId="{4FAFB5A6-E18C-44AE-A8B1-709379FF7042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D313B7D5-5568-4C6D-A4CF-1194B2E431CF}" type="sibTrans" cxnId="{4FAFB5A6-E18C-44AE-A8B1-709379FF7042}">
      <dgm:prSet/>
      <dgm:spPr/>
      <dgm:t>
        <a:bodyPr/>
        <a:lstStyle/>
        <a:p>
          <a:endParaRPr lang="id-ID" sz="2200">
            <a:latin typeface="Montserrat" panose="00000500000000000000" pitchFamily="2" charset="0"/>
          </a:endParaRPr>
        </a:p>
      </dgm:t>
    </dgm:pt>
    <dgm:pt modelId="{DC964C46-3BC6-4345-A8F0-6772B77BDF31}" type="pres">
      <dgm:prSet presAssocID="{E35C34AD-909F-4DAE-85CB-A51594DFE06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35C0106-DBEF-4A30-A684-CCC19D17E101}" type="pres">
      <dgm:prSet presAssocID="{E35C34AD-909F-4DAE-85CB-A51594DFE062}" presName="Name1" presStyleCnt="0"/>
      <dgm:spPr/>
    </dgm:pt>
    <dgm:pt modelId="{37B9D925-66AD-4382-A332-B4BC3D5BF546}" type="pres">
      <dgm:prSet presAssocID="{E35C34AD-909F-4DAE-85CB-A51594DFE062}" presName="cycle" presStyleCnt="0"/>
      <dgm:spPr/>
    </dgm:pt>
    <dgm:pt modelId="{3F81EEEC-9501-46E2-A085-0F3BEEE694CF}" type="pres">
      <dgm:prSet presAssocID="{E35C34AD-909F-4DAE-85CB-A51594DFE062}" presName="srcNode" presStyleLbl="node1" presStyleIdx="0" presStyleCnt="4"/>
      <dgm:spPr/>
    </dgm:pt>
    <dgm:pt modelId="{6491A063-7F70-4916-8820-9598BA157595}" type="pres">
      <dgm:prSet presAssocID="{E35C34AD-909F-4DAE-85CB-A51594DFE062}" presName="conn" presStyleLbl="parChTrans1D2" presStyleIdx="0" presStyleCnt="1"/>
      <dgm:spPr/>
      <dgm:t>
        <a:bodyPr/>
        <a:lstStyle/>
        <a:p>
          <a:endParaRPr lang="id-ID"/>
        </a:p>
      </dgm:t>
    </dgm:pt>
    <dgm:pt modelId="{503437B6-832B-4125-B0FF-048BC07FC49D}" type="pres">
      <dgm:prSet presAssocID="{E35C34AD-909F-4DAE-85CB-A51594DFE062}" presName="extraNode" presStyleLbl="node1" presStyleIdx="0" presStyleCnt="4"/>
      <dgm:spPr/>
    </dgm:pt>
    <dgm:pt modelId="{E9ECC402-0304-42FE-8EBF-516C33DD50B2}" type="pres">
      <dgm:prSet presAssocID="{E35C34AD-909F-4DAE-85CB-A51594DFE062}" presName="dstNode" presStyleLbl="node1" presStyleIdx="0" presStyleCnt="4"/>
      <dgm:spPr/>
    </dgm:pt>
    <dgm:pt modelId="{235CE8DF-DB73-4B0D-BB4A-28EF6C70A670}" type="pres">
      <dgm:prSet presAssocID="{84B76D2B-2BCB-412B-A123-D375E233CED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8125A5-A653-442A-BD6D-08E27737EEBA}" type="pres">
      <dgm:prSet presAssocID="{84B76D2B-2BCB-412B-A123-D375E233CEDB}" presName="accent_1" presStyleCnt="0"/>
      <dgm:spPr/>
    </dgm:pt>
    <dgm:pt modelId="{1BE703B6-6867-4864-B82D-E51DA93A02C3}" type="pres">
      <dgm:prSet presAssocID="{84B76D2B-2BCB-412B-A123-D375E233CEDB}" presName="accentRepeatNode" presStyleLbl="solidFgAcc1" presStyleIdx="0" presStyleCnt="4"/>
      <dgm:spPr/>
    </dgm:pt>
    <dgm:pt modelId="{6EED62FC-FDE0-4801-876C-19529534432A}" type="pres">
      <dgm:prSet presAssocID="{8A05186C-8F80-4A68-A107-9AB9494F2944}" presName="text_2" presStyleLbl="node1" presStyleIdx="1" presStyleCnt="4" custScaleY="9798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92B453-A415-4182-9028-8B4D23AB4A15}" type="pres">
      <dgm:prSet presAssocID="{8A05186C-8F80-4A68-A107-9AB9494F2944}" presName="accent_2" presStyleCnt="0"/>
      <dgm:spPr/>
    </dgm:pt>
    <dgm:pt modelId="{F6307796-48A9-4F75-8CEC-E37E08D1DA49}" type="pres">
      <dgm:prSet presAssocID="{8A05186C-8F80-4A68-A107-9AB9494F2944}" presName="accentRepeatNode" presStyleLbl="solidFgAcc1" presStyleIdx="1" presStyleCnt="4" custScaleY="97986"/>
      <dgm:spPr/>
    </dgm:pt>
    <dgm:pt modelId="{C0C4D382-38AA-4341-BD99-43E4F227884D}" type="pres">
      <dgm:prSet presAssocID="{8DBBC2C4-0273-4593-A49D-A59889166EE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524503-6637-4612-9661-FF93102B8915}" type="pres">
      <dgm:prSet presAssocID="{8DBBC2C4-0273-4593-A49D-A59889166EEE}" presName="accent_3" presStyleCnt="0"/>
      <dgm:spPr/>
    </dgm:pt>
    <dgm:pt modelId="{72DAA385-129E-4722-A40F-94968BD73624}" type="pres">
      <dgm:prSet presAssocID="{8DBBC2C4-0273-4593-A49D-A59889166EEE}" presName="accentRepeatNode" presStyleLbl="solidFgAcc1" presStyleIdx="2" presStyleCnt="4"/>
      <dgm:spPr/>
    </dgm:pt>
    <dgm:pt modelId="{897AABE0-2620-4D0B-92C2-038DD9BD9971}" type="pres">
      <dgm:prSet presAssocID="{95CC6867-D1DA-43B4-AE34-94066025FF91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24DAD6A-8854-4E4F-8502-F64F3A9E9092}" type="pres">
      <dgm:prSet presAssocID="{95CC6867-D1DA-43B4-AE34-94066025FF91}" presName="accent_4" presStyleCnt="0"/>
      <dgm:spPr/>
    </dgm:pt>
    <dgm:pt modelId="{34268B00-EE34-47C9-93AC-DFC6746CAFE7}" type="pres">
      <dgm:prSet presAssocID="{95CC6867-D1DA-43B4-AE34-94066025FF91}" presName="accentRepeatNode" presStyleLbl="solidFgAcc1" presStyleIdx="3" presStyleCnt="4"/>
      <dgm:spPr/>
    </dgm:pt>
  </dgm:ptLst>
  <dgm:cxnLst>
    <dgm:cxn modelId="{4FAFB5A6-E18C-44AE-A8B1-709379FF7042}" srcId="{E35C34AD-909F-4DAE-85CB-A51594DFE062}" destId="{95CC6867-D1DA-43B4-AE34-94066025FF91}" srcOrd="3" destOrd="0" parTransId="{DA1A0EE5-C1D4-4601-9807-DD9F7B89653E}" sibTransId="{D313B7D5-5568-4C6D-A4CF-1194B2E431CF}"/>
    <dgm:cxn modelId="{D6F187CB-F5A7-4309-B68D-5392FA12FE82}" type="presOf" srcId="{8A05186C-8F80-4A68-A107-9AB9494F2944}" destId="{6EED62FC-FDE0-4801-876C-19529534432A}" srcOrd="0" destOrd="0" presId="urn:microsoft.com/office/officeart/2008/layout/VerticalCurvedList"/>
    <dgm:cxn modelId="{F73C520A-52FA-4663-BB54-D1B444ADE82E}" type="presOf" srcId="{4D087CFD-AD2D-4B33-8216-7DB9C84C887C}" destId="{6491A063-7F70-4916-8820-9598BA157595}" srcOrd="0" destOrd="0" presId="urn:microsoft.com/office/officeart/2008/layout/VerticalCurvedList"/>
    <dgm:cxn modelId="{5A483CDB-7CCC-4E6D-A260-830A5A888F9F}" type="presOf" srcId="{8DBBC2C4-0273-4593-A49D-A59889166EEE}" destId="{C0C4D382-38AA-4341-BD99-43E4F227884D}" srcOrd="0" destOrd="0" presId="urn:microsoft.com/office/officeart/2008/layout/VerticalCurvedList"/>
    <dgm:cxn modelId="{22CC6461-CB9C-475C-893A-C1F34D588AC0}" srcId="{E35C34AD-909F-4DAE-85CB-A51594DFE062}" destId="{84B76D2B-2BCB-412B-A123-D375E233CEDB}" srcOrd="0" destOrd="0" parTransId="{8CD9564A-1C2F-4DF1-973F-888920EE8DE6}" sibTransId="{4D087CFD-AD2D-4B33-8216-7DB9C84C887C}"/>
    <dgm:cxn modelId="{9E2FDE22-05C9-4D77-8DA4-3211A5451175}" type="presOf" srcId="{95CC6867-D1DA-43B4-AE34-94066025FF91}" destId="{897AABE0-2620-4D0B-92C2-038DD9BD9971}" srcOrd="0" destOrd="0" presId="urn:microsoft.com/office/officeart/2008/layout/VerticalCurvedList"/>
    <dgm:cxn modelId="{A2CBDCD8-842A-4718-916F-CAD5E9FA8CD9}" type="presOf" srcId="{E35C34AD-909F-4DAE-85CB-A51594DFE062}" destId="{DC964C46-3BC6-4345-A8F0-6772B77BDF31}" srcOrd="0" destOrd="0" presId="urn:microsoft.com/office/officeart/2008/layout/VerticalCurvedList"/>
    <dgm:cxn modelId="{2961988C-235E-4F4C-99FE-05BC109F1EA7}" srcId="{E35C34AD-909F-4DAE-85CB-A51594DFE062}" destId="{8A05186C-8F80-4A68-A107-9AB9494F2944}" srcOrd="1" destOrd="0" parTransId="{03C52C92-3440-40C6-A839-701743265D65}" sibTransId="{84A27224-1E1B-497E-8FE9-A8A8E4564C7F}"/>
    <dgm:cxn modelId="{575B604C-293F-47CB-BD07-1B424DB53886}" srcId="{E35C34AD-909F-4DAE-85CB-A51594DFE062}" destId="{8DBBC2C4-0273-4593-A49D-A59889166EEE}" srcOrd="2" destOrd="0" parTransId="{DE5B2587-D5B1-4831-AAD8-4EDBFF1FEDAF}" sibTransId="{E9F1D819-927F-4368-8C43-0D791E75C462}"/>
    <dgm:cxn modelId="{EF7DC1CA-9053-4430-AFC9-721BB9A84F46}" type="presOf" srcId="{84B76D2B-2BCB-412B-A123-D375E233CEDB}" destId="{235CE8DF-DB73-4B0D-BB4A-28EF6C70A670}" srcOrd="0" destOrd="0" presId="urn:microsoft.com/office/officeart/2008/layout/VerticalCurvedList"/>
    <dgm:cxn modelId="{30593E05-2731-435B-B79E-7FC59582D5B9}" type="presParOf" srcId="{DC964C46-3BC6-4345-A8F0-6772B77BDF31}" destId="{D35C0106-DBEF-4A30-A684-CCC19D17E101}" srcOrd="0" destOrd="0" presId="urn:microsoft.com/office/officeart/2008/layout/VerticalCurvedList"/>
    <dgm:cxn modelId="{795E2E2E-51BC-41F4-9E7E-879273961F70}" type="presParOf" srcId="{D35C0106-DBEF-4A30-A684-CCC19D17E101}" destId="{37B9D925-66AD-4382-A332-B4BC3D5BF546}" srcOrd="0" destOrd="0" presId="urn:microsoft.com/office/officeart/2008/layout/VerticalCurvedList"/>
    <dgm:cxn modelId="{3E14785B-85AC-48FC-9D28-62F1F3419DA0}" type="presParOf" srcId="{37B9D925-66AD-4382-A332-B4BC3D5BF546}" destId="{3F81EEEC-9501-46E2-A085-0F3BEEE694CF}" srcOrd="0" destOrd="0" presId="urn:microsoft.com/office/officeart/2008/layout/VerticalCurvedList"/>
    <dgm:cxn modelId="{D7966851-9727-4FAF-B922-2E649DC8550D}" type="presParOf" srcId="{37B9D925-66AD-4382-A332-B4BC3D5BF546}" destId="{6491A063-7F70-4916-8820-9598BA157595}" srcOrd="1" destOrd="0" presId="urn:microsoft.com/office/officeart/2008/layout/VerticalCurvedList"/>
    <dgm:cxn modelId="{E472B2BC-1D1C-4B7F-A8AA-5CC99BFADD73}" type="presParOf" srcId="{37B9D925-66AD-4382-A332-B4BC3D5BF546}" destId="{503437B6-832B-4125-B0FF-048BC07FC49D}" srcOrd="2" destOrd="0" presId="urn:microsoft.com/office/officeart/2008/layout/VerticalCurvedList"/>
    <dgm:cxn modelId="{DA71C603-4309-4579-9B15-7B2D47DF456D}" type="presParOf" srcId="{37B9D925-66AD-4382-A332-B4BC3D5BF546}" destId="{E9ECC402-0304-42FE-8EBF-516C33DD50B2}" srcOrd="3" destOrd="0" presId="urn:microsoft.com/office/officeart/2008/layout/VerticalCurvedList"/>
    <dgm:cxn modelId="{C2C7DC8D-5184-4B24-AF50-98B56ECB30E8}" type="presParOf" srcId="{D35C0106-DBEF-4A30-A684-CCC19D17E101}" destId="{235CE8DF-DB73-4B0D-BB4A-28EF6C70A670}" srcOrd="1" destOrd="0" presId="urn:microsoft.com/office/officeart/2008/layout/VerticalCurvedList"/>
    <dgm:cxn modelId="{3209E27D-4767-4641-A993-06B3D29C3592}" type="presParOf" srcId="{D35C0106-DBEF-4A30-A684-CCC19D17E101}" destId="{568125A5-A653-442A-BD6D-08E27737EEBA}" srcOrd="2" destOrd="0" presId="urn:microsoft.com/office/officeart/2008/layout/VerticalCurvedList"/>
    <dgm:cxn modelId="{F7773793-32AF-4C94-AD93-BBE59828F7B5}" type="presParOf" srcId="{568125A5-A653-442A-BD6D-08E27737EEBA}" destId="{1BE703B6-6867-4864-B82D-E51DA93A02C3}" srcOrd="0" destOrd="0" presId="urn:microsoft.com/office/officeart/2008/layout/VerticalCurvedList"/>
    <dgm:cxn modelId="{FD9555A6-CC65-406A-85C9-AD04CB573393}" type="presParOf" srcId="{D35C0106-DBEF-4A30-A684-CCC19D17E101}" destId="{6EED62FC-FDE0-4801-876C-19529534432A}" srcOrd="3" destOrd="0" presId="urn:microsoft.com/office/officeart/2008/layout/VerticalCurvedList"/>
    <dgm:cxn modelId="{895E451C-E7DD-42D5-AD39-D7428B195874}" type="presParOf" srcId="{D35C0106-DBEF-4A30-A684-CCC19D17E101}" destId="{D292B453-A415-4182-9028-8B4D23AB4A15}" srcOrd="4" destOrd="0" presId="urn:microsoft.com/office/officeart/2008/layout/VerticalCurvedList"/>
    <dgm:cxn modelId="{16952F61-9244-4120-9FD2-4F4E2F0EDD61}" type="presParOf" srcId="{D292B453-A415-4182-9028-8B4D23AB4A15}" destId="{F6307796-48A9-4F75-8CEC-E37E08D1DA49}" srcOrd="0" destOrd="0" presId="urn:microsoft.com/office/officeart/2008/layout/VerticalCurvedList"/>
    <dgm:cxn modelId="{D67D7A33-3763-46D5-8F8E-5A4547A85EC5}" type="presParOf" srcId="{D35C0106-DBEF-4A30-A684-CCC19D17E101}" destId="{C0C4D382-38AA-4341-BD99-43E4F227884D}" srcOrd="5" destOrd="0" presId="urn:microsoft.com/office/officeart/2008/layout/VerticalCurvedList"/>
    <dgm:cxn modelId="{886E2E67-6E25-42DE-BBA9-B6FFFAC7929B}" type="presParOf" srcId="{D35C0106-DBEF-4A30-A684-CCC19D17E101}" destId="{E6524503-6637-4612-9661-FF93102B8915}" srcOrd="6" destOrd="0" presId="urn:microsoft.com/office/officeart/2008/layout/VerticalCurvedList"/>
    <dgm:cxn modelId="{2F57BC23-F942-459C-8387-B8DDD9016B3E}" type="presParOf" srcId="{E6524503-6637-4612-9661-FF93102B8915}" destId="{72DAA385-129E-4722-A40F-94968BD73624}" srcOrd="0" destOrd="0" presId="urn:microsoft.com/office/officeart/2008/layout/VerticalCurvedList"/>
    <dgm:cxn modelId="{BA18A7CF-E507-45D3-8C93-1C86037A4DD3}" type="presParOf" srcId="{D35C0106-DBEF-4A30-A684-CCC19D17E101}" destId="{897AABE0-2620-4D0B-92C2-038DD9BD9971}" srcOrd="7" destOrd="0" presId="urn:microsoft.com/office/officeart/2008/layout/VerticalCurvedList"/>
    <dgm:cxn modelId="{4C3BA7E1-0271-413D-923E-55089F57D912}" type="presParOf" srcId="{D35C0106-DBEF-4A30-A684-CCC19D17E101}" destId="{024DAD6A-8854-4E4F-8502-F64F3A9E9092}" srcOrd="8" destOrd="0" presId="urn:microsoft.com/office/officeart/2008/layout/VerticalCurvedList"/>
    <dgm:cxn modelId="{A5715ABC-D7E4-40CE-9C74-064CA79808EF}" type="presParOf" srcId="{024DAD6A-8854-4E4F-8502-F64F3A9E9092}" destId="{34268B00-EE34-47C9-93AC-DFC6746CAFE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20C1A50-F873-4AF5-8480-B1794BC4F61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d-ID"/>
        </a:p>
      </dgm:t>
    </dgm:pt>
    <dgm:pt modelId="{07BD9D16-BEA2-41C3-A7EE-537518047C4B}">
      <dgm:prSet phldrT="[Text]" custT="1"/>
      <dgm:spPr/>
      <dgm:t>
        <a:bodyPr/>
        <a:lstStyle/>
        <a:p>
          <a:r>
            <a:rPr lang="fi-FI" sz="2400" dirty="0" smtClean="0">
              <a:solidFill>
                <a:schemeClr val="tx1"/>
              </a:solidFill>
              <a:latin typeface="Montserrat" panose="00000500000000000000" pitchFamily="2" charset="0"/>
            </a:rPr>
            <a:t>Tahapan</a:t>
          </a:r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-t</a:t>
          </a:r>
          <a:r>
            <a:rPr lang="fi-FI" sz="2400" dirty="0" smtClean="0">
              <a:solidFill>
                <a:schemeClr val="tx1"/>
              </a:solidFill>
              <a:latin typeface="Montserrat" panose="00000500000000000000" pitchFamily="2" charset="0"/>
            </a:rPr>
            <a:t>a</a:t>
          </a:r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h</a:t>
          </a:r>
          <a:r>
            <a:rPr lang="fi-FI" sz="2400" dirty="0" smtClean="0">
              <a:solidFill>
                <a:schemeClr val="tx1"/>
              </a:solidFill>
              <a:latin typeface="Montserrat" panose="00000500000000000000" pitchFamily="2" charset="0"/>
            </a:rPr>
            <a:t>a</a:t>
          </a:r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p</a:t>
          </a:r>
          <a:r>
            <a:rPr lang="fi-FI" sz="2400" dirty="0" smtClean="0">
              <a:solidFill>
                <a:schemeClr val="tx1"/>
              </a:solidFill>
              <a:latin typeface="Montserrat" panose="00000500000000000000" pitchFamily="2" charset="0"/>
            </a:rPr>
            <a:t>a</a:t>
          </a:r>
          <a:r>
            <a:rPr lang="id-ID" sz="2400" dirty="0" smtClean="0">
              <a:solidFill>
                <a:schemeClr val="tx1"/>
              </a:solidFill>
              <a:latin typeface="Montserrat" panose="00000500000000000000" pitchFamily="2" charset="0"/>
            </a:rPr>
            <a:t>n </a:t>
          </a:r>
          <a:r>
            <a:rPr lang="fi-FI" sz="2400" dirty="0" smtClean="0">
              <a:solidFill>
                <a:schemeClr val="tx1"/>
              </a:solidFill>
              <a:latin typeface="Montserrat" panose="00000500000000000000" pitchFamily="2" charset="0"/>
            </a:rPr>
            <a:t>melakukan lompat jauh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31459590-E7B2-4221-82C7-371CD47E4E46}" type="parTrans" cxnId="{CCB72FFA-F9A9-4EE9-9963-1EDE829EBA1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576DF6F-D3D4-4EB6-87FB-A28C13FBA226}" type="sibTrans" cxnId="{CCB72FFA-F9A9-4EE9-9963-1EDE829EBA1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4CF1713-1575-455C-B041-B4029F016386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Awalan/ancang-ancang</a:t>
          </a:r>
          <a:endParaRPr lang="id-ID" sz="2400" dirty="0">
            <a:latin typeface="Montserrat" panose="00000500000000000000" pitchFamily="2" charset="0"/>
          </a:endParaRPr>
        </a:p>
      </dgm:t>
    </dgm:pt>
    <dgm:pt modelId="{29EB160B-7BEE-4AAB-8EFE-2EE7B543A7C7}" type="parTrans" cxnId="{BB6C9F75-FC9E-4F09-81C0-5D849C7381C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3C4B3C0-0757-4135-A5B0-5AABF44FA945}" type="sibTrans" cxnId="{BB6C9F75-FC9E-4F09-81C0-5D849C7381C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FE18C04-497A-4979-9655-8C7B7D8F12DE}">
      <dgm:prSet phldrT="[Text]" custT="1"/>
      <dgm:spPr/>
      <dgm:t>
        <a:bodyPr/>
        <a:lstStyle/>
        <a:p>
          <a:pPr marL="285750" indent="0" algn="l"/>
          <a:r>
            <a:rPr lang="id-ID" sz="2400" b="0" i="0" dirty="0" smtClean="0">
              <a:latin typeface="Montserrat" panose="00000500000000000000" pitchFamily="2" charset="0"/>
            </a:rPr>
            <a:t>Sikap badan di udara</a:t>
          </a:r>
          <a:endParaRPr lang="id-ID" sz="2400" dirty="0">
            <a:latin typeface="Montserrat" panose="00000500000000000000" pitchFamily="2" charset="0"/>
          </a:endParaRPr>
        </a:p>
      </dgm:t>
    </dgm:pt>
    <dgm:pt modelId="{D8F02DBF-36F2-4629-918D-FAE975267D6B}" type="parTrans" cxnId="{26991915-C528-4612-8651-A56BDF58C1B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37672FC-0F9B-4B30-9417-C23B6A3A392B}" type="sibTrans" cxnId="{26991915-C528-4612-8651-A56BDF58C1B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6C5803C-167E-493F-95DB-AFA0BD09EC84}">
      <dgm:prSet phldrT="[Text]" custT="1"/>
      <dgm:spPr/>
      <dgm:t>
        <a:bodyPr/>
        <a:lstStyle/>
        <a:p>
          <a:pPr marL="285750" indent="0" algn="l"/>
          <a:r>
            <a:rPr lang="id-ID" sz="2400" b="0" i="0" dirty="0" smtClean="0">
              <a:latin typeface="Montserrat" panose="00000500000000000000" pitchFamily="2" charset="0"/>
            </a:rPr>
            <a:t>Sikap mendarat</a:t>
          </a:r>
          <a:endParaRPr lang="id-ID" sz="2400" dirty="0">
            <a:latin typeface="Montserrat" panose="00000500000000000000" pitchFamily="2" charset="0"/>
          </a:endParaRPr>
        </a:p>
      </dgm:t>
    </dgm:pt>
    <dgm:pt modelId="{070813A1-9168-496C-A302-8ED7BBD9216C}" type="parTrans" cxnId="{CB70AC9D-DEFE-460B-BF7C-DED0345659B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39C02AC-3695-409D-B75E-9932B023E99C}" type="sibTrans" cxnId="{CB70AC9D-DEFE-460B-BF7C-DED0345659B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BB8A53D-DE6B-4611-A1DA-F591FCDF29C0}">
      <dgm:prSet phldrT="[Text]" custT="1"/>
      <dgm:spPr/>
      <dgm:t>
        <a:bodyPr/>
        <a:lstStyle/>
        <a:p>
          <a:pPr marL="285750" indent="0" algn="l"/>
          <a:r>
            <a:rPr lang="id-ID" sz="2400" b="0" i="0" dirty="0" smtClean="0">
              <a:latin typeface="Montserrat" panose="00000500000000000000" pitchFamily="2" charset="0"/>
            </a:rPr>
            <a:t>Tolakan/tumpuan</a:t>
          </a:r>
          <a:endParaRPr lang="id-ID" sz="2400" dirty="0">
            <a:latin typeface="Montserrat" panose="00000500000000000000" pitchFamily="2" charset="0"/>
          </a:endParaRPr>
        </a:p>
      </dgm:t>
    </dgm:pt>
    <dgm:pt modelId="{E024F30F-694B-4138-B2DB-355FFEB60803}" type="parTrans" cxnId="{2A7FC0FF-BE87-46A6-B6EB-DE6FC09DFF2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7992281-CF1C-4CB7-888C-90A237F57B5F}" type="sibTrans" cxnId="{2A7FC0FF-BE87-46A6-B6EB-DE6FC09DFF2C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205DE2C-F255-42EA-ACE6-BF38C1665658}" type="pres">
      <dgm:prSet presAssocID="{620C1A50-F873-4AF5-8480-B1794BC4F61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715B9E2-F27B-4B92-8083-E213E4AB7CBC}" type="pres">
      <dgm:prSet presAssocID="{07BD9D16-BEA2-41C3-A7EE-537518047C4B}" presName="root1" presStyleCnt="0"/>
      <dgm:spPr/>
    </dgm:pt>
    <dgm:pt modelId="{5617217D-19B3-42CA-ACD3-C964AA53FCDD}" type="pres">
      <dgm:prSet presAssocID="{07BD9D16-BEA2-41C3-A7EE-537518047C4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D1CAEF6-D30F-4788-9C66-722863CE2617}" type="pres">
      <dgm:prSet presAssocID="{07BD9D16-BEA2-41C3-A7EE-537518047C4B}" presName="level2hierChild" presStyleCnt="0"/>
      <dgm:spPr/>
    </dgm:pt>
    <dgm:pt modelId="{5BF147D6-6907-4675-BC31-4500BB220631}" type="pres">
      <dgm:prSet presAssocID="{29EB160B-7BEE-4AAB-8EFE-2EE7B543A7C7}" presName="conn2-1" presStyleLbl="parChTrans1D2" presStyleIdx="0" presStyleCnt="4"/>
      <dgm:spPr/>
      <dgm:t>
        <a:bodyPr/>
        <a:lstStyle/>
        <a:p>
          <a:endParaRPr lang="id-ID"/>
        </a:p>
      </dgm:t>
    </dgm:pt>
    <dgm:pt modelId="{5A1F3D43-DB94-4A78-97B2-AD8FD1C692E0}" type="pres">
      <dgm:prSet presAssocID="{29EB160B-7BEE-4AAB-8EFE-2EE7B543A7C7}" presName="connTx" presStyleLbl="parChTrans1D2" presStyleIdx="0" presStyleCnt="4"/>
      <dgm:spPr/>
      <dgm:t>
        <a:bodyPr/>
        <a:lstStyle/>
        <a:p>
          <a:endParaRPr lang="id-ID"/>
        </a:p>
      </dgm:t>
    </dgm:pt>
    <dgm:pt modelId="{4334F707-F89A-417D-A5C7-77BE316A40A1}" type="pres">
      <dgm:prSet presAssocID="{E4CF1713-1575-455C-B041-B4029F016386}" presName="root2" presStyleCnt="0"/>
      <dgm:spPr/>
    </dgm:pt>
    <dgm:pt modelId="{E7CC505E-B4D2-48F1-8B96-BE96AD0F9E1F}" type="pres">
      <dgm:prSet presAssocID="{E4CF1713-1575-455C-B041-B4029F016386}" presName="LevelTwoTextNode" presStyleLbl="node2" presStyleIdx="0" presStyleCnt="4" custScaleX="11033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704E3D2-93B2-4DFD-AEF0-0CFC05910303}" type="pres">
      <dgm:prSet presAssocID="{E4CF1713-1575-455C-B041-B4029F016386}" presName="level3hierChild" presStyleCnt="0"/>
      <dgm:spPr/>
    </dgm:pt>
    <dgm:pt modelId="{EC4F9FFD-CDC2-4290-9D61-AB9543E026A3}" type="pres">
      <dgm:prSet presAssocID="{E024F30F-694B-4138-B2DB-355FFEB60803}" presName="conn2-1" presStyleLbl="parChTrans1D2" presStyleIdx="1" presStyleCnt="4"/>
      <dgm:spPr/>
      <dgm:t>
        <a:bodyPr/>
        <a:lstStyle/>
        <a:p>
          <a:endParaRPr lang="id-ID"/>
        </a:p>
      </dgm:t>
    </dgm:pt>
    <dgm:pt modelId="{9F98DF3C-10A8-4673-A5D4-7CC2883441E9}" type="pres">
      <dgm:prSet presAssocID="{E024F30F-694B-4138-B2DB-355FFEB60803}" presName="connTx" presStyleLbl="parChTrans1D2" presStyleIdx="1" presStyleCnt="4"/>
      <dgm:spPr/>
      <dgm:t>
        <a:bodyPr/>
        <a:lstStyle/>
        <a:p>
          <a:endParaRPr lang="id-ID"/>
        </a:p>
      </dgm:t>
    </dgm:pt>
    <dgm:pt modelId="{66DB0CDE-65A7-4E1F-8FA1-EA6A18A8790D}" type="pres">
      <dgm:prSet presAssocID="{BBB8A53D-DE6B-4611-A1DA-F591FCDF29C0}" presName="root2" presStyleCnt="0"/>
      <dgm:spPr/>
    </dgm:pt>
    <dgm:pt modelId="{24DCA431-2F56-48C5-9B35-1192D0E7FC80}" type="pres">
      <dgm:prSet presAssocID="{BBB8A53D-DE6B-4611-A1DA-F591FCDF29C0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B65DBD0-245C-4F71-A9F3-C8451B779B41}" type="pres">
      <dgm:prSet presAssocID="{BBB8A53D-DE6B-4611-A1DA-F591FCDF29C0}" presName="level3hierChild" presStyleCnt="0"/>
      <dgm:spPr/>
    </dgm:pt>
    <dgm:pt modelId="{03F7E58B-B19F-4705-9E30-FD78974239C3}" type="pres">
      <dgm:prSet presAssocID="{D8F02DBF-36F2-4629-918D-FAE975267D6B}" presName="conn2-1" presStyleLbl="parChTrans1D2" presStyleIdx="2" presStyleCnt="4"/>
      <dgm:spPr/>
      <dgm:t>
        <a:bodyPr/>
        <a:lstStyle/>
        <a:p>
          <a:endParaRPr lang="id-ID"/>
        </a:p>
      </dgm:t>
    </dgm:pt>
    <dgm:pt modelId="{56101A67-C4B3-47C4-AF65-42721581CC5E}" type="pres">
      <dgm:prSet presAssocID="{D8F02DBF-36F2-4629-918D-FAE975267D6B}" presName="connTx" presStyleLbl="parChTrans1D2" presStyleIdx="2" presStyleCnt="4"/>
      <dgm:spPr/>
      <dgm:t>
        <a:bodyPr/>
        <a:lstStyle/>
        <a:p>
          <a:endParaRPr lang="id-ID"/>
        </a:p>
      </dgm:t>
    </dgm:pt>
    <dgm:pt modelId="{B838DED0-29EB-4C5E-9384-3D68BA42F7C0}" type="pres">
      <dgm:prSet presAssocID="{EFE18C04-497A-4979-9655-8C7B7D8F12DE}" presName="root2" presStyleCnt="0"/>
      <dgm:spPr/>
    </dgm:pt>
    <dgm:pt modelId="{156CE9DA-5D1D-4F09-955F-29E8FF56ED5B}" type="pres">
      <dgm:prSet presAssocID="{EFE18C04-497A-4979-9655-8C7B7D8F12DE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465D5DF-E2C5-4079-A5EC-10FB47FFAAF7}" type="pres">
      <dgm:prSet presAssocID="{EFE18C04-497A-4979-9655-8C7B7D8F12DE}" presName="level3hierChild" presStyleCnt="0"/>
      <dgm:spPr/>
    </dgm:pt>
    <dgm:pt modelId="{69D6DD6B-2D93-4337-B3BA-32A45E718AEA}" type="pres">
      <dgm:prSet presAssocID="{070813A1-9168-496C-A302-8ED7BBD9216C}" presName="conn2-1" presStyleLbl="parChTrans1D2" presStyleIdx="3" presStyleCnt="4"/>
      <dgm:spPr/>
      <dgm:t>
        <a:bodyPr/>
        <a:lstStyle/>
        <a:p>
          <a:endParaRPr lang="id-ID"/>
        </a:p>
      </dgm:t>
    </dgm:pt>
    <dgm:pt modelId="{2C046C4B-CE14-4488-A6E9-92944092F2AC}" type="pres">
      <dgm:prSet presAssocID="{070813A1-9168-496C-A302-8ED7BBD9216C}" presName="connTx" presStyleLbl="parChTrans1D2" presStyleIdx="3" presStyleCnt="4"/>
      <dgm:spPr/>
      <dgm:t>
        <a:bodyPr/>
        <a:lstStyle/>
        <a:p>
          <a:endParaRPr lang="id-ID"/>
        </a:p>
      </dgm:t>
    </dgm:pt>
    <dgm:pt modelId="{A29CDA2D-DA3B-4F7F-8F93-D2BAD313086D}" type="pres">
      <dgm:prSet presAssocID="{06C5803C-167E-493F-95DB-AFA0BD09EC84}" presName="root2" presStyleCnt="0"/>
      <dgm:spPr/>
    </dgm:pt>
    <dgm:pt modelId="{FEDE0B8C-A018-44BD-ADCA-A706AD447197}" type="pres">
      <dgm:prSet presAssocID="{06C5803C-167E-493F-95DB-AFA0BD09EC84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B1BA371-D524-451D-AEDE-6ABEBD0EB203}" type="pres">
      <dgm:prSet presAssocID="{06C5803C-167E-493F-95DB-AFA0BD09EC84}" presName="level3hierChild" presStyleCnt="0"/>
      <dgm:spPr/>
    </dgm:pt>
  </dgm:ptLst>
  <dgm:cxnLst>
    <dgm:cxn modelId="{0497A0AE-812C-48EC-939B-6E777065090C}" type="presOf" srcId="{29EB160B-7BEE-4AAB-8EFE-2EE7B543A7C7}" destId="{5A1F3D43-DB94-4A78-97B2-AD8FD1C692E0}" srcOrd="1" destOrd="0" presId="urn:microsoft.com/office/officeart/2008/layout/HorizontalMultiLevelHierarchy"/>
    <dgm:cxn modelId="{7BD3CAA2-3744-46AF-8EEB-15693BA3D43E}" type="presOf" srcId="{E4CF1713-1575-455C-B041-B4029F016386}" destId="{E7CC505E-B4D2-48F1-8B96-BE96AD0F9E1F}" srcOrd="0" destOrd="0" presId="urn:microsoft.com/office/officeart/2008/layout/HorizontalMultiLevelHierarchy"/>
    <dgm:cxn modelId="{A3C3356C-1F93-48E2-BCFF-5F10A42F3870}" type="presOf" srcId="{070813A1-9168-496C-A302-8ED7BBD9216C}" destId="{69D6DD6B-2D93-4337-B3BA-32A45E718AEA}" srcOrd="0" destOrd="0" presId="urn:microsoft.com/office/officeart/2008/layout/HorizontalMultiLevelHierarchy"/>
    <dgm:cxn modelId="{70D251BD-7129-42D4-B7F3-3E79F62182C6}" type="presOf" srcId="{06C5803C-167E-493F-95DB-AFA0BD09EC84}" destId="{FEDE0B8C-A018-44BD-ADCA-A706AD447197}" srcOrd="0" destOrd="0" presId="urn:microsoft.com/office/officeart/2008/layout/HorizontalMultiLevelHierarchy"/>
    <dgm:cxn modelId="{DDAACE2F-3413-4A4C-8A3A-31AE8FB90A23}" type="presOf" srcId="{E024F30F-694B-4138-B2DB-355FFEB60803}" destId="{9F98DF3C-10A8-4673-A5D4-7CC2883441E9}" srcOrd="1" destOrd="0" presId="urn:microsoft.com/office/officeart/2008/layout/HorizontalMultiLevelHierarchy"/>
    <dgm:cxn modelId="{38B59BD0-B924-4FA8-8DF1-D2DFF55FD0FE}" type="presOf" srcId="{E024F30F-694B-4138-B2DB-355FFEB60803}" destId="{EC4F9FFD-CDC2-4290-9D61-AB9543E026A3}" srcOrd="0" destOrd="0" presId="urn:microsoft.com/office/officeart/2008/layout/HorizontalMultiLevelHierarchy"/>
    <dgm:cxn modelId="{BB6C9F75-FC9E-4F09-81C0-5D849C7381CC}" srcId="{07BD9D16-BEA2-41C3-A7EE-537518047C4B}" destId="{E4CF1713-1575-455C-B041-B4029F016386}" srcOrd="0" destOrd="0" parTransId="{29EB160B-7BEE-4AAB-8EFE-2EE7B543A7C7}" sibTransId="{23C4B3C0-0757-4135-A5B0-5AABF44FA945}"/>
    <dgm:cxn modelId="{13485D65-DEE1-4C17-84D1-77B533936FFB}" type="presOf" srcId="{EFE18C04-497A-4979-9655-8C7B7D8F12DE}" destId="{156CE9DA-5D1D-4F09-955F-29E8FF56ED5B}" srcOrd="0" destOrd="0" presId="urn:microsoft.com/office/officeart/2008/layout/HorizontalMultiLevelHierarchy"/>
    <dgm:cxn modelId="{4C1C7365-F540-4EAA-86A3-609194E4639D}" type="presOf" srcId="{07BD9D16-BEA2-41C3-A7EE-537518047C4B}" destId="{5617217D-19B3-42CA-ACD3-C964AA53FCDD}" srcOrd="0" destOrd="0" presId="urn:microsoft.com/office/officeart/2008/layout/HorizontalMultiLevelHierarchy"/>
    <dgm:cxn modelId="{CCB72FFA-F9A9-4EE9-9963-1EDE829EBA15}" srcId="{620C1A50-F873-4AF5-8480-B1794BC4F61F}" destId="{07BD9D16-BEA2-41C3-A7EE-537518047C4B}" srcOrd="0" destOrd="0" parTransId="{31459590-E7B2-4221-82C7-371CD47E4E46}" sibTransId="{5576DF6F-D3D4-4EB6-87FB-A28C13FBA226}"/>
    <dgm:cxn modelId="{5F5C9105-1762-49E5-A3EB-F7E0C1A825EE}" type="presOf" srcId="{070813A1-9168-496C-A302-8ED7BBD9216C}" destId="{2C046C4B-CE14-4488-A6E9-92944092F2AC}" srcOrd="1" destOrd="0" presId="urn:microsoft.com/office/officeart/2008/layout/HorizontalMultiLevelHierarchy"/>
    <dgm:cxn modelId="{B4E09C69-699D-4DE7-888C-6D02DA789C1D}" type="presOf" srcId="{D8F02DBF-36F2-4629-918D-FAE975267D6B}" destId="{56101A67-C4B3-47C4-AF65-42721581CC5E}" srcOrd="1" destOrd="0" presId="urn:microsoft.com/office/officeart/2008/layout/HorizontalMultiLevelHierarchy"/>
    <dgm:cxn modelId="{2A7FC0FF-BE87-46A6-B6EB-DE6FC09DFF2C}" srcId="{07BD9D16-BEA2-41C3-A7EE-537518047C4B}" destId="{BBB8A53D-DE6B-4611-A1DA-F591FCDF29C0}" srcOrd="1" destOrd="0" parTransId="{E024F30F-694B-4138-B2DB-355FFEB60803}" sibTransId="{B7992281-CF1C-4CB7-888C-90A237F57B5F}"/>
    <dgm:cxn modelId="{921F27A7-540A-4F52-9469-8545B9B9D5F5}" type="presOf" srcId="{BBB8A53D-DE6B-4611-A1DA-F591FCDF29C0}" destId="{24DCA431-2F56-48C5-9B35-1192D0E7FC80}" srcOrd="0" destOrd="0" presId="urn:microsoft.com/office/officeart/2008/layout/HorizontalMultiLevelHierarchy"/>
    <dgm:cxn modelId="{DF621CF9-1F9C-4755-9BD1-CFAFA9A0369A}" type="presOf" srcId="{29EB160B-7BEE-4AAB-8EFE-2EE7B543A7C7}" destId="{5BF147D6-6907-4675-BC31-4500BB220631}" srcOrd="0" destOrd="0" presId="urn:microsoft.com/office/officeart/2008/layout/HorizontalMultiLevelHierarchy"/>
    <dgm:cxn modelId="{404CA182-1834-4C28-A7D0-FE48DD79E3E2}" type="presOf" srcId="{D8F02DBF-36F2-4629-918D-FAE975267D6B}" destId="{03F7E58B-B19F-4705-9E30-FD78974239C3}" srcOrd="0" destOrd="0" presId="urn:microsoft.com/office/officeart/2008/layout/HorizontalMultiLevelHierarchy"/>
    <dgm:cxn modelId="{CB70AC9D-DEFE-460B-BF7C-DED0345659B9}" srcId="{07BD9D16-BEA2-41C3-A7EE-537518047C4B}" destId="{06C5803C-167E-493F-95DB-AFA0BD09EC84}" srcOrd="3" destOrd="0" parTransId="{070813A1-9168-496C-A302-8ED7BBD9216C}" sibTransId="{E39C02AC-3695-409D-B75E-9932B023E99C}"/>
    <dgm:cxn modelId="{26991915-C528-4612-8651-A56BDF58C1BD}" srcId="{07BD9D16-BEA2-41C3-A7EE-537518047C4B}" destId="{EFE18C04-497A-4979-9655-8C7B7D8F12DE}" srcOrd="2" destOrd="0" parTransId="{D8F02DBF-36F2-4629-918D-FAE975267D6B}" sibTransId="{537672FC-0F9B-4B30-9417-C23B6A3A392B}"/>
    <dgm:cxn modelId="{5D69C05C-C696-4ED0-8476-71E9C56FC04E}" type="presOf" srcId="{620C1A50-F873-4AF5-8480-B1794BC4F61F}" destId="{6205DE2C-F255-42EA-ACE6-BF38C1665658}" srcOrd="0" destOrd="0" presId="urn:microsoft.com/office/officeart/2008/layout/HorizontalMultiLevelHierarchy"/>
    <dgm:cxn modelId="{747A8017-EC7D-47A0-A012-120066196DFF}" type="presParOf" srcId="{6205DE2C-F255-42EA-ACE6-BF38C1665658}" destId="{5715B9E2-F27B-4B92-8083-E213E4AB7CBC}" srcOrd="0" destOrd="0" presId="urn:microsoft.com/office/officeart/2008/layout/HorizontalMultiLevelHierarchy"/>
    <dgm:cxn modelId="{16326DAB-78E2-4635-9DB6-0D0D1F060516}" type="presParOf" srcId="{5715B9E2-F27B-4B92-8083-E213E4AB7CBC}" destId="{5617217D-19B3-42CA-ACD3-C964AA53FCDD}" srcOrd="0" destOrd="0" presId="urn:microsoft.com/office/officeart/2008/layout/HorizontalMultiLevelHierarchy"/>
    <dgm:cxn modelId="{51476372-6F46-4352-AE14-25535FE09A59}" type="presParOf" srcId="{5715B9E2-F27B-4B92-8083-E213E4AB7CBC}" destId="{7D1CAEF6-D30F-4788-9C66-722863CE2617}" srcOrd="1" destOrd="0" presId="urn:microsoft.com/office/officeart/2008/layout/HorizontalMultiLevelHierarchy"/>
    <dgm:cxn modelId="{F385BED8-3352-4B41-8E02-458E9CCAFBA7}" type="presParOf" srcId="{7D1CAEF6-D30F-4788-9C66-722863CE2617}" destId="{5BF147D6-6907-4675-BC31-4500BB220631}" srcOrd="0" destOrd="0" presId="urn:microsoft.com/office/officeart/2008/layout/HorizontalMultiLevelHierarchy"/>
    <dgm:cxn modelId="{0DE32C0B-E335-4A6F-844B-177CA5C9C0E4}" type="presParOf" srcId="{5BF147D6-6907-4675-BC31-4500BB220631}" destId="{5A1F3D43-DB94-4A78-97B2-AD8FD1C692E0}" srcOrd="0" destOrd="0" presId="urn:microsoft.com/office/officeart/2008/layout/HorizontalMultiLevelHierarchy"/>
    <dgm:cxn modelId="{B10D936E-65F8-4E21-9CA2-42C51E8501D8}" type="presParOf" srcId="{7D1CAEF6-D30F-4788-9C66-722863CE2617}" destId="{4334F707-F89A-417D-A5C7-77BE316A40A1}" srcOrd="1" destOrd="0" presId="urn:microsoft.com/office/officeart/2008/layout/HorizontalMultiLevelHierarchy"/>
    <dgm:cxn modelId="{BA0FB429-6AA5-489A-8961-A7E1EC409AE8}" type="presParOf" srcId="{4334F707-F89A-417D-A5C7-77BE316A40A1}" destId="{E7CC505E-B4D2-48F1-8B96-BE96AD0F9E1F}" srcOrd="0" destOrd="0" presId="urn:microsoft.com/office/officeart/2008/layout/HorizontalMultiLevelHierarchy"/>
    <dgm:cxn modelId="{CCA801F9-4678-4112-918B-833BAFF9A270}" type="presParOf" srcId="{4334F707-F89A-417D-A5C7-77BE316A40A1}" destId="{6704E3D2-93B2-4DFD-AEF0-0CFC05910303}" srcOrd="1" destOrd="0" presId="urn:microsoft.com/office/officeart/2008/layout/HorizontalMultiLevelHierarchy"/>
    <dgm:cxn modelId="{6D2F3E61-892E-4384-BD15-289D31FEA5FB}" type="presParOf" srcId="{7D1CAEF6-D30F-4788-9C66-722863CE2617}" destId="{EC4F9FFD-CDC2-4290-9D61-AB9543E026A3}" srcOrd="2" destOrd="0" presId="urn:microsoft.com/office/officeart/2008/layout/HorizontalMultiLevelHierarchy"/>
    <dgm:cxn modelId="{00439E4D-968F-4283-B4AF-82C359EE2A69}" type="presParOf" srcId="{EC4F9FFD-CDC2-4290-9D61-AB9543E026A3}" destId="{9F98DF3C-10A8-4673-A5D4-7CC2883441E9}" srcOrd="0" destOrd="0" presId="urn:microsoft.com/office/officeart/2008/layout/HorizontalMultiLevelHierarchy"/>
    <dgm:cxn modelId="{31252A1F-8373-4D86-9B15-937B8C6CA7F6}" type="presParOf" srcId="{7D1CAEF6-D30F-4788-9C66-722863CE2617}" destId="{66DB0CDE-65A7-4E1F-8FA1-EA6A18A8790D}" srcOrd="3" destOrd="0" presId="urn:microsoft.com/office/officeart/2008/layout/HorizontalMultiLevelHierarchy"/>
    <dgm:cxn modelId="{FAF04F96-D661-42AE-AE2B-0955A49DA69B}" type="presParOf" srcId="{66DB0CDE-65A7-4E1F-8FA1-EA6A18A8790D}" destId="{24DCA431-2F56-48C5-9B35-1192D0E7FC80}" srcOrd="0" destOrd="0" presId="urn:microsoft.com/office/officeart/2008/layout/HorizontalMultiLevelHierarchy"/>
    <dgm:cxn modelId="{ABD095DE-C6CE-4A1E-A438-37D44DF923A4}" type="presParOf" srcId="{66DB0CDE-65A7-4E1F-8FA1-EA6A18A8790D}" destId="{FB65DBD0-245C-4F71-A9F3-C8451B779B41}" srcOrd="1" destOrd="0" presId="urn:microsoft.com/office/officeart/2008/layout/HorizontalMultiLevelHierarchy"/>
    <dgm:cxn modelId="{9F718108-E17E-470A-9A43-228D3BD42950}" type="presParOf" srcId="{7D1CAEF6-D30F-4788-9C66-722863CE2617}" destId="{03F7E58B-B19F-4705-9E30-FD78974239C3}" srcOrd="4" destOrd="0" presId="urn:microsoft.com/office/officeart/2008/layout/HorizontalMultiLevelHierarchy"/>
    <dgm:cxn modelId="{8F4A1670-DF58-48E1-92D8-4B4B13D035CF}" type="presParOf" srcId="{03F7E58B-B19F-4705-9E30-FD78974239C3}" destId="{56101A67-C4B3-47C4-AF65-42721581CC5E}" srcOrd="0" destOrd="0" presId="urn:microsoft.com/office/officeart/2008/layout/HorizontalMultiLevelHierarchy"/>
    <dgm:cxn modelId="{4CEB9B8B-798D-4EE9-95E9-38167A42D8FA}" type="presParOf" srcId="{7D1CAEF6-D30F-4788-9C66-722863CE2617}" destId="{B838DED0-29EB-4C5E-9384-3D68BA42F7C0}" srcOrd="5" destOrd="0" presId="urn:microsoft.com/office/officeart/2008/layout/HorizontalMultiLevelHierarchy"/>
    <dgm:cxn modelId="{3D4B2305-0B44-4617-9833-62A69097A823}" type="presParOf" srcId="{B838DED0-29EB-4C5E-9384-3D68BA42F7C0}" destId="{156CE9DA-5D1D-4F09-955F-29E8FF56ED5B}" srcOrd="0" destOrd="0" presId="urn:microsoft.com/office/officeart/2008/layout/HorizontalMultiLevelHierarchy"/>
    <dgm:cxn modelId="{B63C1707-9E83-44A5-AC86-5ED10D98691F}" type="presParOf" srcId="{B838DED0-29EB-4C5E-9384-3D68BA42F7C0}" destId="{4465D5DF-E2C5-4079-A5EC-10FB47FFAAF7}" srcOrd="1" destOrd="0" presId="urn:microsoft.com/office/officeart/2008/layout/HorizontalMultiLevelHierarchy"/>
    <dgm:cxn modelId="{B851DB7E-BBF9-4A43-8FEA-BACBAC6B81C5}" type="presParOf" srcId="{7D1CAEF6-D30F-4788-9C66-722863CE2617}" destId="{69D6DD6B-2D93-4337-B3BA-32A45E718AEA}" srcOrd="6" destOrd="0" presId="urn:microsoft.com/office/officeart/2008/layout/HorizontalMultiLevelHierarchy"/>
    <dgm:cxn modelId="{59AA56C1-CAEC-4506-A0EE-557E7B4F5839}" type="presParOf" srcId="{69D6DD6B-2D93-4337-B3BA-32A45E718AEA}" destId="{2C046C4B-CE14-4488-A6E9-92944092F2AC}" srcOrd="0" destOrd="0" presId="urn:microsoft.com/office/officeart/2008/layout/HorizontalMultiLevelHierarchy"/>
    <dgm:cxn modelId="{56B0B4FE-0529-4F5D-BCC8-CF04FC3E038D}" type="presParOf" srcId="{7D1CAEF6-D30F-4788-9C66-722863CE2617}" destId="{A29CDA2D-DA3B-4F7F-8F93-D2BAD313086D}" srcOrd="7" destOrd="0" presId="urn:microsoft.com/office/officeart/2008/layout/HorizontalMultiLevelHierarchy"/>
    <dgm:cxn modelId="{7C35CBEA-6B3C-457B-BD75-BA18AEF9B0E7}" type="presParOf" srcId="{A29CDA2D-DA3B-4F7F-8F93-D2BAD313086D}" destId="{FEDE0B8C-A018-44BD-ADCA-A706AD447197}" srcOrd="0" destOrd="0" presId="urn:microsoft.com/office/officeart/2008/layout/HorizontalMultiLevelHierarchy"/>
    <dgm:cxn modelId="{468DE276-758D-4997-8320-266924251775}" type="presParOf" srcId="{A29CDA2D-DA3B-4F7F-8F93-D2BAD313086D}" destId="{6B1BA371-D524-451D-AEDE-6ABEBD0EB20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09F0E8-0F0E-4DF0-8ED7-3C784136DD6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DD619943-C86F-4ED1-B564-3AA71E482209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Kurangnya kecepatan lari</a:t>
          </a:r>
          <a:endParaRPr lang="id-ID" dirty="0">
            <a:latin typeface="Montserrat" panose="00000500000000000000" pitchFamily="2" charset="0"/>
          </a:endParaRPr>
        </a:p>
      </dgm:t>
    </dgm:pt>
    <dgm:pt modelId="{D3637954-5083-4BCF-8299-FA104B858AFD}" type="parTrans" cxnId="{8099C034-1365-4F47-9A28-787A58FFB257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0D41FBE2-DF78-45FA-B951-ACE89D9D9127}" type="sibTrans" cxnId="{8099C034-1365-4F47-9A28-787A58FFB257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F97A8E10-9951-43D9-8D98-572885CD64D4}">
      <dgm:prSet phldrT="[Text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Langkah tidak tetap jaraknya</a:t>
          </a:r>
          <a:endParaRPr lang="id-ID" dirty="0">
            <a:latin typeface="Montserrat" panose="00000500000000000000" pitchFamily="2" charset="0"/>
          </a:endParaRPr>
        </a:p>
      </dgm:t>
    </dgm:pt>
    <dgm:pt modelId="{A870EE4A-890B-4FC5-9939-C88C109CDAFC}" type="parTrans" cxnId="{5D1F4589-3129-4F2C-96CA-816CD6DDCDD0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57B59536-5C1D-4D7F-B4C1-6AF1A21500CD}" type="sibTrans" cxnId="{5D1F4589-3129-4F2C-96CA-816CD6DDCDD0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544ACFAC-96D4-4DC8-AA40-0EFD949CD789}">
      <dgm:prSet phldrT="[Text]"/>
      <dgm:spPr/>
      <dgm:t>
        <a:bodyPr/>
        <a:lstStyle/>
        <a:p>
          <a:r>
            <a:rPr lang="sv-SE" b="0" i="0" dirty="0" smtClean="0">
              <a:solidFill>
                <a:schemeClr val="tx1"/>
              </a:solidFill>
              <a:latin typeface="Montserrat" panose="00000500000000000000" pitchFamily="2" charset="0"/>
            </a:rPr>
            <a:t>Pada empat langkah terakhir, terlalu bernafsu</a:t>
          </a:r>
          <a:endParaRPr lang="id-ID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74A1FA95-0B40-47B4-AA7C-1EB5A90B67C6}" type="parTrans" cxnId="{4C6F5837-3CC5-483F-8AC9-E8EE54A702A1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EFF8CC52-1050-4653-90CF-ED02B9CFD63C}" type="sibTrans" cxnId="{4C6F5837-3CC5-483F-8AC9-E8EE54A702A1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7E58C9E1-CE62-4CAC-B8D1-B9D00185FBFE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Tolakan kurang keras</a:t>
          </a:r>
          <a:endParaRPr lang="id-ID" dirty="0">
            <a:latin typeface="Montserrat" panose="00000500000000000000" pitchFamily="2" charset="0"/>
          </a:endParaRPr>
        </a:p>
      </dgm:t>
    </dgm:pt>
    <dgm:pt modelId="{8F59C862-75EE-4055-9EB0-F673FF660292}" type="parTrans" cxnId="{862ED0E1-B61C-472B-9293-9E14FF8D1B48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17B4F458-4BB6-4B3C-905B-F22C85B889D3}" type="sibTrans" cxnId="{862ED0E1-B61C-472B-9293-9E14FF8D1B48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33D73117-A116-41B4-B9FF-5844527FFEE2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Sudut atau arah tolakan terlalu rendah atau tinggi</a:t>
          </a:r>
          <a:endParaRPr lang="id-ID" dirty="0">
            <a:latin typeface="Montserrat" panose="00000500000000000000" pitchFamily="2" charset="0"/>
          </a:endParaRPr>
        </a:p>
      </dgm:t>
    </dgm:pt>
    <dgm:pt modelId="{0F09A72E-E919-419E-866C-81A6BEA629CA}" type="parTrans" cxnId="{3FBACFBD-1B29-44DF-BCE9-A77495BF882F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1A5BA6C2-B97D-443B-B134-FEB6B98534DC}" type="sibTrans" cxnId="{3FBACFBD-1B29-44DF-BCE9-A77495BF882F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FE7376FC-30D4-4903-A9F2-F5E9C15C23FE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i-FI" b="0" i="0" dirty="0" smtClean="0">
              <a:latin typeface="Montserrat" panose="00000500000000000000" pitchFamily="2" charset="0"/>
            </a:rPr>
            <a:t>Kurang berani menjulurkan kaki ke depan</a:t>
          </a:r>
          <a:endParaRPr lang="id-ID" dirty="0">
            <a:latin typeface="Montserrat" panose="00000500000000000000" pitchFamily="2" charset="0"/>
          </a:endParaRPr>
        </a:p>
      </dgm:t>
    </dgm:pt>
    <dgm:pt modelId="{CF59EF0D-6295-4FB1-9B5D-3AD174378595}" type="parTrans" cxnId="{4325AE97-1261-4B36-9DD0-654B2B631AAA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9D3C7236-B9D8-4BA9-B8A8-CE9830A28609}" type="sibTrans" cxnId="{4325AE97-1261-4B36-9DD0-654B2B631AAA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2C536C28-A220-4882-9197-67F4A1CC351B}">
      <dgm:prSet phldrT="[Text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Selalu mendarat dengan bokong</a:t>
          </a:r>
          <a:endParaRPr lang="id-ID" dirty="0">
            <a:latin typeface="Montserrat" panose="00000500000000000000" pitchFamily="2" charset="0"/>
          </a:endParaRPr>
        </a:p>
      </dgm:t>
    </dgm:pt>
    <dgm:pt modelId="{F488BE5C-57F7-40B2-9A43-9F816F7BBEB8}" type="parTrans" cxnId="{D3EBC5EB-5617-471A-B5E1-B99BEF29BAAA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52BF8E38-B1FC-474F-BAE3-FA8A823D4C75}" type="sibTrans" cxnId="{D3EBC5EB-5617-471A-B5E1-B99BEF29BAAA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A883D7D6-62D4-4A3B-A058-7A9DB1B28B31}" type="pres">
      <dgm:prSet presAssocID="{C409F0E8-0F0E-4DF0-8ED7-3C784136DD6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D75DFBCB-8F75-4A5B-8E4F-AFF74638F154}" type="pres">
      <dgm:prSet presAssocID="{C409F0E8-0F0E-4DF0-8ED7-3C784136DD6B}" presName="Name1" presStyleCnt="0"/>
      <dgm:spPr/>
    </dgm:pt>
    <dgm:pt modelId="{A525A1C2-E7A6-4C47-A983-E53C95E2A279}" type="pres">
      <dgm:prSet presAssocID="{C409F0E8-0F0E-4DF0-8ED7-3C784136DD6B}" presName="cycle" presStyleCnt="0"/>
      <dgm:spPr/>
    </dgm:pt>
    <dgm:pt modelId="{CB8303B7-A7E2-4DB8-90FA-DDE7CFC5C61C}" type="pres">
      <dgm:prSet presAssocID="{C409F0E8-0F0E-4DF0-8ED7-3C784136DD6B}" presName="srcNode" presStyleLbl="node1" presStyleIdx="0" presStyleCnt="7"/>
      <dgm:spPr/>
    </dgm:pt>
    <dgm:pt modelId="{DA444389-7FA1-4A16-8D89-37497DA559DB}" type="pres">
      <dgm:prSet presAssocID="{C409F0E8-0F0E-4DF0-8ED7-3C784136DD6B}" presName="conn" presStyleLbl="parChTrans1D2" presStyleIdx="0" presStyleCnt="1"/>
      <dgm:spPr/>
      <dgm:t>
        <a:bodyPr/>
        <a:lstStyle/>
        <a:p>
          <a:endParaRPr lang="id-ID"/>
        </a:p>
      </dgm:t>
    </dgm:pt>
    <dgm:pt modelId="{14B87B4E-09AB-4B4D-841C-5AB7D00A7701}" type="pres">
      <dgm:prSet presAssocID="{C409F0E8-0F0E-4DF0-8ED7-3C784136DD6B}" presName="extraNode" presStyleLbl="node1" presStyleIdx="0" presStyleCnt="7"/>
      <dgm:spPr/>
    </dgm:pt>
    <dgm:pt modelId="{23B6B5F6-E3B4-4C01-B4DC-55C7A0C3707E}" type="pres">
      <dgm:prSet presAssocID="{C409F0E8-0F0E-4DF0-8ED7-3C784136DD6B}" presName="dstNode" presStyleLbl="node1" presStyleIdx="0" presStyleCnt="7"/>
      <dgm:spPr/>
    </dgm:pt>
    <dgm:pt modelId="{8F8370DE-8D09-4FC0-A063-5B8E8C906C5F}" type="pres">
      <dgm:prSet presAssocID="{DD619943-C86F-4ED1-B564-3AA71E482209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1A5C321-306C-4310-8C65-4D0918806E98}" type="pres">
      <dgm:prSet presAssocID="{DD619943-C86F-4ED1-B564-3AA71E482209}" presName="accent_1" presStyleCnt="0"/>
      <dgm:spPr/>
    </dgm:pt>
    <dgm:pt modelId="{F33A78F2-FB51-4628-B106-4C90A90A7F9D}" type="pres">
      <dgm:prSet presAssocID="{DD619943-C86F-4ED1-B564-3AA71E482209}" presName="accentRepeatNode" presStyleLbl="solidFgAcc1" presStyleIdx="0" presStyleCnt="7"/>
      <dgm:spPr/>
    </dgm:pt>
    <dgm:pt modelId="{987F054C-62AE-48BE-A57A-6BDF4918844C}" type="pres">
      <dgm:prSet presAssocID="{F97A8E10-9951-43D9-8D98-572885CD64D4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8B8520-E6D8-45D7-9C73-4DE6D37EFFC6}" type="pres">
      <dgm:prSet presAssocID="{F97A8E10-9951-43D9-8D98-572885CD64D4}" presName="accent_2" presStyleCnt="0"/>
      <dgm:spPr/>
    </dgm:pt>
    <dgm:pt modelId="{9B3F9A0E-C25C-4781-9218-FC8FDA69FE3A}" type="pres">
      <dgm:prSet presAssocID="{F97A8E10-9951-43D9-8D98-572885CD64D4}" presName="accentRepeatNode" presStyleLbl="solidFgAcc1" presStyleIdx="1" presStyleCnt="7"/>
      <dgm:spPr/>
    </dgm:pt>
    <dgm:pt modelId="{6C5EC72C-CCDE-4A79-9D04-53D8A05B8140}" type="pres">
      <dgm:prSet presAssocID="{544ACFAC-96D4-4DC8-AA40-0EFD949CD789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B6B41C0-6EE2-4DBE-B3A5-93A1A430A48C}" type="pres">
      <dgm:prSet presAssocID="{544ACFAC-96D4-4DC8-AA40-0EFD949CD789}" presName="accent_3" presStyleCnt="0"/>
      <dgm:spPr/>
    </dgm:pt>
    <dgm:pt modelId="{07578642-69DF-4F00-90F5-4ED55F2F9BC4}" type="pres">
      <dgm:prSet presAssocID="{544ACFAC-96D4-4DC8-AA40-0EFD949CD789}" presName="accentRepeatNode" presStyleLbl="solidFgAcc1" presStyleIdx="2" presStyleCnt="7"/>
      <dgm:spPr/>
    </dgm:pt>
    <dgm:pt modelId="{3AC1439E-1EE0-467C-B0BF-E06F8E4AFD9D}" type="pres">
      <dgm:prSet presAssocID="{7E58C9E1-CE62-4CAC-B8D1-B9D00185FBFE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711E00-A961-4E04-8C73-B42CCB1C3FAD}" type="pres">
      <dgm:prSet presAssocID="{7E58C9E1-CE62-4CAC-B8D1-B9D00185FBFE}" presName="accent_4" presStyleCnt="0"/>
      <dgm:spPr/>
    </dgm:pt>
    <dgm:pt modelId="{3A715B18-7A83-4171-B54F-94934BF6A7AC}" type="pres">
      <dgm:prSet presAssocID="{7E58C9E1-CE62-4CAC-B8D1-B9D00185FBFE}" presName="accentRepeatNode" presStyleLbl="solidFgAcc1" presStyleIdx="3" presStyleCnt="7"/>
      <dgm:spPr/>
    </dgm:pt>
    <dgm:pt modelId="{163D8987-AB42-4986-9CE9-58DFFE764227}" type="pres">
      <dgm:prSet presAssocID="{33D73117-A116-41B4-B9FF-5844527FFEE2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9033E46-2830-4FEE-B7EE-8778C21929AF}" type="pres">
      <dgm:prSet presAssocID="{33D73117-A116-41B4-B9FF-5844527FFEE2}" presName="accent_5" presStyleCnt="0"/>
      <dgm:spPr/>
    </dgm:pt>
    <dgm:pt modelId="{F442BDA2-346E-404E-96DC-6B76E0E89CEE}" type="pres">
      <dgm:prSet presAssocID="{33D73117-A116-41B4-B9FF-5844527FFEE2}" presName="accentRepeatNode" presStyleLbl="solidFgAcc1" presStyleIdx="4" presStyleCnt="7"/>
      <dgm:spPr/>
    </dgm:pt>
    <dgm:pt modelId="{3893A3AE-3AFD-4001-BC56-777BDDD0F3FA}" type="pres">
      <dgm:prSet presAssocID="{FE7376FC-30D4-4903-A9F2-F5E9C15C23FE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130642-E96A-417C-846E-8C38505D330B}" type="pres">
      <dgm:prSet presAssocID="{FE7376FC-30D4-4903-A9F2-F5E9C15C23FE}" presName="accent_6" presStyleCnt="0"/>
      <dgm:spPr/>
    </dgm:pt>
    <dgm:pt modelId="{70B5BB17-EA7C-48C4-93E4-5E5AA3A20CE0}" type="pres">
      <dgm:prSet presAssocID="{FE7376FC-30D4-4903-A9F2-F5E9C15C23FE}" presName="accentRepeatNode" presStyleLbl="solidFgAcc1" presStyleIdx="5" presStyleCnt="7"/>
      <dgm:spPr/>
    </dgm:pt>
    <dgm:pt modelId="{D676A454-762F-4E53-919A-ADAAD0210479}" type="pres">
      <dgm:prSet presAssocID="{2C536C28-A220-4882-9197-67F4A1CC351B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CED3A76-0DA1-4E38-AC3F-A674B590DD37}" type="pres">
      <dgm:prSet presAssocID="{2C536C28-A220-4882-9197-67F4A1CC351B}" presName="accent_7" presStyleCnt="0"/>
      <dgm:spPr/>
    </dgm:pt>
    <dgm:pt modelId="{4B3CC96C-DFE0-40F1-A0C0-F950BB61CAEA}" type="pres">
      <dgm:prSet presAssocID="{2C536C28-A220-4882-9197-67F4A1CC351B}" presName="accentRepeatNode" presStyleLbl="solidFgAcc1" presStyleIdx="6" presStyleCnt="7"/>
      <dgm:spPr/>
    </dgm:pt>
  </dgm:ptLst>
  <dgm:cxnLst>
    <dgm:cxn modelId="{99106FBD-A9EF-46A5-97E9-CF35BFAFC0CB}" type="presOf" srcId="{F97A8E10-9951-43D9-8D98-572885CD64D4}" destId="{987F054C-62AE-48BE-A57A-6BDF4918844C}" srcOrd="0" destOrd="0" presId="urn:microsoft.com/office/officeart/2008/layout/VerticalCurvedList"/>
    <dgm:cxn modelId="{AA6052DF-A46F-40F6-9F06-B95FCA378B4F}" type="presOf" srcId="{544ACFAC-96D4-4DC8-AA40-0EFD949CD789}" destId="{6C5EC72C-CCDE-4A79-9D04-53D8A05B8140}" srcOrd="0" destOrd="0" presId="urn:microsoft.com/office/officeart/2008/layout/VerticalCurvedList"/>
    <dgm:cxn modelId="{8099C034-1365-4F47-9A28-787A58FFB257}" srcId="{C409F0E8-0F0E-4DF0-8ED7-3C784136DD6B}" destId="{DD619943-C86F-4ED1-B564-3AA71E482209}" srcOrd="0" destOrd="0" parTransId="{D3637954-5083-4BCF-8299-FA104B858AFD}" sibTransId="{0D41FBE2-DF78-45FA-B951-ACE89D9D9127}"/>
    <dgm:cxn modelId="{AEEEAC60-3B58-4579-A99B-A3849F00F4B9}" type="presOf" srcId="{DD619943-C86F-4ED1-B564-3AA71E482209}" destId="{8F8370DE-8D09-4FC0-A063-5B8E8C906C5F}" srcOrd="0" destOrd="0" presId="urn:microsoft.com/office/officeart/2008/layout/VerticalCurvedList"/>
    <dgm:cxn modelId="{862ED0E1-B61C-472B-9293-9E14FF8D1B48}" srcId="{C409F0E8-0F0E-4DF0-8ED7-3C784136DD6B}" destId="{7E58C9E1-CE62-4CAC-B8D1-B9D00185FBFE}" srcOrd="3" destOrd="0" parTransId="{8F59C862-75EE-4055-9EB0-F673FF660292}" sibTransId="{17B4F458-4BB6-4B3C-905B-F22C85B889D3}"/>
    <dgm:cxn modelId="{B5DE0003-2758-4552-AC7B-0D1785D68140}" type="presOf" srcId="{C409F0E8-0F0E-4DF0-8ED7-3C784136DD6B}" destId="{A883D7D6-62D4-4A3B-A058-7A9DB1B28B31}" srcOrd="0" destOrd="0" presId="urn:microsoft.com/office/officeart/2008/layout/VerticalCurvedList"/>
    <dgm:cxn modelId="{5D1F4589-3129-4F2C-96CA-816CD6DDCDD0}" srcId="{C409F0E8-0F0E-4DF0-8ED7-3C784136DD6B}" destId="{F97A8E10-9951-43D9-8D98-572885CD64D4}" srcOrd="1" destOrd="0" parTransId="{A870EE4A-890B-4FC5-9939-C88C109CDAFC}" sibTransId="{57B59536-5C1D-4D7F-B4C1-6AF1A21500CD}"/>
    <dgm:cxn modelId="{794A6BA3-ADAA-4AE9-B3AE-926C0374376E}" type="presOf" srcId="{7E58C9E1-CE62-4CAC-B8D1-B9D00185FBFE}" destId="{3AC1439E-1EE0-467C-B0BF-E06F8E4AFD9D}" srcOrd="0" destOrd="0" presId="urn:microsoft.com/office/officeart/2008/layout/VerticalCurvedList"/>
    <dgm:cxn modelId="{7A24A0FB-1A19-4ACA-BCBA-099F5DA5F26B}" type="presOf" srcId="{FE7376FC-30D4-4903-A9F2-F5E9C15C23FE}" destId="{3893A3AE-3AFD-4001-BC56-777BDDD0F3FA}" srcOrd="0" destOrd="0" presId="urn:microsoft.com/office/officeart/2008/layout/VerticalCurvedList"/>
    <dgm:cxn modelId="{5FFA31B1-F2AD-407D-803C-D12682E54C79}" type="presOf" srcId="{33D73117-A116-41B4-B9FF-5844527FFEE2}" destId="{163D8987-AB42-4986-9CE9-58DFFE764227}" srcOrd="0" destOrd="0" presId="urn:microsoft.com/office/officeart/2008/layout/VerticalCurvedList"/>
    <dgm:cxn modelId="{4C6F5837-3CC5-483F-8AC9-E8EE54A702A1}" srcId="{C409F0E8-0F0E-4DF0-8ED7-3C784136DD6B}" destId="{544ACFAC-96D4-4DC8-AA40-0EFD949CD789}" srcOrd="2" destOrd="0" parTransId="{74A1FA95-0B40-47B4-AA7C-1EB5A90B67C6}" sibTransId="{EFF8CC52-1050-4653-90CF-ED02B9CFD63C}"/>
    <dgm:cxn modelId="{6B2A2BB7-8269-4FFD-9C7C-C67B90AE116B}" type="presOf" srcId="{0D41FBE2-DF78-45FA-B951-ACE89D9D9127}" destId="{DA444389-7FA1-4A16-8D89-37497DA559DB}" srcOrd="0" destOrd="0" presId="urn:microsoft.com/office/officeart/2008/layout/VerticalCurvedList"/>
    <dgm:cxn modelId="{D3EBC5EB-5617-471A-B5E1-B99BEF29BAAA}" srcId="{C409F0E8-0F0E-4DF0-8ED7-3C784136DD6B}" destId="{2C536C28-A220-4882-9197-67F4A1CC351B}" srcOrd="6" destOrd="0" parTransId="{F488BE5C-57F7-40B2-9A43-9F816F7BBEB8}" sibTransId="{52BF8E38-B1FC-474F-BAE3-FA8A823D4C75}"/>
    <dgm:cxn modelId="{854543A5-2594-44D3-910B-7E3446F615DA}" type="presOf" srcId="{2C536C28-A220-4882-9197-67F4A1CC351B}" destId="{D676A454-762F-4E53-919A-ADAAD0210479}" srcOrd="0" destOrd="0" presId="urn:microsoft.com/office/officeart/2008/layout/VerticalCurvedList"/>
    <dgm:cxn modelId="{3FBACFBD-1B29-44DF-BCE9-A77495BF882F}" srcId="{C409F0E8-0F0E-4DF0-8ED7-3C784136DD6B}" destId="{33D73117-A116-41B4-B9FF-5844527FFEE2}" srcOrd="4" destOrd="0" parTransId="{0F09A72E-E919-419E-866C-81A6BEA629CA}" sibTransId="{1A5BA6C2-B97D-443B-B134-FEB6B98534DC}"/>
    <dgm:cxn modelId="{4325AE97-1261-4B36-9DD0-654B2B631AAA}" srcId="{C409F0E8-0F0E-4DF0-8ED7-3C784136DD6B}" destId="{FE7376FC-30D4-4903-A9F2-F5E9C15C23FE}" srcOrd="5" destOrd="0" parTransId="{CF59EF0D-6295-4FB1-9B5D-3AD174378595}" sibTransId="{9D3C7236-B9D8-4BA9-B8A8-CE9830A28609}"/>
    <dgm:cxn modelId="{00589FC9-95B2-4681-A379-4A5BC233FA8A}" type="presParOf" srcId="{A883D7D6-62D4-4A3B-A058-7A9DB1B28B31}" destId="{D75DFBCB-8F75-4A5B-8E4F-AFF74638F154}" srcOrd="0" destOrd="0" presId="urn:microsoft.com/office/officeart/2008/layout/VerticalCurvedList"/>
    <dgm:cxn modelId="{EADA614E-6A8C-4C7E-B02E-FF57E1A8EDB3}" type="presParOf" srcId="{D75DFBCB-8F75-4A5B-8E4F-AFF74638F154}" destId="{A525A1C2-E7A6-4C47-A983-E53C95E2A279}" srcOrd="0" destOrd="0" presId="urn:microsoft.com/office/officeart/2008/layout/VerticalCurvedList"/>
    <dgm:cxn modelId="{E74682B4-BDED-45EF-B1A1-AE5CE27BE29F}" type="presParOf" srcId="{A525A1C2-E7A6-4C47-A983-E53C95E2A279}" destId="{CB8303B7-A7E2-4DB8-90FA-DDE7CFC5C61C}" srcOrd="0" destOrd="0" presId="urn:microsoft.com/office/officeart/2008/layout/VerticalCurvedList"/>
    <dgm:cxn modelId="{8653C5A9-36DA-4FB9-95E7-71CE7EE776DE}" type="presParOf" srcId="{A525A1C2-E7A6-4C47-A983-E53C95E2A279}" destId="{DA444389-7FA1-4A16-8D89-37497DA559DB}" srcOrd="1" destOrd="0" presId="urn:microsoft.com/office/officeart/2008/layout/VerticalCurvedList"/>
    <dgm:cxn modelId="{DB1E9714-F142-436D-8EB7-EC63990683CF}" type="presParOf" srcId="{A525A1C2-E7A6-4C47-A983-E53C95E2A279}" destId="{14B87B4E-09AB-4B4D-841C-5AB7D00A7701}" srcOrd="2" destOrd="0" presId="urn:microsoft.com/office/officeart/2008/layout/VerticalCurvedList"/>
    <dgm:cxn modelId="{4BA36F43-5741-452C-9424-7257093DB0ED}" type="presParOf" srcId="{A525A1C2-E7A6-4C47-A983-E53C95E2A279}" destId="{23B6B5F6-E3B4-4C01-B4DC-55C7A0C3707E}" srcOrd="3" destOrd="0" presId="urn:microsoft.com/office/officeart/2008/layout/VerticalCurvedList"/>
    <dgm:cxn modelId="{C5C8EAD5-3F97-49C1-BD4E-D3370B2A9002}" type="presParOf" srcId="{D75DFBCB-8F75-4A5B-8E4F-AFF74638F154}" destId="{8F8370DE-8D09-4FC0-A063-5B8E8C906C5F}" srcOrd="1" destOrd="0" presId="urn:microsoft.com/office/officeart/2008/layout/VerticalCurvedList"/>
    <dgm:cxn modelId="{A13918A6-0342-4DD8-9460-48FA97EEA0EE}" type="presParOf" srcId="{D75DFBCB-8F75-4A5B-8E4F-AFF74638F154}" destId="{F1A5C321-306C-4310-8C65-4D0918806E98}" srcOrd="2" destOrd="0" presId="urn:microsoft.com/office/officeart/2008/layout/VerticalCurvedList"/>
    <dgm:cxn modelId="{B7EF9853-46D3-4901-8333-F3EB70781911}" type="presParOf" srcId="{F1A5C321-306C-4310-8C65-4D0918806E98}" destId="{F33A78F2-FB51-4628-B106-4C90A90A7F9D}" srcOrd="0" destOrd="0" presId="urn:microsoft.com/office/officeart/2008/layout/VerticalCurvedList"/>
    <dgm:cxn modelId="{BC4FE95A-C7AB-44F2-B2D2-346F7565B28F}" type="presParOf" srcId="{D75DFBCB-8F75-4A5B-8E4F-AFF74638F154}" destId="{987F054C-62AE-48BE-A57A-6BDF4918844C}" srcOrd="3" destOrd="0" presId="urn:microsoft.com/office/officeart/2008/layout/VerticalCurvedList"/>
    <dgm:cxn modelId="{C0A3BC26-C45E-4656-9465-F68F617FE7E0}" type="presParOf" srcId="{D75DFBCB-8F75-4A5B-8E4F-AFF74638F154}" destId="{858B8520-E6D8-45D7-9C73-4DE6D37EFFC6}" srcOrd="4" destOrd="0" presId="urn:microsoft.com/office/officeart/2008/layout/VerticalCurvedList"/>
    <dgm:cxn modelId="{2C7890FD-D5EE-47AB-9994-B1D7232C9829}" type="presParOf" srcId="{858B8520-E6D8-45D7-9C73-4DE6D37EFFC6}" destId="{9B3F9A0E-C25C-4781-9218-FC8FDA69FE3A}" srcOrd="0" destOrd="0" presId="urn:microsoft.com/office/officeart/2008/layout/VerticalCurvedList"/>
    <dgm:cxn modelId="{42C08E98-7952-4022-A78D-C96A2D087EA2}" type="presParOf" srcId="{D75DFBCB-8F75-4A5B-8E4F-AFF74638F154}" destId="{6C5EC72C-CCDE-4A79-9D04-53D8A05B8140}" srcOrd="5" destOrd="0" presId="urn:microsoft.com/office/officeart/2008/layout/VerticalCurvedList"/>
    <dgm:cxn modelId="{A0A42114-B54A-49B2-A5EB-B58A5D15CD13}" type="presParOf" srcId="{D75DFBCB-8F75-4A5B-8E4F-AFF74638F154}" destId="{CB6B41C0-6EE2-4DBE-B3A5-93A1A430A48C}" srcOrd="6" destOrd="0" presId="urn:microsoft.com/office/officeart/2008/layout/VerticalCurvedList"/>
    <dgm:cxn modelId="{4974DBCD-431F-4375-B9C5-C14E62E719BF}" type="presParOf" srcId="{CB6B41C0-6EE2-4DBE-B3A5-93A1A430A48C}" destId="{07578642-69DF-4F00-90F5-4ED55F2F9BC4}" srcOrd="0" destOrd="0" presId="urn:microsoft.com/office/officeart/2008/layout/VerticalCurvedList"/>
    <dgm:cxn modelId="{19CBD197-05CD-44A2-89FD-DE3AA82DF8D9}" type="presParOf" srcId="{D75DFBCB-8F75-4A5B-8E4F-AFF74638F154}" destId="{3AC1439E-1EE0-467C-B0BF-E06F8E4AFD9D}" srcOrd="7" destOrd="0" presId="urn:microsoft.com/office/officeart/2008/layout/VerticalCurvedList"/>
    <dgm:cxn modelId="{41E77B26-F754-4B17-9E0C-133C8B5C676B}" type="presParOf" srcId="{D75DFBCB-8F75-4A5B-8E4F-AFF74638F154}" destId="{4D711E00-A961-4E04-8C73-B42CCB1C3FAD}" srcOrd="8" destOrd="0" presId="urn:microsoft.com/office/officeart/2008/layout/VerticalCurvedList"/>
    <dgm:cxn modelId="{8AD037E1-69AE-448A-82B9-B5B5101AFA83}" type="presParOf" srcId="{4D711E00-A961-4E04-8C73-B42CCB1C3FAD}" destId="{3A715B18-7A83-4171-B54F-94934BF6A7AC}" srcOrd="0" destOrd="0" presId="urn:microsoft.com/office/officeart/2008/layout/VerticalCurvedList"/>
    <dgm:cxn modelId="{AECC1DB7-3898-41D6-A395-AD487BD6792D}" type="presParOf" srcId="{D75DFBCB-8F75-4A5B-8E4F-AFF74638F154}" destId="{163D8987-AB42-4986-9CE9-58DFFE764227}" srcOrd="9" destOrd="0" presId="urn:microsoft.com/office/officeart/2008/layout/VerticalCurvedList"/>
    <dgm:cxn modelId="{8ED66AFF-424B-4C52-8051-2C98C5293852}" type="presParOf" srcId="{D75DFBCB-8F75-4A5B-8E4F-AFF74638F154}" destId="{39033E46-2830-4FEE-B7EE-8778C21929AF}" srcOrd="10" destOrd="0" presId="urn:microsoft.com/office/officeart/2008/layout/VerticalCurvedList"/>
    <dgm:cxn modelId="{E08FFE3D-8DE6-4DDC-9FC5-220952ADAA0F}" type="presParOf" srcId="{39033E46-2830-4FEE-B7EE-8778C21929AF}" destId="{F442BDA2-346E-404E-96DC-6B76E0E89CEE}" srcOrd="0" destOrd="0" presId="urn:microsoft.com/office/officeart/2008/layout/VerticalCurvedList"/>
    <dgm:cxn modelId="{C0FD2835-86BF-4ABD-A9B0-937FED59A69A}" type="presParOf" srcId="{D75DFBCB-8F75-4A5B-8E4F-AFF74638F154}" destId="{3893A3AE-3AFD-4001-BC56-777BDDD0F3FA}" srcOrd="11" destOrd="0" presId="urn:microsoft.com/office/officeart/2008/layout/VerticalCurvedList"/>
    <dgm:cxn modelId="{D2282618-7158-4B22-83F1-04FA8B5943BB}" type="presParOf" srcId="{D75DFBCB-8F75-4A5B-8E4F-AFF74638F154}" destId="{91130642-E96A-417C-846E-8C38505D330B}" srcOrd="12" destOrd="0" presId="urn:microsoft.com/office/officeart/2008/layout/VerticalCurvedList"/>
    <dgm:cxn modelId="{B05CFC45-5551-4C9A-9D36-57572C10AB23}" type="presParOf" srcId="{91130642-E96A-417C-846E-8C38505D330B}" destId="{70B5BB17-EA7C-48C4-93E4-5E5AA3A20CE0}" srcOrd="0" destOrd="0" presId="urn:microsoft.com/office/officeart/2008/layout/VerticalCurvedList"/>
    <dgm:cxn modelId="{836DBB31-4E68-4E7B-90AC-C414FB4B3FE1}" type="presParOf" srcId="{D75DFBCB-8F75-4A5B-8E4F-AFF74638F154}" destId="{D676A454-762F-4E53-919A-ADAAD0210479}" srcOrd="13" destOrd="0" presId="urn:microsoft.com/office/officeart/2008/layout/VerticalCurvedList"/>
    <dgm:cxn modelId="{2D33AEAA-5BCE-4A0F-9CEE-F84845B5974E}" type="presParOf" srcId="{D75DFBCB-8F75-4A5B-8E4F-AFF74638F154}" destId="{6CED3A76-0DA1-4E38-AC3F-A674B590DD37}" srcOrd="14" destOrd="0" presId="urn:microsoft.com/office/officeart/2008/layout/VerticalCurvedList"/>
    <dgm:cxn modelId="{E49F5DF2-7C3F-4D2E-B26E-06F24FFF6F99}" type="presParOf" srcId="{6CED3A76-0DA1-4E38-AC3F-A674B590DD37}" destId="{4B3CC96C-DFE0-40F1-A0C0-F950BB61CAE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A063-7F70-4916-8820-9598BA157595}">
      <dsp:nvSpPr>
        <dsp:cNvPr id="0" name=""/>
        <dsp:cNvSpPr/>
      </dsp:nvSpPr>
      <dsp:spPr>
        <a:xfrm>
          <a:off x="-7067157" y="-1080342"/>
          <a:ext cx="8410349" cy="8410349"/>
        </a:xfrm>
        <a:prstGeom prst="blockArc">
          <a:avLst>
            <a:gd name="adj1" fmla="val 18900000"/>
            <a:gd name="adj2" fmla="val 2700000"/>
            <a:gd name="adj3" fmla="val 25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E8DF-DB73-4B0D-BB4A-28EF6C70A670}">
      <dsp:nvSpPr>
        <dsp:cNvPr id="0" name=""/>
        <dsp:cNvSpPr/>
      </dsp:nvSpPr>
      <dsp:spPr>
        <a:xfrm>
          <a:off x="586506" y="390479"/>
          <a:ext cx="10365275" cy="78145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Kehilangan hubungan/kontak dengan tanah (terlepas dari permukaan tanah pada saat melayang)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86506" y="390479"/>
        <a:ext cx="10365275" cy="781458"/>
      </dsp:txXfrm>
    </dsp:sp>
    <dsp:sp modelId="{1BE703B6-6867-4864-B82D-E51DA93A02C3}">
      <dsp:nvSpPr>
        <dsp:cNvPr id="0" name=""/>
        <dsp:cNvSpPr/>
      </dsp:nvSpPr>
      <dsp:spPr>
        <a:xfrm>
          <a:off x="98095" y="292796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D62FC-FDE0-4801-876C-19529534432A}">
      <dsp:nvSpPr>
        <dsp:cNvPr id="0" name=""/>
        <dsp:cNvSpPr/>
      </dsp:nvSpPr>
      <dsp:spPr>
        <a:xfrm>
          <a:off x="1146476" y="1562291"/>
          <a:ext cx="9805305" cy="781458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Kecondongan badan terlalu ke depan atau tertinggal di belakang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146476" y="1562291"/>
        <a:ext cx="9805305" cy="781458"/>
      </dsp:txXfrm>
    </dsp:sp>
    <dsp:sp modelId="{F6307796-48A9-4F75-8CEC-E37E08D1DA49}">
      <dsp:nvSpPr>
        <dsp:cNvPr id="0" name=""/>
        <dsp:cNvSpPr/>
      </dsp:nvSpPr>
      <dsp:spPr>
        <a:xfrm>
          <a:off x="658065" y="1464608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D382-38AA-4341-BD99-43E4F227884D}">
      <dsp:nvSpPr>
        <dsp:cNvPr id="0" name=""/>
        <dsp:cNvSpPr/>
      </dsp:nvSpPr>
      <dsp:spPr>
        <a:xfrm>
          <a:off x="1318342" y="2734103"/>
          <a:ext cx="9633439" cy="78145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Menarik atau menurunkan titik pusat gravitasi badan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318342" y="2734103"/>
        <a:ext cx="9633439" cy="781458"/>
      </dsp:txXfrm>
    </dsp:sp>
    <dsp:sp modelId="{72DAA385-129E-4722-A40F-94968BD73624}">
      <dsp:nvSpPr>
        <dsp:cNvPr id="0" name=""/>
        <dsp:cNvSpPr/>
      </dsp:nvSpPr>
      <dsp:spPr>
        <a:xfrm>
          <a:off x="829931" y="2636421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ABE0-2620-4D0B-92C2-038DD9BD9971}">
      <dsp:nvSpPr>
        <dsp:cNvPr id="0" name=""/>
        <dsp:cNvSpPr/>
      </dsp:nvSpPr>
      <dsp:spPr>
        <a:xfrm>
          <a:off x="1146476" y="3905915"/>
          <a:ext cx="9805305" cy="78145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Mendorong titik gravitasi menurut jalur yang zig-zag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146476" y="3905915"/>
        <a:ext cx="9805305" cy="781458"/>
      </dsp:txXfrm>
    </dsp:sp>
    <dsp:sp modelId="{34268B00-EE34-47C9-93AC-DFC6746CAFE7}">
      <dsp:nvSpPr>
        <dsp:cNvPr id="0" name=""/>
        <dsp:cNvSpPr/>
      </dsp:nvSpPr>
      <dsp:spPr>
        <a:xfrm>
          <a:off x="658065" y="3808233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7BAF89-645C-42FE-BFF0-D91CFA97E289}">
      <dsp:nvSpPr>
        <dsp:cNvPr id="0" name=""/>
        <dsp:cNvSpPr/>
      </dsp:nvSpPr>
      <dsp:spPr>
        <a:xfrm>
          <a:off x="586506" y="5077727"/>
          <a:ext cx="10365275" cy="78145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Langkah terlalu pendek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86506" y="5077727"/>
        <a:ext cx="10365275" cy="781458"/>
      </dsp:txXfrm>
    </dsp:sp>
    <dsp:sp modelId="{93140612-B58D-41AD-B45F-6DB0344E8907}">
      <dsp:nvSpPr>
        <dsp:cNvPr id="0" name=""/>
        <dsp:cNvSpPr/>
      </dsp:nvSpPr>
      <dsp:spPr>
        <a:xfrm>
          <a:off x="98095" y="4980045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85056D-2232-4D97-9729-7CF6A4AF5151}">
      <dsp:nvSpPr>
        <dsp:cNvPr id="0" name=""/>
        <dsp:cNvSpPr/>
      </dsp:nvSpPr>
      <dsp:spPr>
        <a:xfrm>
          <a:off x="-6433585" y="-984770"/>
          <a:ext cx="7663552" cy="7663552"/>
        </a:xfrm>
        <a:prstGeom prst="blockArc">
          <a:avLst>
            <a:gd name="adj1" fmla="val 18900000"/>
            <a:gd name="adj2" fmla="val 2700000"/>
            <a:gd name="adj3" fmla="val 282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1A8D61-3B3B-4038-ABAE-A9934E500E8B}">
      <dsp:nvSpPr>
        <dsp:cNvPr id="0" name=""/>
        <dsp:cNvSpPr/>
      </dsp:nvSpPr>
      <dsp:spPr>
        <a:xfrm>
          <a:off x="399434" y="258849"/>
          <a:ext cx="9972179" cy="51747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000" b="0" i="0" kern="1200" dirty="0" smtClean="0">
              <a:latin typeface="Montserrat" panose="00000500000000000000" pitchFamily="2" charset="0"/>
            </a:rPr>
            <a:t>Sikap/posisi awal yang tidak seimbang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399434" y="258849"/>
        <a:ext cx="9972179" cy="517471"/>
      </dsp:txXfrm>
    </dsp:sp>
    <dsp:sp modelId="{083662C7-CFFB-45B6-9DFA-1752D3C53EA7}">
      <dsp:nvSpPr>
        <dsp:cNvPr id="0" name=""/>
        <dsp:cNvSpPr/>
      </dsp:nvSpPr>
      <dsp:spPr>
        <a:xfrm>
          <a:off x="76015" y="194165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E8A30C-F59A-4A7D-BE73-6F6E30B98638}">
      <dsp:nvSpPr>
        <dsp:cNvPr id="0" name=""/>
        <dsp:cNvSpPr/>
      </dsp:nvSpPr>
      <dsp:spPr>
        <a:xfrm>
          <a:off x="868052" y="1035513"/>
          <a:ext cx="9503562" cy="5174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Gerakan menolak peluru dilakukan dengan lompatan dengan kaki kanan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868052" y="1035513"/>
        <a:ext cx="9503562" cy="517471"/>
      </dsp:txXfrm>
    </dsp:sp>
    <dsp:sp modelId="{D7ABD41C-C5DC-43A0-8EC2-8DFA5BE20FF7}">
      <dsp:nvSpPr>
        <dsp:cNvPr id="0" name=""/>
        <dsp:cNvSpPr/>
      </dsp:nvSpPr>
      <dsp:spPr>
        <a:xfrm>
          <a:off x="544632" y="970829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715846-4F60-4095-B419-1CE714C2DFCC}">
      <dsp:nvSpPr>
        <dsp:cNvPr id="0" name=""/>
        <dsp:cNvSpPr/>
      </dsp:nvSpPr>
      <dsp:spPr>
        <a:xfrm>
          <a:off x="1124852" y="1811606"/>
          <a:ext cx="9246762" cy="5174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Mengangkat tubuh terlalu tinggi dalam gerakan meluncur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24852" y="1811606"/>
        <a:ext cx="9246762" cy="517471"/>
      </dsp:txXfrm>
    </dsp:sp>
    <dsp:sp modelId="{ED2AA675-A99A-46CB-BB00-82C834D31494}">
      <dsp:nvSpPr>
        <dsp:cNvPr id="0" name=""/>
        <dsp:cNvSpPr/>
      </dsp:nvSpPr>
      <dsp:spPr>
        <a:xfrm>
          <a:off x="801432" y="1746922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E69FF2-6FA8-408A-A3D0-C8C90C6A30E8}">
      <dsp:nvSpPr>
        <dsp:cNvPr id="0" name=""/>
        <dsp:cNvSpPr/>
      </dsp:nvSpPr>
      <dsp:spPr>
        <a:xfrm>
          <a:off x="1206845" y="2588270"/>
          <a:ext cx="9164769" cy="51747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Montserrat" panose="00000500000000000000" pitchFamily="2" charset="0"/>
            </a:rPr>
            <a:t>Tidak menarik kaki kanan cukup jauh ke bawah badan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1206845" y="2588270"/>
        <a:ext cx="9164769" cy="517471"/>
      </dsp:txXfrm>
    </dsp:sp>
    <dsp:sp modelId="{76E61D26-4A33-4FDB-91C0-941894703B18}">
      <dsp:nvSpPr>
        <dsp:cNvPr id="0" name=""/>
        <dsp:cNvSpPr/>
      </dsp:nvSpPr>
      <dsp:spPr>
        <a:xfrm>
          <a:off x="883425" y="2523586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1E50BC-6857-41DB-BE73-0F2BB2750799}">
      <dsp:nvSpPr>
        <dsp:cNvPr id="0" name=""/>
        <dsp:cNvSpPr/>
      </dsp:nvSpPr>
      <dsp:spPr>
        <a:xfrm>
          <a:off x="1124852" y="3364933"/>
          <a:ext cx="9246762" cy="51747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Mendarat dengan kaki kanan menghadap ke belakang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24852" y="3364933"/>
        <a:ext cx="9246762" cy="517471"/>
      </dsp:txXfrm>
    </dsp:sp>
    <dsp:sp modelId="{615B8780-7340-46A2-AB9F-191DD17F7A24}">
      <dsp:nvSpPr>
        <dsp:cNvPr id="0" name=""/>
        <dsp:cNvSpPr/>
      </dsp:nvSpPr>
      <dsp:spPr>
        <a:xfrm>
          <a:off x="801432" y="3300249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FABE09-596D-4292-90D9-4EC1FD165C54}">
      <dsp:nvSpPr>
        <dsp:cNvPr id="0" name=""/>
        <dsp:cNvSpPr/>
      </dsp:nvSpPr>
      <dsp:spPr>
        <a:xfrm>
          <a:off x="868052" y="4141027"/>
          <a:ext cx="9503562" cy="51747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Gerakan kaki kiri terlalu ke arah samping kiri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868052" y="4141027"/>
        <a:ext cx="9503562" cy="517471"/>
      </dsp:txXfrm>
    </dsp:sp>
    <dsp:sp modelId="{4B036813-0CFD-4678-BBE7-30CBF3942CEC}">
      <dsp:nvSpPr>
        <dsp:cNvPr id="0" name=""/>
        <dsp:cNvSpPr/>
      </dsp:nvSpPr>
      <dsp:spPr>
        <a:xfrm>
          <a:off x="544632" y="4076343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9E25C3-BF82-4FFF-BF63-CAF1F40AFF3B}">
      <dsp:nvSpPr>
        <dsp:cNvPr id="0" name=""/>
        <dsp:cNvSpPr/>
      </dsp:nvSpPr>
      <dsp:spPr>
        <a:xfrm>
          <a:off x="399434" y="4917690"/>
          <a:ext cx="9972179" cy="51747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074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Terlalu cepat menegakkan badan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399434" y="4917690"/>
        <a:ext cx="9972179" cy="517471"/>
      </dsp:txXfrm>
    </dsp:sp>
    <dsp:sp modelId="{ABA4728C-C01A-4AE8-BAA4-A644624CE549}">
      <dsp:nvSpPr>
        <dsp:cNvPr id="0" name=""/>
        <dsp:cNvSpPr/>
      </dsp:nvSpPr>
      <dsp:spPr>
        <a:xfrm>
          <a:off x="76015" y="4853006"/>
          <a:ext cx="646839" cy="6468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85056D-2232-4D97-9729-7CF6A4AF5151}">
      <dsp:nvSpPr>
        <dsp:cNvPr id="0" name=""/>
        <dsp:cNvSpPr/>
      </dsp:nvSpPr>
      <dsp:spPr>
        <a:xfrm>
          <a:off x="-6651204" y="-1017925"/>
          <a:ext cx="7922626" cy="7922626"/>
        </a:xfrm>
        <a:prstGeom prst="blockArc">
          <a:avLst>
            <a:gd name="adj1" fmla="val 18900000"/>
            <a:gd name="adj2" fmla="val 2700000"/>
            <a:gd name="adj3" fmla="val 273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1A8D61-3B3B-4038-ABAE-A9934E500E8B}">
      <dsp:nvSpPr>
        <dsp:cNvPr id="0" name=""/>
        <dsp:cNvSpPr/>
      </dsp:nvSpPr>
      <dsp:spPr>
        <a:xfrm>
          <a:off x="412957" y="267612"/>
          <a:ext cx="10893378" cy="53499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b="0" i="0" kern="1200" dirty="0" smtClean="0">
              <a:latin typeface="Montserrat" panose="00000500000000000000" pitchFamily="2" charset="0"/>
            </a:rPr>
            <a:t>Jaga kaki kiri selalu rendah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412957" y="267612"/>
        <a:ext cx="10893378" cy="534990"/>
      </dsp:txXfrm>
    </dsp:sp>
    <dsp:sp modelId="{083662C7-CFFB-45B6-9DFA-1752D3C53EA7}">
      <dsp:nvSpPr>
        <dsp:cNvPr id="0" name=""/>
        <dsp:cNvSpPr/>
      </dsp:nvSpPr>
      <dsp:spPr>
        <a:xfrm>
          <a:off x="78588" y="200739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E8A30C-F59A-4A7D-BE73-6F6E30B98638}">
      <dsp:nvSpPr>
        <dsp:cNvPr id="0" name=""/>
        <dsp:cNvSpPr/>
      </dsp:nvSpPr>
      <dsp:spPr>
        <a:xfrm>
          <a:off x="897439" y="1070569"/>
          <a:ext cx="10408896" cy="53499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Lakukan gerakan kaki yang seimbang sempurna dengan kaki kiri mendorong ke belakang</a:t>
          </a:r>
          <a:endParaRPr lang="id-ID" sz="19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897439" y="1070569"/>
        <a:ext cx="10408896" cy="534990"/>
      </dsp:txXfrm>
    </dsp:sp>
    <dsp:sp modelId="{D7ABD41C-C5DC-43A0-8EC2-8DFA5BE20FF7}">
      <dsp:nvSpPr>
        <dsp:cNvPr id="0" name=""/>
        <dsp:cNvSpPr/>
      </dsp:nvSpPr>
      <dsp:spPr>
        <a:xfrm>
          <a:off x="563070" y="1003695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715846-4F60-4095-B419-1CE714C2DFCC}">
      <dsp:nvSpPr>
        <dsp:cNvPr id="0" name=""/>
        <dsp:cNvSpPr/>
      </dsp:nvSpPr>
      <dsp:spPr>
        <a:xfrm>
          <a:off x="1162932" y="1872936"/>
          <a:ext cx="10143402" cy="53499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Bagian atas badan harus selalu rileks, sedangkan bagian bawah selalu bergerak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62932" y="1872936"/>
        <a:ext cx="10143402" cy="534990"/>
      </dsp:txXfrm>
    </dsp:sp>
    <dsp:sp modelId="{ED2AA675-A99A-46CB-BB00-82C834D31494}">
      <dsp:nvSpPr>
        <dsp:cNvPr id="0" name=""/>
        <dsp:cNvSpPr/>
      </dsp:nvSpPr>
      <dsp:spPr>
        <a:xfrm>
          <a:off x="828563" y="1806062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E69FF2-6FA8-408A-A3D0-C8C90C6A30E8}">
      <dsp:nvSpPr>
        <dsp:cNvPr id="0" name=""/>
        <dsp:cNvSpPr/>
      </dsp:nvSpPr>
      <dsp:spPr>
        <a:xfrm>
          <a:off x="1247702" y="2675892"/>
          <a:ext cx="10058633" cy="53499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Montserrat" panose="00000500000000000000" pitchFamily="2" charset="0"/>
            </a:rPr>
            <a:t>Usahakan gerakan yang cepat dan menjangkau jauh dari kaki kanan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1247702" y="2675892"/>
        <a:ext cx="10058633" cy="534990"/>
      </dsp:txXfrm>
    </dsp:sp>
    <dsp:sp modelId="{76E61D26-4A33-4FDB-91C0-941894703B18}">
      <dsp:nvSpPr>
        <dsp:cNvPr id="0" name=""/>
        <dsp:cNvSpPr/>
      </dsp:nvSpPr>
      <dsp:spPr>
        <a:xfrm>
          <a:off x="913333" y="2609019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1E50BC-6857-41DB-BE73-0F2BB2750799}">
      <dsp:nvSpPr>
        <dsp:cNvPr id="0" name=""/>
        <dsp:cNvSpPr/>
      </dsp:nvSpPr>
      <dsp:spPr>
        <a:xfrm>
          <a:off x="1162932" y="3478849"/>
          <a:ext cx="10143402" cy="53499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Montserrat" panose="00000500000000000000" pitchFamily="2" charset="0"/>
            </a:rPr>
            <a:t>Putarlah kaki kanan ke dalam selama meluncur/ menolak peluru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1162932" y="3478849"/>
        <a:ext cx="10143402" cy="534990"/>
      </dsp:txXfrm>
    </dsp:sp>
    <dsp:sp modelId="{615B8780-7340-46A2-AB9F-191DD17F7A24}">
      <dsp:nvSpPr>
        <dsp:cNvPr id="0" name=""/>
        <dsp:cNvSpPr/>
      </dsp:nvSpPr>
      <dsp:spPr>
        <a:xfrm>
          <a:off x="828563" y="3411975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FABE09-596D-4292-90D9-4EC1FD165C54}">
      <dsp:nvSpPr>
        <dsp:cNvPr id="0" name=""/>
        <dsp:cNvSpPr/>
      </dsp:nvSpPr>
      <dsp:spPr>
        <a:xfrm>
          <a:off x="897439" y="4281216"/>
          <a:ext cx="10408896" cy="53499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0" i="0" kern="1200" dirty="0" smtClean="0">
              <a:latin typeface="Montserrat" panose="00000500000000000000" pitchFamily="2" charset="0"/>
            </a:rPr>
            <a:t>Usahakan pinggang kiri dan bahu menghadap ke belakang sejauh mungkin</a:t>
          </a:r>
          <a:endParaRPr lang="id-ID" sz="2000" kern="1200" dirty="0">
            <a:latin typeface="Montserrat" panose="00000500000000000000" pitchFamily="2" charset="0"/>
          </a:endParaRPr>
        </a:p>
      </dsp:txBody>
      <dsp:txXfrm>
        <a:off x="897439" y="4281216"/>
        <a:ext cx="10408896" cy="534990"/>
      </dsp:txXfrm>
    </dsp:sp>
    <dsp:sp modelId="{4B036813-0CFD-4678-BBE7-30CBF3942CEC}">
      <dsp:nvSpPr>
        <dsp:cNvPr id="0" name=""/>
        <dsp:cNvSpPr/>
      </dsp:nvSpPr>
      <dsp:spPr>
        <a:xfrm>
          <a:off x="563070" y="4214342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9E25C3-BF82-4FFF-BF63-CAF1F40AFF3B}">
      <dsp:nvSpPr>
        <dsp:cNvPr id="0" name=""/>
        <dsp:cNvSpPr/>
      </dsp:nvSpPr>
      <dsp:spPr>
        <a:xfrm>
          <a:off x="412957" y="5084172"/>
          <a:ext cx="10893378" cy="53499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464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Usahakan lengan kiri dalam posisi tertutup</a:t>
          </a:r>
          <a:endParaRPr lang="id-ID" sz="20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412957" y="5084172"/>
        <a:ext cx="10893378" cy="534990"/>
      </dsp:txXfrm>
    </dsp:sp>
    <dsp:sp modelId="{ABA4728C-C01A-4AE8-BAA4-A644624CE549}">
      <dsp:nvSpPr>
        <dsp:cNvPr id="0" name=""/>
        <dsp:cNvSpPr/>
      </dsp:nvSpPr>
      <dsp:spPr>
        <a:xfrm>
          <a:off x="78588" y="5017299"/>
          <a:ext cx="668737" cy="6687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A063-7F70-4916-8820-9598BA157595}">
      <dsp:nvSpPr>
        <dsp:cNvPr id="0" name=""/>
        <dsp:cNvSpPr/>
      </dsp:nvSpPr>
      <dsp:spPr>
        <a:xfrm>
          <a:off x="-7067157" y="-1080342"/>
          <a:ext cx="8410349" cy="8410349"/>
        </a:xfrm>
        <a:prstGeom prst="blockArc">
          <a:avLst>
            <a:gd name="adj1" fmla="val 18900000"/>
            <a:gd name="adj2" fmla="val 2700000"/>
            <a:gd name="adj3" fmla="val 25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E8DF-DB73-4B0D-BB4A-28EF6C70A670}">
      <dsp:nvSpPr>
        <dsp:cNvPr id="0" name=""/>
        <dsp:cNvSpPr/>
      </dsp:nvSpPr>
      <dsp:spPr>
        <a:xfrm>
          <a:off x="586506" y="390479"/>
          <a:ext cx="10365275" cy="78145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b="0" i="0" kern="1200" dirty="0" smtClean="0">
              <a:latin typeface="Montserrat" panose="00000500000000000000" pitchFamily="2" charset="0"/>
            </a:rPr>
            <a:t>Pelihara lutut tetap lurus pada saat/fase menumpu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86506" y="390479"/>
        <a:ext cx="10365275" cy="781458"/>
      </dsp:txXfrm>
    </dsp:sp>
    <dsp:sp modelId="{1BE703B6-6867-4864-B82D-E51DA93A02C3}">
      <dsp:nvSpPr>
        <dsp:cNvPr id="0" name=""/>
        <dsp:cNvSpPr/>
      </dsp:nvSpPr>
      <dsp:spPr>
        <a:xfrm>
          <a:off x="98095" y="292796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D62FC-FDE0-4801-876C-19529534432A}">
      <dsp:nvSpPr>
        <dsp:cNvPr id="0" name=""/>
        <dsp:cNvSpPr/>
      </dsp:nvSpPr>
      <dsp:spPr>
        <a:xfrm>
          <a:off x="1146476" y="1562291"/>
          <a:ext cx="9805305" cy="781458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Perkuatlah otot-otot belakang/punggung dan </a:t>
          </a:r>
          <a:r>
            <a:rPr lang="id-ID" sz="2400" b="0" i="0" kern="1200" dirty="0" smtClean="0">
              <a:latin typeface="Montserrat" panose="00000500000000000000" pitchFamily="2" charset="0"/>
            </a:rPr>
            <a:t>otot</a:t>
          </a:r>
          <a:r>
            <a:rPr lang="en-US" sz="2400" b="0" i="0" kern="1200" dirty="0" smtClean="0">
              <a:latin typeface="Montserrat" panose="00000500000000000000" pitchFamily="2" charset="0"/>
            </a:rPr>
            <a:t>-</a:t>
          </a:r>
          <a:r>
            <a:rPr lang="id-ID" sz="2400" b="0" i="0" kern="1200" dirty="0" smtClean="0">
              <a:latin typeface="Montserrat" panose="00000500000000000000" pitchFamily="2" charset="0"/>
            </a:rPr>
            <a:t>otot </a:t>
          </a:r>
          <a:r>
            <a:rPr lang="id-ID" sz="2400" b="0" i="0" kern="1200" dirty="0" smtClean="0">
              <a:latin typeface="Montserrat" panose="00000500000000000000" pitchFamily="2" charset="0"/>
            </a:rPr>
            <a:t>daerah perut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146476" y="1562291"/>
        <a:ext cx="9805305" cy="781458"/>
      </dsp:txXfrm>
    </dsp:sp>
    <dsp:sp modelId="{F6307796-48A9-4F75-8CEC-E37E08D1DA49}">
      <dsp:nvSpPr>
        <dsp:cNvPr id="0" name=""/>
        <dsp:cNvSpPr/>
      </dsp:nvSpPr>
      <dsp:spPr>
        <a:xfrm>
          <a:off x="658065" y="1464608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D382-38AA-4341-BD99-43E4F227884D}">
      <dsp:nvSpPr>
        <dsp:cNvPr id="0" name=""/>
        <dsp:cNvSpPr/>
      </dsp:nvSpPr>
      <dsp:spPr>
        <a:xfrm>
          <a:off x="1318342" y="2734103"/>
          <a:ext cx="9633439" cy="78145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Cegahlah badan dan lengan diangkat terlalu tinggi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318342" y="2734103"/>
        <a:ext cx="9633439" cy="781458"/>
      </dsp:txXfrm>
    </dsp:sp>
    <dsp:sp modelId="{72DAA385-129E-4722-A40F-94968BD73624}">
      <dsp:nvSpPr>
        <dsp:cNvPr id="0" name=""/>
        <dsp:cNvSpPr/>
      </dsp:nvSpPr>
      <dsp:spPr>
        <a:xfrm>
          <a:off x="829931" y="2636421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ABE0-2620-4D0B-92C2-038DD9BD9971}">
      <dsp:nvSpPr>
        <dsp:cNvPr id="0" name=""/>
        <dsp:cNvSpPr/>
      </dsp:nvSpPr>
      <dsp:spPr>
        <a:xfrm>
          <a:off x="1146476" y="3905915"/>
          <a:ext cx="9805305" cy="78145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Gerakkan kaki pada/di atas garis lurus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146476" y="3905915"/>
        <a:ext cx="9805305" cy="781458"/>
      </dsp:txXfrm>
    </dsp:sp>
    <dsp:sp modelId="{34268B00-EE34-47C9-93AC-DFC6746CAFE7}">
      <dsp:nvSpPr>
        <dsp:cNvPr id="0" name=""/>
        <dsp:cNvSpPr/>
      </dsp:nvSpPr>
      <dsp:spPr>
        <a:xfrm>
          <a:off x="658065" y="3808233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7BAF89-645C-42FE-BFF0-D91CFA97E289}">
      <dsp:nvSpPr>
        <dsp:cNvPr id="0" name=""/>
        <dsp:cNvSpPr/>
      </dsp:nvSpPr>
      <dsp:spPr>
        <a:xfrm>
          <a:off x="586506" y="5077727"/>
          <a:ext cx="10365275" cy="78145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02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Lakukan daya dorong yang penuh, gunakan gerak lengan yang mudah, dan gerakan yang baik dari pinggang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86506" y="5077727"/>
        <a:ext cx="10365275" cy="781458"/>
      </dsp:txXfrm>
    </dsp:sp>
    <dsp:sp modelId="{93140612-B58D-41AD-B45F-6DB0344E8907}">
      <dsp:nvSpPr>
        <dsp:cNvPr id="0" name=""/>
        <dsp:cNvSpPr/>
      </dsp:nvSpPr>
      <dsp:spPr>
        <a:xfrm>
          <a:off x="98095" y="4980045"/>
          <a:ext cx="976822" cy="976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CE823-E026-41F9-B98B-0F071250F2F5}">
      <dsp:nvSpPr>
        <dsp:cNvPr id="0" name=""/>
        <dsp:cNvSpPr/>
      </dsp:nvSpPr>
      <dsp:spPr>
        <a:xfrm>
          <a:off x="32157" y="15607"/>
          <a:ext cx="11088789" cy="1614950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256373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Start panjang (</a:t>
          </a:r>
          <a:r>
            <a:rPr lang="id-ID" sz="24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long start</a:t>
          </a: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32157" y="419345"/>
        <a:ext cx="10685052" cy="807475"/>
      </dsp:txXfrm>
    </dsp:sp>
    <dsp:sp modelId="{6404F812-2CB3-4F44-9A23-D9E7BAC28A8E}">
      <dsp:nvSpPr>
        <dsp:cNvPr id="0" name=""/>
        <dsp:cNvSpPr/>
      </dsp:nvSpPr>
      <dsp:spPr>
        <a:xfrm>
          <a:off x="32157" y="1260966"/>
          <a:ext cx="3415347" cy="31109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Caranya, kaki yang lututnya </a:t>
          </a:r>
          <a:r>
            <a:rPr lang="id-ID" sz="2400" b="0" i="0" kern="1200" dirty="0" smtClean="0">
              <a:latin typeface="Montserrat" panose="00000500000000000000" pitchFamily="2" charset="0"/>
            </a:rPr>
            <a:t>tidak</a:t>
          </a:r>
          <a:r>
            <a:rPr lang="en-US" sz="2400" b="0" i="0" kern="1200" dirty="0" smtClean="0">
              <a:latin typeface="Montserrat" panose="00000500000000000000" pitchFamily="2" charset="0"/>
            </a:rPr>
            <a:t> </a:t>
          </a:r>
          <a:r>
            <a:rPr lang="id-ID" sz="2400" b="0" i="0" kern="1200" dirty="0" smtClean="0">
              <a:latin typeface="Montserrat" panose="00000500000000000000" pitchFamily="2" charset="0"/>
            </a:rPr>
            <a:t>menempel </a:t>
          </a:r>
          <a:r>
            <a:rPr lang="id-ID" sz="2400" b="0" i="0" kern="1200" dirty="0" smtClean="0">
              <a:latin typeface="Montserrat" panose="00000500000000000000" pitchFamily="2" charset="0"/>
            </a:rPr>
            <a:t>di tanah,</a:t>
          </a:r>
          <a:br>
            <a:rPr lang="id-ID" sz="2400" b="0" i="0" kern="1200" dirty="0" smtClean="0">
              <a:latin typeface="Montserrat" panose="00000500000000000000" pitchFamily="2" charset="0"/>
            </a:rPr>
          </a:br>
          <a:r>
            <a:rPr lang="id-ID" sz="2400" b="0" i="0" kern="1200" dirty="0" smtClean="0">
              <a:latin typeface="Montserrat" panose="00000500000000000000" pitchFamily="2" charset="0"/>
            </a:rPr>
            <a:t>terletak di depan lutut yang menempel pada tanah.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2157" y="1260966"/>
        <a:ext cx="3415347" cy="3110988"/>
      </dsp:txXfrm>
    </dsp:sp>
    <dsp:sp modelId="{BC7C8119-4C80-409A-B028-301E9D2C7BFB}">
      <dsp:nvSpPr>
        <dsp:cNvPr id="0" name=""/>
        <dsp:cNvSpPr/>
      </dsp:nvSpPr>
      <dsp:spPr>
        <a:xfrm>
          <a:off x="3447504" y="553924"/>
          <a:ext cx="7673442" cy="1614950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256373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Start menengah (</a:t>
          </a:r>
          <a:r>
            <a:rPr lang="id-ID" sz="24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medium start</a:t>
          </a: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3447504" y="957662"/>
        <a:ext cx="7269705" cy="807475"/>
      </dsp:txXfrm>
    </dsp:sp>
    <dsp:sp modelId="{D1D92992-5EFA-4A5E-9033-FE3726469130}">
      <dsp:nvSpPr>
        <dsp:cNvPr id="0" name=""/>
        <dsp:cNvSpPr/>
      </dsp:nvSpPr>
      <dsp:spPr>
        <a:xfrm>
          <a:off x="3447504" y="1799283"/>
          <a:ext cx="3415347" cy="31109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7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Caranya, kaki yang lututnya tidak menempel di tanah</a:t>
          </a:r>
          <a:br>
            <a:rPr lang="id-ID" sz="2400" b="0" i="0" kern="1200" dirty="0" smtClean="0">
              <a:latin typeface="Montserrat" panose="00000500000000000000" pitchFamily="2" charset="0"/>
            </a:rPr>
          </a:br>
          <a:r>
            <a:rPr lang="id-ID" sz="2400" b="0" i="0" kern="1200" dirty="0" smtClean="0">
              <a:latin typeface="Montserrat" panose="00000500000000000000" pitchFamily="2" charset="0"/>
            </a:rPr>
            <a:t>terletak di samping lutut yang menempel di tanah dengan jarak ± satu kepal.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447504" y="1799283"/>
        <a:ext cx="3415347" cy="3110988"/>
      </dsp:txXfrm>
    </dsp:sp>
    <dsp:sp modelId="{4A47C507-D308-4B14-A6BE-E8F5F7BD7F73}">
      <dsp:nvSpPr>
        <dsp:cNvPr id="0" name=""/>
        <dsp:cNvSpPr/>
      </dsp:nvSpPr>
      <dsp:spPr>
        <a:xfrm>
          <a:off x="6862851" y="1092240"/>
          <a:ext cx="4258094" cy="1614950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256373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Start pendek (</a:t>
          </a:r>
          <a:r>
            <a:rPr lang="id-ID" sz="2400" b="0" i="1" kern="1200" dirty="0" smtClean="0">
              <a:latin typeface="Montserrat" panose="00000500000000000000" pitchFamily="2" charset="0"/>
            </a:rPr>
            <a:t>short start</a:t>
          </a:r>
          <a:r>
            <a:rPr lang="id-ID" sz="2400" b="0" i="0" kern="1200" dirty="0" smtClean="0">
              <a:latin typeface="Montserrat" panose="00000500000000000000" pitchFamily="2" charset="0"/>
            </a:rPr>
            <a:t>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862851" y="1495978"/>
        <a:ext cx="3854357" cy="807475"/>
      </dsp:txXfrm>
    </dsp:sp>
    <dsp:sp modelId="{6D3CFA12-EA5F-48F9-A8CC-1CEDCE31BAAD}">
      <dsp:nvSpPr>
        <dsp:cNvPr id="0" name=""/>
        <dsp:cNvSpPr/>
      </dsp:nvSpPr>
      <dsp:spPr>
        <a:xfrm>
          <a:off x="6862851" y="2337600"/>
          <a:ext cx="3415347" cy="3065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Caranya, kaki yang lututnya tidak menempel di tanah</a:t>
          </a:r>
          <a:br>
            <a:rPr lang="id-ID" sz="2400" b="0" i="0" kern="1200" dirty="0" smtClean="0">
              <a:latin typeface="Montserrat" panose="00000500000000000000" pitchFamily="2" charset="0"/>
            </a:rPr>
          </a:br>
          <a:r>
            <a:rPr lang="id-ID" sz="2400" b="0" i="0" kern="1200" dirty="0" smtClean="0">
              <a:latin typeface="Montserrat" panose="00000500000000000000" pitchFamily="2" charset="0"/>
            </a:rPr>
            <a:t>terletak di antara kaki dan lutut lainnya.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862851" y="2337600"/>
        <a:ext cx="3415347" cy="30654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A063-7F70-4916-8820-9598BA157595}">
      <dsp:nvSpPr>
        <dsp:cNvPr id="0" name=""/>
        <dsp:cNvSpPr/>
      </dsp:nvSpPr>
      <dsp:spPr>
        <a:xfrm>
          <a:off x="-7067157" y="-1080342"/>
          <a:ext cx="8410349" cy="8410349"/>
        </a:xfrm>
        <a:prstGeom prst="blockArc">
          <a:avLst>
            <a:gd name="adj1" fmla="val 18900000"/>
            <a:gd name="adj2" fmla="val 2700000"/>
            <a:gd name="adj3" fmla="val 25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E8DF-DB73-4B0D-BB4A-28EF6C70A670}">
      <dsp:nvSpPr>
        <dsp:cNvPr id="0" name=""/>
        <dsp:cNvSpPr/>
      </dsp:nvSpPr>
      <dsp:spPr>
        <a:xfrm>
          <a:off x="702750" y="480474"/>
          <a:ext cx="10249031" cy="9614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Tidak cukup dorongan ke depan dan kurang tingginya lutut diangkat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02750" y="480474"/>
        <a:ext cx="10249031" cy="961448"/>
      </dsp:txXfrm>
    </dsp:sp>
    <dsp:sp modelId="{1BE703B6-6867-4864-B82D-E51DA93A02C3}">
      <dsp:nvSpPr>
        <dsp:cNvPr id="0" name=""/>
        <dsp:cNvSpPr/>
      </dsp:nvSpPr>
      <dsp:spPr>
        <a:xfrm>
          <a:off x="101845" y="360293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D62FC-FDE0-4801-876C-19529534432A}">
      <dsp:nvSpPr>
        <dsp:cNvPr id="0" name=""/>
        <dsp:cNvSpPr/>
      </dsp:nvSpPr>
      <dsp:spPr>
        <a:xfrm>
          <a:off x="1253971" y="1922896"/>
          <a:ext cx="9697811" cy="961448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>
              <a:latin typeface="Montserrat" panose="00000500000000000000" pitchFamily="2" charset="0"/>
            </a:rPr>
            <a:t>Menjejakkan dengan keras kaki di atas tanah dan</a:t>
          </a:r>
          <a:r>
            <a:rPr lang="id-ID" sz="2400" b="0" i="0" kern="1200" dirty="0" smtClean="0">
              <a:latin typeface="Montserrat" panose="00000500000000000000" pitchFamily="2" charset="0"/>
            </a:rPr>
            <a:t> </a:t>
          </a:r>
          <a:r>
            <a:rPr lang="sv-SE" sz="2400" b="0" i="0" kern="1200" dirty="0" smtClean="0">
              <a:latin typeface="Montserrat" panose="00000500000000000000" pitchFamily="2" charset="0"/>
            </a:rPr>
            <a:t>mendaratkannya dengan tumit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253971" y="1922896"/>
        <a:ext cx="9697811" cy="961448"/>
      </dsp:txXfrm>
    </dsp:sp>
    <dsp:sp modelId="{F6307796-48A9-4F75-8CEC-E37E08D1DA49}">
      <dsp:nvSpPr>
        <dsp:cNvPr id="0" name=""/>
        <dsp:cNvSpPr/>
      </dsp:nvSpPr>
      <dsp:spPr>
        <a:xfrm>
          <a:off x="653065" y="1802715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D382-38AA-4341-BD99-43E4F227884D}">
      <dsp:nvSpPr>
        <dsp:cNvPr id="0" name=""/>
        <dsp:cNvSpPr/>
      </dsp:nvSpPr>
      <dsp:spPr>
        <a:xfrm>
          <a:off x="1253971" y="3365319"/>
          <a:ext cx="9697811" cy="96144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Badan condong sekali ke depan atau melengkung ke depan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253971" y="3365319"/>
        <a:ext cx="9697811" cy="961448"/>
      </dsp:txXfrm>
    </dsp:sp>
    <dsp:sp modelId="{72DAA385-129E-4722-A40F-94968BD73624}">
      <dsp:nvSpPr>
        <dsp:cNvPr id="0" name=""/>
        <dsp:cNvSpPr/>
      </dsp:nvSpPr>
      <dsp:spPr>
        <a:xfrm>
          <a:off x="653065" y="3245138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ABE0-2620-4D0B-92C2-038DD9BD9971}">
      <dsp:nvSpPr>
        <dsp:cNvPr id="0" name=""/>
        <dsp:cNvSpPr/>
      </dsp:nvSpPr>
      <dsp:spPr>
        <a:xfrm>
          <a:off x="702750" y="4807742"/>
          <a:ext cx="10249031" cy="96144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>
              <a:latin typeface="Montserrat" panose="00000500000000000000" pitchFamily="2" charset="0"/>
            </a:rPr>
            <a:t>Memutarkan kepala dan menggerakkan bahu secara</a:t>
          </a:r>
          <a:r>
            <a:rPr lang="id-ID" sz="2400" b="0" i="0" kern="1200" dirty="0" smtClean="0">
              <a:latin typeface="Montserrat" panose="00000500000000000000" pitchFamily="2" charset="0"/>
            </a:rPr>
            <a:t> </a:t>
          </a:r>
          <a:r>
            <a:rPr lang="sv-SE" sz="2400" b="0" i="0" kern="1200" dirty="0" smtClean="0">
              <a:latin typeface="Montserrat" panose="00000500000000000000" pitchFamily="2" charset="0"/>
            </a:rPr>
            <a:t>berlebihan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02750" y="4807742"/>
        <a:ext cx="10249031" cy="961448"/>
      </dsp:txXfrm>
    </dsp:sp>
    <dsp:sp modelId="{34268B00-EE34-47C9-93AC-DFC6746CAFE7}">
      <dsp:nvSpPr>
        <dsp:cNvPr id="0" name=""/>
        <dsp:cNvSpPr/>
      </dsp:nvSpPr>
      <dsp:spPr>
        <a:xfrm>
          <a:off x="101845" y="4687561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A063-7F70-4916-8820-9598BA157595}">
      <dsp:nvSpPr>
        <dsp:cNvPr id="0" name=""/>
        <dsp:cNvSpPr/>
      </dsp:nvSpPr>
      <dsp:spPr>
        <a:xfrm>
          <a:off x="-7067157" y="-1080342"/>
          <a:ext cx="8410349" cy="8410349"/>
        </a:xfrm>
        <a:prstGeom prst="blockArc">
          <a:avLst>
            <a:gd name="adj1" fmla="val 18900000"/>
            <a:gd name="adj2" fmla="val 2700000"/>
            <a:gd name="adj3" fmla="val 25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E8DF-DB73-4B0D-BB4A-28EF6C70A670}">
      <dsp:nvSpPr>
        <dsp:cNvPr id="0" name=""/>
        <dsp:cNvSpPr/>
      </dsp:nvSpPr>
      <dsp:spPr>
        <a:xfrm>
          <a:off x="702750" y="480474"/>
          <a:ext cx="10249031" cy="9614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Lengan diayunkan terlalu ke atas dan ayunannya terlampau jauh menyilang dada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02750" y="480474"/>
        <a:ext cx="10249031" cy="961448"/>
      </dsp:txXfrm>
    </dsp:sp>
    <dsp:sp modelId="{1BE703B6-6867-4864-B82D-E51DA93A02C3}">
      <dsp:nvSpPr>
        <dsp:cNvPr id="0" name=""/>
        <dsp:cNvSpPr/>
      </dsp:nvSpPr>
      <dsp:spPr>
        <a:xfrm>
          <a:off x="101845" y="360293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D62FC-FDE0-4801-876C-19529534432A}">
      <dsp:nvSpPr>
        <dsp:cNvPr id="0" name=""/>
        <dsp:cNvSpPr/>
      </dsp:nvSpPr>
      <dsp:spPr>
        <a:xfrm>
          <a:off x="1253971" y="1922896"/>
          <a:ext cx="9697811" cy="961448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Pelurusan yang kurang sempurna dari kaki yang akan dilangkahkan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253971" y="1922896"/>
        <a:ext cx="9697811" cy="961448"/>
      </dsp:txXfrm>
    </dsp:sp>
    <dsp:sp modelId="{F6307796-48A9-4F75-8CEC-E37E08D1DA49}">
      <dsp:nvSpPr>
        <dsp:cNvPr id="0" name=""/>
        <dsp:cNvSpPr/>
      </dsp:nvSpPr>
      <dsp:spPr>
        <a:xfrm>
          <a:off x="653065" y="1802715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D382-38AA-4341-BD99-43E4F227884D}">
      <dsp:nvSpPr>
        <dsp:cNvPr id="0" name=""/>
        <dsp:cNvSpPr/>
      </dsp:nvSpPr>
      <dsp:spPr>
        <a:xfrm>
          <a:off x="1253971" y="3365319"/>
          <a:ext cx="9697811" cy="96144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Berlari zig-zag dengan gerakan ke kiri dan ke kanan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253971" y="3365319"/>
        <a:ext cx="9697811" cy="961448"/>
      </dsp:txXfrm>
    </dsp:sp>
    <dsp:sp modelId="{72DAA385-129E-4722-A40F-94968BD73624}">
      <dsp:nvSpPr>
        <dsp:cNvPr id="0" name=""/>
        <dsp:cNvSpPr/>
      </dsp:nvSpPr>
      <dsp:spPr>
        <a:xfrm>
          <a:off x="653065" y="3245138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ABE0-2620-4D0B-92C2-038DD9BD9971}">
      <dsp:nvSpPr>
        <dsp:cNvPr id="0" name=""/>
        <dsp:cNvSpPr/>
      </dsp:nvSpPr>
      <dsp:spPr>
        <a:xfrm>
          <a:off x="702750" y="4807742"/>
          <a:ext cx="10249031" cy="96144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31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Pada aba-aba “Siap”, kepala diangkat, dagu terlalu tinggi atau terlalu rendah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02750" y="4807742"/>
        <a:ext cx="10249031" cy="961448"/>
      </dsp:txXfrm>
    </dsp:sp>
    <dsp:sp modelId="{34268B00-EE34-47C9-93AC-DFC6746CAFE7}">
      <dsp:nvSpPr>
        <dsp:cNvPr id="0" name=""/>
        <dsp:cNvSpPr/>
      </dsp:nvSpPr>
      <dsp:spPr>
        <a:xfrm>
          <a:off x="101845" y="4687561"/>
          <a:ext cx="1201810" cy="12018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A063-7F70-4916-8820-9598BA157595}">
      <dsp:nvSpPr>
        <dsp:cNvPr id="0" name=""/>
        <dsp:cNvSpPr/>
      </dsp:nvSpPr>
      <dsp:spPr>
        <a:xfrm>
          <a:off x="-7421240" y="-1134172"/>
          <a:ext cx="8830974" cy="8830974"/>
        </a:xfrm>
        <a:prstGeom prst="blockArc">
          <a:avLst>
            <a:gd name="adj1" fmla="val 18900000"/>
            <a:gd name="adj2" fmla="val 2700000"/>
            <a:gd name="adj3" fmla="val 24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E8DF-DB73-4B0D-BB4A-28EF6C70A670}">
      <dsp:nvSpPr>
        <dsp:cNvPr id="0" name=""/>
        <dsp:cNvSpPr/>
      </dsp:nvSpPr>
      <dsp:spPr>
        <a:xfrm>
          <a:off x="737491" y="504534"/>
          <a:ext cx="10295205" cy="100959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Membuat titik tertinggi pada kaki yang mengayun (kaki yang bebas) sama besar eksistensinya dengan </a:t>
          </a: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yang </a:t>
          </a: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mendorong (kaki yang menyentuh tanah)</a:t>
          </a:r>
          <a:endParaRPr lang="id-ID" sz="22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737491" y="504534"/>
        <a:ext cx="10295205" cy="1009594"/>
      </dsp:txXfrm>
    </dsp:sp>
    <dsp:sp modelId="{1BE703B6-6867-4864-B82D-E51DA93A02C3}">
      <dsp:nvSpPr>
        <dsp:cNvPr id="0" name=""/>
        <dsp:cNvSpPr/>
      </dsp:nvSpPr>
      <dsp:spPr>
        <a:xfrm>
          <a:off x="106494" y="378335"/>
          <a:ext cx="1261993" cy="12619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D62FC-FDE0-4801-876C-19529534432A}">
      <dsp:nvSpPr>
        <dsp:cNvPr id="0" name=""/>
        <dsp:cNvSpPr/>
      </dsp:nvSpPr>
      <dsp:spPr>
        <a:xfrm>
          <a:off x="1316315" y="2029356"/>
          <a:ext cx="9716381" cy="989261"/>
        </a:xfrm>
        <a:prstGeom prst="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Membuat mata kaki yang dilangkahkan ini seelastis mungkin</a:t>
          </a:r>
          <a:endParaRPr lang="id-ID" sz="22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316315" y="2029356"/>
        <a:ext cx="9716381" cy="989261"/>
      </dsp:txXfrm>
    </dsp:sp>
    <dsp:sp modelId="{F6307796-48A9-4F75-8CEC-E37E08D1DA49}">
      <dsp:nvSpPr>
        <dsp:cNvPr id="0" name=""/>
        <dsp:cNvSpPr/>
      </dsp:nvSpPr>
      <dsp:spPr>
        <a:xfrm>
          <a:off x="685318" y="1905698"/>
          <a:ext cx="1261993" cy="12365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D382-38AA-4341-BD99-43E4F227884D}">
      <dsp:nvSpPr>
        <dsp:cNvPr id="0" name=""/>
        <dsp:cNvSpPr/>
      </dsp:nvSpPr>
      <dsp:spPr>
        <a:xfrm>
          <a:off x="1316315" y="3533845"/>
          <a:ext cx="9716381" cy="1009594"/>
        </a:xfrm>
        <a:prstGeom prst="rect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Menjaga posisi tubuh seperti posisi waktu berjalan biasa</a:t>
          </a:r>
          <a:endParaRPr lang="id-ID" sz="22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316315" y="3533845"/>
        <a:ext cx="9716381" cy="1009594"/>
      </dsp:txXfrm>
    </dsp:sp>
    <dsp:sp modelId="{72DAA385-129E-4722-A40F-94968BD73624}">
      <dsp:nvSpPr>
        <dsp:cNvPr id="0" name=""/>
        <dsp:cNvSpPr/>
      </dsp:nvSpPr>
      <dsp:spPr>
        <a:xfrm>
          <a:off x="685318" y="3407645"/>
          <a:ext cx="1261993" cy="12619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930462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ABE0-2620-4D0B-92C2-038DD9BD9971}">
      <dsp:nvSpPr>
        <dsp:cNvPr id="0" name=""/>
        <dsp:cNvSpPr/>
      </dsp:nvSpPr>
      <dsp:spPr>
        <a:xfrm>
          <a:off x="737491" y="5048500"/>
          <a:ext cx="10295205" cy="1009594"/>
        </a:xfrm>
        <a:prstGeom prst="rec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200" b="0" i="0" kern="1200" dirty="0" smtClean="0">
              <a:latin typeface="Montserrat" panose="00000500000000000000" pitchFamily="2" charset="0"/>
            </a:rPr>
            <a:t>Menjaga kepala tetap tegak dan pandangan lurus ke</a:t>
          </a:r>
          <a:r>
            <a:rPr lang="id-ID" sz="2200" b="0" i="0" kern="1200" dirty="0" smtClean="0">
              <a:latin typeface="Montserrat" panose="00000500000000000000" pitchFamily="2" charset="0"/>
            </a:rPr>
            <a:t> </a:t>
          </a:r>
          <a:r>
            <a:rPr lang="nn-NO" sz="2200" b="0" i="0" kern="1200" dirty="0" smtClean="0">
              <a:latin typeface="Montserrat" panose="00000500000000000000" pitchFamily="2" charset="0"/>
            </a:rPr>
            <a:t>depan</a:t>
          </a:r>
          <a:endParaRPr lang="id-ID" sz="2200" kern="1200" dirty="0">
            <a:latin typeface="Montserrat" panose="00000500000000000000" pitchFamily="2" charset="0"/>
          </a:endParaRPr>
        </a:p>
      </dsp:txBody>
      <dsp:txXfrm>
        <a:off x="737491" y="5048500"/>
        <a:ext cx="10295205" cy="1009594"/>
      </dsp:txXfrm>
    </dsp:sp>
    <dsp:sp modelId="{34268B00-EE34-47C9-93AC-DFC6746CAFE7}">
      <dsp:nvSpPr>
        <dsp:cNvPr id="0" name=""/>
        <dsp:cNvSpPr/>
      </dsp:nvSpPr>
      <dsp:spPr>
        <a:xfrm>
          <a:off x="106494" y="4922300"/>
          <a:ext cx="1261993" cy="12619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A063-7F70-4916-8820-9598BA157595}">
      <dsp:nvSpPr>
        <dsp:cNvPr id="0" name=""/>
        <dsp:cNvSpPr/>
      </dsp:nvSpPr>
      <dsp:spPr>
        <a:xfrm>
          <a:off x="-7421240" y="-1134172"/>
          <a:ext cx="8830974" cy="8830974"/>
        </a:xfrm>
        <a:prstGeom prst="blockArc">
          <a:avLst>
            <a:gd name="adj1" fmla="val 18900000"/>
            <a:gd name="adj2" fmla="val 2700000"/>
            <a:gd name="adj3" fmla="val 24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E8DF-DB73-4B0D-BB4A-28EF6C70A670}">
      <dsp:nvSpPr>
        <dsp:cNvPr id="0" name=""/>
        <dsp:cNvSpPr/>
      </dsp:nvSpPr>
      <dsp:spPr>
        <a:xfrm>
          <a:off x="737491" y="504534"/>
          <a:ext cx="10504007" cy="100959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Mengayunkan lengan sejajar dengan pinggul dan sedikit menyilang ke badan</a:t>
          </a:r>
          <a:endParaRPr lang="id-ID" sz="22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737491" y="504534"/>
        <a:ext cx="10504007" cy="1009594"/>
      </dsp:txXfrm>
    </dsp:sp>
    <dsp:sp modelId="{1BE703B6-6867-4864-B82D-E51DA93A02C3}">
      <dsp:nvSpPr>
        <dsp:cNvPr id="0" name=""/>
        <dsp:cNvSpPr/>
      </dsp:nvSpPr>
      <dsp:spPr>
        <a:xfrm>
          <a:off x="106494" y="378335"/>
          <a:ext cx="1261993" cy="12619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ED62FC-FDE0-4801-876C-19529534432A}">
      <dsp:nvSpPr>
        <dsp:cNvPr id="0" name=""/>
        <dsp:cNvSpPr/>
      </dsp:nvSpPr>
      <dsp:spPr>
        <a:xfrm>
          <a:off x="1316315" y="2029356"/>
          <a:ext cx="9925183" cy="989261"/>
        </a:xfrm>
        <a:prstGeom prst="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Membuat gerakan kaki yang sempurna dengan melangkah secara horizontal</a:t>
          </a:r>
          <a:endParaRPr lang="id-ID" sz="22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316315" y="2029356"/>
        <a:ext cx="9925183" cy="989261"/>
      </dsp:txXfrm>
    </dsp:sp>
    <dsp:sp modelId="{F6307796-48A9-4F75-8CEC-E37E08D1DA49}">
      <dsp:nvSpPr>
        <dsp:cNvPr id="0" name=""/>
        <dsp:cNvSpPr/>
      </dsp:nvSpPr>
      <dsp:spPr>
        <a:xfrm>
          <a:off x="685318" y="1905698"/>
          <a:ext cx="1261993" cy="12365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4D382-38AA-4341-BD99-43E4F227884D}">
      <dsp:nvSpPr>
        <dsp:cNvPr id="0" name=""/>
        <dsp:cNvSpPr/>
      </dsp:nvSpPr>
      <dsp:spPr>
        <a:xfrm>
          <a:off x="1316315" y="3533845"/>
          <a:ext cx="9925183" cy="1009594"/>
        </a:xfrm>
        <a:prstGeom prst="rect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Lari pada satu garis lurus dengan meletakkan kaki yang satu tepat di depan kaki yang lainnya</a:t>
          </a:r>
          <a:endParaRPr lang="id-ID" sz="22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316315" y="3533845"/>
        <a:ext cx="9925183" cy="1009594"/>
      </dsp:txXfrm>
    </dsp:sp>
    <dsp:sp modelId="{72DAA385-129E-4722-A40F-94968BD73624}">
      <dsp:nvSpPr>
        <dsp:cNvPr id="0" name=""/>
        <dsp:cNvSpPr/>
      </dsp:nvSpPr>
      <dsp:spPr>
        <a:xfrm>
          <a:off x="685318" y="3407645"/>
          <a:ext cx="1261993" cy="12619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930462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ABE0-2620-4D0B-92C2-038DD9BD9971}">
      <dsp:nvSpPr>
        <dsp:cNvPr id="0" name=""/>
        <dsp:cNvSpPr/>
      </dsp:nvSpPr>
      <dsp:spPr>
        <a:xfrm>
          <a:off x="737491" y="5048500"/>
          <a:ext cx="10504007" cy="1009594"/>
        </a:xfrm>
        <a:prstGeom prst="rec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1366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200" b="0" i="0" kern="1200" dirty="0" smtClean="0">
              <a:latin typeface="Montserrat" panose="00000500000000000000" pitchFamily="2" charset="0"/>
            </a:rPr>
            <a:t>Pada aba-aba “Siap”, gerakan badan condong ke depan, dan jika pistol dibunyikan, tubuh digerakkan ke depan dengan lengan dan kaki</a:t>
          </a:r>
          <a:endParaRPr lang="id-ID" sz="2200" kern="1200" dirty="0">
            <a:latin typeface="Montserrat" panose="00000500000000000000" pitchFamily="2" charset="0"/>
          </a:endParaRPr>
        </a:p>
      </dsp:txBody>
      <dsp:txXfrm>
        <a:off x="737491" y="5048500"/>
        <a:ext cx="10504007" cy="1009594"/>
      </dsp:txXfrm>
    </dsp:sp>
    <dsp:sp modelId="{34268B00-EE34-47C9-93AC-DFC6746CAFE7}">
      <dsp:nvSpPr>
        <dsp:cNvPr id="0" name=""/>
        <dsp:cNvSpPr/>
      </dsp:nvSpPr>
      <dsp:spPr>
        <a:xfrm>
          <a:off x="106494" y="4922300"/>
          <a:ext cx="1261993" cy="12619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6DD6B-2D93-4337-B3BA-32A45E718AEA}">
      <dsp:nvSpPr>
        <dsp:cNvPr id="0" name=""/>
        <dsp:cNvSpPr/>
      </dsp:nvSpPr>
      <dsp:spPr>
        <a:xfrm>
          <a:off x="2917197" y="2752048"/>
          <a:ext cx="686030" cy="1960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3015" y="0"/>
              </a:lnTo>
              <a:lnTo>
                <a:pt x="343015" y="1960834"/>
              </a:lnTo>
              <a:lnTo>
                <a:pt x="686030" y="19608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>
            <a:latin typeface="Montserrat" panose="00000500000000000000" pitchFamily="2" charset="0"/>
          </a:endParaRPr>
        </a:p>
      </dsp:txBody>
      <dsp:txXfrm>
        <a:off x="3208277" y="3680530"/>
        <a:ext cx="103869" cy="103869"/>
      </dsp:txXfrm>
    </dsp:sp>
    <dsp:sp modelId="{03F7E58B-B19F-4705-9E30-FD78974239C3}">
      <dsp:nvSpPr>
        <dsp:cNvPr id="0" name=""/>
        <dsp:cNvSpPr/>
      </dsp:nvSpPr>
      <dsp:spPr>
        <a:xfrm>
          <a:off x="2917197" y="2752048"/>
          <a:ext cx="686030" cy="6536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3015" y="0"/>
              </a:lnTo>
              <a:lnTo>
                <a:pt x="343015" y="653611"/>
              </a:lnTo>
              <a:lnTo>
                <a:pt x="686030" y="65361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>
            <a:latin typeface="Montserrat" panose="00000500000000000000" pitchFamily="2" charset="0"/>
          </a:endParaRPr>
        </a:p>
      </dsp:txBody>
      <dsp:txXfrm>
        <a:off x="3236523" y="3055165"/>
        <a:ext cx="47377" cy="47377"/>
      </dsp:txXfrm>
    </dsp:sp>
    <dsp:sp modelId="{EC4F9FFD-CDC2-4290-9D61-AB9543E026A3}">
      <dsp:nvSpPr>
        <dsp:cNvPr id="0" name=""/>
        <dsp:cNvSpPr/>
      </dsp:nvSpPr>
      <dsp:spPr>
        <a:xfrm>
          <a:off x="2917197" y="2098436"/>
          <a:ext cx="686030" cy="653611"/>
        </a:xfrm>
        <a:custGeom>
          <a:avLst/>
          <a:gdLst/>
          <a:ahLst/>
          <a:cxnLst/>
          <a:rect l="0" t="0" r="0" b="0"/>
          <a:pathLst>
            <a:path>
              <a:moveTo>
                <a:pt x="0" y="653611"/>
              </a:moveTo>
              <a:lnTo>
                <a:pt x="343015" y="653611"/>
              </a:lnTo>
              <a:lnTo>
                <a:pt x="343015" y="0"/>
              </a:lnTo>
              <a:lnTo>
                <a:pt x="686030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500" kern="1200">
            <a:latin typeface="Montserrat" panose="00000500000000000000" pitchFamily="2" charset="0"/>
          </a:endParaRPr>
        </a:p>
      </dsp:txBody>
      <dsp:txXfrm>
        <a:off x="3236523" y="2401553"/>
        <a:ext cx="47377" cy="47377"/>
      </dsp:txXfrm>
    </dsp:sp>
    <dsp:sp modelId="{5BF147D6-6907-4675-BC31-4500BB220631}">
      <dsp:nvSpPr>
        <dsp:cNvPr id="0" name=""/>
        <dsp:cNvSpPr/>
      </dsp:nvSpPr>
      <dsp:spPr>
        <a:xfrm>
          <a:off x="2917197" y="791213"/>
          <a:ext cx="686030" cy="1960834"/>
        </a:xfrm>
        <a:custGeom>
          <a:avLst/>
          <a:gdLst/>
          <a:ahLst/>
          <a:cxnLst/>
          <a:rect l="0" t="0" r="0" b="0"/>
          <a:pathLst>
            <a:path>
              <a:moveTo>
                <a:pt x="0" y="1960834"/>
              </a:moveTo>
              <a:lnTo>
                <a:pt x="343015" y="1960834"/>
              </a:lnTo>
              <a:lnTo>
                <a:pt x="343015" y="0"/>
              </a:lnTo>
              <a:lnTo>
                <a:pt x="686030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>
            <a:latin typeface="Montserrat" panose="00000500000000000000" pitchFamily="2" charset="0"/>
          </a:endParaRPr>
        </a:p>
      </dsp:txBody>
      <dsp:txXfrm>
        <a:off x="3208277" y="1719696"/>
        <a:ext cx="103869" cy="103869"/>
      </dsp:txXfrm>
    </dsp:sp>
    <dsp:sp modelId="{5617217D-19B3-42CA-ACD3-C964AA53FCDD}">
      <dsp:nvSpPr>
        <dsp:cNvPr id="0" name=""/>
        <dsp:cNvSpPr/>
      </dsp:nvSpPr>
      <dsp:spPr>
        <a:xfrm rot="16200000">
          <a:off x="-357739" y="2229158"/>
          <a:ext cx="5504096" cy="104577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Tahapan</a:t>
          </a: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-t</a:t>
          </a:r>
          <a:r>
            <a:rPr lang="fi-FI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</a:t>
          </a: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h</a:t>
          </a:r>
          <a:r>
            <a:rPr lang="fi-FI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</a:t>
          </a: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p</a:t>
          </a:r>
          <a:r>
            <a:rPr lang="fi-FI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</a:t>
          </a:r>
          <a:r>
            <a:rPr lang="id-ID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n </a:t>
          </a:r>
          <a:r>
            <a:rPr lang="fi-FI" sz="240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melakukan lompat jauh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-357739" y="2229158"/>
        <a:ext cx="5504096" cy="1045778"/>
      </dsp:txXfrm>
    </dsp:sp>
    <dsp:sp modelId="{E7CC505E-B4D2-48F1-8B96-BE96AD0F9E1F}">
      <dsp:nvSpPr>
        <dsp:cNvPr id="0" name=""/>
        <dsp:cNvSpPr/>
      </dsp:nvSpPr>
      <dsp:spPr>
        <a:xfrm>
          <a:off x="3603227" y="268324"/>
          <a:ext cx="3784487" cy="104577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Awalan/ancang-ancang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603227" y="268324"/>
        <a:ext cx="3784487" cy="1045778"/>
      </dsp:txXfrm>
    </dsp:sp>
    <dsp:sp modelId="{24DCA431-2F56-48C5-9B35-1192D0E7FC80}">
      <dsp:nvSpPr>
        <dsp:cNvPr id="0" name=""/>
        <dsp:cNvSpPr/>
      </dsp:nvSpPr>
      <dsp:spPr>
        <a:xfrm>
          <a:off x="3603227" y="1575547"/>
          <a:ext cx="3430152" cy="104577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8575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Tolakan/tumpuan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603227" y="1575547"/>
        <a:ext cx="3430152" cy="1045778"/>
      </dsp:txXfrm>
    </dsp:sp>
    <dsp:sp modelId="{156CE9DA-5D1D-4F09-955F-29E8FF56ED5B}">
      <dsp:nvSpPr>
        <dsp:cNvPr id="0" name=""/>
        <dsp:cNvSpPr/>
      </dsp:nvSpPr>
      <dsp:spPr>
        <a:xfrm>
          <a:off x="3603227" y="2882770"/>
          <a:ext cx="3430152" cy="104577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8575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Sikap badan di udara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603227" y="2882770"/>
        <a:ext cx="3430152" cy="1045778"/>
      </dsp:txXfrm>
    </dsp:sp>
    <dsp:sp modelId="{FEDE0B8C-A018-44BD-ADCA-A706AD447197}">
      <dsp:nvSpPr>
        <dsp:cNvPr id="0" name=""/>
        <dsp:cNvSpPr/>
      </dsp:nvSpPr>
      <dsp:spPr>
        <a:xfrm>
          <a:off x="3603227" y="4189993"/>
          <a:ext cx="3430152" cy="104577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8575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Sikap mendarat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603227" y="4189993"/>
        <a:ext cx="3430152" cy="104577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44389-7FA1-4A16-8D89-37497DA559DB}">
      <dsp:nvSpPr>
        <dsp:cNvPr id="0" name=""/>
        <dsp:cNvSpPr/>
      </dsp:nvSpPr>
      <dsp:spPr>
        <a:xfrm>
          <a:off x="-6360890" y="-973694"/>
          <a:ext cx="7577007" cy="7577007"/>
        </a:xfrm>
        <a:prstGeom prst="blockArc">
          <a:avLst>
            <a:gd name="adj1" fmla="val 18900000"/>
            <a:gd name="adj2" fmla="val 2700000"/>
            <a:gd name="adj3" fmla="val 285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8370DE-8D09-4FC0-A063-5B8E8C906C5F}">
      <dsp:nvSpPr>
        <dsp:cNvPr id="0" name=""/>
        <dsp:cNvSpPr/>
      </dsp:nvSpPr>
      <dsp:spPr>
        <a:xfrm>
          <a:off x="394917" y="255922"/>
          <a:ext cx="8728303" cy="5116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Kurangnya kecepatan lari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94917" y="255922"/>
        <a:ext cx="8728303" cy="511619"/>
      </dsp:txXfrm>
    </dsp:sp>
    <dsp:sp modelId="{F33A78F2-FB51-4628-B106-4C90A90A7F9D}">
      <dsp:nvSpPr>
        <dsp:cNvPr id="0" name=""/>
        <dsp:cNvSpPr/>
      </dsp:nvSpPr>
      <dsp:spPr>
        <a:xfrm>
          <a:off x="75155" y="191970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F054C-62AE-48BE-A57A-6BDF4918844C}">
      <dsp:nvSpPr>
        <dsp:cNvPr id="0" name=""/>
        <dsp:cNvSpPr/>
      </dsp:nvSpPr>
      <dsp:spPr>
        <a:xfrm>
          <a:off x="858235" y="1023802"/>
          <a:ext cx="8264986" cy="511619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Langkah tidak tetap jaraknya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858235" y="1023802"/>
        <a:ext cx="8264986" cy="511619"/>
      </dsp:txXfrm>
    </dsp:sp>
    <dsp:sp modelId="{9B3F9A0E-C25C-4781-9218-FC8FDA69FE3A}">
      <dsp:nvSpPr>
        <dsp:cNvPr id="0" name=""/>
        <dsp:cNvSpPr/>
      </dsp:nvSpPr>
      <dsp:spPr>
        <a:xfrm>
          <a:off x="538473" y="959850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5EC72C-CCDE-4A79-9D04-53D8A05B8140}">
      <dsp:nvSpPr>
        <dsp:cNvPr id="0" name=""/>
        <dsp:cNvSpPr/>
      </dsp:nvSpPr>
      <dsp:spPr>
        <a:xfrm>
          <a:off x="1112131" y="1791119"/>
          <a:ext cx="8011090" cy="51161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Pada empat langkah terakhir, terlalu bernafsu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12131" y="1791119"/>
        <a:ext cx="8011090" cy="511619"/>
      </dsp:txXfrm>
    </dsp:sp>
    <dsp:sp modelId="{07578642-69DF-4F00-90F5-4ED55F2F9BC4}">
      <dsp:nvSpPr>
        <dsp:cNvPr id="0" name=""/>
        <dsp:cNvSpPr/>
      </dsp:nvSpPr>
      <dsp:spPr>
        <a:xfrm>
          <a:off x="792368" y="1727167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C1439E-1EE0-467C-B0BF-E06F8E4AFD9D}">
      <dsp:nvSpPr>
        <dsp:cNvPr id="0" name=""/>
        <dsp:cNvSpPr/>
      </dsp:nvSpPr>
      <dsp:spPr>
        <a:xfrm>
          <a:off x="1193197" y="2558999"/>
          <a:ext cx="7930023" cy="51161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Tolakan kurang keras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193197" y="2558999"/>
        <a:ext cx="7930023" cy="511619"/>
      </dsp:txXfrm>
    </dsp:sp>
    <dsp:sp modelId="{3A715B18-7A83-4171-B54F-94934BF6A7AC}">
      <dsp:nvSpPr>
        <dsp:cNvPr id="0" name=""/>
        <dsp:cNvSpPr/>
      </dsp:nvSpPr>
      <dsp:spPr>
        <a:xfrm>
          <a:off x="873435" y="2495047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3D8987-AB42-4986-9CE9-58DFFE764227}">
      <dsp:nvSpPr>
        <dsp:cNvPr id="0" name=""/>
        <dsp:cNvSpPr/>
      </dsp:nvSpPr>
      <dsp:spPr>
        <a:xfrm>
          <a:off x="1112131" y="3326879"/>
          <a:ext cx="8011090" cy="5116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Sudut atau arah tolakan terlalu rendah atau tinggi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112131" y="3326879"/>
        <a:ext cx="8011090" cy="511619"/>
      </dsp:txXfrm>
    </dsp:sp>
    <dsp:sp modelId="{F442BDA2-346E-404E-96DC-6B76E0E89CEE}">
      <dsp:nvSpPr>
        <dsp:cNvPr id="0" name=""/>
        <dsp:cNvSpPr/>
      </dsp:nvSpPr>
      <dsp:spPr>
        <a:xfrm>
          <a:off x="792368" y="3262927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93A3AE-3AFD-4001-BC56-777BDDD0F3FA}">
      <dsp:nvSpPr>
        <dsp:cNvPr id="0" name=""/>
        <dsp:cNvSpPr/>
      </dsp:nvSpPr>
      <dsp:spPr>
        <a:xfrm>
          <a:off x="858235" y="4094196"/>
          <a:ext cx="8264986" cy="511619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b="0" i="0" kern="1200" dirty="0" smtClean="0">
              <a:latin typeface="Montserrat" panose="00000500000000000000" pitchFamily="2" charset="0"/>
            </a:rPr>
            <a:t>Kurang berani menjulurkan kaki ke depan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858235" y="4094196"/>
        <a:ext cx="8264986" cy="511619"/>
      </dsp:txXfrm>
    </dsp:sp>
    <dsp:sp modelId="{70B5BB17-EA7C-48C4-93E4-5E5AA3A20CE0}">
      <dsp:nvSpPr>
        <dsp:cNvPr id="0" name=""/>
        <dsp:cNvSpPr/>
      </dsp:nvSpPr>
      <dsp:spPr>
        <a:xfrm>
          <a:off x="538473" y="4030244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6A454-762F-4E53-919A-ADAAD0210479}">
      <dsp:nvSpPr>
        <dsp:cNvPr id="0" name=""/>
        <dsp:cNvSpPr/>
      </dsp:nvSpPr>
      <dsp:spPr>
        <a:xfrm>
          <a:off x="394917" y="4862076"/>
          <a:ext cx="8728303" cy="511619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0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Selalu mendarat dengan bokong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94917" y="4862076"/>
        <a:ext cx="8728303" cy="511619"/>
      </dsp:txXfrm>
    </dsp:sp>
    <dsp:sp modelId="{4B3CC96C-DFE0-40F1-A0C0-F950BB61CAEA}">
      <dsp:nvSpPr>
        <dsp:cNvPr id="0" name=""/>
        <dsp:cNvSpPr/>
      </dsp:nvSpPr>
      <dsp:spPr>
        <a:xfrm>
          <a:off x="75155" y="4798124"/>
          <a:ext cx="639524" cy="6395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39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435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397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244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957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972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33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390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69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95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584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244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08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854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3760631" y="4548724"/>
            <a:ext cx="8234146" cy="17056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760631" y="4513242"/>
            <a:ext cx="8234146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Pembelajaran Atletik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819" y="670651"/>
            <a:ext cx="8370581" cy="59777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8344" y="208986"/>
            <a:ext cx="957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fase aktivitas variasi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keterampilan gerak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jalan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cepat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8648" y="1213238"/>
            <a:ext cx="3649952" cy="17366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ermainan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(Hitam-Hijau) yang dilakukan secara berpasangan</a:t>
            </a:r>
            <a:b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</a:b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berkelompok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53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10" y="719131"/>
            <a:ext cx="11120079" cy="576936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28010" y="207631"/>
            <a:ext cx="611518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yang dilambungkan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4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04" y="1079967"/>
            <a:ext cx="10640772" cy="570864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28010" y="143236"/>
            <a:ext cx="8252351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omba jalan cepat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mengambil 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yang dilakukan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secara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berpasangan dan berhadapan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66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28010" y="143236"/>
            <a:ext cx="7153890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jalan cepat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dengan langkah kaki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lebar,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mengikuti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garis pada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lintasan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52" y="1195987"/>
            <a:ext cx="9852500" cy="524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6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67" y="960629"/>
            <a:ext cx="9273622" cy="526872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28011" y="143236"/>
            <a:ext cx="7595528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jalan cepat pada garis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lurus melewati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tanda titik-titik untuk mengatur lebar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langkah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8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1354951"/>
            <a:ext cx="9452543" cy="49887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28011" y="143236"/>
            <a:ext cx="6797037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jalan cepat berkelompok 4–7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orang dalam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satu formasi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berbanjar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8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192000" cy="68716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Rounded Rectangle 6"/>
          <p:cNvSpPr/>
          <p:nvPr/>
        </p:nvSpPr>
        <p:spPr>
          <a:xfrm>
            <a:off x="5541575" y="4459310"/>
            <a:ext cx="6399881" cy="2145268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Perlombaan jalan cepat menggunakan </a:t>
            </a:r>
            <a:r>
              <a:rPr lang="id-ID" sz="2400" dirty="0" smtClean="0">
                <a:latin typeface="Montserrat" panose="00000500000000000000" pitchFamily="2" charset="0"/>
              </a:rPr>
              <a:t>peraturan yang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dimodifikasi </a:t>
            </a:r>
            <a:r>
              <a:rPr lang="id-ID" sz="2400" dirty="0">
                <a:latin typeface="Montserrat" panose="00000500000000000000" pitchFamily="2" charset="0"/>
              </a:rPr>
              <a:t>merupakan </a:t>
            </a:r>
            <a:r>
              <a:rPr lang="id-ID" sz="2400" dirty="0" smtClean="0">
                <a:latin typeface="Montserrat" panose="00000500000000000000" pitchFamily="2" charset="0"/>
              </a:rPr>
              <a:t>gabungan keterampilan </a:t>
            </a:r>
            <a:r>
              <a:rPr lang="id-ID" sz="2400" dirty="0">
                <a:latin typeface="Montserrat" panose="00000500000000000000" pitchFamily="2" charset="0"/>
              </a:rPr>
              <a:t>gerak </a:t>
            </a:r>
            <a:r>
              <a:rPr lang="id-ID" sz="2400" dirty="0" smtClean="0">
                <a:latin typeface="Montserrat" panose="00000500000000000000" pitchFamily="2" charset="0"/>
              </a:rPr>
              <a:t>yang telah </a:t>
            </a:r>
            <a:r>
              <a:rPr lang="id-ID" sz="2400" dirty="0">
                <a:latin typeface="Montserrat" panose="00000500000000000000" pitchFamily="2" charset="0"/>
              </a:rPr>
              <a:t>dipelajari, mulai dari start, gerakan jalan cepat, </a:t>
            </a:r>
            <a:r>
              <a:rPr lang="id-ID" sz="2400" dirty="0" smtClean="0">
                <a:latin typeface="Montserrat" panose="00000500000000000000" pitchFamily="2" charset="0"/>
              </a:rPr>
              <a:t>dan memasuki </a:t>
            </a:r>
            <a:r>
              <a:rPr lang="id-ID" sz="2400" dirty="0">
                <a:latin typeface="Montserrat" panose="00000500000000000000" pitchFamily="2" charset="0"/>
              </a:rPr>
              <a:t>garis finis.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" y="125760"/>
            <a:ext cx="4881092" cy="6856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P</a:t>
            </a:r>
            <a:r>
              <a:rPr lang="id-ID" sz="2800" b="1" dirty="0" smtClean="0">
                <a:latin typeface="Montserrat" panose="00000500000000000000" pitchFamily="2" charset="0"/>
              </a:rPr>
              <a:t>erlombaan Jalan Cepat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9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6010" y="103874"/>
            <a:ext cx="7280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perlu dihindari dalam jalan cepat 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87368983"/>
              </p:ext>
            </p:extLst>
          </p:nvPr>
        </p:nvGraphicFramePr>
        <p:xfrm>
          <a:off x="291920" y="622057"/>
          <a:ext cx="11041489" cy="6249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004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6010" y="103874"/>
            <a:ext cx="7834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perlu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diutamakan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dalam jalan cepat 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79352126"/>
              </p:ext>
            </p:extLst>
          </p:nvPr>
        </p:nvGraphicFramePr>
        <p:xfrm>
          <a:off x="291920" y="622057"/>
          <a:ext cx="11041489" cy="6249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04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744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5342366" y="4548724"/>
            <a:ext cx="6652406" cy="11051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5447762" y="4639609"/>
            <a:ext cx="6493693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Lari Jarak Pendek 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821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7289439" y="4548724"/>
            <a:ext cx="4705335" cy="11051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7280253" y="4639609"/>
            <a:ext cx="4714521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Jalan Cepat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711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7" y="1272337"/>
            <a:ext cx="7040183" cy="4880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Pentagon 6"/>
          <p:cNvSpPr/>
          <p:nvPr/>
        </p:nvSpPr>
        <p:spPr>
          <a:xfrm>
            <a:off x="-1" y="125759"/>
            <a:ext cx="5396249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Hakikat Lari Jarak Pendek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>
            <a:off x="7353301" y="1749924"/>
            <a:ext cx="4838700" cy="3779758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Lari jarak pendek atau lari cepat atau </a:t>
            </a:r>
            <a:r>
              <a:rPr lang="id-ID" sz="2400" i="1" dirty="0">
                <a:latin typeface="Montserrat" panose="00000500000000000000" pitchFamily="2" charset="0"/>
              </a:rPr>
              <a:t>sprint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adalah salah </a:t>
            </a:r>
            <a:r>
              <a:rPr lang="id-ID" sz="2400" dirty="0">
                <a:latin typeface="Montserrat" panose="00000500000000000000" pitchFamily="2" charset="0"/>
              </a:rPr>
              <a:t>satu jenis lari yang dilakukan dengan kekuatan </a:t>
            </a:r>
            <a:r>
              <a:rPr lang="id-ID" sz="2400" dirty="0" smtClean="0">
                <a:latin typeface="Montserrat" panose="00000500000000000000" pitchFamily="2" charset="0"/>
              </a:rPr>
              <a:t>dan kecepatan </a:t>
            </a:r>
            <a:r>
              <a:rPr lang="id-ID" sz="2400" dirty="0">
                <a:latin typeface="Montserrat" panose="00000500000000000000" pitchFamily="2" charset="0"/>
              </a:rPr>
              <a:t>penuh sepanjang garis lintasan dari start </a:t>
            </a:r>
            <a:r>
              <a:rPr lang="id-ID" sz="2400" dirty="0" smtClean="0">
                <a:latin typeface="Montserrat" panose="00000500000000000000" pitchFamily="2" charset="0"/>
              </a:rPr>
              <a:t>hingga finis</a:t>
            </a:r>
            <a:r>
              <a:rPr lang="id-ID" sz="2400" dirty="0">
                <a:latin typeface="Montserrat" panose="00000500000000000000" pitchFamily="2" charset="0"/>
              </a:rPr>
              <a:t>. Pemenangnya ditentukan berdasarkan catatan </a:t>
            </a:r>
            <a:r>
              <a:rPr lang="id-ID" sz="2400" dirty="0" smtClean="0">
                <a:latin typeface="Montserrat" panose="00000500000000000000" pitchFamily="2" charset="0"/>
              </a:rPr>
              <a:t>waktu yang </a:t>
            </a:r>
            <a:r>
              <a:rPr lang="id-ID" sz="2400" dirty="0">
                <a:latin typeface="Montserrat" panose="00000500000000000000" pitchFamily="2" charset="0"/>
              </a:rPr>
              <a:t>paling </a:t>
            </a:r>
            <a:r>
              <a:rPr lang="id-ID" sz="2400" dirty="0" smtClean="0">
                <a:latin typeface="Montserrat" panose="00000500000000000000" pitchFamily="2" charset="0"/>
              </a:rPr>
              <a:t>singkat.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8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/>
        </p:nvSpPr>
        <p:spPr>
          <a:xfrm>
            <a:off x="1" y="125760"/>
            <a:ext cx="8448540" cy="6856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Start Lari Jarak Pendek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51" y="1659144"/>
            <a:ext cx="11456998" cy="3248078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723901" y="4659572"/>
            <a:ext cx="10591800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Kunci pertama yang harus dikuasai oleh </a:t>
            </a:r>
            <a:r>
              <a:rPr lang="id-ID" sz="2400" dirty="0" smtClean="0">
                <a:latin typeface="Montserrat" panose="00000500000000000000" pitchFamily="2" charset="0"/>
              </a:rPr>
              <a:t>pelari jarak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pendek/sprint </a:t>
            </a:r>
            <a:r>
              <a:rPr lang="id-ID" sz="2400" dirty="0">
                <a:latin typeface="Montserrat" panose="00000500000000000000" pitchFamily="2" charset="0"/>
              </a:rPr>
              <a:t>adalah start atau pertolakan. Hal ini </a:t>
            </a:r>
            <a:r>
              <a:rPr lang="id-ID" sz="2400" dirty="0" smtClean="0">
                <a:latin typeface="Montserrat" panose="00000500000000000000" pitchFamily="2" charset="0"/>
              </a:rPr>
              <a:t>karena keterlambatan </a:t>
            </a:r>
            <a:r>
              <a:rPr lang="id-ID" sz="2400" dirty="0">
                <a:latin typeface="Montserrat" panose="00000500000000000000" pitchFamily="2" charset="0"/>
              </a:rPr>
              <a:t>atau ketidaktelitian pada waktu </a:t>
            </a:r>
            <a:r>
              <a:rPr lang="id-ID" sz="2400" dirty="0" smtClean="0">
                <a:latin typeface="Montserrat" panose="00000500000000000000" pitchFamily="2" charset="0"/>
              </a:rPr>
              <a:t>melakukan start </a:t>
            </a:r>
            <a:r>
              <a:rPr lang="id-ID" sz="2400" dirty="0">
                <a:latin typeface="Montserrat" panose="00000500000000000000" pitchFamily="2" charset="0"/>
              </a:rPr>
              <a:t>sangat merugikan pelari jarak pendek (</a:t>
            </a:r>
            <a:r>
              <a:rPr lang="id-ID" sz="2400" i="1" dirty="0">
                <a:latin typeface="Montserrat" panose="00000500000000000000" pitchFamily="2" charset="0"/>
              </a:rPr>
              <a:t>sprinter</a:t>
            </a:r>
            <a:r>
              <a:rPr lang="id-ID" sz="2400" dirty="0">
                <a:latin typeface="Montserrat" panose="00000500000000000000" pitchFamily="2" charset="0"/>
              </a:rPr>
              <a:t>).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16" y="137445"/>
            <a:ext cx="89679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Bentuk aktivitas pembelajaran keterampilan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gerak start Lari Jarak Pendek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39029374"/>
              </p:ext>
            </p:extLst>
          </p:nvPr>
        </p:nvGraphicFramePr>
        <p:xfrm>
          <a:off x="528034" y="948519"/>
          <a:ext cx="1115310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444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889" y="137445"/>
            <a:ext cx="43959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Tahap aktivitas pembelajaran hasil evaluasi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keterampilan gerak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start lari jarak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pendek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235" y="188468"/>
            <a:ext cx="4568944" cy="2305668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89" y="3429000"/>
            <a:ext cx="5320634" cy="2500432"/>
          </a:xfrm>
          <a:prstGeom prst="round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50" y="3420815"/>
            <a:ext cx="5953406" cy="2500431"/>
          </a:xfrm>
          <a:prstGeom prst="round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5311909" y="2634957"/>
            <a:ext cx="399559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Start aba-aba “Bersedia”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28688" y="5838194"/>
            <a:ext cx="365619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Start aba-aba “Siap”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969989" y="5822236"/>
            <a:ext cx="365619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Start aba-aba “Ya”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1" y="125760"/>
            <a:ext cx="7315199" cy="6856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Lari Jarak Pendek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3" y="1806593"/>
            <a:ext cx="12015038" cy="423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1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8344" y="208986"/>
            <a:ext cx="9940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Bentuk aktivitas pembelajaran hasil evaluasi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keterampilan gerak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lari jarak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pendek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1376" y="5005665"/>
            <a:ext cx="482729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Mengayunkan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kedua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592157" y="5005665"/>
            <a:ext cx="4521111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engayunkan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tangan dan kaki di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tempat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76" y="1548659"/>
            <a:ext cx="5036350" cy="3408031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874" y="1490826"/>
            <a:ext cx="6089379" cy="345130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22989" y="4739152"/>
            <a:ext cx="2534855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lari dengan langkah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lebar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86" y="1341302"/>
            <a:ext cx="2108063" cy="3207138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597" y="1310441"/>
            <a:ext cx="9229859" cy="3237999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207242" y="4548440"/>
            <a:ext cx="482729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memasuki garis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finis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63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4" y="1584520"/>
            <a:ext cx="8524390" cy="4911530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1" y="125760"/>
            <a:ext cx="8036416" cy="10719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M</a:t>
            </a:r>
            <a:r>
              <a:rPr lang="id-ID" sz="2800" b="1" dirty="0" smtClean="0">
                <a:latin typeface="Montserrat" panose="00000500000000000000" pitchFamily="2" charset="0"/>
              </a:rPr>
              <a:t>empraktikkan </a:t>
            </a:r>
            <a:r>
              <a:rPr lang="id-ID" sz="2800" b="1" dirty="0">
                <a:latin typeface="Montserrat" panose="00000500000000000000" pitchFamily="2" charset="0"/>
              </a:rPr>
              <a:t>H</a:t>
            </a:r>
            <a:r>
              <a:rPr lang="id-ID" sz="2800" b="1" dirty="0" smtClean="0">
                <a:latin typeface="Montserrat" panose="00000500000000000000" pitchFamily="2" charset="0"/>
              </a:rPr>
              <a:t>asil </a:t>
            </a:r>
            <a:r>
              <a:rPr lang="id-ID" sz="2800" b="1" dirty="0">
                <a:latin typeface="Montserrat" panose="00000500000000000000" pitchFamily="2" charset="0"/>
              </a:rPr>
              <a:t>E</a:t>
            </a:r>
            <a:r>
              <a:rPr lang="id-ID" sz="2800" b="1" dirty="0" smtClean="0">
                <a:latin typeface="Montserrat" panose="00000500000000000000" pitchFamily="2" charset="0"/>
              </a:rPr>
              <a:t>valuasi </a:t>
            </a:r>
            <a:r>
              <a:rPr lang="id-ID" sz="2800" b="1" dirty="0">
                <a:latin typeface="Montserrat" panose="00000500000000000000" pitchFamily="2" charset="0"/>
              </a:rPr>
              <a:t>K</a:t>
            </a:r>
            <a:r>
              <a:rPr lang="id-ID" sz="2800" b="1" dirty="0" smtClean="0">
                <a:latin typeface="Montserrat" panose="00000500000000000000" pitchFamily="2" charset="0"/>
              </a:rPr>
              <a:t>ombinasi</a:t>
            </a:r>
            <a:r>
              <a:rPr lang="id-ID" sz="2800" dirty="0" smtClean="0">
                <a:latin typeface="Montserrat" panose="00000500000000000000" pitchFamily="2" charset="0"/>
              </a:rPr>
              <a:t>  </a:t>
            </a:r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Lari Jarak Pendek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23419" y="1815921"/>
            <a:ext cx="5644732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Berlari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joging dengan mengangkat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paha tinggi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dan pendaratan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menggunakan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ujung telapak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9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5" y="661851"/>
            <a:ext cx="10469610" cy="586452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287065" y="948519"/>
            <a:ext cx="567608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ari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cepat dengan langkah kaki lebar </a:t>
            </a:r>
          </a:p>
        </p:txBody>
      </p:sp>
    </p:spTree>
    <p:extLst>
      <p:ext uri="{BB962C8B-B14F-4D97-AF65-F5344CB8AC3E}">
        <p14:creationId xmlns:p14="http://schemas.microsoft.com/office/powerpoint/2010/main" val="234499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-125010" y="6347222"/>
            <a:ext cx="12526560" cy="5107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3" y="1670177"/>
            <a:ext cx="3022598" cy="3944269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14406" y="5614446"/>
            <a:ext cx="253485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Start jongkok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199" y="790185"/>
            <a:ext cx="3391658" cy="2884125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1" y="125761"/>
            <a:ext cx="6619740" cy="65113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Start Jongkok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357" y="4166301"/>
            <a:ext cx="3514500" cy="2067228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3819005" y="6246819"/>
            <a:ext cx="2655204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Aba-aba, “Siap”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790" y="2562880"/>
            <a:ext cx="5084776" cy="2657016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3598474" y="3602287"/>
            <a:ext cx="340453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Aba-aba, “Bersedia”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843347" y="5219896"/>
            <a:ext cx="340453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Aba-aba, “Ya”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74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4027419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Hakikat Jalan Cepat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>
            <a:off x="4027418" y="1501881"/>
            <a:ext cx="7650640" cy="1736646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Jalan cepat atau </a:t>
            </a:r>
            <a:r>
              <a:rPr lang="id-ID" sz="2400" i="1" dirty="0">
                <a:latin typeface="Montserrat" panose="00000500000000000000" pitchFamily="2" charset="0"/>
              </a:rPr>
              <a:t>racewalking </a:t>
            </a:r>
            <a:r>
              <a:rPr lang="id-ID" sz="2400" dirty="0">
                <a:latin typeface="Montserrat" panose="00000500000000000000" pitchFamily="2" charset="0"/>
              </a:rPr>
              <a:t>atau </a:t>
            </a:r>
            <a:r>
              <a:rPr lang="id-ID" sz="2400" i="1" dirty="0">
                <a:latin typeface="Montserrat" panose="00000500000000000000" pitchFamily="2" charset="0"/>
              </a:rPr>
              <a:t>race walking </a:t>
            </a:r>
            <a:r>
              <a:rPr lang="id-ID" sz="2400" dirty="0" smtClean="0">
                <a:latin typeface="Montserrat" panose="00000500000000000000" pitchFamily="2" charset="0"/>
              </a:rPr>
              <a:t>merupakan cabang </a:t>
            </a:r>
            <a:r>
              <a:rPr lang="id-ID" sz="2400" dirty="0">
                <a:latin typeface="Montserrat" panose="00000500000000000000" pitchFamily="2" charset="0"/>
              </a:rPr>
              <a:t>olahraga atletik, yaitu berjalan gerak maju </a:t>
            </a:r>
            <a:r>
              <a:rPr lang="id-ID" sz="2400" dirty="0" smtClean="0">
                <a:latin typeface="Montserrat" panose="00000500000000000000" pitchFamily="2" charset="0"/>
              </a:rPr>
              <a:t>dengan melangkah </a:t>
            </a:r>
            <a:r>
              <a:rPr lang="id-ID" sz="2400" dirty="0">
                <a:latin typeface="Montserrat" panose="00000500000000000000" pitchFamily="2" charset="0"/>
              </a:rPr>
              <a:t>tanpa terputus dengan tanah.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" y="1341302"/>
            <a:ext cx="3137386" cy="4707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ound Diagonal Corner Rectangle 10"/>
          <p:cNvSpPr/>
          <p:nvPr/>
        </p:nvSpPr>
        <p:spPr>
          <a:xfrm>
            <a:off x="4027418" y="3694915"/>
            <a:ext cx="7650640" cy="1736646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Pada gerakan jalan cepat, selalu ada kaki yang</a:t>
            </a:r>
            <a:br>
              <a:rPr lang="id-ID" sz="2400" dirty="0">
                <a:latin typeface="Montserrat" panose="00000500000000000000" pitchFamily="2" charset="0"/>
              </a:rPr>
            </a:br>
            <a:r>
              <a:rPr lang="id-ID" sz="2400" dirty="0">
                <a:latin typeface="Montserrat" panose="00000500000000000000" pitchFamily="2" charset="0"/>
              </a:rPr>
              <a:t>berhubungan atau kontak dengan tanah. Artinya, setiap </a:t>
            </a:r>
            <a:r>
              <a:rPr lang="id-ID" sz="2400" dirty="0" smtClean="0">
                <a:latin typeface="Montserrat" panose="00000500000000000000" pitchFamily="2" charset="0"/>
              </a:rPr>
              <a:t>saat </a:t>
            </a:r>
            <a:r>
              <a:rPr lang="fi-FI" sz="2400" dirty="0">
                <a:latin typeface="Montserrat" panose="00000500000000000000" pitchFamily="2" charset="0"/>
              </a:rPr>
              <a:t>salah satu kaki selalu terjadi kontak atau menginjak </a:t>
            </a:r>
            <a:r>
              <a:rPr lang="fi-FI" sz="2400" dirty="0" smtClean="0">
                <a:latin typeface="Montserrat" panose="00000500000000000000" pitchFamily="2" charset="0"/>
              </a:rPr>
              <a:t>tanah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5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50" y="102192"/>
            <a:ext cx="9325155" cy="620757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78841" y="1514421"/>
            <a:ext cx="3365879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Merebahkan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badan dari sikap berdiri </a:t>
            </a:r>
          </a:p>
        </p:txBody>
      </p:sp>
    </p:spTree>
    <p:extLst>
      <p:ext uri="{BB962C8B-B14F-4D97-AF65-F5344CB8AC3E}">
        <p14:creationId xmlns:p14="http://schemas.microsoft.com/office/powerpoint/2010/main" val="344811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71" y="1666360"/>
            <a:ext cx="10710320" cy="460710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94751" y="421901"/>
            <a:ext cx="6348949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Merebahkan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badan diawali gerak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berjalan dilanjutkan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dengan lari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joging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61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38" y="994885"/>
            <a:ext cx="10795318" cy="5791559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91720" y="210950"/>
            <a:ext cx="7087874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Lomba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lari cepat mengambil 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dilakukan secara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berpasangan 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berhadapan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8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431" y="1187524"/>
            <a:ext cx="10058400" cy="540451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78842" y="465499"/>
            <a:ext cx="82856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omba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lari cepat secara beregu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shuttle </a:t>
            </a:r>
            <a:r>
              <a:rPr lang="sv-SE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run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68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17479" y="468130"/>
            <a:ext cx="7332572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Lomba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lari cepat beregu mengambil 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meletakkan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pada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lingkaran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83" y="1596980"/>
            <a:ext cx="10717334" cy="512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6010" y="103874"/>
            <a:ext cx="8195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perlu dihindari dalam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lari jarak pendek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48127573"/>
              </p:ext>
            </p:extLst>
          </p:nvPr>
        </p:nvGraphicFramePr>
        <p:xfrm>
          <a:off x="291920" y="622057"/>
          <a:ext cx="11041489" cy="6249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758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076401677"/>
              </p:ext>
            </p:extLst>
          </p:nvPr>
        </p:nvGraphicFramePr>
        <p:xfrm>
          <a:off x="291920" y="622057"/>
          <a:ext cx="11041489" cy="6249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434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6010" y="103874"/>
            <a:ext cx="8697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harus diutamakan dalam lari jarak pendek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921636770"/>
              </p:ext>
            </p:extLst>
          </p:nvPr>
        </p:nvGraphicFramePr>
        <p:xfrm>
          <a:off x="605307" y="423872"/>
          <a:ext cx="11127347" cy="65626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918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52880719"/>
              </p:ext>
            </p:extLst>
          </p:nvPr>
        </p:nvGraphicFramePr>
        <p:xfrm>
          <a:off x="605307" y="423872"/>
          <a:ext cx="11336149" cy="65626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46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192000" cy="69185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7006106" y="4548724"/>
            <a:ext cx="4988665" cy="11051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7013596" y="4627542"/>
            <a:ext cx="4927859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Lompat Jauh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922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0" y="125759"/>
            <a:ext cx="6336486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Jalan Cepat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74251" y="1767074"/>
            <a:ext cx="7767205" cy="1225868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200" dirty="0" smtClean="0">
                <a:latin typeface="Montserrat" panose="00000500000000000000" pitchFamily="2" charset="0"/>
              </a:rPr>
              <a:t>J</a:t>
            </a:r>
            <a:r>
              <a:rPr lang="id-ID" sz="2200" dirty="0">
                <a:latin typeface="Montserrat" panose="00000500000000000000" pitchFamily="2" charset="0"/>
              </a:rPr>
              <a:t>alan cepat adalah gerak maju langkah kaki </a:t>
            </a:r>
            <a:r>
              <a:rPr lang="id-ID" sz="2200" dirty="0" smtClean="0">
                <a:latin typeface="Montserrat" panose="00000500000000000000" pitchFamily="2" charset="0"/>
              </a:rPr>
              <a:t>yang dilakukan </a:t>
            </a:r>
            <a:r>
              <a:rPr lang="id-ID" sz="2200" dirty="0">
                <a:latin typeface="Montserrat" panose="00000500000000000000" pitchFamily="2" charset="0"/>
              </a:rPr>
              <a:t>sedemikian rupa sehingga kontak dengan </a:t>
            </a:r>
            <a:r>
              <a:rPr lang="id-ID" sz="2200" dirty="0" smtClean="0">
                <a:latin typeface="Montserrat" panose="00000500000000000000" pitchFamily="2" charset="0"/>
              </a:rPr>
              <a:t>tanah tetap terpelihara </a:t>
            </a:r>
            <a:r>
              <a:rPr lang="id-ID" sz="2200" dirty="0">
                <a:latin typeface="Montserrat" panose="00000500000000000000" pitchFamily="2" charset="0"/>
              </a:rPr>
              <a:t>dan tidak </a:t>
            </a:r>
            <a:r>
              <a:rPr lang="id-ID" sz="2200" dirty="0" smtClean="0">
                <a:latin typeface="Montserrat" panose="00000500000000000000" pitchFamily="2" charset="0"/>
              </a:rPr>
              <a:t>terputus.</a:t>
            </a:r>
            <a:endParaRPr lang="id-ID" sz="22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10" y="1278841"/>
            <a:ext cx="3669096" cy="4892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Rounded Rectangle 13"/>
          <p:cNvSpPr/>
          <p:nvPr/>
        </p:nvSpPr>
        <p:spPr>
          <a:xfrm>
            <a:off x="4174250" y="3228190"/>
            <a:ext cx="7767205" cy="1225868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200" dirty="0">
                <a:latin typeface="Montserrat" panose="00000500000000000000" pitchFamily="2" charset="0"/>
              </a:rPr>
              <a:t>Setiap melangkah, </a:t>
            </a:r>
            <a:r>
              <a:rPr lang="id-ID" sz="2200" dirty="0" smtClean="0">
                <a:latin typeface="Montserrat" panose="00000500000000000000" pitchFamily="2" charset="0"/>
              </a:rPr>
              <a:t>kaki yang </a:t>
            </a:r>
            <a:r>
              <a:rPr lang="id-ID" sz="2200" dirty="0">
                <a:latin typeface="Montserrat" panose="00000500000000000000" pitchFamily="2" charset="0"/>
              </a:rPr>
              <a:t>bergerak maju harus berhubungan/menyentuh </a:t>
            </a:r>
            <a:r>
              <a:rPr lang="id-ID" sz="2200" dirty="0" smtClean="0">
                <a:latin typeface="Montserrat" panose="00000500000000000000" pitchFamily="2" charset="0"/>
              </a:rPr>
              <a:t>tanah sebelum </a:t>
            </a:r>
            <a:r>
              <a:rPr lang="id-ID" sz="2200" dirty="0">
                <a:latin typeface="Montserrat" panose="00000500000000000000" pitchFamily="2" charset="0"/>
              </a:rPr>
              <a:t>kaki belakang meninggalkan tanah</a:t>
            </a:r>
            <a:r>
              <a:rPr lang="id-ID" sz="2200" dirty="0" smtClean="0">
                <a:latin typeface="Montserrat" panose="00000500000000000000" pitchFamily="2" charset="0"/>
              </a:rPr>
              <a:t>.</a:t>
            </a:r>
            <a:endParaRPr lang="id-ID" sz="2200" dirty="0">
              <a:latin typeface="Montserrat" panose="00000500000000000000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174249" y="4660525"/>
            <a:ext cx="7767205" cy="1225868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200" dirty="0">
                <a:latin typeface="Montserrat" panose="00000500000000000000" pitchFamily="2" charset="0"/>
              </a:rPr>
              <a:t>Kaki </a:t>
            </a:r>
            <a:r>
              <a:rPr lang="id-ID" sz="2200" dirty="0" smtClean="0">
                <a:latin typeface="Montserrat" panose="00000500000000000000" pitchFamily="2" charset="0"/>
              </a:rPr>
              <a:t>penyangga harus </a:t>
            </a:r>
            <a:r>
              <a:rPr lang="id-ID" sz="2200" dirty="0">
                <a:latin typeface="Montserrat" panose="00000500000000000000" pitchFamily="2" charset="0"/>
              </a:rPr>
              <a:t>diluruskan (tidak bengkok di lutut) untuk sekurangkurangnya sesaat dalam </a:t>
            </a:r>
            <a:r>
              <a:rPr lang="id-ID" sz="2200" dirty="0" smtClean="0">
                <a:latin typeface="Montserrat" panose="00000500000000000000" pitchFamily="2" charset="0"/>
              </a:rPr>
              <a:t>posisi tegak/vertikal.</a:t>
            </a:r>
            <a:endParaRPr lang="id-ID" sz="2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37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4893973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Pengertian Lompat Jauh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Flowchart: Delay 9"/>
          <p:cNvSpPr/>
          <p:nvPr/>
        </p:nvSpPr>
        <p:spPr>
          <a:xfrm>
            <a:off x="-1" y="1656716"/>
            <a:ext cx="5731100" cy="4284643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Lompat jauh adalah jenis olahraga atletik </a:t>
            </a:r>
            <a:r>
              <a:rPr lang="id-ID" sz="2400" dirty="0" smtClean="0">
                <a:latin typeface="Montserrat" panose="00000500000000000000" pitchFamily="2" charset="0"/>
              </a:rPr>
              <a:t>yang membutuhkan </a:t>
            </a:r>
            <a:r>
              <a:rPr lang="id-ID" sz="2400" dirty="0">
                <a:latin typeface="Montserrat" panose="00000500000000000000" pitchFamily="2" charset="0"/>
              </a:rPr>
              <a:t>kecepatan, ketangkasan, dan kekuatan </a:t>
            </a:r>
            <a:r>
              <a:rPr lang="id-ID" sz="2400" dirty="0" smtClean="0">
                <a:latin typeface="Montserrat" panose="00000500000000000000" pitchFamily="2" charset="0"/>
              </a:rPr>
              <a:t>untuk melompat </a:t>
            </a:r>
            <a:r>
              <a:rPr lang="id-ID" sz="2400" dirty="0">
                <a:latin typeface="Montserrat" panose="00000500000000000000" pitchFamily="2" charset="0"/>
              </a:rPr>
              <a:t>sejauh mungkin dari titik lepas landas atau </a:t>
            </a:r>
            <a:r>
              <a:rPr lang="id-ID" sz="2400" dirty="0" smtClean="0">
                <a:latin typeface="Montserrat" panose="00000500000000000000" pitchFamily="2" charset="0"/>
              </a:rPr>
              <a:t>garis lompat </a:t>
            </a:r>
            <a:r>
              <a:rPr lang="id-ID" sz="2400" dirty="0">
                <a:latin typeface="Montserrat" panose="00000500000000000000" pitchFamily="2" charset="0"/>
              </a:rPr>
              <a:t>kemudian melayang di udara dan mendarat </a:t>
            </a:r>
            <a:r>
              <a:rPr lang="id-ID" sz="2400" dirty="0" smtClean="0">
                <a:latin typeface="Montserrat" panose="00000500000000000000" pitchFamily="2" charset="0"/>
              </a:rPr>
              <a:t>sejauh-jauhnya </a:t>
            </a:r>
            <a:r>
              <a:rPr lang="id-ID" sz="2400" dirty="0">
                <a:latin typeface="Montserrat" panose="00000500000000000000" pitchFamily="2" charset="0"/>
              </a:rPr>
              <a:t>dalam bak </a:t>
            </a:r>
            <a:r>
              <a:rPr lang="id-ID" sz="2400" dirty="0" smtClean="0">
                <a:latin typeface="Montserrat" panose="00000500000000000000" pitchFamily="2" charset="0"/>
              </a:rPr>
              <a:t>pasir.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380" y="1085851"/>
            <a:ext cx="4813222" cy="5218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8231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0" y="125759"/>
            <a:ext cx="6336486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Lompat Jauh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3372" y="1998112"/>
            <a:ext cx="6149741" cy="337113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Lompat jauh adalah suatu bentuk </a:t>
            </a:r>
            <a:r>
              <a:rPr lang="id-ID" sz="2400" dirty="0" smtClean="0">
                <a:latin typeface="Montserrat" panose="00000500000000000000" pitchFamily="2" charset="0"/>
              </a:rPr>
              <a:t>gerakan melompat mengangkat </a:t>
            </a:r>
            <a:r>
              <a:rPr lang="id-ID" sz="2400" dirty="0">
                <a:latin typeface="Montserrat" panose="00000500000000000000" pitchFamily="2" charset="0"/>
              </a:rPr>
              <a:t>kaki ke atas-depan dalam upaya membawa </a:t>
            </a:r>
            <a:r>
              <a:rPr lang="id-ID" sz="2400" dirty="0" smtClean="0">
                <a:latin typeface="Montserrat" panose="00000500000000000000" pitchFamily="2" charset="0"/>
              </a:rPr>
              <a:t>titik berat </a:t>
            </a:r>
            <a:r>
              <a:rPr lang="id-ID" sz="2400" dirty="0">
                <a:latin typeface="Montserrat" panose="00000500000000000000" pitchFamily="2" charset="0"/>
              </a:rPr>
              <a:t>badan selama mungkin di udara (melayang di udara</a:t>
            </a:r>
            <a:r>
              <a:rPr lang="id-ID" sz="2400" dirty="0" smtClean="0">
                <a:latin typeface="Montserrat" panose="00000500000000000000" pitchFamily="2" charset="0"/>
              </a:rPr>
              <a:t>). Hal </a:t>
            </a:r>
            <a:r>
              <a:rPr lang="id-ID" sz="2400" dirty="0">
                <a:latin typeface="Montserrat" panose="00000500000000000000" pitchFamily="2" charset="0"/>
              </a:rPr>
              <a:t>ini dilakukan dengan cepat dan dengan jalan </a:t>
            </a:r>
            <a:r>
              <a:rPr lang="id-ID" sz="2400" dirty="0" smtClean="0">
                <a:latin typeface="Montserrat" panose="00000500000000000000" pitchFamily="2" charset="0"/>
              </a:rPr>
              <a:t>melakukan tolakan </a:t>
            </a:r>
            <a:r>
              <a:rPr lang="id-ID" sz="2400" dirty="0">
                <a:latin typeface="Montserrat" panose="00000500000000000000" pitchFamily="2" charset="0"/>
              </a:rPr>
              <a:t>pada satu kaki untuk mencapai jarak </a:t>
            </a:r>
            <a:r>
              <a:rPr lang="id-ID" sz="2400" dirty="0" smtClean="0">
                <a:latin typeface="Montserrat" panose="00000500000000000000" pitchFamily="2" charset="0"/>
              </a:rPr>
              <a:t>sejauh-jauhnya.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412656887"/>
              </p:ext>
            </p:extLst>
          </p:nvPr>
        </p:nvGraphicFramePr>
        <p:xfrm>
          <a:off x="4559121" y="948520"/>
          <a:ext cx="9259134" cy="550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641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-125010" y="6347222"/>
            <a:ext cx="12526560" cy="5107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8" y="2524260"/>
            <a:ext cx="12161582" cy="3677392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493507" y="6157048"/>
            <a:ext cx="798261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tart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awalan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atau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Montserrat" panose="00000500000000000000" pitchFamily="2" charset="0"/>
              </a:rPr>
              <a:t>ancang-ancang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(</a:t>
            </a:r>
            <a:r>
              <a:rPr lang="en-US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approach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run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)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34741" y="1074636"/>
            <a:ext cx="9445997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Awalan atau ancang-ancang adalah gerakan </a:t>
            </a:r>
            <a:r>
              <a:rPr lang="id-ID" sz="2400" dirty="0" smtClean="0">
                <a:latin typeface="Montserrat" panose="00000500000000000000" pitchFamily="2" charset="0"/>
              </a:rPr>
              <a:t>permulaan dalam </a:t>
            </a:r>
            <a:r>
              <a:rPr lang="id-ID" sz="2400" dirty="0">
                <a:latin typeface="Montserrat" panose="00000500000000000000" pitchFamily="2" charset="0"/>
              </a:rPr>
              <a:t>bentuk lari untuk mendapatkan kecepatan </a:t>
            </a:r>
            <a:r>
              <a:rPr lang="id-ID" sz="2400" dirty="0" smtClean="0">
                <a:latin typeface="Montserrat" panose="00000500000000000000" pitchFamily="2" charset="0"/>
              </a:rPr>
              <a:t>pada waktu </a:t>
            </a:r>
            <a:r>
              <a:rPr lang="id-ID" sz="2400" dirty="0">
                <a:latin typeface="Montserrat" panose="00000500000000000000" pitchFamily="2" charset="0"/>
              </a:rPr>
              <a:t>akan melakukan tolakan (lompatan</a:t>
            </a:r>
            <a:r>
              <a:rPr lang="id-ID" sz="2400" dirty="0" smtClean="0">
                <a:latin typeface="Montserrat" panose="00000500000000000000" pitchFamily="2" charset="0"/>
              </a:rPr>
              <a:t>).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0" y="125759"/>
            <a:ext cx="5499280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Awalan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68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-125010" y="6347222"/>
            <a:ext cx="12526560" cy="5107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-1" y="125759"/>
            <a:ext cx="9388700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Tumpuan/Tolakan (</a:t>
            </a:r>
            <a:r>
              <a:rPr lang="id-ID" sz="2800" b="1" i="1" dirty="0" smtClean="0">
                <a:latin typeface="Montserrat" panose="00000500000000000000" pitchFamily="2" charset="0"/>
              </a:rPr>
              <a:t>Take</a:t>
            </a:r>
            <a:r>
              <a:rPr lang="id-ID" sz="2800" b="1" dirty="0" smtClean="0">
                <a:latin typeface="Montserrat" panose="00000500000000000000" pitchFamily="2" charset="0"/>
              </a:rPr>
              <a:t>-</a:t>
            </a:r>
            <a:r>
              <a:rPr lang="id-ID" sz="2800" b="1" i="1" dirty="0">
                <a:latin typeface="Montserrat" panose="00000500000000000000" pitchFamily="2" charset="0"/>
              </a:rPr>
              <a:t>O</a:t>
            </a:r>
            <a:r>
              <a:rPr lang="id-ID" sz="2800" b="1" i="1" dirty="0" smtClean="0">
                <a:latin typeface="Montserrat" panose="00000500000000000000" pitchFamily="2" charset="0"/>
              </a:rPr>
              <a:t>ff</a:t>
            </a:r>
            <a:r>
              <a:rPr lang="id-ID" sz="2800" b="1" dirty="0" smtClean="0">
                <a:latin typeface="Montserrat" panose="00000500000000000000" pitchFamily="2" charset="0"/>
              </a:rPr>
              <a:t>)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03" y="2009507"/>
            <a:ext cx="10408870" cy="456431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36723" y="1085769"/>
            <a:ext cx="10969879" cy="919401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sv-SE" sz="2400" dirty="0">
                <a:latin typeface="Montserrat" panose="00000500000000000000" pitchFamily="2" charset="0"/>
              </a:rPr>
              <a:t>Tolakan adalah perubahan atau perpindahan </a:t>
            </a:r>
            <a:r>
              <a:rPr lang="sv-SE" sz="2400" dirty="0" smtClean="0">
                <a:latin typeface="Montserrat" panose="00000500000000000000" pitchFamily="2" charset="0"/>
              </a:rPr>
              <a:t>gerakan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latin typeface="Montserrat" panose="00000500000000000000" pitchFamily="2" charset="0"/>
              </a:rPr>
              <a:t>dari </a:t>
            </a:r>
            <a:r>
              <a:rPr lang="sv-SE" sz="2400" dirty="0">
                <a:latin typeface="Montserrat" panose="00000500000000000000" pitchFamily="2" charset="0"/>
              </a:rPr>
              <a:t>gerakan horizontal ke gerakan vertikal </a:t>
            </a:r>
            <a:r>
              <a:rPr lang="sv-SE" sz="2400" dirty="0" smtClean="0">
                <a:latin typeface="Montserrat" panose="00000500000000000000" pitchFamily="2" charset="0"/>
              </a:rPr>
              <a:t>yang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latin typeface="Montserrat" panose="00000500000000000000" pitchFamily="2" charset="0"/>
              </a:rPr>
              <a:t>dilakukan </a:t>
            </a:r>
            <a:r>
              <a:rPr lang="sv-SE" sz="2400" dirty="0">
                <a:latin typeface="Montserrat" panose="00000500000000000000" pitchFamily="2" charset="0"/>
              </a:rPr>
              <a:t>secara cepat. </a:t>
            </a:r>
            <a:endParaRPr lang="id-ID" sz="2400" dirty="0" smtClean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88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38" y="1889235"/>
            <a:ext cx="8005412" cy="3731410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-1" y="125759"/>
            <a:ext cx="735383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Melayang </a:t>
            </a:r>
            <a:r>
              <a:rPr lang="id-ID" sz="2800" b="1" dirty="0">
                <a:latin typeface="Montserrat" panose="00000500000000000000" pitchFamily="2" charset="0"/>
              </a:rPr>
              <a:t>di </a:t>
            </a:r>
            <a:r>
              <a:rPr lang="id-ID" sz="2800" b="1" dirty="0" smtClean="0">
                <a:latin typeface="Montserrat" panose="00000500000000000000" pitchFamily="2" charset="0"/>
              </a:rPr>
              <a:t>Udara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8921" y="1679770"/>
            <a:ext cx="3789917" cy="4151769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Sikap badan melayang di udara adalah </a:t>
            </a:r>
            <a:r>
              <a:rPr lang="id-ID" sz="2400" dirty="0" smtClean="0">
                <a:latin typeface="Montserrat" panose="00000500000000000000" pitchFamily="2" charset="0"/>
              </a:rPr>
              <a:t>sikap setelah kaki </a:t>
            </a:r>
            <a:r>
              <a:rPr lang="id-ID" sz="2400" dirty="0">
                <a:latin typeface="Montserrat" panose="00000500000000000000" pitchFamily="2" charset="0"/>
              </a:rPr>
              <a:t>tolak menolakkan kaki pada </a:t>
            </a:r>
            <a:r>
              <a:rPr lang="id-ID" sz="2400" dirty="0" smtClean="0">
                <a:latin typeface="Montserrat" panose="00000500000000000000" pitchFamily="2" charset="0"/>
              </a:rPr>
              <a:t>balok tumpuan</a:t>
            </a:r>
            <a:r>
              <a:rPr lang="id-ID" sz="2400" dirty="0">
                <a:latin typeface="Montserrat" panose="00000500000000000000" pitchFamily="2" charset="0"/>
              </a:rPr>
              <a:t>, </a:t>
            </a:r>
            <a:r>
              <a:rPr lang="id-ID" sz="2400" dirty="0" smtClean="0">
                <a:latin typeface="Montserrat" panose="00000500000000000000" pitchFamily="2" charset="0"/>
              </a:rPr>
              <a:t>badan akan </a:t>
            </a:r>
            <a:r>
              <a:rPr lang="id-ID" sz="2400" dirty="0">
                <a:latin typeface="Montserrat" panose="00000500000000000000" pitchFamily="2" charset="0"/>
              </a:rPr>
              <a:t>dapat </a:t>
            </a:r>
            <a:r>
              <a:rPr lang="id-ID" sz="2400" dirty="0" smtClean="0">
                <a:latin typeface="Montserrat" panose="00000500000000000000" pitchFamily="2" charset="0"/>
              </a:rPr>
              <a:t>terangkat melayang </a:t>
            </a:r>
            <a:r>
              <a:rPr lang="id-ID" sz="2400" dirty="0">
                <a:latin typeface="Montserrat" panose="00000500000000000000" pitchFamily="2" charset="0"/>
              </a:rPr>
              <a:t>di udara, </a:t>
            </a:r>
            <a:r>
              <a:rPr lang="id-ID" sz="2400" dirty="0" smtClean="0">
                <a:latin typeface="Montserrat" panose="00000500000000000000" pitchFamily="2" charset="0"/>
              </a:rPr>
              <a:t>bersamaan dengan </a:t>
            </a:r>
            <a:r>
              <a:rPr lang="id-ID" sz="2400" dirty="0">
                <a:latin typeface="Montserrat" panose="00000500000000000000" pitchFamily="2" charset="0"/>
              </a:rPr>
              <a:t>ayunan kedua lengan ke depan atas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958838" y="5582545"/>
            <a:ext cx="798261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melayang di udara (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gaya menggantung)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00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7" y="1637821"/>
            <a:ext cx="5847253" cy="3195991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469" y="1637821"/>
            <a:ext cx="5682987" cy="3195991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52230" y="4977957"/>
            <a:ext cx="462438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melayang di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udara</a:t>
            </a:r>
          </a:p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(gaya mengambang)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687244" y="4977957"/>
            <a:ext cx="4624386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melayang di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udara</a:t>
            </a:r>
          </a:p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(gaya berjalan di udar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07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490" y="1900513"/>
            <a:ext cx="6821510" cy="3690101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-1" y="125759"/>
            <a:ext cx="6941714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Sikap Mendarat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7405" y="1545613"/>
            <a:ext cx="5201569" cy="4188381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Sikap mendarat pada lompat jauh, baik gaya </a:t>
            </a:r>
            <a:r>
              <a:rPr lang="id-ID" sz="2400" dirty="0" smtClean="0">
                <a:latin typeface="Montserrat" panose="00000500000000000000" pitchFamily="2" charset="0"/>
              </a:rPr>
              <a:t>jongkok, gaya </a:t>
            </a:r>
            <a:r>
              <a:rPr lang="id-ID" sz="2400" dirty="0">
                <a:latin typeface="Montserrat" panose="00000500000000000000" pitchFamily="2" charset="0"/>
              </a:rPr>
              <a:t>menggantung, maupun </a:t>
            </a:r>
            <a:r>
              <a:rPr lang="id-ID" sz="2400" dirty="0" smtClean="0">
                <a:latin typeface="Montserrat" panose="00000500000000000000" pitchFamily="2" charset="0"/>
              </a:rPr>
              <a:t> gaya berjalan </a:t>
            </a:r>
            <a:r>
              <a:rPr lang="id-ID" sz="2400" dirty="0">
                <a:latin typeface="Montserrat" panose="00000500000000000000" pitchFamily="2" charset="0"/>
              </a:rPr>
              <a:t>di udara, </a:t>
            </a:r>
            <a:r>
              <a:rPr lang="id-ID" sz="2400" dirty="0" smtClean="0">
                <a:latin typeface="Montserrat" panose="00000500000000000000" pitchFamily="2" charset="0"/>
              </a:rPr>
              <a:t> adalah sama</a:t>
            </a:r>
            <a:r>
              <a:rPr lang="id-ID" sz="2400" dirty="0">
                <a:latin typeface="Montserrat" panose="00000500000000000000" pitchFamily="2" charset="0"/>
              </a:rPr>
              <a:t>. Pada waktu </a:t>
            </a:r>
            <a:r>
              <a:rPr lang="id-ID" sz="2400" dirty="0" smtClean="0">
                <a:latin typeface="Montserrat" panose="00000500000000000000" pitchFamily="2" charset="0"/>
              </a:rPr>
              <a:t>akan mendarat</a:t>
            </a:r>
            <a:r>
              <a:rPr lang="id-ID" sz="2400" dirty="0">
                <a:latin typeface="Montserrat" panose="00000500000000000000" pitchFamily="2" charset="0"/>
              </a:rPr>
              <a:t>, kedua kaki di </a:t>
            </a:r>
            <a:r>
              <a:rPr lang="id-ID" sz="2400" dirty="0" smtClean="0">
                <a:latin typeface="Montserrat" panose="00000500000000000000" pitchFamily="2" charset="0"/>
              </a:rPr>
              <a:t>bawah ke </a:t>
            </a:r>
            <a:r>
              <a:rPr lang="id-ID" sz="2400" dirty="0">
                <a:latin typeface="Montserrat" panose="00000500000000000000" pitchFamily="2" charset="0"/>
              </a:rPr>
              <a:t>depan, lurus dengan jalan mengangkat paha ke </a:t>
            </a:r>
            <a:r>
              <a:rPr lang="id-ID" sz="2400" dirty="0" smtClean="0">
                <a:latin typeface="Montserrat" panose="00000500000000000000" pitchFamily="2" charset="0"/>
              </a:rPr>
              <a:t>atas, badan </a:t>
            </a:r>
            <a:r>
              <a:rPr lang="id-ID" sz="2400" dirty="0">
                <a:latin typeface="Montserrat" panose="00000500000000000000" pitchFamily="2" charset="0"/>
              </a:rPr>
              <a:t>dibungkukkan ke depan, kedua tangan ke </a:t>
            </a:r>
            <a:r>
              <a:rPr lang="id-ID" sz="2400" dirty="0" smtClean="0">
                <a:latin typeface="Montserrat" panose="00000500000000000000" pitchFamily="2" charset="0"/>
              </a:rPr>
              <a:t>depan.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70799" y="5590614"/>
            <a:ext cx="309367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mendarat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67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131" y="137445"/>
            <a:ext cx="88134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bentuk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aktivitas pembelajaran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tahapan-tahapan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keterampilan gerak lompat jauh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60" y="934871"/>
            <a:ext cx="9814580" cy="502804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069982" y="5952277"/>
            <a:ext cx="383613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melompati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tali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3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9" y="1173877"/>
            <a:ext cx="11797261" cy="412239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058234" y="5310797"/>
            <a:ext cx="585962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melompati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bangku senam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1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127358" y="5565366"/>
            <a:ext cx="772138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melompati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dari papan tolakan/tumpuan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7" y="914895"/>
            <a:ext cx="11851119" cy="463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192000" cy="68716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Pentagon 10"/>
          <p:cNvSpPr/>
          <p:nvPr/>
        </p:nvSpPr>
        <p:spPr>
          <a:xfrm>
            <a:off x="0" y="125759"/>
            <a:ext cx="5035639" cy="60833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Start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52399" y="5352714"/>
            <a:ext cx="11887201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Start perlombaan jalan cepat dilakukan dengan </a:t>
            </a:r>
            <a:r>
              <a:rPr lang="id-ID" sz="2400" dirty="0" smtClean="0">
                <a:latin typeface="Montserrat" panose="00000500000000000000" pitchFamily="2" charset="0"/>
              </a:rPr>
              <a:t>start berdiri</a:t>
            </a:r>
            <a:r>
              <a:rPr lang="id-ID" sz="2400" dirty="0">
                <a:latin typeface="Montserrat" panose="00000500000000000000" pitchFamily="2" charset="0"/>
              </a:rPr>
              <a:t>. Oleh karena start pada jalan cepat ini </a:t>
            </a:r>
            <a:r>
              <a:rPr lang="id-ID" sz="2400" dirty="0" smtClean="0">
                <a:latin typeface="Montserrat" panose="00000500000000000000" pitchFamily="2" charset="0"/>
              </a:rPr>
              <a:t>kurang berpengaruh </a:t>
            </a:r>
            <a:r>
              <a:rPr lang="id-ID" sz="2400" dirty="0">
                <a:latin typeface="Montserrat" panose="00000500000000000000" pitchFamily="2" charset="0"/>
              </a:rPr>
              <a:t>terhadap hasil perlombaan, maka tidak </a:t>
            </a:r>
            <a:r>
              <a:rPr lang="id-ID" sz="2400" dirty="0" smtClean="0">
                <a:latin typeface="Montserrat" panose="00000500000000000000" pitchFamily="2" charset="0"/>
              </a:rPr>
              <a:t>ada teknik </a:t>
            </a:r>
            <a:r>
              <a:rPr lang="id-ID" sz="2400" dirty="0">
                <a:latin typeface="Montserrat" panose="00000500000000000000" pitchFamily="2" charset="0"/>
              </a:rPr>
              <a:t>khusus yang harus dipelajari atau </a:t>
            </a:r>
            <a:r>
              <a:rPr lang="id-ID" sz="2400" dirty="0" smtClean="0">
                <a:latin typeface="Montserrat" panose="00000500000000000000" pitchFamily="2" charset="0"/>
              </a:rPr>
              <a:t>dilatih.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52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172754" y="5820020"/>
            <a:ext cx="666960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Awalan dan menolak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melalui atas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boks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-2" y="125759"/>
            <a:ext cx="8345512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K</a:t>
            </a:r>
            <a:r>
              <a:rPr lang="id-ID" sz="2800" b="1" dirty="0" smtClean="0">
                <a:latin typeface="Montserrat" panose="00000500000000000000" pitchFamily="2" charset="0"/>
              </a:rPr>
              <a:t>ombinasi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</a:t>
            </a:r>
            <a:r>
              <a:rPr lang="id-ID" sz="2800" b="1" dirty="0">
                <a:latin typeface="Montserrat" panose="00000500000000000000" pitchFamily="2" charset="0"/>
              </a:rPr>
              <a:t>L</a:t>
            </a:r>
            <a:r>
              <a:rPr lang="id-ID" sz="2800" b="1" dirty="0" smtClean="0">
                <a:latin typeface="Montserrat" panose="00000500000000000000" pitchFamily="2" charset="0"/>
              </a:rPr>
              <a:t>ompat Jauh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023" y="894813"/>
            <a:ext cx="8853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Beberapa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bentuk aktivitas pembelajaran 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kombinasi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keterampilan gerak lompat jauh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034" y="1725810"/>
            <a:ext cx="8798966" cy="406037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03429" y="2107197"/>
            <a:ext cx="3347011" cy="3713678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Awalan atau ancang-ancang adalah gerakan </a:t>
            </a:r>
            <a:r>
              <a:rPr lang="id-ID" sz="2400" dirty="0" smtClean="0">
                <a:latin typeface="Montserrat" panose="00000500000000000000" pitchFamily="2" charset="0"/>
              </a:rPr>
              <a:t>permulaan dalam </a:t>
            </a:r>
            <a:r>
              <a:rPr lang="id-ID" sz="2400" dirty="0">
                <a:latin typeface="Montserrat" panose="00000500000000000000" pitchFamily="2" charset="0"/>
              </a:rPr>
              <a:t>bentuk lari untuk mendapatkan kecepatan </a:t>
            </a:r>
            <a:r>
              <a:rPr lang="id-ID" sz="2400" dirty="0" smtClean="0">
                <a:latin typeface="Montserrat" panose="00000500000000000000" pitchFamily="2" charset="0"/>
              </a:rPr>
              <a:t>pada waktu </a:t>
            </a:r>
            <a:r>
              <a:rPr lang="id-ID" sz="2400" dirty="0">
                <a:latin typeface="Montserrat" panose="00000500000000000000" pitchFamily="2" charset="0"/>
              </a:rPr>
              <a:t>akan melakukan </a:t>
            </a:r>
            <a:r>
              <a:rPr lang="id-ID" sz="2400" dirty="0" smtClean="0">
                <a:latin typeface="Montserrat" panose="00000500000000000000" pitchFamily="2" charset="0"/>
              </a:rPr>
              <a:t>tolakan (lompatan).</a:t>
            </a:r>
          </a:p>
        </p:txBody>
      </p:sp>
    </p:spTree>
    <p:extLst>
      <p:ext uri="{BB962C8B-B14F-4D97-AF65-F5344CB8AC3E}">
        <p14:creationId xmlns:p14="http://schemas.microsoft.com/office/powerpoint/2010/main" val="36325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1" y="755496"/>
            <a:ext cx="10409558" cy="481820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653246" y="5620116"/>
            <a:ext cx="666960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langkah 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menolak melawati tali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0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68" y="670651"/>
            <a:ext cx="10058400" cy="479675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424161" y="5627281"/>
            <a:ext cx="884758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langkah, menolak,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posisi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badan di udara </a:t>
            </a:r>
          </a:p>
        </p:txBody>
      </p:sp>
    </p:spTree>
    <p:extLst>
      <p:ext uri="{BB962C8B-B14F-4D97-AF65-F5344CB8AC3E}">
        <p14:creationId xmlns:p14="http://schemas.microsoft.com/office/powerpoint/2010/main" val="116078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" y="948519"/>
            <a:ext cx="11606657" cy="444272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46133" y="5571204"/>
            <a:ext cx="884758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erak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rangkaian gerakan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lompat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jauh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gaya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melenting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22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10" y="103874"/>
            <a:ext cx="8195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Kesalahan-kesalahan dalam lompat jauh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06722807"/>
              </p:ext>
            </p:extLst>
          </p:nvPr>
        </p:nvGraphicFramePr>
        <p:xfrm>
          <a:off x="1388861" y="732545"/>
          <a:ext cx="9198377" cy="5629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296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10" y="103874"/>
            <a:ext cx="4202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Lapangan lompat jauh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51" y="1460759"/>
            <a:ext cx="11094397" cy="474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2449"/>
            <a:ext cx="12192001" cy="74104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7326567" y="4548724"/>
            <a:ext cx="4668204" cy="11051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7463922" y="4635245"/>
            <a:ext cx="4393493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Tolak Peluru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53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4224271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Hakikat Tolak Peluru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Flowchart: Delay 9"/>
          <p:cNvSpPr/>
          <p:nvPr/>
        </p:nvSpPr>
        <p:spPr>
          <a:xfrm>
            <a:off x="-1" y="1397041"/>
            <a:ext cx="4895851" cy="4803993"/>
          </a:xfrm>
          <a:prstGeom prst="flowChartDelay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Tolak </a:t>
            </a:r>
            <a:r>
              <a:rPr lang="id-ID" sz="2400" dirty="0" smtClean="0">
                <a:latin typeface="Montserrat" panose="00000500000000000000" pitchFamily="2" charset="0"/>
              </a:rPr>
              <a:t>peluru adalah </a:t>
            </a:r>
            <a:r>
              <a:rPr lang="id-ID" sz="2400" dirty="0">
                <a:latin typeface="Montserrat" panose="00000500000000000000" pitchFamily="2" charset="0"/>
              </a:rPr>
              <a:t>suatu bentuk gerakan menolak atau mendorong </a:t>
            </a:r>
            <a:r>
              <a:rPr lang="id-ID" sz="2400" dirty="0" smtClean="0">
                <a:latin typeface="Montserrat" panose="00000500000000000000" pitchFamily="2" charset="0"/>
              </a:rPr>
              <a:t>suatu</a:t>
            </a:r>
            <a:r>
              <a:rPr lang="id-ID" sz="2400" dirty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alat </a:t>
            </a:r>
            <a:r>
              <a:rPr lang="id-ID" sz="2400" dirty="0">
                <a:latin typeface="Montserrat" panose="00000500000000000000" pitchFamily="2" charset="0"/>
              </a:rPr>
              <a:t>bundar (peluru) dengan berat tertentu yang terbuat </a:t>
            </a:r>
            <a:r>
              <a:rPr lang="id-ID" sz="2400" dirty="0" smtClean="0">
                <a:latin typeface="Montserrat" panose="00000500000000000000" pitchFamily="2" charset="0"/>
              </a:rPr>
              <a:t>dari logam</a:t>
            </a:r>
            <a:r>
              <a:rPr lang="id-ID" sz="2400" dirty="0">
                <a:latin typeface="Montserrat" panose="00000500000000000000" pitchFamily="2" charset="0"/>
              </a:rPr>
              <a:t>. Tolak peluru dilakukan dari bahu dengan satu </a:t>
            </a:r>
            <a:r>
              <a:rPr lang="id-ID" sz="2400" dirty="0" smtClean="0">
                <a:latin typeface="Montserrat" panose="00000500000000000000" pitchFamily="2" charset="0"/>
              </a:rPr>
              <a:t>tangan untuk </a:t>
            </a:r>
            <a:r>
              <a:rPr lang="id-ID" sz="2400" dirty="0">
                <a:latin typeface="Montserrat" panose="00000500000000000000" pitchFamily="2" charset="0"/>
              </a:rPr>
              <a:t>mencapai jarak </a:t>
            </a:r>
            <a:r>
              <a:rPr lang="id-ID" sz="2400" dirty="0" smtClean="0">
                <a:latin typeface="Montserrat" panose="00000500000000000000" pitchFamily="2" charset="0"/>
              </a:rPr>
              <a:t>sejauh-jauhnya</a:t>
            </a:r>
            <a:r>
              <a:rPr lang="id-ID" sz="2400" dirty="0">
                <a:latin typeface="Montserrat" panose="00000500000000000000" pitchFamily="2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926" y="1341302"/>
            <a:ext cx="5852160" cy="4386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5090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0" y="125759"/>
            <a:ext cx="6336486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Tolak Peluru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023" y="894813"/>
            <a:ext cx="8853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Beberapa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bentuk aktivitas pembelajaran hasil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evaluasi keterampilan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gerak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tolak peluru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54189" y="2707166"/>
            <a:ext cx="4391298" cy="2145268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Gaya tolak peluru yang sering digunakan pada tolak peluru adalah gaya lama atau gaya ortodoks dan gaya baru atau gaya </a:t>
            </a:r>
            <a:r>
              <a:rPr lang="id-ID" sz="2400" i="1" dirty="0">
                <a:solidFill>
                  <a:srgbClr val="242021"/>
                </a:solidFill>
                <a:latin typeface="Montserrat" panose="00000500000000000000" pitchFamily="2" charset="0"/>
              </a:rPr>
              <a:t>O`brien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064" y="1874986"/>
            <a:ext cx="5866963" cy="3641907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246253" y="5516893"/>
            <a:ext cx="457054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memegang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peluru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2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53" y="160649"/>
            <a:ext cx="6923552" cy="56731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595192" y="5833793"/>
            <a:ext cx="505485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menempatkan peluru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53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432748"/>
            <a:ext cx="12388790" cy="746219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0" y="125760"/>
            <a:ext cx="10161431" cy="6856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Langkah Kaki dan Ayunan Lengan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03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66" y="934871"/>
            <a:ext cx="10362302" cy="4215526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940924" y="5150397"/>
            <a:ext cx="609425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sikap badan saat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akan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menolak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56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730078" y="5871614"/>
            <a:ext cx="4515944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menolakkan peluru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48" y="324903"/>
            <a:ext cx="7695345" cy="532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1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64376" y="5781462"/>
            <a:ext cx="589044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menolakkan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peluru lanjutan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444" y="408009"/>
            <a:ext cx="8524305" cy="517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2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437" y="460611"/>
            <a:ext cx="8141225" cy="524866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858898" y="5760794"/>
            <a:ext cx="745252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</a:t>
            </a:r>
            <a:r>
              <a:rPr lang="fi-FI" sz="2400" dirty="0">
                <a:solidFill>
                  <a:schemeClr val="bg1"/>
                </a:solidFill>
                <a:latin typeface="Montserrat" panose="00000500000000000000" pitchFamily="2" charset="0"/>
              </a:rPr>
              <a:t>sikap badan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setelah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menolakkan peluru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5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65" y="460611"/>
            <a:ext cx="9808484" cy="554127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385898" y="5052456"/>
            <a:ext cx="745252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tolak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peluru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keseluruhan gaya ortodoks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72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261786" y="5142608"/>
            <a:ext cx="745252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tolak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peluru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keseluruhan gaya O’Brien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12" y="1183507"/>
            <a:ext cx="11200476" cy="386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4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9684913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Tahapan-Tahapan Gerak Tolak Peluru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240" y="1068404"/>
            <a:ext cx="8691444" cy="544052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14046" y="1523644"/>
            <a:ext cx="3533706" cy="17366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bola basket setinggi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sejauh-jauhnya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secara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berpasangan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44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48" y="948519"/>
            <a:ext cx="9653154" cy="457105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15419" y="5632005"/>
            <a:ext cx="1112921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bola basket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menyilang dalam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formasi berhadapan </a:t>
            </a:r>
          </a:p>
        </p:txBody>
      </p:sp>
    </p:spTree>
    <p:extLst>
      <p:ext uri="{BB962C8B-B14F-4D97-AF65-F5344CB8AC3E}">
        <p14:creationId xmlns:p14="http://schemas.microsoft.com/office/powerpoint/2010/main" val="239992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57" y="832065"/>
            <a:ext cx="8533792" cy="458646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46626" y="5593367"/>
            <a:ext cx="1151645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bola basket dari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sikap berdiri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menghadap arah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tolakan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32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31" y="460611"/>
            <a:ext cx="8409118" cy="510301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32448" y="5768850"/>
            <a:ext cx="10869484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bola basket dari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sikap membelakangi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arah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tolakan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9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9"/>
            <a:ext cx="12192000" cy="730979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1" y="125760"/>
            <a:ext cx="7753082" cy="6856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</a:t>
            </a:r>
            <a:r>
              <a:rPr lang="id-ID" sz="2800" b="1" dirty="0">
                <a:latin typeface="Montserrat" panose="00000500000000000000" pitchFamily="2" charset="0"/>
              </a:rPr>
              <a:t>G</a:t>
            </a:r>
            <a:r>
              <a:rPr lang="id-ID" sz="2800" b="1" dirty="0" smtClean="0">
                <a:latin typeface="Montserrat" panose="00000500000000000000" pitchFamily="2" charset="0"/>
              </a:rPr>
              <a:t>erak Memasuki Garis Finis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2400" y="5174867"/>
            <a:ext cx="10215093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Tidak ada teknik khusus untuk gerak memasuki </a:t>
            </a:r>
            <a:r>
              <a:rPr lang="id-ID" sz="2400" dirty="0" smtClean="0">
                <a:latin typeface="Montserrat" panose="00000500000000000000" pitchFamily="2" charset="0"/>
              </a:rPr>
              <a:t>garis finis </a:t>
            </a:r>
            <a:r>
              <a:rPr lang="id-ID" sz="2400" dirty="0">
                <a:latin typeface="Montserrat" panose="00000500000000000000" pitchFamily="2" charset="0"/>
              </a:rPr>
              <a:t>jalan cepat. Umumnya, jalan terus hingga </a:t>
            </a:r>
            <a:r>
              <a:rPr lang="id-ID" sz="2400" dirty="0" smtClean="0">
                <a:latin typeface="Montserrat" panose="00000500000000000000" pitchFamily="2" charset="0"/>
              </a:rPr>
              <a:t>melewati garis </a:t>
            </a:r>
            <a:r>
              <a:rPr lang="id-ID" sz="2400" dirty="0">
                <a:latin typeface="Montserrat" panose="00000500000000000000" pitchFamily="2" charset="0"/>
              </a:rPr>
              <a:t>finis, baru dikendurkan kecepatan jalannya </a:t>
            </a:r>
            <a:r>
              <a:rPr lang="id-ID" sz="2400" dirty="0" smtClean="0">
                <a:latin typeface="Montserrat" panose="00000500000000000000" pitchFamily="2" charset="0"/>
              </a:rPr>
              <a:t>setelah melewati </a:t>
            </a:r>
            <a:r>
              <a:rPr lang="id-ID" sz="2400" dirty="0">
                <a:latin typeface="Montserrat" panose="00000500000000000000" pitchFamily="2" charset="0"/>
              </a:rPr>
              <a:t>jarak </a:t>
            </a:r>
            <a:r>
              <a:rPr lang="id-ID" sz="2400" dirty="0" smtClean="0">
                <a:latin typeface="Montserrat" panose="00000500000000000000" pitchFamily="2" charset="0"/>
              </a:rPr>
              <a:t>5 m.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49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608" y="948519"/>
            <a:ext cx="9692660" cy="4663449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63068" y="5743092"/>
            <a:ext cx="1025020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bola basket dari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 meluncur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belakang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35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20" y="1341302"/>
            <a:ext cx="4144869" cy="3777179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852" y="1341302"/>
            <a:ext cx="6601091" cy="3777179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85085" y="5269523"/>
            <a:ext cx="4286537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peluru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dua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tangan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64128" y="5269523"/>
            <a:ext cx="4286537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peluru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satu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tangan </a:t>
            </a:r>
          </a:p>
        </p:txBody>
      </p:sp>
    </p:spTree>
    <p:extLst>
      <p:ext uri="{BB962C8B-B14F-4D97-AF65-F5344CB8AC3E}">
        <p14:creationId xmlns:p14="http://schemas.microsoft.com/office/powerpoint/2010/main" val="376757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396" y="739612"/>
            <a:ext cx="9257308" cy="4676399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36230" y="5511273"/>
            <a:ext cx="934987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peluru awalan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membelakangi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sasaran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70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600998" y="5182116"/>
            <a:ext cx="654300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peluru tanpa awalan 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98" y="1121225"/>
            <a:ext cx="8413951" cy="398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0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16" y="934871"/>
            <a:ext cx="9100867" cy="459737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437616" y="5709381"/>
            <a:ext cx="795878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peluru tanpa awalan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lanjutan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58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051" y="670651"/>
            <a:ext cx="7875998" cy="485948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589154" y="5683622"/>
            <a:ext cx="679779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menolak peluru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awalan</a:t>
            </a:r>
            <a:endParaRPr lang="id-ID" sz="2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10" y="103874"/>
            <a:ext cx="8195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harus dihindari dalam tolak peluru 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71840779"/>
              </p:ext>
            </p:extLst>
          </p:nvPr>
        </p:nvGraphicFramePr>
        <p:xfrm>
          <a:off x="576686" y="758303"/>
          <a:ext cx="10447630" cy="5694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92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10" y="103874"/>
            <a:ext cx="8195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harus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diutamakan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dalam tolak peluru 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197752038"/>
              </p:ext>
            </p:extLst>
          </p:nvPr>
        </p:nvGraphicFramePr>
        <p:xfrm>
          <a:off x="386366" y="745844"/>
          <a:ext cx="11384924" cy="5886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654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4572001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Lapangan Tolak Peluru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8" y="1163471"/>
            <a:ext cx="8067005" cy="515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7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</a:t>
            </a:r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a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b</a:t>
            </a:r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a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y.com</a:t>
            </a:r>
          </a:p>
        </p:txBody>
      </p:sp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8344" y="208986"/>
            <a:ext cx="9105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Beberapa fase aktivitas keterampilan gerak jalan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cepat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22" y="1651539"/>
            <a:ext cx="5766828" cy="3535687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668" y="1651540"/>
            <a:ext cx="5827788" cy="3535687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846861" y="5363121"/>
            <a:ext cx="42918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F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ase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tumpuan dua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821458" y="5363121"/>
            <a:ext cx="4291810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F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ase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tumpuan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tarikan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09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413531" y="4984657"/>
            <a:ext cx="278498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F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ase relaksasi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423556" y="4984657"/>
            <a:ext cx="308239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F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ase dorongan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92" y="1506828"/>
            <a:ext cx="5539190" cy="3477828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51" y="1506829"/>
            <a:ext cx="5953406" cy="347782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1650</Words>
  <Application>Microsoft Office PowerPoint</Application>
  <PresentationFormat>Custom</PresentationFormat>
  <Paragraphs>185</Paragraphs>
  <Slides>79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81</cp:revision>
  <dcterms:created xsi:type="dcterms:W3CDTF">2022-06-08T15:12:57Z</dcterms:created>
  <dcterms:modified xsi:type="dcterms:W3CDTF">2022-06-14T08:01:58Z</dcterms:modified>
</cp:coreProperties>
</file>