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1" r:id="rId1"/>
    <p:sldMasterId id="2147483665" r:id="rId2"/>
  </p:sldMasterIdLst>
  <p:notesMasterIdLst>
    <p:notesMasterId r:id="rId17"/>
  </p:notesMasterIdLst>
  <p:sldIdLst>
    <p:sldId id="296" r:id="rId3"/>
    <p:sldId id="297" r:id="rId4"/>
    <p:sldId id="298" r:id="rId5"/>
    <p:sldId id="339" r:id="rId6"/>
    <p:sldId id="310" r:id="rId7"/>
    <p:sldId id="326" r:id="rId8"/>
    <p:sldId id="340" r:id="rId9"/>
    <p:sldId id="341" r:id="rId10"/>
    <p:sldId id="342" r:id="rId11"/>
    <p:sldId id="343" r:id="rId12"/>
    <p:sldId id="305" r:id="rId13"/>
    <p:sldId id="345" r:id="rId14"/>
    <p:sldId id="336" r:id="rId15"/>
    <p:sldId id="337" r:id="rId16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99"/>
    <a:srgbClr val="000E76"/>
    <a:srgbClr val="B27A16"/>
    <a:srgbClr val="2A583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075" autoAdjust="0"/>
  </p:normalViewPr>
  <p:slideViewPr>
    <p:cSldViewPr>
      <p:cViewPr varScale="1">
        <p:scale>
          <a:sx n="92" d="100"/>
          <a:sy n="92" d="100"/>
        </p:scale>
        <p:origin x="282" y="78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6_1">
  <dgm:title val=""/>
  <dgm:desc val=""/>
  <dgm:catLst>
    <dgm:cat type="accent6" pri="11100"/>
  </dgm:catLst>
  <dgm:styleLbl name="node0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6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6">
        <a:alpha val="4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BEF7F2D-AF40-465D-A923-EEFFAA8F4C75}" type="doc">
      <dgm:prSet loTypeId="urn:microsoft.com/office/officeart/2005/8/layout/default" loCatId="list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US"/>
        </a:p>
      </dgm:t>
    </dgm:pt>
    <dgm:pt modelId="{5A4926E8-6BA8-4D70-9EB9-A10CA5168F06}">
      <dgm:prSet phldrT="[Text]" custT="1"/>
      <dgm:spPr/>
      <dgm:t>
        <a:bodyPr/>
        <a:lstStyle/>
        <a:p>
          <a:r>
            <a:rPr lang="en-US" sz="1100" b="1" i="0">
              <a:latin typeface="+mj-lt"/>
            </a:rPr>
            <a:t>Salam Pembuka</a:t>
          </a:r>
        </a:p>
        <a:p>
          <a:r>
            <a:rPr lang="en-US" sz="1100" b="0" i="0">
              <a:latin typeface="+mj-lt"/>
            </a:rPr>
            <a:t>Dapat ditulis dengan formal atau tidak formal sesuai dengan tujuan email dibuat dan penerima email tersebut.</a:t>
          </a:r>
          <a:endParaRPr lang="en-US" sz="1100" i="0" dirty="0"/>
        </a:p>
      </dgm:t>
    </dgm:pt>
    <dgm:pt modelId="{FF7CA6E7-C69F-4006-901D-74CAE6C34CEB}" type="parTrans" cxnId="{363DE57C-A80A-4BBA-B9BD-E3C10D9F481D}">
      <dgm:prSet/>
      <dgm:spPr/>
      <dgm:t>
        <a:bodyPr/>
        <a:lstStyle/>
        <a:p>
          <a:endParaRPr lang="en-US" sz="1100" i="0"/>
        </a:p>
      </dgm:t>
    </dgm:pt>
    <dgm:pt modelId="{C0724841-EBE5-4070-AF7A-88D5365818DD}" type="sibTrans" cxnId="{363DE57C-A80A-4BBA-B9BD-E3C10D9F481D}">
      <dgm:prSet/>
      <dgm:spPr/>
      <dgm:t>
        <a:bodyPr/>
        <a:lstStyle/>
        <a:p>
          <a:endParaRPr lang="en-US" sz="1100" i="0"/>
        </a:p>
      </dgm:t>
    </dgm:pt>
    <dgm:pt modelId="{FE9800A2-312F-4386-8632-BC11D1CEBF72}">
      <dgm:prSet phldrT="[Text]" custT="1"/>
      <dgm:spPr/>
      <dgm:t>
        <a:bodyPr/>
        <a:lstStyle/>
        <a:p>
          <a:r>
            <a:rPr lang="en-US" sz="1100" b="1" i="0" baseline="0">
              <a:latin typeface="+mj-lt"/>
            </a:rPr>
            <a:t>Perkenalkan Diri</a:t>
          </a:r>
        </a:p>
        <a:p>
          <a:r>
            <a:rPr lang="en-US" sz="1100" b="0" i="0" baseline="0">
              <a:latin typeface="+mj-lt"/>
            </a:rPr>
            <a:t>Identitas dari pengirim harus jelas, terutama jika email bersifat formal.</a:t>
          </a:r>
          <a:endParaRPr lang="en-US" sz="1100" i="0" dirty="0"/>
        </a:p>
      </dgm:t>
    </dgm:pt>
    <dgm:pt modelId="{FFF63CE3-ED1E-490A-9FB5-E300DFD64919}" type="parTrans" cxnId="{43B27E41-9908-44BC-986C-A4C43F72A605}">
      <dgm:prSet/>
      <dgm:spPr/>
      <dgm:t>
        <a:bodyPr/>
        <a:lstStyle/>
        <a:p>
          <a:endParaRPr lang="en-US" sz="1100" i="0"/>
        </a:p>
      </dgm:t>
    </dgm:pt>
    <dgm:pt modelId="{CDE7E19A-9A04-4E00-B807-689423D6A466}" type="sibTrans" cxnId="{43B27E41-9908-44BC-986C-A4C43F72A605}">
      <dgm:prSet/>
      <dgm:spPr/>
      <dgm:t>
        <a:bodyPr/>
        <a:lstStyle/>
        <a:p>
          <a:endParaRPr lang="en-US" sz="1100" i="0"/>
        </a:p>
      </dgm:t>
    </dgm:pt>
    <dgm:pt modelId="{0E7D5F29-5FB7-4CE6-BD4A-D9E9A15175D9}">
      <dgm:prSet phldrT="[Text]" custT="1"/>
      <dgm:spPr/>
      <dgm:t>
        <a:bodyPr/>
        <a:lstStyle/>
        <a:p>
          <a:r>
            <a:rPr lang="en-US" sz="1100" b="1" i="0" dirty="0" err="1">
              <a:latin typeface="+mj-lt"/>
            </a:rPr>
            <a:t>Langsung</a:t>
          </a:r>
          <a:r>
            <a:rPr lang="en-US" sz="1100" b="1" i="0" dirty="0">
              <a:latin typeface="+mj-lt"/>
            </a:rPr>
            <a:t> </a:t>
          </a:r>
          <a:r>
            <a:rPr lang="en-US" sz="1100" b="1" i="0" dirty="0" err="1">
              <a:latin typeface="+mj-lt"/>
            </a:rPr>
            <a:t>ke</a:t>
          </a:r>
          <a:r>
            <a:rPr lang="en-US" sz="1100" b="1" i="0" dirty="0">
              <a:latin typeface="+mj-lt"/>
            </a:rPr>
            <a:t> </a:t>
          </a:r>
          <a:r>
            <a:rPr lang="en-US" sz="1100" b="1" i="0" dirty="0" err="1">
              <a:latin typeface="+mj-lt"/>
            </a:rPr>
            <a:t>Pokok</a:t>
          </a:r>
          <a:r>
            <a:rPr lang="en-US" sz="1100" b="1" i="0" dirty="0">
              <a:latin typeface="+mj-lt"/>
            </a:rPr>
            <a:t> </a:t>
          </a:r>
          <a:r>
            <a:rPr lang="en-US" sz="1100" b="1" i="0" dirty="0" err="1">
              <a:latin typeface="+mj-lt"/>
            </a:rPr>
            <a:t>Permasalahan</a:t>
          </a:r>
          <a:endParaRPr lang="en-US" sz="1100" b="1" i="0" dirty="0">
            <a:latin typeface="+mj-lt"/>
          </a:endParaRPr>
        </a:p>
        <a:p>
          <a:r>
            <a:rPr lang="sv-SE" sz="1100" b="0" i="0" dirty="0">
              <a:latin typeface="+mj-lt"/>
            </a:rPr>
            <a:t>Ditulis tepat sasaran sehingga tidak perlu </a:t>
          </a:r>
          <a:r>
            <a:rPr lang="en-US" sz="1100" b="0" i="0" dirty="0" err="1">
              <a:latin typeface="+mj-lt"/>
            </a:rPr>
            <a:t>terlalu</a:t>
          </a:r>
          <a:r>
            <a:rPr lang="en-US" sz="1100" b="0" i="0" dirty="0">
              <a:latin typeface="+mj-lt"/>
            </a:rPr>
            <a:t> </a:t>
          </a:r>
          <a:r>
            <a:rPr lang="en-US" sz="1100" b="0" i="0" dirty="0" err="1">
              <a:latin typeface="+mj-lt"/>
            </a:rPr>
            <a:t>panjang</a:t>
          </a:r>
          <a:r>
            <a:rPr lang="en-US" sz="1100" b="0" i="0" dirty="0">
              <a:latin typeface="+mj-lt"/>
            </a:rPr>
            <a:t> </a:t>
          </a:r>
          <a:r>
            <a:rPr lang="en-US" sz="1100" b="0" i="0" dirty="0" err="1">
              <a:latin typeface="+mj-lt"/>
            </a:rPr>
            <a:t>dan</a:t>
          </a:r>
          <a:r>
            <a:rPr lang="en-US" sz="1100" b="0" i="0" dirty="0">
              <a:latin typeface="+mj-lt"/>
            </a:rPr>
            <a:t> </a:t>
          </a:r>
          <a:r>
            <a:rPr lang="en-US" sz="1100" b="0" i="0" dirty="0" err="1">
              <a:latin typeface="+mj-lt"/>
            </a:rPr>
            <a:t>jangan</a:t>
          </a:r>
          <a:r>
            <a:rPr lang="en-US" sz="1100" b="0" i="0" dirty="0">
              <a:latin typeface="+mj-lt"/>
            </a:rPr>
            <a:t> </a:t>
          </a:r>
          <a:r>
            <a:rPr lang="en-US" sz="1100" b="0" i="0" dirty="0" err="1">
              <a:latin typeface="+mj-lt"/>
            </a:rPr>
            <a:t>menggunakan</a:t>
          </a:r>
          <a:r>
            <a:rPr lang="en-US" sz="1100" b="0" i="0" dirty="0">
              <a:latin typeface="+mj-lt"/>
            </a:rPr>
            <a:t> </a:t>
          </a:r>
          <a:r>
            <a:rPr lang="en-US" sz="1100" b="0" i="0" dirty="0" err="1">
              <a:latin typeface="+mj-lt"/>
            </a:rPr>
            <a:t>kalimat</a:t>
          </a:r>
          <a:r>
            <a:rPr lang="en-US" sz="1100" b="0" i="0" dirty="0">
              <a:latin typeface="+mj-lt"/>
            </a:rPr>
            <a:t> yang </a:t>
          </a:r>
          <a:r>
            <a:rPr lang="en-US" sz="1100" b="0" i="0" dirty="0" err="1">
              <a:latin typeface="+mj-lt"/>
            </a:rPr>
            <a:t>tidak</a:t>
          </a:r>
          <a:r>
            <a:rPr lang="en-US" sz="1100" b="0" i="0" dirty="0">
              <a:latin typeface="+mj-lt"/>
            </a:rPr>
            <a:t> </a:t>
          </a:r>
          <a:r>
            <a:rPr lang="en-US" sz="1100" b="0" i="0" dirty="0" err="1">
              <a:latin typeface="+mj-lt"/>
            </a:rPr>
            <a:t>efektif</a:t>
          </a:r>
          <a:r>
            <a:rPr lang="en-US" sz="1100" b="0" i="0" dirty="0">
              <a:latin typeface="+mj-lt"/>
            </a:rPr>
            <a:t>.</a:t>
          </a:r>
          <a:endParaRPr lang="en-US" sz="1100" i="0" dirty="0"/>
        </a:p>
      </dgm:t>
    </dgm:pt>
    <dgm:pt modelId="{164E9E7B-5275-45F0-AF35-B7D4679F3767}" type="parTrans" cxnId="{7C9055E1-D687-4C36-BF3F-38AE10FFC233}">
      <dgm:prSet/>
      <dgm:spPr/>
      <dgm:t>
        <a:bodyPr/>
        <a:lstStyle/>
        <a:p>
          <a:endParaRPr lang="en-US" sz="1100" i="0"/>
        </a:p>
      </dgm:t>
    </dgm:pt>
    <dgm:pt modelId="{D92551ED-969B-4CCE-9404-25E2557120F9}" type="sibTrans" cxnId="{7C9055E1-D687-4C36-BF3F-38AE10FFC233}">
      <dgm:prSet/>
      <dgm:spPr/>
      <dgm:t>
        <a:bodyPr/>
        <a:lstStyle/>
        <a:p>
          <a:endParaRPr lang="en-US" sz="1100" i="0"/>
        </a:p>
      </dgm:t>
    </dgm:pt>
    <dgm:pt modelId="{81FE9B99-5062-422A-AA43-B8B5060D3B72}">
      <dgm:prSet phldrT="[Text]" custT="1"/>
      <dgm:spPr/>
      <dgm:t>
        <a:bodyPr/>
        <a:lstStyle/>
        <a:p>
          <a:r>
            <a:rPr lang="en-US" sz="1100" b="1" i="0">
              <a:latin typeface="+mj-lt"/>
            </a:rPr>
            <a:t>Jawablah Semua Pertanyaan</a:t>
          </a:r>
        </a:p>
        <a:p>
          <a:r>
            <a:rPr lang="en-US" sz="1100" b="0" i="0">
              <a:latin typeface="+mj-lt"/>
            </a:rPr>
            <a:t>Saat membalas email, usahakan semua informasi yang ditanyakan oleh pengirim dijawab dengan baik. </a:t>
          </a:r>
          <a:endParaRPr lang="en-US" sz="1100" i="0" dirty="0"/>
        </a:p>
      </dgm:t>
    </dgm:pt>
    <dgm:pt modelId="{FBC2392D-AE69-47FA-B787-4AA375F4310B}" type="parTrans" cxnId="{2F8887D8-00AD-4A7D-B321-D4A4A7BD0C88}">
      <dgm:prSet/>
      <dgm:spPr/>
      <dgm:t>
        <a:bodyPr/>
        <a:lstStyle/>
        <a:p>
          <a:endParaRPr lang="en-US" sz="1100" i="0"/>
        </a:p>
      </dgm:t>
    </dgm:pt>
    <dgm:pt modelId="{9BD36E05-EF18-4425-B9B4-CDEF8ED106FA}" type="sibTrans" cxnId="{2F8887D8-00AD-4A7D-B321-D4A4A7BD0C88}">
      <dgm:prSet/>
      <dgm:spPr/>
      <dgm:t>
        <a:bodyPr/>
        <a:lstStyle/>
        <a:p>
          <a:endParaRPr lang="en-US" sz="1100" i="0"/>
        </a:p>
      </dgm:t>
    </dgm:pt>
    <dgm:pt modelId="{E9D5ECF7-8004-48AB-8B21-B10667D4269F}">
      <dgm:prSet phldrT="[Text]" custT="1"/>
      <dgm:spPr/>
      <dgm:t>
        <a:bodyPr/>
        <a:lstStyle/>
        <a:p>
          <a:r>
            <a:rPr lang="en-US" sz="1100" b="1" i="0">
              <a:latin typeface="+mj-lt"/>
            </a:rPr>
            <a:t>Lakukan Pengeditan</a:t>
          </a:r>
        </a:p>
        <a:p>
          <a:r>
            <a:rPr lang="en-US" sz="1100" b="0" i="0">
              <a:latin typeface="+mj-lt"/>
            </a:rPr>
            <a:t>Edit kembali isi email sebelum dikirim. Kesalahan penulisan dapat menyebabkan penerima memberi kesan yang tidak baik.</a:t>
          </a:r>
          <a:endParaRPr lang="en-US" sz="1100" i="0" dirty="0"/>
        </a:p>
      </dgm:t>
    </dgm:pt>
    <dgm:pt modelId="{C73B2E62-1E4D-4708-8662-FDCA55128EAC}" type="parTrans" cxnId="{DD088B39-01AE-4A99-B77C-750131E227FD}">
      <dgm:prSet/>
      <dgm:spPr/>
      <dgm:t>
        <a:bodyPr/>
        <a:lstStyle/>
        <a:p>
          <a:endParaRPr lang="en-US" sz="1100" i="0"/>
        </a:p>
      </dgm:t>
    </dgm:pt>
    <dgm:pt modelId="{E51A6C62-2221-440B-BFE3-6CFC6C7DBECD}" type="sibTrans" cxnId="{DD088B39-01AE-4A99-B77C-750131E227FD}">
      <dgm:prSet/>
      <dgm:spPr/>
      <dgm:t>
        <a:bodyPr/>
        <a:lstStyle/>
        <a:p>
          <a:endParaRPr lang="en-US" sz="1100" i="0"/>
        </a:p>
      </dgm:t>
    </dgm:pt>
    <dgm:pt modelId="{06B6B0E4-22CD-454E-ACF2-3C05EDBABBBD}">
      <dgm:prSet custT="1"/>
      <dgm:spPr/>
      <dgm:t>
        <a:bodyPr/>
        <a:lstStyle/>
        <a:p>
          <a:r>
            <a:rPr lang="en-US" sz="1100" b="1" i="0">
              <a:latin typeface="+mj-lt"/>
            </a:rPr>
            <a:t>Gunakan Subjek yang Sesuai</a:t>
          </a:r>
        </a:p>
        <a:p>
          <a:r>
            <a:rPr lang="en-US" sz="1100" b="0" i="0">
              <a:latin typeface="+mj-lt"/>
            </a:rPr>
            <a:t>Subjek atau judul yang sesuai akan memudahkan penerima menangkap informasi yang ingin disampaikan.</a:t>
          </a:r>
          <a:endParaRPr lang="en-US" sz="1100" i="0" dirty="0"/>
        </a:p>
      </dgm:t>
    </dgm:pt>
    <dgm:pt modelId="{C3F47EAC-22A5-4C03-95FE-A652904C57CB}" type="parTrans" cxnId="{ED71FB00-8E12-4FC4-92C7-7F6EACC2F0C6}">
      <dgm:prSet/>
      <dgm:spPr/>
      <dgm:t>
        <a:bodyPr/>
        <a:lstStyle/>
        <a:p>
          <a:endParaRPr lang="en-US" sz="1100" i="0"/>
        </a:p>
      </dgm:t>
    </dgm:pt>
    <dgm:pt modelId="{9CD4466F-8287-408D-BD5A-24FBA4A3B91A}" type="sibTrans" cxnId="{ED71FB00-8E12-4FC4-92C7-7F6EACC2F0C6}">
      <dgm:prSet/>
      <dgm:spPr/>
      <dgm:t>
        <a:bodyPr/>
        <a:lstStyle/>
        <a:p>
          <a:endParaRPr lang="en-US" sz="1100" i="0"/>
        </a:p>
      </dgm:t>
    </dgm:pt>
    <dgm:pt modelId="{5E2846B5-4ABF-4FD1-AA40-EF21AF458C7F}">
      <dgm:prSet custT="1"/>
      <dgm:spPr/>
      <dgm:t>
        <a:bodyPr/>
        <a:lstStyle/>
        <a:p>
          <a:r>
            <a:rPr lang="en-US" sz="1100" b="1" i="0" dirty="0" err="1">
              <a:latin typeface="+mj-lt"/>
            </a:rPr>
            <a:t>Mengatur</a:t>
          </a:r>
          <a:r>
            <a:rPr lang="en-US" sz="1100" b="1" i="0" dirty="0">
              <a:latin typeface="+mj-lt"/>
            </a:rPr>
            <a:t> </a:t>
          </a:r>
          <a:r>
            <a:rPr lang="en-US" sz="1100" b="1" i="0" dirty="0" err="1">
              <a:latin typeface="+mj-lt"/>
            </a:rPr>
            <a:t>Prioritas</a:t>
          </a:r>
          <a:endParaRPr lang="en-US" sz="1100" b="1" i="0" dirty="0">
            <a:latin typeface="+mj-lt"/>
          </a:endParaRPr>
        </a:p>
        <a:p>
          <a:r>
            <a:rPr lang="en-US" sz="1100" b="0" i="0" dirty="0" err="1">
              <a:latin typeface="+mj-lt"/>
            </a:rPr>
            <a:t>Apabila</a:t>
          </a:r>
          <a:r>
            <a:rPr lang="en-US" sz="1100" b="0" i="0" dirty="0">
              <a:latin typeface="+mj-lt"/>
            </a:rPr>
            <a:t> </a:t>
          </a:r>
          <a:r>
            <a:rPr lang="en-US" sz="1100" b="0" i="0" dirty="0" err="1">
              <a:latin typeface="+mj-lt"/>
            </a:rPr>
            <a:t>menambahkan</a:t>
          </a:r>
          <a:r>
            <a:rPr lang="en-US" sz="1100" b="0" i="0" dirty="0">
              <a:latin typeface="+mj-lt"/>
            </a:rPr>
            <a:t> kata </a:t>
          </a:r>
          <a:r>
            <a:rPr lang="en-US" sz="1100" b="0" i="0" dirty="0" err="1">
              <a:latin typeface="+mj-lt"/>
            </a:rPr>
            <a:t>penting</a:t>
          </a:r>
          <a:r>
            <a:rPr lang="en-US" sz="1100" b="0" i="0" dirty="0">
              <a:latin typeface="+mj-lt"/>
            </a:rPr>
            <a:t> </a:t>
          </a:r>
          <a:r>
            <a:rPr lang="en-US" sz="1100" b="0" i="0" dirty="0" err="1">
              <a:latin typeface="+mj-lt"/>
            </a:rPr>
            <a:t>atau</a:t>
          </a:r>
          <a:r>
            <a:rPr lang="en-US" sz="1100" b="0" i="0" dirty="0">
              <a:latin typeface="+mj-lt"/>
            </a:rPr>
            <a:t> urgent di </a:t>
          </a:r>
          <a:r>
            <a:rPr lang="en-US" sz="1100" b="0" i="0" dirty="0" err="1">
              <a:latin typeface="+mj-lt"/>
            </a:rPr>
            <a:t>subjek</a:t>
          </a:r>
          <a:r>
            <a:rPr lang="en-US" sz="1100" b="0" i="0" dirty="0">
              <a:latin typeface="+mj-lt"/>
            </a:rPr>
            <a:t> email agar </a:t>
          </a:r>
          <a:r>
            <a:rPr lang="en-US" sz="1100" b="0" i="0" dirty="0" err="1">
              <a:latin typeface="+mj-lt"/>
            </a:rPr>
            <a:t>penerima</a:t>
          </a:r>
          <a:r>
            <a:rPr lang="en-US" sz="1100" b="0" i="0" dirty="0">
              <a:latin typeface="+mj-lt"/>
            </a:rPr>
            <a:t> </a:t>
          </a:r>
          <a:r>
            <a:rPr lang="en-US" sz="1100" b="0" i="0" dirty="0" err="1">
              <a:latin typeface="+mj-lt"/>
            </a:rPr>
            <a:t>segera</a:t>
          </a:r>
          <a:r>
            <a:rPr lang="en-US" sz="1100" b="0" i="0" dirty="0">
              <a:latin typeface="+mj-lt"/>
            </a:rPr>
            <a:t> </a:t>
          </a:r>
          <a:r>
            <a:rPr lang="en-US" sz="1100" b="0" i="0" dirty="0" err="1">
              <a:latin typeface="+mj-lt"/>
            </a:rPr>
            <a:t>merespons</a:t>
          </a:r>
          <a:r>
            <a:rPr lang="en-US" sz="1100" b="0" i="0" dirty="0">
              <a:latin typeface="+mj-lt"/>
            </a:rPr>
            <a:t>, </a:t>
          </a:r>
          <a:r>
            <a:rPr lang="en-US" sz="1100" b="0" i="0" dirty="0" err="1">
              <a:latin typeface="+mj-lt"/>
            </a:rPr>
            <a:t>pastikan</a:t>
          </a:r>
          <a:r>
            <a:rPr lang="en-US" sz="1100" b="0" i="0" dirty="0">
              <a:latin typeface="+mj-lt"/>
            </a:rPr>
            <a:t> email </a:t>
          </a:r>
          <a:r>
            <a:rPr lang="en-US" sz="1100" b="0" i="0" dirty="0" err="1">
              <a:latin typeface="+mj-lt"/>
            </a:rPr>
            <a:t>memang</a:t>
          </a:r>
          <a:r>
            <a:rPr lang="en-US" sz="1100" b="0" i="0" dirty="0">
              <a:latin typeface="+mj-lt"/>
            </a:rPr>
            <a:t> </a:t>
          </a:r>
          <a:r>
            <a:rPr lang="en-US" sz="1100" b="0" i="0" dirty="0" err="1">
              <a:latin typeface="+mj-lt"/>
            </a:rPr>
            <a:t>betul-betul</a:t>
          </a:r>
          <a:r>
            <a:rPr lang="en-US" sz="1100" b="0" i="0" dirty="0">
              <a:latin typeface="+mj-lt"/>
            </a:rPr>
            <a:t> </a:t>
          </a:r>
          <a:r>
            <a:rPr lang="en-US" sz="1100" b="0" i="0" dirty="0" err="1">
              <a:latin typeface="+mj-lt"/>
            </a:rPr>
            <a:t>penting</a:t>
          </a:r>
          <a:r>
            <a:rPr lang="en-US" sz="1100" b="0" i="0" dirty="0">
              <a:latin typeface="+mj-lt"/>
            </a:rPr>
            <a:t>.</a:t>
          </a:r>
          <a:endParaRPr lang="en-US" sz="1100" i="0" dirty="0"/>
        </a:p>
      </dgm:t>
    </dgm:pt>
    <dgm:pt modelId="{FC59956A-067D-4691-B5A6-13C389620857}" type="parTrans" cxnId="{9F8A2D20-0692-482A-8BA6-B90D9CDA741E}">
      <dgm:prSet/>
      <dgm:spPr/>
      <dgm:t>
        <a:bodyPr/>
        <a:lstStyle/>
        <a:p>
          <a:endParaRPr lang="en-US" sz="1100" i="0"/>
        </a:p>
      </dgm:t>
    </dgm:pt>
    <dgm:pt modelId="{EA9BF8A5-2CB3-4DC0-8C6F-4B1E46ADFBFE}" type="sibTrans" cxnId="{9F8A2D20-0692-482A-8BA6-B90D9CDA741E}">
      <dgm:prSet/>
      <dgm:spPr/>
      <dgm:t>
        <a:bodyPr/>
        <a:lstStyle/>
        <a:p>
          <a:endParaRPr lang="en-US" sz="1100" i="0"/>
        </a:p>
      </dgm:t>
    </dgm:pt>
    <dgm:pt modelId="{2A3B2E4F-8F0B-449E-9E2E-E39AE3BB3FD1}">
      <dgm:prSet custT="1"/>
      <dgm:spPr/>
      <dgm:t>
        <a:bodyPr/>
        <a:lstStyle/>
        <a:p>
          <a:r>
            <a:rPr lang="en-US" sz="1100" b="1" i="0" baseline="0" dirty="0" err="1">
              <a:latin typeface="+mj-lt"/>
            </a:rPr>
            <a:t>Hormati</a:t>
          </a:r>
          <a:r>
            <a:rPr lang="en-US" sz="1100" b="1" i="0" baseline="0" dirty="0">
              <a:latin typeface="+mj-lt"/>
            </a:rPr>
            <a:t> </a:t>
          </a:r>
          <a:r>
            <a:rPr lang="en-US" sz="1100" b="1" i="0" baseline="0" dirty="0" err="1">
              <a:latin typeface="+mj-lt"/>
            </a:rPr>
            <a:t>Privasi</a:t>
          </a:r>
          <a:r>
            <a:rPr lang="en-US" sz="1100" b="1" i="0" baseline="0" dirty="0">
              <a:latin typeface="+mj-lt"/>
            </a:rPr>
            <a:t> Orang Lain</a:t>
          </a:r>
        </a:p>
        <a:p>
          <a:r>
            <a:rPr lang="en-US" sz="1100" b="0" i="0" baseline="0" dirty="0" err="1">
              <a:latin typeface="+mj-lt"/>
            </a:rPr>
            <a:t>Jika</a:t>
          </a:r>
          <a:r>
            <a:rPr lang="en-US" sz="1100" b="0" i="0" baseline="0" dirty="0">
              <a:latin typeface="+mj-lt"/>
            </a:rPr>
            <a:t> </a:t>
          </a:r>
          <a:r>
            <a:rPr lang="en-US" sz="1100" b="0" i="0" baseline="0" dirty="0" err="1">
              <a:latin typeface="+mj-lt"/>
            </a:rPr>
            <a:t>mengirim</a:t>
          </a:r>
          <a:r>
            <a:rPr lang="en-US" sz="1100" b="0" i="0" baseline="0" dirty="0">
              <a:latin typeface="+mj-lt"/>
            </a:rPr>
            <a:t> email </a:t>
          </a:r>
          <a:r>
            <a:rPr lang="en-US" sz="1100" b="0" i="0" baseline="0" dirty="0" err="1">
              <a:latin typeface="+mj-lt"/>
            </a:rPr>
            <a:t>ke</a:t>
          </a:r>
          <a:r>
            <a:rPr lang="en-US" sz="1100" b="0" i="0" baseline="0" dirty="0">
              <a:latin typeface="+mj-lt"/>
            </a:rPr>
            <a:t> </a:t>
          </a:r>
          <a:r>
            <a:rPr lang="en-US" sz="1100" b="0" i="0" baseline="0" dirty="0" err="1">
              <a:latin typeface="+mj-lt"/>
            </a:rPr>
            <a:t>sejumlah</a:t>
          </a:r>
          <a:r>
            <a:rPr lang="en-US" sz="1100" b="0" i="0" baseline="0" dirty="0">
              <a:latin typeface="+mj-lt"/>
            </a:rPr>
            <a:t> orang yang </a:t>
          </a:r>
          <a:r>
            <a:rPr lang="en-US" sz="1100" b="0" i="0" baseline="0" dirty="0" err="1">
              <a:latin typeface="+mj-lt"/>
            </a:rPr>
            <a:t>tidak</a:t>
          </a:r>
          <a:r>
            <a:rPr lang="en-US" sz="1100" b="0" i="0" baseline="0" dirty="0">
              <a:latin typeface="+mj-lt"/>
            </a:rPr>
            <a:t> </a:t>
          </a:r>
          <a:r>
            <a:rPr lang="en-US" sz="1100" b="0" i="0" baseline="0" dirty="0" err="1">
              <a:latin typeface="+mj-lt"/>
            </a:rPr>
            <a:t>saling</a:t>
          </a:r>
          <a:r>
            <a:rPr lang="en-US" sz="1100" b="0" i="0" baseline="0" dirty="0">
              <a:latin typeface="+mj-lt"/>
            </a:rPr>
            <a:t> </a:t>
          </a:r>
          <a:r>
            <a:rPr lang="en-US" sz="1100" b="0" i="0" baseline="0" dirty="0" err="1">
              <a:latin typeface="+mj-lt"/>
            </a:rPr>
            <a:t>kenal</a:t>
          </a:r>
          <a:r>
            <a:rPr lang="en-US" sz="1100" b="0" i="0" baseline="0" dirty="0">
              <a:latin typeface="+mj-lt"/>
            </a:rPr>
            <a:t>, </a:t>
          </a:r>
          <a:r>
            <a:rPr lang="en-US" sz="1100" b="0" i="0" baseline="0" dirty="0" err="1">
              <a:latin typeface="+mj-lt"/>
            </a:rPr>
            <a:t>gunakan</a:t>
          </a:r>
          <a:r>
            <a:rPr lang="en-US" sz="1100" b="0" i="0" baseline="0" dirty="0">
              <a:latin typeface="+mj-lt"/>
            </a:rPr>
            <a:t> “bcc” </a:t>
          </a:r>
          <a:r>
            <a:rPr lang="en-US" sz="1100" b="0" i="0" baseline="0" dirty="0" err="1">
              <a:latin typeface="+mj-lt"/>
            </a:rPr>
            <a:t>atau</a:t>
          </a:r>
          <a:r>
            <a:rPr lang="en-US" sz="1100" b="0" i="0" baseline="0" dirty="0">
              <a:latin typeface="+mj-lt"/>
            </a:rPr>
            <a:t> “blind carbon copy“ agar </a:t>
          </a:r>
          <a:r>
            <a:rPr lang="en-US" sz="1100" b="0" i="0" baseline="0" dirty="0" err="1">
              <a:latin typeface="+mj-lt"/>
            </a:rPr>
            <a:t>alamat</a:t>
          </a:r>
          <a:r>
            <a:rPr lang="en-US" sz="1100" b="0" i="0" baseline="0" dirty="0">
              <a:latin typeface="+mj-lt"/>
            </a:rPr>
            <a:t> email </a:t>
          </a:r>
          <a:r>
            <a:rPr lang="en-US" sz="1100" b="0" i="0" baseline="0" dirty="0" err="1">
              <a:latin typeface="+mj-lt"/>
            </a:rPr>
            <a:t>tidak</a:t>
          </a:r>
          <a:r>
            <a:rPr lang="en-US" sz="1100" b="0" i="0" baseline="0" dirty="0">
              <a:latin typeface="+mj-lt"/>
            </a:rPr>
            <a:t> </a:t>
          </a:r>
          <a:r>
            <a:rPr lang="en-US" sz="1100" b="0" i="0" baseline="0" dirty="0" err="1">
              <a:latin typeface="+mj-lt"/>
            </a:rPr>
            <a:t>saling</a:t>
          </a:r>
          <a:r>
            <a:rPr lang="en-US" sz="1100" b="0" i="0" baseline="0" dirty="0">
              <a:latin typeface="+mj-lt"/>
            </a:rPr>
            <a:t> </a:t>
          </a:r>
          <a:r>
            <a:rPr lang="en-US" sz="1100" b="0" i="0" baseline="0" dirty="0" err="1">
              <a:latin typeface="+mj-lt"/>
            </a:rPr>
            <a:t>diketahui</a:t>
          </a:r>
          <a:r>
            <a:rPr lang="en-US" sz="1100" b="0" i="0" baseline="0" dirty="0">
              <a:latin typeface="+mj-lt"/>
            </a:rPr>
            <a:t>. </a:t>
          </a:r>
          <a:endParaRPr lang="en-US" sz="1100" i="0" dirty="0"/>
        </a:p>
      </dgm:t>
    </dgm:pt>
    <dgm:pt modelId="{E43C62DD-2BE0-4587-A257-4DF2E9A37870}" type="parTrans" cxnId="{5723A140-CFC8-4F98-B564-32F1245E99BC}">
      <dgm:prSet/>
      <dgm:spPr/>
      <dgm:t>
        <a:bodyPr/>
        <a:lstStyle/>
        <a:p>
          <a:endParaRPr lang="en-US" sz="1100" i="0"/>
        </a:p>
      </dgm:t>
    </dgm:pt>
    <dgm:pt modelId="{897BBC4C-D946-4F5C-A67F-DFF30409BE95}" type="sibTrans" cxnId="{5723A140-CFC8-4F98-B564-32F1245E99BC}">
      <dgm:prSet/>
      <dgm:spPr/>
      <dgm:t>
        <a:bodyPr/>
        <a:lstStyle/>
        <a:p>
          <a:endParaRPr lang="en-US" sz="1100" i="0"/>
        </a:p>
      </dgm:t>
    </dgm:pt>
    <dgm:pt modelId="{58711D11-ED26-4C5C-A73B-C09AD9337AA6}">
      <dgm:prSet custT="1"/>
      <dgm:spPr/>
      <dgm:t>
        <a:bodyPr/>
        <a:lstStyle/>
        <a:p>
          <a:r>
            <a:rPr lang="en-US" sz="1100" b="1" i="0">
              <a:latin typeface="+mj-lt"/>
            </a:rPr>
            <a:t>Gunakan Huruf Besar Seperlunya</a:t>
          </a:r>
        </a:p>
        <a:p>
          <a:r>
            <a:rPr lang="en-US" sz="1100" b="0" i="0">
              <a:latin typeface="+mj-lt"/>
            </a:rPr>
            <a:t>Menulis dengan mengaktifkan huruf besar (tombol “Caps Lock”) dapat diartikan sebagai pertanda kemarahan atau kamu sedang berteriak-teriak. </a:t>
          </a:r>
          <a:endParaRPr lang="en-US" sz="1100" i="0" dirty="0"/>
        </a:p>
      </dgm:t>
    </dgm:pt>
    <dgm:pt modelId="{C3ED8B1C-EA5E-42D3-B9D9-650958D2B465}" type="parTrans" cxnId="{1398C0B0-D4E0-4C70-8B0C-300E33D3C969}">
      <dgm:prSet/>
      <dgm:spPr/>
      <dgm:t>
        <a:bodyPr/>
        <a:lstStyle/>
        <a:p>
          <a:endParaRPr lang="en-US" sz="1100" i="0"/>
        </a:p>
      </dgm:t>
    </dgm:pt>
    <dgm:pt modelId="{86133065-92B2-4AC4-99FD-F99744413E90}" type="sibTrans" cxnId="{1398C0B0-D4E0-4C70-8B0C-300E33D3C969}">
      <dgm:prSet/>
      <dgm:spPr/>
      <dgm:t>
        <a:bodyPr/>
        <a:lstStyle/>
        <a:p>
          <a:endParaRPr lang="en-US" sz="1100" i="0"/>
        </a:p>
      </dgm:t>
    </dgm:pt>
    <dgm:pt modelId="{AA9630E3-5EF8-40E2-A5A5-784526B609BB}">
      <dgm:prSet custT="1"/>
      <dgm:spPr/>
      <dgm:t>
        <a:bodyPr/>
        <a:lstStyle/>
        <a:p>
          <a:r>
            <a:rPr lang="en-US" sz="1100" b="1" i="0" dirty="0" err="1">
              <a:latin typeface="+mj-lt"/>
            </a:rPr>
            <a:t>Bersabar</a:t>
          </a:r>
          <a:r>
            <a:rPr lang="en-US" sz="1100" b="1" i="0" dirty="0">
              <a:latin typeface="+mj-lt"/>
            </a:rPr>
            <a:t> </a:t>
          </a:r>
          <a:r>
            <a:rPr lang="en-US" sz="1100" b="1" i="0" dirty="0" err="1">
              <a:latin typeface="+mj-lt"/>
            </a:rPr>
            <a:t>Menunggu</a:t>
          </a:r>
          <a:r>
            <a:rPr lang="en-US" sz="1100" b="1" i="0" dirty="0">
              <a:latin typeface="+mj-lt"/>
            </a:rPr>
            <a:t> </a:t>
          </a:r>
          <a:r>
            <a:rPr lang="en-US" sz="1100" b="1" i="0" dirty="0" err="1">
              <a:latin typeface="+mj-lt"/>
            </a:rPr>
            <a:t>Balasan</a:t>
          </a:r>
          <a:endParaRPr lang="en-US" sz="1100" b="1" i="0" dirty="0">
            <a:latin typeface="+mj-lt"/>
          </a:endParaRPr>
        </a:p>
        <a:p>
          <a:r>
            <a:rPr lang="nb-NO" sz="1100" b="0" i="0" dirty="0">
              <a:latin typeface="+mj-lt"/>
            </a:rPr>
            <a:t>Orang lain mempunyai kesibukan tersendiri. Sebagian orang hanya </a:t>
          </a:r>
          <a:r>
            <a:rPr lang="en-US" sz="1100" b="0" i="0" dirty="0" err="1">
              <a:latin typeface="+mj-lt"/>
            </a:rPr>
            <a:t>mengecek</a:t>
          </a:r>
          <a:r>
            <a:rPr lang="en-US" sz="1100" b="0" i="0" dirty="0">
              <a:latin typeface="+mj-lt"/>
            </a:rPr>
            <a:t> </a:t>
          </a:r>
          <a:r>
            <a:rPr lang="en-US" sz="1100" b="0" i="0" dirty="0" err="1">
              <a:latin typeface="+mj-lt"/>
            </a:rPr>
            <a:t>emailnya</a:t>
          </a:r>
          <a:r>
            <a:rPr lang="en-US" sz="1100" b="0" i="0" dirty="0">
              <a:latin typeface="+mj-lt"/>
            </a:rPr>
            <a:t> </a:t>
          </a:r>
          <a:r>
            <a:rPr lang="en-US" sz="1100" b="0" i="0" dirty="0" err="1">
              <a:latin typeface="+mj-lt"/>
            </a:rPr>
            <a:t>sekali</a:t>
          </a:r>
          <a:r>
            <a:rPr lang="en-US" sz="1100" b="0" i="0" dirty="0">
              <a:latin typeface="+mj-lt"/>
            </a:rPr>
            <a:t> </a:t>
          </a:r>
          <a:r>
            <a:rPr lang="en-US" sz="1100" b="0" i="0" dirty="0" err="1">
              <a:latin typeface="+mj-lt"/>
            </a:rPr>
            <a:t>seminggu</a:t>
          </a:r>
          <a:r>
            <a:rPr lang="en-US" sz="1100" b="0" i="0" dirty="0">
              <a:latin typeface="+mj-lt"/>
            </a:rPr>
            <a:t>, </a:t>
          </a:r>
          <a:r>
            <a:rPr lang="en-US" sz="1100" b="0" i="0" dirty="0" err="1">
              <a:latin typeface="+mj-lt"/>
            </a:rPr>
            <a:t>bahkan</a:t>
          </a:r>
          <a:r>
            <a:rPr lang="en-US" sz="1100" b="0" i="0" dirty="0">
              <a:latin typeface="+mj-lt"/>
            </a:rPr>
            <a:t> </a:t>
          </a:r>
          <a:r>
            <a:rPr lang="en-US" sz="1100" b="0" i="0" dirty="0" err="1">
              <a:latin typeface="+mj-lt"/>
            </a:rPr>
            <a:t>lebih</a:t>
          </a:r>
          <a:r>
            <a:rPr lang="en-US" sz="1100" b="0" i="0" dirty="0">
              <a:latin typeface="+mj-lt"/>
            </a:rPr>
            <a:t> lama </a:t>
          </a:r>
          <a:r>
            <a:rPr lang="en-US" sz="1100" b="0" i="0" dirty="0" err="1">
              <a:latin typeface="+mj-lt"/>
            </a:rPr>
            <a:t>lagi</a:t>
          </a:r>
          <a:r>
            <a:rPr lang="en-US" sz="1100" b="0" i="0" dirty="0">
              <a:latin typeface="+mj-lt"/>
            </a:rPr>
            <a:t>.</a:t>
          </a:r>
          <a:endParaRPr lang="en-US" sz="1100" i="0" dirty="0"/>
        </a:p>
      </dgm:t>
    </dgm:pt>
    <dgm:pt modelId="{B0C9442E-447E-4FB4-8B48-045D70F0176E}" type="parTrans" cxnId="{8BA3C7D7-0B87-4701-971D-D2F841797060}">
      <dgm:prSet/>
      <dgm:spPr/>
      <dgm:t>
        <a:bodyPr/>
        <a:lstStyle/>
        <a:p>
          <a:endParaRPr lang="en-US" sz="1100" i="0"/>
        </a:p>
      </dgm:t>
    </dgm:pt>
    <dgm:pt modelId="{8FFDCB07-D76D-40AD-BEBB-196B3A283ACB}" type="sibTrans" cxnId="{8BA3C7D7-0B87-4701-971D-D2F841797060}">
      <dgm:prSet/>
      <dgm:spPr/>
      <dgm:t>
        <a:bodyPr/>
        <a:lstStyle/>
        <a:p>
          <a:endParaRPr lang="en-US" sz="1100" i="0"/>
        </a:p>
      </dgm:t>
    </dgm:pt>
    <dgm:pt modelId="{F0F571C7-D8DF-439E-8ED1-733B13AC80E9}" type="pres">
      <dgm:prSet presAssocID="{CBEF7F2D-AF40-465D-A923-EEFFAA8F4C75}" presName="diagram" presStyleCnt="0">
        <dgm:presLayoutVars>
          <dgm:dir/>
          <dgm:resizeHandles val="exact"/>
        </dgm:presLayoutVars>
      </dgm:prSet>
      <dgm:spPr/>
    </dgm:pt>
    <dgm:pt modelId="{8726CAF3-194E-447C-8AC5-776E8D1A60A7}" type="pres">
      <dgm:prSet presAssocID="{5A4926E8-6BA8-4D70-9EB9-A10CA5168F06}" presName="node" presStyleLbl="node1" presStyleIdx="0" presStyleCnt="10">
        <dgm:presLayoutVars>
          <dgm:bulletEnabled val="1"/>
        </dgm:presLayoutVars>
      </dgm:prSet>
      <dgm:spPr/>
    </dgm:pt>
    <dgm:pt modelId="{EBC6861A-6EC9-42C2-9587-C0196EBD3BC7}" type="pres">
      <dgm:prSet presAssocID="{C0724841-EBE5-4070-AF7A-88D5365818DD}" presName="sibTrans" presStyleCnt="0"/>
      <dgm:spPr/>
    </dgm:pt>
    <dgm:pt modelId="{814524B1-5F06-431D-9713-E29DE7ECFD84}" type="pres">
      <dgm:prSet presAssocID="{FE9800A2-312F-4386-8632-BC11D1CEBF72}" presName="node" presStyleLbl="node1" presStyleIdx="1" presStyleCnt="10">
        <dgm:presLayoutVars>
          <dgm:bulletEnabled val="1"/>
        </dgm:presLayoutVars>
      </dgm:prSet>
      <dgm:spPr/>
    </dgm:pt>
    <dgm:pt modelId="{7FD0A9F2-905D-4ECE-B509-BCEE90B89D6C}" type="pres">
      <dgm:prSet presAssocID="{CDE7E19A-9A04-4E00-B807-689423D6A466}" presName="sibTrans" presStyleCnt="0"/>
      <dgm:spPr/>
    </dgm:pt>
    <dgm:pt modelId="{7B9DDEEC-34CF-46F4-A322-5AE0FB26BBDE}" type="pres">
      <dgm:prSet presAssocID="{0E7D5F29-5FB7-4CE6-BD4A-D9E9A15175D9}" presName="node" presStyleLbl="node1" presStyleIdx="2" presStyleCnt="10">
        <dgm:presLayoutVars>
          <dgm:bulletEnabled val="1"/>
        </dgm:presLayoutVars>
      </dgm:prSet>
      <dgm:spPr/>
    </dgm:pt>
    <dgm:pt modelId="{2923FAB4-A376-4CBD-A407-906E6D8B283D}" type="pres">
      <dgm:prSet presAssocID="{D92551ED-969B-4CCE-9404-25E2557120F9}" presName="sibTrans" presStyleCnt="0"/>
      <dgm:spPr/>
    </dgm:pt>
    <dgm:pt modelId="{6846F2F4-D57E-47B9-8EF6-7C5D640A2CC6}" type="pres">
      <dgm:prSet presAssocID="{81FE9B99-5062-422A-AA43-B8B5060D3B72}" presName="node" presStyleLbl="node1" presStyleIdx="3" presStyleCnt="10">
        <dgm:presLayoutVars>
          <dgm:bulletEnabled val="1"/>
        </dgm:presLayoutVars>
      </dgm:prSet>
      <dgm:spPr/>
    </dgm:pt>
    <dgm:pt modelId="{1D075DB1-1214-4CE6-B038-F218CDB374EA}" type="pres">
      <dgm:prSet presAssocID="{9BD36E05-EF18-4425-B9B4-CDEF8ED106FA}" presName="sibTrans" presStyleCnt="0"/>
      <dgm:spPr/>
    </dgm:pt>
    <dgm:pt modelId="{F0BD77AE-1A50-4050-9364-C93B18F23202}" type="pres">
      <dgm:prSet presAssocID="{E9D5ECF7-8004-48AB-8B21-B10667D4269F}" presName="node" presStyleLbl="node1" presStyleIdx="4" presStyleCnt="10">
        <dgm:presLayoutVars>
          <dgm:bulletEnabled val="1"/>
        </dgm:presLayoutVars>
      </dgm:prSet>
      <dgm:spPr/>
    </dgm:pt>
    <dgm:pt modelId="{58D04AE6-98BD-4FA8-983F-C85F47E83911}" type="pres">
      <dgm:prSet presAssocID="{E51A6C62-2221-440B-BFE3-6CFC6C7DBECD}" presName="sibTrans" presStyleCnt="0"/>
      <dgm:spPr/>
    </dgm:pt>
    <dgm:pt modelId="{2E62E2AD-698F-4A48-8FD4-0017D1FBE70E}" type="pres">
      <dgm:prSet presAssocID="{06B6B0E4-22CD-454E-ACF2-3C05EDBABBBD}" presName="node" presStyleLbl="node1" presStyleIdx="5" presStyleCnt="10">
        <dgm:presLayoutVars>
          <dgm:bulletEnabled val="1"/>
        </dgm:presLayoutVars>
      </dgm:prSet>
      <dgm:spPr/>
    </dgm:pt>
    <dgm:pt modelId="{78094FB9-C5E5-4B11-A076-C098B122C275}" type="pres">
      <dgm:prSet presAssocID="{9CD4466F-8287-408D-BD5A-24FBA4A3B91A}" presName="sibTrans" presStyleCnt="0"/>
      <dgm:spPr/>
    </dgm:pt>
    <dgm:pt modelId="{4B8AA4D8-FEEE-4D45-A4CA-E4CB3A7A2654}" type="pres">
      <dgm:prSet presAssocID="{5E2846B5-4ABF-4FD1-AA40-EF21AF458C7F}" presName="node" presStyleLbl="node1" presStyleIdx="6" presStyleCnt="10">
        <dgm:presLayoutVars>
          <dgm:bulletEnabled val="1"/>
        </dgm:presLayoutVars>
      </dgm:prSet>
      <dgm:spPr/>
    </dgm:pt>
    <dgm:pt modelId="{3616EE87-E16C-4CA3-8703-1D1E632BB294}" type="pres">
      <dgm:prSet presAssocID="{EA9BF8A5-2CB3-4DC0-8C6F-4B1E46ADFBFE}" presName="sibTrans" presStyleCnt="0"/>
      <dgm:spPr/>
    </dgm:pt>
    <dgm:pt modelId="{B6D842E5-626A-4879-91F6-32B68EAFFB6E}" type="pres">
      <dgm:prSet presAssocID="{2A3B2E4F-8F0B-449E-9E2E-E39AE3BB3FD1}" presName="node" presStyleLbl="node1" presStyleIdx="7" presStyleCnt="10">
        <dgm:presLayoutVars>
          <dgm:bulletEnabled val="1"/>
        </dgm:presLayoutVars>
      </dgm:prSet>
      <dgm:spPr/>
    </dgm:pt>
    <dgm:pt modelId="{E78AD88D-8ED7-4784-9BBB-A765336E9B3C}" type="pres">
      <dgm:prSet presAssocID="{897BBC4C-D946-4F5C-A67F-DFF30409BE95}" presName="sibTrans" presStyleCnt="0"/>
      <dgm:spPr/>
    </dgm:pt>
    <dgm:pt modelId="{4037A679-0B3D-455C-909E-C887A70D67DD}" type="pres">
      <dgm:prSet presAssocID="{58711D11-ED26-4C5C-A73B-C09AD9337AA6}" presName="node" presStyleLbl="node1" presStyleIdx="8" presStyleCnt="10">
        <dgm:presLayoutVars>
          <dgm:bulletEnabled val="1"/>
        </dgm:presLayoutVars>
      </dgm:prSet>
      <dgm:spPr/>
    </dgm:pt>
    <dgm:pt modelId="{9A730CF0-2C72-419D-9FB1-A3AC77D46806}" type="pres">
      <dgm:prSet presAssocID="{86133065-92B2-4AC4-99FD-F99744413E90}" presName="sibTrans" presStyleCnt="0"/>
      <dgm:spPr/>
    </dgm:pt>
    <dgm:pt modelId="{9B9512D3-41D7-4A51-A17B-6AF1EC5A3E8F}" type="pres">
      <dgm:prSet presAssocID="{AA9630E3-5EF8-40E2-A5A5-784526B609BB}" presName="node" presStyleLbl="node1" presStyleIdx="9" presStyleCnt="10">
        <dgm:presLayoutVars>
          <dgm:bulletEnabled val="1"/>
        </dgm:presLayoutVars>
      </dgm:prSet>
      <dgm:spPr/>
    </dgm:pt>
  </dgm:ptLst>
  <dgm:cxnLst>
    <dgm:cxn modelId="{ED71FB00-8E12-4FC4-92C7-7F6EACC2F0C6}" srcId="{CBEF7F2D-AF40-465D-A923-EEFFAA8F4C75}" destId="{06B6B0E4-22CD-454E-ACF2-3C05EDBABBBD}" srcOrd="5" destOrd="0" parTransId="{C3F47EAC-22A5-4C03-95FE-A652904C57CB}" sibTransId="{9CD4466F-8287-408D-BD5A-24FBA4A3B91A}"/>
    <dgm:cxn modelId="{D7B1B805-86C2-462D-8CFA-E7015BFCAB3F}" type="presOf" srcId="{2A3B2E4F-8F0B-449E-9E2E-E39AE3BB3FD1}" destId="{B6D842E5-626A-4879-91F6-32B68EAFFB6E}" srcOrd="0" destOrd="0" presId="urn:microsoft.com/office/officeart/2005/8/layout/default"/>
    <dgm:cxn modelId="{C7231807-D4B0-4F04-9B89-7B24D04251F7}" type="presOf" srcId="{FE9800A2-312F-4386-8632-BC11D1CEBF72}" destId="{814524B1-5F06-431D-9713-E29DE7ECFD84}" srcOrd="0" destOrd="0" presId="urn:microsoft.com/office/officeart/2005/8/layout/default"/>
    <dgm:cxn modelId="{5504510D-AFEE-4DAF-ABB6-A665FE4E54C4}" type="presOf" srcId="{58711D11-ED26-4C5C-A73B-C09AD9337AA6}" destId="{4037A679-0B3D-455C-909E-C887A70D67DD}" srcOrd="0" destOrd="0" presId="urn:microsoft.com/office/officeart/2005/8/layout/default"/>
    <dgm:cxn modelId="{0D5A1B10-C914-486F-A139-BC61D838A687}" type="presOf" srcId="{AA9630E3-5EF8-40E2-A5A5-784526B609BB}" destId="{9B9512D3-41D7-4A51-A17B-6AF1EC5A3E8F}" srcOrd="0" destOrd="0" presId="urn:microsoft.com/office/officeart/2005/8/layout/default"/>
    <dgm:cxn modelId="{9F8A2D20-0692-482A-8BA6-B90D9CDA741E}" srcId="{CBEF7F2D-AF40-465D-A923-EEFFAA8F4C75}" destId="{5E2846B5-4ABF-4FD1-AA40-EF21AF458C7F}" srcOrd="6" destOrd="0" parTransId="{FC59956A-067D-4691-B5A6-13C389620857}" sibTransId="{EA9BF8A5-2CB3-4DC0-8C6F-4B1E46ADFBFE}"/>
    <dgm:cxn modelId="{DD088B39-01AE-4A99-B77C-750131E227FD}" srcId="{CBEF7F2D-AF40-465D-A923-EEFFAA8F4C75}" destId="{E9D5ECF7-8004-48AB-8B21-B10667D4269F}" srcOrd="4" destOrd="0" parTransId="{C73B2E62-1E4D-4708-8662-FDCA55128EAC}" sibTransId="{E51A6C62-2221-440B-BFE3-6CFC6C7DBECD}"/>
    <dgm:cxn modelId="{5723A140-CFC8-4F98-B564-32F1245E99BC}" srcId="{CBEF7F2D-AF40-465D-A923-EEFFAA8F4C75}" destId="{2A3B2E4F-8F0B-449E-9E2E-E39AE3BB3FD1}" srcOrd="7" destOrd="0" parTransId="{E43C62DD-2BE0-4587-A257-4DF2E9A37870}" sibTransId="{897BBC4C-D946-4F5C-A67F-DFF30409BE95}"/>
    <dgm:cxn modelId="{663E5B60-67AD-4EDD-9317-ABC26AEB3001}" type="presOf" srcId="{06B6B0E4-22CD-454E-ACF2-3C05EDBABBBD}" destId="{2E62E2AD-698F-4A48-8FD4-0017D1FBE70E}" srcOrd="0" destOrd="0" presId="urn:microsoft.com/office/officeart/2005/8/layout/default"/>
    <dgm:cxn modelId="{43B27E41-9908-44BC-986C-A4C43F72A605}" srcId="{CBEF7F2D-AF40-465D-A923-EEFFAA8F4C75}" destId="{FE9800A2-312F-4386-8632-BC11D1CEBF72}" srcOrd="1" destOrd="0" parTransId="{FFF63CE3-ED1E-490A-9FB5-E300DFD64919}" sibTransId="{CDE7E19A-9A04-4E00-B807-689423D6A466}"/>
    <dgm:cxn modelId="{DD77CA62-35F4-4738-BC0E-501AE8C8D52D}" type="presOf" srcId="{0E7D5F29-5FB7-4CE6-BD4A-D9E9A15175D9}" destId="{7B9DDEEC-34CF-46F4-A322-5AE0FB26BBDE}" srcOrd="0" destOrd="0" presId="urn:microsoft.com/office/officeart/2005/8/layout/default"/>
    <dgm:cxn modelId="{487A0C69-C334-4F83-A452-0C581716B2BE}" type="presOf" srcId="{81FE9B99-5062-422A-AA43-B8B5060D3B72}" destId="{6846F2F4-D57E-47B9-8EF6-7C5D640A2CC6}" srcOrd="0" destOrd="0" presId="urn:microsoft.com/office/officeart/2005/8/layout/default"/>
    <dgm:cxn modelId="{74996759-71D2-4CAD-B60A-54FB648A0CD9}" type="presOf" srcId="{5A4926E8-6BA8-4D70-9EB9-A10CA5168F06}" destId="{8726CAF3-194E-447C-8AC5-776E8D1A60A7}" srcOrd="0" destOrd="0" presId="urn:microsoft.com/office/officeart/2005/8/layout/default"/>
    <dgm:cxn modelId="{363DE57C-A80A-4BBA-B9BD-E3C10D9F481D}" srcId="{CBEF7F2D-AF40-465D-A923-EEFFAA8F4C75}" destId="{5A4926E8-6BA8-4D70-9EB9-A10CA5168F06}" srcOrd="0" destOrd="0" parTransId="{FF7CA6E7-C69F-4006-901D-74CAE6C34CEB}" sibTransId="{C0724841-EBE5-4070-AF7A-88D5365818DD}"/>
    <dgm:cxn modelId="{16EFB784-FD0E-4887-9B82-B4BB44C6575B}" type="presOf" srcId="{E9D5ECF7-8004-48AB-8B21-B10667D4269F}" destId="{F0BD77AE-1A50-4050-9364-C93B18F23202}" srcOrd="0" destOrd="0" presId="urn:microsoft.com/office/officeart/2005/8/layout/default"/>
    <dgm:cxn modelId="{81FB678C-F356-4698-83FD-25E230FD1295}" type="presOf" srcId="{5E2846B5-4ABF-4FD1-AA40-EF21AF458C7F}" destId="{4B8AA4D8-FEEE-4D45-A4CA-E4CB3A7A2654}" srcOrd="0" destOrd="0" presId="urn:microsoft.com/office/officeart/2005/8/layout/default"/>
    <dgm:cxn modelId="{1398C0B0-D4E0-4C70-8B0C-300E33D3C969}" srcId="{CBEF7F2D-AF40-465D-A923-EEFFAA8F4C75}" destId="{58711D11-ED26-4C5C-A73B-C09AD9337AA6}" srcOrd="8" destOrd="0" parTransId="{C3ED8B1C-EA5E-42D3-B9D9-650958D2B465}" sibTransId="{86133065-92B2-4AC4-99FD-F99744413E90}"/>
    <dgm:cxn modelId="{8266F1B9-8B0E-41D2-9B56-8816F1FDF23A}" type="presOf" srcId="{CBEF7F2D-AF40-465D-A923-EEFFAA8F4C75}" destId="{F0F571C7-D8DF-439E-8ED1-733B13AC80E9}" srcOrd="0" destOrd="0" presId="urn:microsoft.com/office/officeart/2005/8/layout/default"/>
    <dgm:cxn modelId="{8BA3C7D7-0B87-4701-971D-D2F841797060}" srcId="{CBEF7F2D-AF40-465D-A923-EEFFAA8F4C75}" destId="{AA9630E3-5EF8-40E2-A5A5-784526B609BB}" srcOrd="9" destOrd="0" parTransId="{B0C9442E-447E-4FB4-8B48-045D70F0176E}" sibTransId="{8FFDCB07-D76D-40AD-BEBB-196B3A283ACB}"/>
    <dgm:cxn modelId="{2F8887D8-00AD-4A7D-B321-D4A4A7BD0C88}" srcId="{CBEF7F2D-AF40-465D-A923-EEFFAA8F4C75}" destId="{81FE9B99-5062-422A-AA43-B8B5060D3B72}" srcOrd="3" destOrd="0" parTransId="{FBC2392D-AE69-47FA-B787-4AA375F4310B}" sibTransId="{9BD36E05-EF18-4425-B9B4-CDEF8ED106FA}"/>
    <dgm:cxn modelId="{7C9055E1-D687-4C36-BF3F-38AE10FFC233}" srcId="{CBEF7F2D-AF40-465D-A923-EEFFAA8F4C75}" destId="{0E7D5F29-5FB7-4CE6-BD4A-D9E9A15175D9}" srcOrd="2" destOrd="0" parTransId="{164E9E7B-5275-45F0-AF35-B7D4679F3767}" sibTransId="{D92551ED-969B-4CCE-9404-25E2557120F9}"/>
    <dgm:cxn modelId="{362C6584-C755-4D72-917B-AB951D3493E2}" type="presParOf" srcId="{F0F571C7-D8DF-439E-8ED1-733B13AC80E9}" destId="{8726CAF3-194E-447C-8AC5-776E8D1A60A7}" srcOrd="0" destOrd="0" presId="urn:microsoft.com/office/officeart/2005/8/layout/default"/>
    <dgm:cxn modelId="{B80A8717-B3E5-43C3-BDC8-C9E0CE9A5EFC}" type="presParOf" srcId="{F0F571C7-D8DF-439E-8ED1-733B13AC80E9}" destId="{EBC6861A-6EC9-42C2-9587-C0196EBD3BC7}" srcOrd="1" destOrd="0" presId="urn:microsoft.com/office/officeart/2005/8/layout/default"/>
    <dgm:cxn modelId="{90A33169-EEA5-4F2E-B369-0291F6BF6687}" type="presParOf" srcId="{F0F571C7-D8DF-439E-8ED1-733B13AC80E9}" destId="{814524B1-5F06-431D-9713-E29DE7ECFD84}" srcOrd="2" destOrd="0" presId="urn:microsoft.com/office/officeart/2005/8/layout/default"/>
    <dgm:cxn modelId="{2979996D-E266-45BF-84F2-EDC3DE2CC983}" type="presParOf" srcId="{F0F571C7-D8DF-439E-8ED1-733B13AC80E9}" destId="{7FD0A9F2-905D-4ECE-B509-BCEE90B89D6C}" srcOrd="3" destOrd="0" presId="urn:microsoft.com/office/officeart/2005/8/layout/default"/>
    <dgm:cxn modelId="{E64C13EE-CDFF-40CB-906B-DC0A442BBF9D}" type="presParOf" srcId="{F0F571C7-D8DF-439E-8ED1-733B13AC80E9}" destId="{7B9DDEEC-34CF-46F4-A322-5AE0FB26BBDE}" srcOrd="4" destOrd="0" presId="urn:microsoft.com/office/officeart/2005/8/layout/default"/>
    <dgm:cxn modelId="{0064C55F-AA85-417C-8ED0-6D5FE5133A75}" type="presParOf" srcId="{F0F571C7-D8DF-439E-8ED1-733B13AC80E9}" destId="{2923FAB4-A376-4CBD-A407-906E6D8B283D}" srcOrd="5" destOrd="0" presId="urn:microsoft.com/office/officeart/2005/8/layout/default"/>
    <dgm:cxn modelId="{7274B0C7-8103-4EF0-A0FD-14047EC79806}" type="presParOf" srcId="{F0F571C7-D8DF-439E-8ED1-733B13AC80E9}" destId="{6846F2F4-D57E-47B9-8EF6-7C5D640A2CC6}" srcOrd="6" destOrd="0" presId="urn:microsoft.com/office/officeart/2005/8/layout/default"/>
    <dgm:cxn modelId="{B91124BA-9ECC-41DC-884B-5BCD4CB76CCB}" type="presParOf" srcId="{F0F571C7-D8DF-439E-8ED1-733B13AC80E9}" destId="{1D075DB1-1214-4CE6-B038-F218CDB374EA}" srcOrd="7" destOrd="0" presId="urn:microsoft.com/office/officeart/2005/8/layout/default"/>
    <dgm:cxn modelId="{50823A89-C6D4-4062-B438-15A91E7F9F93}" type="presParOf" srcId="{F0F571C7-D8DF-439E-8ED1-733B13AC80E9}" destId="{F0BD77AE-1A50-4050-9364-C93B18F23202}" srcOrd="8" destOrd="0" presId="urn:microsoft.com/office/officeart/2005/8/layout/default"/>
    <dgm:cxn modelId="{F0C2869B-EF03-4745-B03A-0A44F2595A70}" type="presParOf" srcId="{F0F571C7-D8DF-439E-8ED1-733B13AC80E9}" destId="{58D04AE6-98BD-4FA8-983F-C85F47E83911}" srcOrd="9" destOrd="0" presId="urn:microsoft.com/office/officeart/2005/8/layout/default"/>
    <dgm:cxn modelId="{BE7C4EEE-BF92-470B-9584-99CDCA13F17B}" type="presParOf" srcId="{F0F571C7-D8DF-439E-8ED1-733B13AC80E9}" destId="{2E62E2AD-698F-4A48-8FD4-0017D1FBE70E}" srcOrd="10" destOrd="0" presId="urn:microsoft.com/office/officeart/2005/8/layout/default"/>
    <dgm:cxn modelId="{1E91FC4B-3C75-4219-97A0-DCDDDD4240BC}" type="presParOf" srcId="{F0F571C7-D8DF-439E-8ED1-733B13AC80E9}" destId="{78094FB9-C5E5-4B11-A076-C098B122C275}" srcOrd="11" destOrd="0" presId="urn:microsoft.com/office/officeart/2005/8/layout/default"/>
    <dgm:cxn modelId="{791350A7-264F-4E4D-A9CD-7EF4AB7EF277}" type="presParOf" srcId="{F0F571C7-D8DF-439E-8ED1-733B13AC80E9}" destId="{4B8AA4D8-FEEE-4D45-A4CA-E4CB3A7A2654}" srcOrd="12" destOrd="0" presId="urn:microsoft.com/office/officeart/2005/8/layout/default"/>
    <dgm:cxn modelId="{8B5AA44F-A6C2-4541-B6DE-0170609949CD}" type="presParOf" srcId="{F0F571C7-D8DF-439E-8ED1-733B13AC80E9}" destId="{3616EE87-E16C-4CA3-8703-1D1E632BB294}" srcOrd="13" destOrd="0" presId="urn:microsoft.com/office/officeart/2005/8/layout/default"/>
    <dgm:cxn modelId="{8809E954-20B0-4E6E-8245-F3898FC942FB}" type="presParOf" srcId="{F0F571C7-D8DF-439E-8ED1-733B13AC80E9}" destId="{B6D842E5-626A-4879-91F6-32B68EAFFB6E}" srcOrd="14" destOrd="0" presId="urn:microsoft.com/office/officeart/2005/8/layout/default"/>
    <dgm:cxn modelId="{58D44B49-657B-4827-9E24-135316DA4730}" type="presParOf" srcId="{F0F571C7-D8DF-439E-8ED1-733B13AC80E9}" destId="{E78AD88D-8ED7-4784-9BBB-A765336E9B3C}" srcOrd="15" destOrd="0" presId="urn:microsoft.com/office/officeart/2005/8/layout/default"/>
    <dgm:cxn modelId="{1F272000-CA46-49A4-B61F-60965FDDE295}" type="presParOf" srcId="{F0F571C7-D8DF-439E-8ED1-733B13AC80E9}" destId="{4037A679-0B3D-455C-909E-C887A70D67DD}" srcOrd="16" destOrd="0" presId="urn:microsoft.com/office/officeart/2005/8/layout/default"/>
    <dgm:cxn modelId="{2D99CC8C-3556-4171-8A7C-52C54F5B8269}" type="presParOf" srcId="{F0F571C7-D8DF-439E-8ED1-733B13AC80E9}" destId="{9A730CF0-2C72-419D-9FB1-A3AC77D46806}" srcOrd="17" destOrd="0" presId="urn:microsoft.com/office/officeart/2005/8/layout/default"/>
    <dgm:cxn modelId="{074D5E7D-7209-4641-A248-270C280B3101}" type="presParOf" srcId="{F0F571C7-D8DF-439E-8ED1-733B13AC80E9}" destId="{9B9512D3-41D7-4A51-A17B-6AF1EC5A3E8F}" srcOrd="18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A8A77A26-7852-464D-BD2D-132F756B2821}" type="doc">
      <dgm:prSet loTypeId="urn:microsoft.com/office/officeart/2005/8/layout/process5" loCatId="process" qsTypeId="urn:microsoft.com/office/officeart/2005/8/quickstyle/simple1" qsCatId="simple" csTypeId="urn:microsoft.com/office/officeart/2005/8/colors/accent6_1" csCatId="accent6" phldr="1"/>
      <dgm:spPr/>
      <dgm:t>
        <a:bodyPr/>
        <a:lstStyle/>
        <a:p>
          <a:endParaRPr lang="en-US"/>
        </a:p>
      </dgm:t>
    </dgm:pt>
    <dgm:pt modelId="{CDF0FF54-C990-4613-8091-2551004A8D54}">
      <dgm:prSet phldrT="[Text]" custT="1"/>
      <dgm:spPr/>
      <dgm:t>
        <a:bodyPr/>
        <a:lstStyle/>
        <a:p>
          <a:r>
            <a:rPr lang="en-US" sz="1100" i="1" dirty="0"/>
            <a:t>Sitemap </a:t>
          </a:r>
          <a:r>
            <a:rPr lang="en-US" sz="1100" dirty="0"/>
            <a:t>yang </a:t>
          </a:r>
          <a:r>
            <a:rPr lang="en-US" sz="1100" dirty="0" err="1"/>
            <a:t>disediakan</a:t>
          </a:r>
          <a:r>
            <a:rPr lang="en-US" sz="1100" dirty="0"/>
            <a:t> </a:t>
          </a:r>
          <a:r>
            <a:rPr lang="en-US" sz="1100" dirty="0" err="1"/>
            <a:t>pemilik</a:t>
          </a:r>
          <a:r>
            <a:rPr lang="en-US" sz="1100" dirty="0"/>
            <a:t> </a:t>
          </a:r>
          <a:r>
            <a:rPr lang="en-US" sz="1100" i="1" dirty="0"/>
            <a:t>website </a:t>
          </a:r>
          <a:r>
            <a:rPr lang="en-US" sz="1100" i="0" dirty="0" err="1"/>
            <a:t>akan</a:t>
          </a:r>
          <a:r>
            <a:rPr lang="en-US" sz="1100" i="0" dirty="0"/>
            <a:t> </a:t>
          </a:r>
          <a:r>
            <a:rPr lang="en-US" sz="1100" i="0" dirty="0" err="1"/>
            <a:t>memberitahu</a:t>
          </a:r>
          <a:r>
            <a:rPr lang="en-US" sz="1100" i="1" dirty="0"/>
            <a:t> crawler file yang </a:t>
          </a:r>
          <a:r>
            <a:rPr lang="nn-NO" sz="1100" dirty="0"/>
            <a:t>dianggap penting di suatu situs dan memberikan informasi </a:t>
          </a:r>
          <a:r>
            <a:rPr lang="en-US" sz="1100" dirty="0" err="1"/>
            <a:t>tentang</a:t>
          </a:r>
          <a:r>
            <a:rPr lang="en-US" sz="1100" dirty="0"/>
            <a:t> </a:t>
          </a:r>
          <a:r>
            <a:rPr lang="en-US" sz="1100" i="1" dirty="0"/>
            <a:t>file.</a:t>
          </a:r>
          <a:endParaRPr lang="en-US" sz="1100" dirty="0"/>
        </a:p>
      </dgm:t>
    </dgm:pt>
    <dgm:pt modelId="{499ACC28-C196-442C-91F0-106768EDA4F6}" type="parTrans" cxnId="{2105B1AC-5263-48CC-A0D6-EEC8FD9C9237}">
      <dgm:prSet/>
      <dgm:spPr/>
      <dgm:t>
        <a:bodyPr/>
        <a:lstStyle/>
        <a:p>
          <a:endParaRPr lang="en-US" sz="2400"/>
        </a:p>
      </dgm:t>
    </dgm:pt>
    <dgm:pt modelId="{2BBAB9FF-DF3A-4A3C-BB27-4FBA7C25B9DB}" type="sibTrans" cxnId="{2105B1AC-5263-48CC-A0D6-EEC8FD9C9237}">
      <dgm:prSet custT="1"/>
      <dgm:spPr/>
      <dgm:t>
        <a:bodyPr/>
        <a:lstStyle/>
        <a:p>
          <a:endParaRPr lang="en-US" sz="1600"/>
        </a:p>
      </dgm:t>
    </dgm:pt>
    <dgm:pt modelId="{89F91F63-4067-46D0-9340-899461A133BA}">
      <dgm:prSet phldrT="[Text]" custT="1"/>
      <dgm:spPr/>
      <dgm:t>
        <a:bodyPr/>
        <a:lstStyle/>
        <a:p>
          <a:r>
            <a:rPr lang="en-US" sz="1100" i="1" dirty="0"/>
            <a:t>Crawler </a:t>
          </a:r>
          <a:r>
            <a:rPr lang="nn-NO" sz="1100" dirty="0"/>
            <a:t>membuat daftar informasi yang tersimpan di dalamnya, </a:t>
          </a:r>
          <a:r>
            <a:rPr lang="en-US" sz="1100" dirty="0" err="1"/>
            <a:t>lalu</a:t>
          </a:r>
          <a:r>
            <a:rPr lang="en-US" sz="1100" dirty="0"/>
            <a:t> </a:t>
          </a:r>
          <a:r>
            <a:rPr lang="en-US" sz="1100" dirty="0" err="1"/>
            <a:t>mengikuti</a:t>
          </a:r>
          <a:r>
            <a:rPr lang="en-US" sz="1100" dirty="0"/>
            <a:t> </a:t>
          </a:r>
          <a:r>
            <a:rPr lang="en-US" sz="1100" i="1" dirty="0"/>
            <a:t>link-link </a:t>
          </a:r>
          <a:r>
            <a:rPr lang="en-US" sz="1100" i="0" dirty="0"/>
            <a:t>yang </a:t>
          </a:r>
          <a:r>
            <a:rPr lang="en-US" sz="1100" i="0" dirty="0" err="1"/>
            <a:t>ada</a:t>
          </a:r>
          <a:r>
            <a:rPr lang="en-US" sz="1100" i="0" dirty="0"/>
            <a:t> di </a:t>
          </a:r>
          <a:r>
            <a:rPr lang="en-US" sz="1100" i="0" dirty="0" err="1"/>
            <a:t>halaman</a:t>
          </a:r>
          <a:r>
            <a:rPr lang="en-US" sz="1100" i="0" dirty="0"/>
            <a:t> </a:t>
          </a:r>
          <a:r>
            <a:rPr lang="en-US" sz="1100" i="0" dirty="0" err="1"/>
            <a:t>tersebut</a:t>
          </a:r>
          <a:r>
            <a:rPr lang="en-US" sz="1100" i="0" dirty="0"/>
            <a:t>.</a:t>
          </a:r>
        </a:p>
      </dgm:t>
    </dgm:pt>
    <dgm:pt modelId="{00BA5AA4-6FA7-4A8F-B42A-682BAC255E9C}" type="parTrans" cxnId="{5DC1B756-6E20-4D2B-885F-FB4C43D69C19}">
      <dgm:prSet/>
      <dgm:spPr/>
      <dgm:t>
        <a:bodyPr/>
        <a:lstStyle/>
        <a:p>
          <a:endParaRPr lang="en-US" sz="2400"/>
        </a:p>
      </dgm:t>
    </dgm:pt>
    <dgm:pt modelId="{BC744E90-D51C-43B1-A09A-BFECDA329193}" type="sibTrans" cxnId="{5DC1B756-6E20-4D2B-885F-FB4C43D69C19}">
      <dgm:prSet custT="1"/>
      <dgm:spPr/>
      <dgm:t>
        <a:bodyPr/>
        <a:lstStyle/>
        <a:p>
          <a:endParaRPr lang="en-US" sz="1600"/>
        </a:p>
      </dgm:t>
    </dgm:pt>
    <dgm:pt modelId="{6A1E0F2C-EBEB-4BE9-9776-093A150FC691}">
      <dgm:prSet phldrT="[Text]" custT="1"/>
      <dgm:spPr/>
      <dgm:t>
        <a:bodyPr/>
        <a:lstStyle/>
        <a:p>
          <a:r>
            <a:rPr lang="en-US" sz="1100" i="0" dirty="0" err="1"/>
            <a:t>Hasil</a:t>
          </a:r>
          <a:r>
            <a:rPr lang="en-US" sz="1100" i="1" dirty="0"/>
            <a:t> </a:t>
          </a:r>
          <a:r>
            <a:rPr lang="en-US" sz="1100" dirty="0" err="1"/>
            <a:t>membaca</a:t>
          </a:r>
          <a:r>
            <a:rPr lang="en-US" sz="1100" dirty="0"/>
            <a:t> </a:t>
          </a:r>
          <a:r>
            <a:rPr lang="en-US" sz="1100" dirty="0" err="1"/>
            <a:t>halaman-halaman</a:t>
          </a:r>
          <a:r>
            <a:rPr lang="en-US" sz="1100" dirty="0"/>
            <a:t> web </a:t>
          </a:r>
          <a:r>
            <a:rPr lang="en-US" sz="1100" dirty="0" err="1"/>
            <a:t>tersebut</a:t>
          </a:r>
          <a:r>
            <a:rPr lang="en-US" sz="1100" dirty="0"/>
            <a:t> </a:t>
          </a:r>
          <a:r>
            <a:rPr lang="en-US" sz="1100" dirty="0" err="1"/>
            <a:t>disimpan</a:t>
          </a:r>
          <a:r>
            <a:rPr lang="en-US" sz="1100" dirty="0"/>
            <a:t> di server </a:t>
          </a:r>
          <a:r>
            <a:rPr lang="en-US" sz="1100" dirty="0" err="1"/>
            <a:t>pencarian</a:t>
          </a:r>
          <a:r>
            <a:rPr lang="en-US" sz="1100" dirty="0"/>
            <a:t> Google.</a:t>
          </a:r>
        </a:p>
      </dgm:t>
    </dgm:pt>
    <dgm:pt modelId="{80A56E80-9B87-490B-9A49-82894701DB09}" type="parTrans" cxnId="{A0D67482-3556-462B-8E51-09391FDC94A4}">
      <dgm:prSet/>
      <dgm:spPr/>
      <dgm:t>
        <a:bodyPr/>
        <a:lstStyle/>
        <a:p>
          <a:endParaRPr lang="en-US" sz="2400"/>
        </a:p>
      </dgm:t>
    </dgm:pt>
    <dgm:pt modelId="{9F782545-7A69-4204-8BA9-B23F0BA9C512}" type="sibTrans" cxnId="{A0D67482-3556-462B-8E51-09391FDC94A4}">
      <dgm:prSet custT="1"/>
      <dgm:spPr/>
      <dgm:t>
        <a:bodyPr/>
        <a:lstStyle/>
        <a:p>
          <a:endParaRPr lang="en-US" sz="1600"/>
        </a:p>
      </dgm:t>
    </dgm:pt>
    <dgm:pt modelId="{4C05BB67-EFA8-4E6C-830E-216D95DE7B49}">
      <dgm:prSet phldrT="[Text]" custT="1"/>
      <dgm:spPr/>
      <dgm:t>
        <a:bodyPr/>
        <a:lstStyle/>
        <a:p>
          <a:r>
            <a:rPr lang="en-US" sz="1100" dirty="0"/>
            <a:t>Di server Google </a:t>
          </a:r>
          <a:r>
            <a:rPr lang="en-US" sz="1100" dirty="0" err="1"/>
            <a:t>dilakukan</a:t>
          </a:r>
          <a:r>
            <a:rPr lang="en-US" sz="1100" dirty="0"/>
            <a:t> proses </a:t>
          </a:r>
          <a:r>
            <a:rPr lang="en-US" sz="1100" dirty="0" err="1"/>
            <a:t>pengindeksan</a:t>
          </a:r>
          <a:r>
            <a:rPr lang="en-US" sz="1100" dirty="0"/>
            <a:t>. Google </a:t>
          </a:r>
          <a:r>
            <a:rPr lang="en-US" sz="1100" dirty="0" err="1"/>
            <a:t>akan</a:t>
          </a:r>
          <a:r>
            <a:rPr lang="en-US" sz="1100" dirty="0"/>
            <a:t> </a:t>
          </a:r>
          <a:r>
            <a:rPr lang="en-US" sz="1100" dirty="0" err="1"/>
            <a:t>mengatur</a:t>
          </a:r>
          <a:r>
            <a:rPr lang="en-US" sz="1100" dirty="0"/>
            <a:t> kata-kata yang </a:t>
          </a:r>
          <a:r>
            <a:rPr lang="en-US" sz="1100" dirty="0" err="1"/>
            <a:t>berarti</a:t>
          </a:r>
          <a:r>
            <a:rPr lang="en-US" sz="1100" dirty="0"/>
            <a:t>, </a:t>
          </a:r>
          <a:r>
            <a:rPr lang="en-US" sz="1100" dirty="0" err="1"/>
            <a:t>memberi</a:t>
          </a:r>
          <a:r>
            <a:rPr lang="en-US" sz="1100" dirty="0"/>
            <a:t> </a:t>
          </a:r>
          <a:r>
            <a:rPr lang="en-US" sz="1100" dirty="0" err="1"/>
            <a:t>catatan</a:t>
          </a:r>
          <a:r>
            <a:rPr lang="en-US" sz="1100" dirty="0"/>
            <a:t>, </a:t>
          </a:r>
          <a:r>
            <a:rPr lang="en-US" sz="1100" dirty="0" err="1"/>
            <a:t>dan</a:t>
          </a:r>
          <a:r>
            <a:rPr lang="en-US" sz="1100" dirty="0"/>
            <a:t> </a:t>
          </a:r>
          <a:r>
            <a:rPr lang="en-US" sz="1100" dirty="0" err="1"/>
            <a:t>memperbarui</a:t>
          </a:r>
          <a:r>
            <a:rPr lang="en-US" sz="1100" dirty="0"/>
            <a:t> </a:t>
          </a:r>
          <a:r>
            <a:rPr lang="en-US" sz="1100" dirty="0" err="1"/>
            <a:t>catatan</a:t>
          </a:r>
          <a:r>
            <a:rPr lang="en-US" sz="1100" dirty="0"/>
            <a:t> </a:t>
          </a:r>
          <a:r>
            <a:rPr lang="en-US" sz="1100" dirty="0" err="1"/>
            <a:t>tersebut</a:t>
          </a:r>
          <a:r>
            <a:rPr lang="en-US" sz="1100" dirty="0"/>
            <a:t> </a:t>
          </a:r>
          <a:r>
            <a:rPr lang="en-US" sz="1100" dirty="0" err="1"/>
            <a:t>secara</a:t>
          </a:r>
          <a:r>
            <a:rPr lang="en-US" sz="1100" dirty="0"/>
            <a:t> </a:t>
          </a:r>
          <a:r>
            <a:rPr lang="en-US" sz="1100" dirty="0" err="1"/>
            <a:t>berkala</a:t>
          </a:r>
          <a:r>
            <a:rPr lang="en-US" sz="1100" dirty="0"/>
            <a:t>.</a:t>
          </a:r>
        </a:p>
      </dgm:t>
    </dgm:pt>
    <dgm:pt modelId="{CC6C7D2D-3F5D-4CF9-92E4-BB042E009E9B}" type="parTrans" cxnId="{457D8B85-0A70-4471-A457-F1411B99FC5D}">
      <dgm:prSet/>
      <dgm:spPr/>
      <dgm:t>
        <a:bodyPr/>
        <a:lstStyle/>
        <a:p>
          <a:endParaRPr lang="en-US" sz="2400"/>
        </a:p>
      </dgm:t>
    </dgm:pt>
    <dgm:pt modelId="{B21BA35F-3EE3-4960-9703-6F42CA013A96}" type="sibTrans" cxnId="{457D8B85-0A70-4471-A457-F1411B99FC5D}">
      <dgm:prSet custT="1"/>
      <dgm:spPr/>
      <dgm:t>
        <a:bodyPr/>
        <a:lstStyle/>
        <a:p>
          <a:endParaRPr lang="en-US" sz="1600"/>
        </a:p>
      </dgm:t>
    </dgm:pt>
    <dgm:pt modelId="{27EC2288-FF66-41BD-9B4E-26192BAA682A}">
      <dgm:prSet phldrT="[Text]" custT="1"/>
      <dgm:spPr/>
      <dgm:t>
        <a:bodyPr/>
        <a:lstStyle/>
        <a:p>
          <a:r>
            <a:rPr lang="fi-FI" sz="1100"/>
            <a:t>Ketika mesin pencari Google mengindeks halaman </a:t>
          </a:r>
          <a:r>
            <a:rPr lang="en-US" sz="1100"/>
            <a:t>web, Google akan menambahkan hasil indeks tersebut ke sistem pengindeksan yang sudah ada.</a:t>
          </a:r>
          <a:endParaRPr lang="en-US" sz="1100" dirty="0"/>
        </a:p>
      </dgm:t>
    </dgm:pt>
    <dgm:pt modelId="{BE81B6D5-FAE7-47FC-82CB-AFF11AB924EF}" type="parTrans" cxnId="{63D3C490-C865-456C-BFCA-53A6A2F2BCF2}">
      <dgm:prSet/>
      <dgm:spPr/>
      <dgm:t>
        <a:bodyPr/>
        <a:lstStyle/>
        <a:p>
          <a:endParaRPr lang="en-US" sz="2400"/>
        </a:p>
      </dgm:t>
    </dgm:pt>
    <dgm:pt modelId="{F23D15BF-B387-45A4-B1CB-975B30EF15C4}" type="sibTrans" cxnId="{63D3C490-C865-456C-BFCA-53A6A2F2BCF2}">
      <dgm:prSet/>
      <dgm:spPr/>
      <dgm:t>
        <a:bodyPr/>
        <a:lstStyle/>
        <a:p>
          <a:endParaRPr lang="en-US" sz="2400"/>
        </a:p>
      </dgm:t>
    </dgm:pt>
    <dgm:pt modelId="{259B02D6-480E-49EF-B352-9D9D7494B51F}" type="pres">
      <dgm:prSet presAssocID="{A8A77A26-7852-464D-BD2D-132F756B2821}" presName="diagram" presStyleCnt="0">
        <dgm:presLayoutVars>
          <dgm:dir/>
          <dgm:resizeHandles val="exact"/>
        </dgm:presLayoutVars>
      </dgm:prSet>
      <dgm:spPr/>
    </dgm:pt>
    <dgm:pt modelId="{4A02D7A1-C694-4BC7-BC1F-F24E199BDFF1}" type="pres">
      <dgm:prSet presAssocID="{CDF0FF54-C990-4613-8091-2551004A8D54}" presName="node" presStyleLbl="node1" presStyleIdx="0" presStyleCnt="5" custScaleY="234925">
        <dgm:presLayoutVars>
          <dgm:bulletEnabled val="1"/>
        </dgm:presLayoutVars>
      </dgm:prSet>
      <dgm:spPr/>
    </dgm:pt>
    <dgm:pt modelId="{36D0B184-7B9B-442E-88C6-1ED1C6BD7959}" type="pres">
      <dgm:prSet presAssocID="{2BBAB9FF-DF3A-4A3C-BB27-4FBA7C25B9DB}" presName="sibTrans" presStyleLbl="sibTrans2D1" presStyleIdx="0" presStyleCnt="4"/>
      <dgm:spPr/>
    </dgm:pt>
    <dgm:pt modelId="{1FECDC14-C33F-4948-AE7D-98D5F059F41A}" type="pres">
      <dgm:prSet presAssocID="{2BBAB9FF-DF3A-4A3C-BB27-4FBA7C25B9DB}" presName="connectorText" presStyleLbl="sibTrans2D1" presStyleIdx="0" presStyleCnt="4"/>
      <dgm:spPr/>
    </dgm:pt>
    <dgm:pt modelId="{740197CD-A324-41E2-AD83-30530FA0D104}" type="pres">
      <dgm:prSet presAssocID="{89F91F63-4067-46D0-9340-899461A133BA}" presName="node" presStyleLbl="node1" presStyleIdx="1" presStyleCnt="5" custScaleY="234925">
        <dgm:presLayoutVars>
          <dgm:bulletEnabled val="1"/>
        </dgm:presLayoutVars>
      </dgm:prSet>
      <dgm:spPr/>
    </dgm:pt>
    <dgm:pt modelId="{A2A9F126-7703-4E53-9365-9B3F619DA458}" type="pres">
      <dgm:prSet presAssocID="{BC744E90-D51C-43B1-A09A-BFECDA329193}" presName="sibTrans" presStyleLbl="sibTrans2D1" presStyleIdx="1" presStyleCnt="4"/>
      <dgm:spPr/>
    </dgm:pt>
    <dgm:pt modelId="{6996002F-00E9-40EC-AAE5-AB6EA9092B55}" type="pres">
      <dgm:prSet presAssocID="{BC744E90-D51C-43B1-A09A-BFECDA329193}" presName="connectorText" presStyleLbl="sibTrans2D1" presStyleIdx="1" presStyleCnt="4"/>
      <dgm:spPr/>
    </dgm:pt>
    <dgm:pt modelId="{EBD479EC-C112-4E54-BFEB-5A574DC0F7BC}" type="pres">
      <dgm:prSet presAssocID="{6A1E0F2C-EBEB-4BE9-9776-093A150FC691}" presName="node" presStyleLbl="node1" presStyleIdx="2" presStyleCnt="5" custScaleY="234925">
        <dgm:presLayoutVars>
          <dgm:bulletEnabled val="1"/>
        </dgm:presLayoutVars>
      </dgm:prSet>
      <dgm:spPr/>
    </dgm:pt>
    <dgm:pt modelId="{630B5D64-04CA-46FE-9283-4CB83D87E4DD}" type="pres">
      <dgm:prSet presAssocID="{9F782545-7A69-4204-8BA9-B23F0BA9C512}" presName="sibTrans" presStyleLbl="sibTrans2D1" presStyleIdx="2" presStyleCnt="4"/>
      <dgm:spPr/>
    </dgm:pt>
    <dgm:pt modelId="{F99E25F7-FAA9-4D7F-981D-73D63F2307FE}" type="pres">
      <dgm:prSet presAssocID="{9F782545-7A69-4204-8BA9-B23F0BA9C512}" presName="connectorText" presStyleLbl="sibTrans2D1" presStyleIdx="2" presStyleCnt="4"/>
      <dgm:spPr/>
    </dgm:pt>
    <dgm:pt modelId="{C27093AA-1D0E-4804-97DE-BA88D8CB5370}" type="pres">
      <dgm:prSet presAssocID="{4C05BB67-EFA8-4E6C-830E-216D95DE7B49}" presName="node" presStyleLbl="node1" presStyleIdx="3" presStyleCnt="5" custScaleY="234925">
        <dgm:presLayoutVars>
          <dgm:bulletEnabled val="1"/>
        </dgm:presLayoutVars>
      </dgm:prSet>
      <dgm:spPr/>
    </dgm:pt>
    <dgm:pt modelId="{77831355-09D9-4CD2-B60A-388D0F8855BA}" type="pres">
      <dgm:prSet presAssocID="{B21BA35F-3EE3-4960-9703-6F42CA013A96}" presName="sibTrans" presStyleLbl="sibTrans2D1" presStyleIdx="3" presStyleCnt="4"/>
      <dgm:spPr/>
    </dgm:pt>
    <dgm:pt modelId="{0AE6B829-30AD-4C57-A046-413C66DBD84E}" type="pres">
      <dgm:prSet presAssocID="{B21BA35F-3EE3-4960-9703-6F42CA013A96}" presName="connectorText" presStyleLbl="sibTrans2D1" presStyleIdx="3" presStyleCnt="4"/>
      <dgm:spPr/>
    </dgm:pt>
    <dgm:pt modelId="{E01AEC6A-9EB1-496D-884A-069268CDD38D}" type="pres">
      <dgm:prSet presAssocID="{27EC2288-FF66-41BD-9B4E-26192BAA682A}" presName="node" presStyleLbl="node1" presStyleIdx="4" presStyleCnt="5" custScaleY="234925">
        <dgm:presLayoutVars>
          <dgm:bulletEnabled val="1"/>
        </dgm:presLayoutVars>
      </dgm:prSet>
      <dgm:spPr/>
    </dgm:pt>
  </dgm:ptLst>
  <dgm:cxnLst>
    <dgm:cxn modelId="{895A720B-96B5-4766-959A-A296BBEC857B}" type="presOf" srcId="{BC744E90-D51C-43B1-A09A-BFECDA329193}" destId="{A2A9F126-7703-4E53-9365-9B3F619DA458}" srcOrd="0" destOrd="0" presId="urn:microsoft.com/office/officeart/2005/8/layout/process5"/>
    <dgm:cxn modelId="{1482611A-036D-4C20-8B31-6E63A4039127}" type="presOf" srcId="{CDF0FF54-C990-4613-8091-2551004A8D54}" destId="{4A02D7A1-C694-4BC7-BC1F-F24E199BDFF1}" srcOrd="0" destOrd="0" presId="urn:microsoft.com/office/officeart/2005/8/layout/process5"/>
    <dgm:cxn modelId="{B7B8CA21-985B-41DE-A732-BF725B2EF8D0}" type="presOf" srcId="{2BBAB9FF-DF3A-4A3C-BB27-4FBA7C25B9DB}" destId="{36D0B184-7B9B-442E-88C6-1ED1C6BD7959}" srcOrd="0" destOrd="0" presId="urn:microsoft.com/office/officeart/2005/8/layout/process5"/>
    <dgm:cxn modelId="{5DC1B756-6E20-4D2B-885F-FB4C43D69C19}" srcId="{A8A77A26-7852-464D-BD2D-132F756B2821}" destId="{89F91F63-4067-46D0-9340-899461A133BA}" srcOrd="1" destOrd="0" parTransId="{00BA5AA4-6FA7-4A8F-B42A-682BAC255E9C}" sibTransId="{BC744E90-D51C-43B1-A09A-BFECDA329193}"/>
    <dgm:cxn modelId="{6A02A759-0695-45FB-AB55-3F63890AC61F}" type="presOf" srcId="{6A1E0F2C-EBEB-4BE9-9776-093A150FC691}" destId="{EBD479EC-C112-4E54-BFEB-5A574DC0F7BC}" srcOrd="0" destOrd="0" presId="urn:microsoft.com/office/officeart/2005/8/layout/process5"/>
    <dgm:cxn modelId="{A0D67482-3556-462B-8E51-09391FDC94A4}" srcId="{A8A77A26-7852-464D-BD2D-132F756B2821}" destId="{6A1E0F2C-EBEB-4BE9-9776-093A150FC691}" srcOrd="2" destOrd="0" parTransId="{80A56E80-9B87-490B-9A49-82894701DB09}" sibTransId="{9F782545-7A69-4204-8BA9-B23F0BA9C512}"/>
    <dgm:cxn modelId="{C2D41984-C047-44C4-9D5E-331986BDF635}" type="presOf" srcId="{89F91F63-4067-46D0-9340-899461A133BA}" destId="{740197CD-A324-41E2-AD83-30530FA0D104}" srcOrd="0" destOrd="0" presId="urn:microsoft.com/office/officeart/2005/8/layout/process5"/>
    <dgm:cxn modelId="{457D8B85-0A70-4471-A457-F1411B99FC5D}" srcId="{A8A77A26-7852-464D-BD2D-132F756B2821}" destId="{4C05BB67-EFA8-4E6C-830E-216D95DE7B49}" srcOrd="3" destOrd="0" parTransId="{CC6C7D2D-3F5D-4CF9-92E4-BB042E009E9B}" sibTransId="{B21BA35F-3EE3-4960-9703-6F42CA013A96}"/>
    <dgm:cxn modelId="{2CD5B08E-FB49-4C77-9219-871B22290139}" type="presOf" srcId="{B21BA35F-3EE3-4960-9703-6F42CA013A96}" destId="{0AE6B829-30AD-4C57-A046-413C66DBD84E}" srcOrd="1" destOrd="0" presId="urn:microsoft.com/office/officeart/2005/8/layout/process5"/>
    <dgm:cxn modelId="{63D3C490-C865-456C-BFCA-53A6A2F2BCF2}" srcId="{A8A77A26-7852-464D-BD2D-132F756B2821}" destId="{27EC2288-FF66-41BD-9B4E-26192BAA682A}" srcOrd="4" destOrd="0" parTransId="{BE81B6D5-FAE7-47FC-82CB-AFF11AB924EF}" sibTransId="{F23D15BF-B387-45A4-B1CB-975B30EF15C4}"/>
    <dgm:cxn modelId="{11A9C59C-53FE-4A60-BF94-9F7D06AFF3B7}" type="presOf" srcId="{9F782545-7A69-4204-8BA9-B23F0BA9C512}" destId="{F99E25F7-FAA9-4D7F-981D-73D63F2307FE}" srcOrd="1" destOrd="0" presId="urn:microsoft.com/office/officeart/2005/8/layout/process5"/>
    <dgm:cxn modelId="{2105B1AC-5263-48CC-A0D6-EEC8FD9C9237}" srcId="{A8A77A26-7852-464D-BD2D-132F756B2821}" destId="{CDF0FF54-C990-4613-8091-2551004A8D54}" srcOrd="0" destOrd="0" parTransId="{499ACC28-C196-442C-91F0-106768EDA4F6}" sibTransId="{2BBAB9FF-DF3A-4A3C-BB27-4FBA7C25B9DB}"/>
    <dgm:cxn modelId="{5FAB16AD-D229-4E5E-8845-DCD2A598657F}" type="presOf" srcId="{2BBAB9FF-DF3A-4A3C-BB27-4FBA7C25B9DB}" destId="{1FECDC14-C33F-4948-AE7D-98D5F059F41A}" srcOrd="1" destOrd="0" presId="urn:microsoft.com/office/officeart/2005/8/layout/process5"/>
    <dgm:cxn modelId="{6887C8D0-0FA7-44AF-9C41-ECDD7C30EA66}" type="presOf" srcId="{4C05BB67-EFA8-4E6C-830E-216D95DE7B49}" destId="{C27093AA-1D0E-4804-97DE-BA88D8CB5370}" srcOrd="0" destOrd="0" presId="urn:microsoft.com/office/officeart/2005/8/layout/process5"/>
    <dgm:cxn modelId="{1493E0D2-0AE8-429A-AA6D-FFC4EFDD56A9}" type="presOf" srcId="{A8A77A26-7852-464D-BD2D-132F756B2821}" destId="{259B02D6-480E-49EF-B352-9D9D7494B51F}" srcOrd="0" destOrd="0" presId="urn:microsoft.com/office/officeart/2005/8/layout/process5"/>
    <dgm:cxn modelId="{6F088CDA-7655-4B0B-A4D8-49D3C3BDCBEA}" type="presOf" srcId="{BC744E90-D51C-43B1-A09A-BFECDA329193}" destId="{6996002F-00E9-40EC-AAE5-AB6EA9092B55}" srcOrd="1" destOrd="0" presId="urn:microsoft.com/office/officeart/2005/8/layout/process5"/>
    <dgm:cxn modelId="{3A19C7E3-88F2-4872-8652-95C0AD2807CF}" type="presOf" srcId="{B21BA35F-3EE3-4960-9703-6F42CA013A96}" destId="{77831355-09D9-4CD2-B60A-388D0F8855BA}" srcOrd="0" destOrd="0" presId="urn:microsoft.com/office/officeart/2005/8/layout/process5"/>
    <dgm:cxn modelId="{977681E8-A500-4047-BAF7-666252EF6203}" type="presOf" srcId="{9F782545-7A69-4204-8BA9-B23F0BA9C512}" destId="{630B5D64-04CA-46FE-9283-4CB83D87E4DD}" srcOrd="0" destOrd="0" presId="urn:microsoft.com/office/officeart/2005/8/layout/process5"/>
    <dgm:cxn modelId="{37BF9DF2-0FCD-4D91-A3F8-6EF2CCEFC098}" type="presOf" srcId="{27EC2288-FF66-41BD-9B4E-26192BAA682A}" destId="{E01AEC6A-9EB1-496D-884A-069268CDD38D}" srcOrd="0" destOrd="0" presId="urn:microsoft.com/office/officeart/2005/8/layout/process5"/>
    <dgm:cxn modelId="{650919AE-41B9-4D89-B462-6D32F42546AF}" type="presParOf" srcId="{259B02D6-480E-49EF-B352-9D9D7494B51F}" destId="{4A02D7A1-C694-4BC7-BC1F-F24E199BDFF1}" srcOrd="0" destOrd="0" presId="urn:microsoft.com/office/officeart/2005/8/layout/process5"/>
    <dgm:cxn modelId="{91574704-FA1F-4686-882D-DE63737B8D49}" type="presParOf" srcId="{259B02D6-480E-49EF-B352-9D9D7494B51F}" destId="{36D0B184-7B9B-442E-88C6-1ED1C6BD7959}" srcOrd="1" destOrd="0" presId="urn:microsoft.com/office/officeart/2005/8/layout/process5"/>
    <dgm:cxn modelId="{629A06B8-8B63-4365-B168-E77AF61EB9A2}" type="presParOf" srcId="{36D0B184-7B9B-442E-88C6-1ED1C6BD7959}" destId="{1FECDC14-C33F-4948-AE7D-98D5F059F41A}" srcOrd="0" destOrd="0" presId="urn:microsoft.com/office/officeart/2005/8/layout/process5"/>
    <dgm:cxn modelId="{F8605AFB-D49D-4C5F-8BF5-65B4385843F3}" type="presParOf" srcId="{259B02D6-480E-49EF-B352-9D9D7494B51F}" destId="{740197CD-A324-41E2-AD83-30530FA0D104}" srcOrd="2" destOrd="0" presId="urn:microsoft.com/office/officeart/2005/8/layout/process5"/>
    <dgm:cxn modelId="{905CA3E1-42A1-498F-95A5-7C20254DDC84}" type="presParOf" srcId="{259B02D6-480E-49EF-B352-9D9D7494B51F}" destId="{A2A9F126-7703-4E53-9365-9B3F619DA458}" srcOrd="3" destOrd="0" presId="urn:microsoft.com/office/officeart/2005/8/layout/process5"/>
    <dgm:cxn modelId="{0D178CA3-77CA-44F5-ACEC-EECAF08B9BEF}" type="presParOf" srcId="{A2A9F126-7703-4E53-9365-9B3F619DA458}" destId="{6996002F-00E9-40EC-AAE5-AB6EA9092B55}" srcOrd="0" destOrd="0" presId="urn:microsoft.com/office/officeart/2005/8/layout/process5"/>
    <dgm:cxn modelId="{C307DBBF-2A7A-4524-B542-9FCDC81A4942}" type="presParOf" srcId="{259B02D6-480E-49EF-B352-9D9D7494B51F}" destId="{EBD479EC-C112-4E54-BFEB-5A574DC0F7BC}" srcOrd="4" destOrd="0" presId="urn:microsoft.com/office/officeart/2005/8/layout/process5"/>
    <dgm:cxn modelId="{71D2EB2F-886B-4B2D-9F2D-6175F5874588}" type="presParOf" srcId="{259B02D6-480E-49EF-B352-9D9D7494B51F}" destId="{630B5D64-04CA-46FE-9283-4CB83D87E4DD}" srcOrd="5" destOrd="0" presId="urn:microsoft.com/office/officeart/2005/8/layout/process5"/>
    <dgm:cxn modelId="{FB40FDFC-A5B4-4732-B528-3482AB20112B}" type="presParOf" srcId="{630B5D64-04CA-46FE-9283-4CB83D87E4DD}" destId="{F99E25F7-FAA9-4D7F-981D-73D63F2307FE}" srcOrd="0" destOrd="0" presId="urn:microsoft.com/office/officeart/2005/8/layout/process5"/>
    <dgm:cxn modelId="{10160324-3392-497C-99C1-204BA9B9912B}" type="presParOf" srcId="{259B02D6-480E-49EF-B352-9D9D7494B51F}" destId="{C27093AA-1D0E-4804-97DE-BA88D8CB5370}" srcOrd="6" destOrd="0" presId="urn:microsoft.com/office/officeart/2005/8/layout/process5"/>
    <dgm:cxn modelId="{C70911C3-0511-4B25-B9FE-0A9A99C56FDD}" type="presParOf" srcId="{259B02D6-480E-49EF-B352-9D9D7494B51F}" destId="{77831355-09D9-4CD2-B60A-388D0F8855BA}" srcOrd="7" destOrd="0" presId="urn:microsoft.com/office/officeart/2005/8/layout/process5"/>
    <dgm:cxn modelId="{69BA31B3-6459-44CF-A99E-17510FAE5141}" type="presParOf" srcId="{77831355-09D9-4CD2-B60A-388D0F8855BA}" destId="{0AE6B829-30AD-4C57-A046-413C66DBD84E}" srcOrd="0" destOrd="0" presId="urn:microsoft.com/office/officeart/2005/8/layout/process5"/>
    <dgm:cxn modelId="{08424857-3494-465C-8983-2A7BDBAAB14B}" type="presParOf" srcId="{259B02D6-480E-49EF-B352-9D9D7494B51F}" destId="{E01AEC6A-9EB1-496D-884A-069268CDD38D}" srcOrd="8" destOrd="0" presId="urn:microsoft.com/office/officeart/2005/8/layout/process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726CAF3-194E-447C-8AC5-776E8D1A60A7}">
      <dsp:nvSpPr>
        <dsp:cNvPr id="0" name=""/>
        <dsp:cNvSpPr/>
      </dsp:nvSpPr>
      <dsp:spPr>
        <a:xfrm>
          <a:off x="73354" y="1752"/>
          <a:ext cx="1928647" cy="1157188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b="1" i="0" kern="1200">
              <a:latin typeface="+mj-lt"/>
            </a:rPr>
            <a:t>Salam Pembuka</a:t>
          </a:r>
        </a:p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b="0" i="0" kern="1200">
              <a:latin typeface="+mj-lt"/>
            </a:rPr>
            <a:t>Dapat ditulis dengan formal atau tidak formal sesuai dengan tujuan email dibuat dan penerima email tersebut.</a:t>
          </a:r>
          <a:endParaRPr lang="en-US" sz="1100" i="0" kern="1200" dirty="0"/>
        </a:p>
      </dsp:txBody>
      <dsp:txXfrm>
        <a:off x="73354" y="1752"/>
        <a:ext cx="1928647" cy="1157188"/>
      </dsp:txXfrm>
    </dsp:sp>
    <dsp:sp modelId="{814524B1-5F06-431D-9713-E29DE7ECFD84}">
      <dsp:nvSpPr>
        <dsp:cNvPr id="0" name=""/>
        <dsp:cNvSpPr/>
      </dsp:nvSpPr>
      <dsp:spPr>
        <a:xfrm>
          <a:off x="2194867" y="1752"/>
          <a:ext cx="1928647" cy="1157188"/>
        </a:xfrm>
        <a:prstGeom prst="rect">
          <a:avLst/>
        </a:prstGeom>
        <a:solidFill>
          <a:schemeClr val="accent3">
            <a:hueOff val="301178"/>
            <a:satOff val="11111"/>
            <a:lumOff val="-1634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b="1" i="0" kern="1200" baseline="0">
              <a:latin typeface="+mj-lt"/>
            </a:rPr>
            <a:t>Perkenalkan Diri</a:t>
          </a:r>
        </a:p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b="0" i="0" kern="1200" baseline="0">
              <a:latin typeface="+mj-lt"/>
            </a:rPr>
            <a:t>Identitas dari pengirim harus jelas, terutama jika email bersifat formal.</a:t>
          </a:r>
          <a:endParaRPr lang="en-US" sz="1100" i="0" kern="1200" dirty="0"/>
        </a:p>
      </dsp:txBody>
      <dsp:txXfrm>
        <a:off x="2194867" y="1752"/>
        <a:ext cx="1928647" cy="1157188"/>
      </dsp:txXfrm>
    </dsp:sp>
    <dsp:sp modelId="{7B9DDEEC-34CF-46F4-A322-5AE0FB26BBDE}">
      <dsp:nvSpPr>
        <dsp:cNvPr id="0" name=""/>
        <dsp:cNvSpPr/>
      </dsp:nvSpPr>
      <dsp:spPr>
        <a:xfrm>
          <a:off x="4316379" y="1752"/>
          <a:ext cx="1928647" cy="1157188"/>
        </a:xfrm>
        <a:prstGeom prst="rect">
          <a:avLst/>
        </a:prstGeom>
        <a:solidFill>
          <a:schemeClr val="accent3">
            <a:hueOff val="602355"/>
            <a:satOff val="22222"/>
            <a:lumOff val="-3268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b="1" i="0" kern="1200" dirty="0" err="1">
              <a:latin typeface="+mj-lt"/>
            </a:rPr>
            <a:t>Langsung</a:t>
          </a:r>
          <a:r>
            <a:rPr lang="en-US" sz="1100" b="1" i="0" kern="1200" dirty="0">
              <a:latin typeface="+mj-lt"/>
            </a:rPr>
            <a:t> </a:t>
          </a:r>
          <a:r>
            <a:rPr lang="en-US" sz="1100" b="1" i="0" kern="1200" dirty="0" err="1">
              <a:latin typeface="+mj-lt"/>
            </a:rPr>
            <a:t>ke</a:t>
          </a:r>
          <a:r>
            <a:rPr lang="en-US" sz="1100" b="1" i="0" kern="1200" dirty="0">
              <a:latin typeface="+mj-lt"/>
            </a:rPr>
            <a:t> </a:t>
          </a:r>
          <a:r>
            <a:rPr lang="en-US" sz="1100" b="1" i="0" kern="1200" dirty="0" err="1">
              <a:latin typeface="+mj-lt"/>
            </a:rPr>
            <a:t>Pokok</a:t>
          </a:r>
          <a:r>
            <a:rPr lang="en-US" sz="1100" b="1" i="0" kern="1200" dirty="0">
              <a:latin typeface="+mj-lt"/>
            </a:rPr>
            <a:t> </a:t>
          </a:r>
          <a:r>
            <a:rPr lang="en-US" sz="1100" b="1" i="0" kern="1200" dirty="0" err="1">
              <a:latin typeface="+mj-lt"/>
            </a:rPr>
            <a:t>Permasalahan</a:t>
          </a:r>
          <a:endParaRPr lang="en-US" sz="1100" b="1" i="0" kern="1200" dirty="0">
            <a:latin typeface="+mj-lt"/>
          </a:endParaRPr>
        </a:p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v-SE" sz="1100" b="0" i="0" kern="1200" dirty="0">
              <a:latin typeface="+mj-lt"/>
            </a:rPr>
            <a:t>Ditulis tepat sasaran sehingga tidak perlu </a:t>
          </a:r>
          <a:r>
            <a:rPr lang="en-US" sz="1100" b="0" i="0" kern="1200" dirty="0" err="1">
              <a:latin typeface="+mj-lt"/>
            </a:rPr>
            <a:t>terlalu</a:t>
          </a:r>
          <a:r>
            <a:rPr lang="en-US" sz="1100" b="0" i="0" kern="1200" dirty="0">
              <a:latin typeface="+mj-lt"/>
            </a:rPr>
            <a:t> </a:t>
          </a:r>
          <a:r>
            <a:rPr lang="en-US" sz="1100" b="0" i="0" kern="1200" dirty="0" err="1">
              <a:latin typeface="+mj-lt"/>
            </a:rPr>
            <a:t>panjang</a:t>
          </a:r>
          <a:r>
            <a:rPr lang="en-US" sz="1100" b="0" i="0" kern="1200" dirty="0">
              <a:latin typeface="+mj-lt"/>
            </a:rPr>
            <a:t> </a:t>
          </a:r>
          <a:r>
            <a:rPr lang="en-US" sz="1100" b="0" i="0" kern="1200" dirty="0" err="1">
              <a:latin typeface="+mj-lt"/>
            </a:rPr>
            <a:t>dan</a:t>
          </a:r>
          <a:r>
            <a:rPr lang="en-US" sz="1100" b="0" i="0" kern="1200" dirty="0">
              <a:latin typeface="+mj-lt"/>
            </a:rPr>
            <a:t> </a:t>
          </a:r>
          <a:r>
            <a:rPr lang="en-US" sz="1100" b="0" i="0" kern="1200" dirty="0" err="1">
              <a:latin typeface="+mj-lt"/>
            </a:rPr>
            <a:t>jangan</a:t>
          </a:r>
          <a:r>
            <a:rPr lang="en-US" sz="1100" b="0" i="0" kern="1200" dirty="0">
              <a:latin typeface="+mj-lt"/>
            </a:rPr>
            <a:t> </a:t>
          </a:r>
          <a:r>
            <a:rPr lang="en-US" sz="1100" b="0" i="0" kern="1200" dirty="0" err="1">
              <a:latin typeface="+mj-lt"/>
            </a:rPr>
            <a:t>menggunakan</a:t>
          </a:r>
          <a:r>
            <a:rPr lang="en-US" sz="1100" b="0" i="0" kern="1200" dirty="0">
              <a:latin typeface="+mj-lt"/>
            </a:rPr>
            <a:t> </a:t>
          </a:r>
          <a:r>
            <a:rPr lang="en-US" sz="1100" b="0" i="0" kern="1200" dirty="0" err="1">
              <a:latin typeface="+mj-lt"/>
            </a:rPr>
            <a:t>kalimat</a:t>
          </a:r>
          <a:r>
            <a:rPr lang="en-US" sz="1100" b="0" i="0" kern="1200" dirty="0">
              <a:latin typeface="+mj-lt"/>
            </a:rPr>
            <a:t> yang </a:t>
          </a:r>
          <a:r>
            <a:rPr lang="en-US" sz="1100" b="0" i="0" kern="1200" dirty="0" err="1">
              <a:latin typeface="+mj-lt"/>
            </a:rPr>
            <a:t>tidak</a:t>
          </a:r>
          <a:r>
            <a:rPr lang="en-US" sz="1100" b="0" i="0" kern="1200" dirty="0">
              <a:latin typeface="+mj-lt"/>
            </a:rPr>
            <a:t> </a:t>
          </a:r>
          <a:r>
            <a:rPr lang="en-US" sz="1100" b="0" i="0" kern="1200" dirty="0" err="1">
              <a:latin typeface="+mj-lt"/>
            </a:rPr>
            <a:t>efektif</a:t>
          </a:r>
          <a:r>
            <a:rPr lang="en-US" sz="1100" b="0" i="0" kern="1200" dirty="0">
              <a:latin typeface="+mj-lt"/>
            </a:rPr>
            <a:t>.</a:t>
          </a:r>
          <a:endParaRPr lang="en-US" sz="1100" i="0" kern="1200" dirty="0"/>
        </a:p>
      </dsp:txBody>
      <dsp:txXfrm>
        <a:off x="4316379" y="1752"/>
        <a:ext cx="1928647" cy="1157188"/>
      </dsp:txXfrm>
    </dsp:sp>
    <dsp:sp modelId="{6846F2F4-D57E-47B9-8EF6-7C5D640A2CC6}">
      <dsp:nvSpPr>
        <dsp:cNvPr id="0" name=""/>
        <dsp:cNvSpPr/>
      </dsp:nvSpPr>
      <dsp:spPr>
        <a:xfrm>
          <a:off x="6437892" y="1752"/>
          <a:ext cx="1928647" cy="1157188"/>
        </a:xfrm>
        <a:prstGeom prst="rect">
          <a:avLst/>
        </a:prstGeom>
        <a:solidFill>
          <a:schemeClr val="accent3">
            <a:hueOff val="903533"/>
            <a:satOff val="33333"/>
            <a:lumOff val="-4902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b="1" i="0" kern="1200">
              <a:latin typeface="+mj-lt"/>
            </a:rPr>
            <a:t>Jawablah Semua Pertanyaan</a:t>
          </a:r>
        </a:p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b="0" i="0" kern="1200">
              <a:latin typeface="+mj-lt"/>
            </a:rPr>
            <a:t>Saat membalas email, usahakan semua informasi yang ditanyakan oleh pengirim dijawab dengan baik. </a:t>
          </a:r>
          <a:endParaRPr lang="en-US" sz="1100" i="0" kern="1200" dirty="0"/>
        </a:p>
      </dsp:txBody>
      <dsp:txXfrm>
        <a:off x="6437892" y="1752"/>
        <a:ext cx="1928647" cy="1157188"/>
      </dsp:txXfrm>
    </dsp:sp>
    <dsp:sp modelId="{F0BD77AE-1A50-4050-9364-C93B18F23202}">
      <dsp:nvSpPr>
        <dsp:cNvPr id="0" name=""/>
        <dsp:cNvSpPr/>
      </dsp:nvSpPr>
      <dsp:spPr>
        <a:xfrm>
          <a:off x="73354" y="1351805"/>
          <a:ext cx="1928647" cy="1157188"/>
        </a:xfrm>
        <a:prstGeom prst="rect">
          <a:avLst/>
        </a:prstGeom>
        <a:solidFill>
          <a:schemeClr val="accent3">
            <a:hueOff val="1204711"/>
            <a:satOff val="44444"/>
            <a:lumOff val="-6536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b="1" i="0" kern="1200">
              <a:latin typeface="+mj-lt"/>
            </a:rPr>
            <a:t>Lakukan Pengeditan</a:t>
          </a:r>
        </a:p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b="0" i="0" kern="1200">
              <a:latin typeface="+mj-lt"/>
            </a:rPr>
            <a:t>Edit kembali isi email sebelum dikirim. Kesalahan penulisan dapat menyebabkan penerima memberi kesan yang tidak baik.</a:t>
          </a:r>
          <a:endParaRPr lang="en-US" sz="1100" i="0" kern="1200" dirty="0"/>
        </a:p>
      </dsp:txBody>
      <dsp:txXfrm>
        <a:off x="73354" y="1351805"/>
        <a:ext cx="1928647" cy="1157188"/>
      </dsp:txXfrm>
    </dsp:sp>
    <dsp:sp modelId="{2E62E2AD-698F-4A48-8FD4-0017D1FBE70E}">
      <dsp:nvSpPr>
        <dsp:cNvPr id="0" name=""/>
        <dsp:cNvSpPr/>
      </dsp:nvSpPr>
      <dsp:spPr>
        <a:xfrm>
          <a:off x="2194867" y="1351805"/>
          <a:ext cx="1928647" cy="1157188"/>
        </a:xfrm>
        <a:prstGeom prst="rect">
          <a:avLst/>
        </a:prstGeom>
        <a:solidFill>
          <a:schemeClr val="accent3">
            <a:hueOff val="1505888"/>
            <a:satOff val="55556"/>
            <a:lumOff val="-817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b="1" i="0" kern="1200">
              <a:latin typeface="+mj-lt"/>
            </a:rPr>
            <a:t>Gunakan Subjek yang Sesuai</a:t>
          </a:r>
        </a:p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b="0" i="0" kern="1200">
              <a:latin typeface="+mj-lt"/>
            </a:rPr>
            <a:t>Subjek atau judul yang sesuai akan memudahkan penerima menangkap informasi yang ingin disampaikan.</a:t>
          </a:r>
          <a:endParaRPr lang="en-US" sz="1100" i="0" kern="1200" dirty="0"/>
        </a:p>
      </dsp:txBody>
      <dsp:txXfrm>
        <a:off x="2194867" y="1351805"/>
        <a:ext cx="1928647" cy="1157188"/>
      </dsp:txXfrm>
    </dsp:sp>
    <dsp:sp modelId="{4B8AA4D8-FEEE-4D45-A4CA-E4CB3A7A2654}">
      <dsp:nvSpPr>
        <dsp:cNvPr id="0" name=""/>
        <dsp:cNvSpPr/>
      </dsp:nvSpPr>
      <dsp:spPr>
        <a:xfrm>
          <a:off x="4316379" y="1351805"/>
          <a:ext cx="1928647" cy="1157188"/>
        </a:xfrm>
        <a:prstGeom prst="rect">
          <a:avLst/>
        </a:prstGeom>
        <a:solidFill>
          <a:schemeClr val="accent3">
            <a:hueOff val="1807066"/>
            <a:satOff val="66667"/>
            <a:lumOff val="-9804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b="1" i="0" kern="1200" dirty="0" err="1">
              <a:latin typeface="+mj-lt"/>
            </a:rPr>
            <a:t>Mengatur</a:t>
          </a:r>
          <a:r>
            <a:rPr lang="en-US" sz="1100" b="1" i="0" kern="1200" dirty="0">
              <a:latin typeface="+mj-lt"/>
            </a:rPr>
            <a:t> </a:t>
          </a:r>
          <a:r>
            <a:rPr lang="en-US" sz="1100" b="1" i="0" kern="1200" dirty="0" err="1">
              <a:latin typeface="+mj-lt"/>
            </a:rPr>
            <a:t>Prioritas</a:t>
          </a:r>
          <a:endParaRPr lang="en-US" sz="1100" b="1" i="0" kern="1200" dirty="0">
            <a:latin typeface="+mj-lt"/>
          </a:endParaRPr>
        </a:p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b="0" i="0" kern="1200" dirty="0" err="1">
              <a:latin typeface="+mj-lt"/>
            </a:rPr>
            <a:t>Apabila</a:t>
          </a:r>
          <a:r>
            <a:rPr lang="en-US" sz="1100" b="0" i="0" kern="1200" dirty="0">
              <a:latin typeface="+mj-lt"/>
            </a:rPr>
            <a:t> </a:t>
          </a:r>
          <a:r>
            <a:rPr lang="en-US" sz="1100" b="0" i="0" kern="1200" dirty="0" err="1">
              <a:latin typeface="+mj-lt"/>
            </a:rPr>
            <a:t>menambahkan</a:t>
          </a:r>
          <a:r>
            <a:rPr lang="en-US" sz="1100" b="0" i="0" kern="1200" dirty="0">
              <a:latin typeface="+mj-lt"/>
            </a:rPr>
            <a:t> kata </a:t>
          </a:r>
          <a:r>
            <a:rPr lang="en-US" sz="1100" b="0" i="0" kern="1200" dirty="0" err="1">
              <a:latin typeface="+mj-lt"/>
            </a:rPr>
            <a:t>penting</a:t>
          </a:r>
          <a:r>
            <a:rPr lang="en-US" sz="1100" b="0" i="0" kern="1200" dirty="0">
              <a:latin typeface="+mj-lt"/>
            </a:rPr>
            <a:t> </a:t>
          </a:r>
          <a:r>
            <a:rPr lang="en-US" sz="1100" b="0" i="0" kern="1200" dirty="0" err="1">
              <a:latin typeface="+mj-lt"/>
            </a:rPr>
            <a:t>atau</a:t>
          </a:r>
          <a:r>
            <a:rPr lang="en-US" sz="1100" b="0" i="0" kern="1200" dirty="0">
              <a:latin typeface="+mj-lt"/>
            </a:rPr>
            <a:t> urgent di </a:t>
          </a:r>
          <a:r>
            <a:rPr lang="en-US" sz="1100" b="0" i="0" kern="1200" dirty="0" err="1">
              <a:latin typeface="+mj-lt"/>
            </a:rPr>
            <a:t>subjek</a:t>
          </a:r>
          <a:r>
            <a:rPr lang="en-US" sz="1100" b="0" i="0" kern="1200" dirty="0">
              <a:latin typeface="+mj-lt"/>
            </a:rPr>
            <a:t> email agar </a:t>
          </a:r>
          <a:r>
            <a:rPr lang="en-US" sz="1100" b="0" i="0" kern="1200" dirty="0" err="1">
              <a:latin typeface="+mj-lt"/>
            </a:rPr>
            <a:t>penerima</a:t>
          </a:r>
          <a:r>
            <a:rPr lang="en-US" sz="1100" b="0" i="0" kern="1200" dirty="0">
              <a:latin typeface="+mj-lt"/>
            </a:rPr>
            <a:t> </a:t>
          </a:r>
          <a:r>
            <a:rPr lang="en-US" sz="1100" b="0" i="0" kern="1200" dirty="0" err="1">
              <a:latin typeface="+mj-lt"/>
            </a:rPr>
            <a:t>segera</a:t>
          </a:r>
          <a:r>
            <a:rPr lang="en-US" sz="1100" b="0" i="0" kern="1200" dirty="0">
              <a:latin typeface="+mj-lt"/>
            </a:rPr>
            <a:t> </a:t>
          </a:r>
          <a:r>
            <a:rPr lang="en-US" sz="1100" b="0" i="0" kern="1200" dirty="0" err="1">
              <a:latin typeface="+mj-lt"/>
            </a:rPr>
            <a:t>merespons</a:t>
          </a:r>
          <a:r>
            <a:rPr lang="en-US" sz="1100" b="0" i="0" kern="1200" dirty="0">
              <a:latin typeface="+mj-lt"/>
            </a:rPr>
            <a:t>, </a:t>
          </a:r>
          <a:r>
            <a:rPr lang="en-US" sz="1100" b="0" i="0" kern="1200" dirty="0" err="1">
              <a:latin typeface="+mj-lt"/>
            </a:rPr>
            <a:t>pastikan</a:t>
          </a:r>
          <a:r>
            <a:rPr lang="en-US" sz="1100" b="0" i="0" kern="1200" dirty="0">
              <a:latin typeface="+mj-lt"/>
            </a:rPr>
            <a:t> email </a:t>
          </a:r>
          <a:r>
            <a:rPr lang="en-US" sz="1100" b="0" i="0" kern="1200" dirty="0" err="1">
              <a:latin typeface="+mj-lt"/>
            </a:rPr>
            <a:t>memang</a:t>
          </a:r>
          <a:r>
            <a:rPr lang="en-US" sz="1100" b="0" i="0" kern="1200" dirty="0">
              <a:latin typeface="+mj-lt"/>
            </a:rPr>
            <a:t> </a:t>
          </a:r>
          <a:r>
            <a:rPr lang="en-US" sz="1100" b="0" i="0" kern="1200" dirty="0" err="1">
              <a:latin typeface="+mj-lt"/>
            </a:rPr>
            <a:t>betul-betul</a:t>
          </a:r>
          <a:r>
            <a:rPr lang="en-US" sz="1100" b="0" i="0" kern="1200" dirty="0">
              <a:latin typeface="+mj-lt"/>
            </a:rPr>
            <a:t> </a:t>
          </a:r>
          <a:r>
            <a:rPr lang="en-US" sz="1100" b="0" i="0" kern="1200" dirty="0" err="1">
              <a:latin typeface="+mj-lt"/>
            </a:rPr>
            <a:t>penting</a:t>
          </a:r>
          <a:r>
            <a:rPr lang="en-US" sz="1100" b="0" i="0" kern="1200" dirty="0">
              <a:latin typeface="+mj-lt"/>
            </a:rPr>
            <a:t>.</a:t>
          </a:r>
          <a:endParaRPr lang="en-US" sz="1100" i="0" kern="1200" dirty="0"/>
        </a:p>
      </dsp:txBody>
      <dsp:txXfrm>
        <a:off x="4316379" y="1351805"/>
        <a:ext cx="1928647" cy="1157188"/>
      </dsp:txXfrm>
    </dsp:sp>
    <dsp:sp modelId="{B6D842E5-626A-4879-91F6-32B68EAFFB6E}">
      <dsp:nvSpPr>
        <dsp:cNvPr id="0" name=""/>
        <dsp:cNvSpPr/>
      </dsp:nvSpPr>
      <dsp:spPr>
        <a:xfrm>
          <a:off x="6437892" y="1351805"/>
          <a:ext cx="1928647" cy="1157188"/>
        </a:xfrm>
        <a:prstGeom prst="rect">
          <a:avLst/>
        </a:prstGeom>
        <a:solidFill>
          <a:schemeClr val="accent3">
            <a:hueOff val="2108244"/>
            <a:satOff val="77778"/>
            <a:lumOff val="-11438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b="1" i="0" kern="1200" baseline="0" dirty="0" err="1">
              <a:latin typeface="+mj-lt"/>
            </a:rPr>
            <a:t>Hormati</a:t>
          </a:r>
          <a:r>
            <a:rPr lang="en-US" sz="1100" b="1" i="0" kern="1200" baseline="0" dirty="0">
              <a:latin typeface="+mj-lt"/>
            </a:rPr>
            <a:t> </a:t>
          </a:r>
          <a:r>
            <a:rPr lang="en-US" sz="1100" b="1" i="0" kern="1200" baseline="0" dirty="0" err="1">
              <a:latin typeface="+mj-lt"/>
            </a:rPr>
            <a:t>Privasi</a:t>
          </a:r>
          <a:r>
            <a:rPr lang="en-US" sz="1100" b="1" i="0" kern="1200" baseline="0" dirty="0">
              <a:latin typeface="+mj-lt"/>
            </a:rPr>
            <a:t> Orang Lain</a:t>
          </a:r>
        </a:p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b="0" i="0" kern="1200" baseline="0" dirty="0" err="1">
              <a:latin typeface="+mj-lt"/>
            </a:rPr>
            <a:t>Jika</a:t>
          </a:r>
          <a:r>
            <a:rPr lang="en-US" sz="1100" b="0" i="0" kern="1200" baseline="0" dirty="0">
              <a:latin typeface="+mj-lt"/>
            </a:rPr>
            <a:t> </a:t>
          </a:r>
          <a:r>
            <a:rPr lang="en-US" sz="1100" b="0" i="0" kern="1200" baseline="0" dirty="0" err="1">
              <a:latin typeface="+mj-lt"/>
            </a:rPr>
            <a:t>mengirim</a:t>
          </a:r>
          <a:r>
            <a:rPr lang="en-US" sz="1100" b="0" i="0" kern="1200" baseline="0" dirty="0">
              <a:latin typeface="+mj-lt"/>
            </a:rPr>
            <a:t> email </a:t>
          </a:r>
          <a:r>
            <a:rPr lang="en-US" sz="1100" b="0" i="0" kern="1200" baseline="0" dirty="0" err="1">
              <a:latin typeface="+mj-lt"/>
            </a:rPr>
            <a:t>ke</a:t>
          </a:r>
          <a:r>
            <a:rPr lang="en-US" sz="1100" b="0" i="0" kern="1200" baseline="0" dirty="0">
              <a:latin typeface="+mj-lt"/>
            </a:rPr>
            <a:t> </a:t>
          </a:r>
          <a:r>
            <a:rPr lang="en-US" sz="1100" b="0" i="0" kern="1200" baseline="0" dirty="0" err="1">
              <a:latin typeface="+mj-lt"/>
            </a:rPr>
            <a:t>sejumlah</a:t>
          </a:r>
          <a:r>
            <a:rPr lang="en-US" sz="1100" b="0" i="0" kern="1200" baseline="0" dirty="0">
              <a:latin typeface="+mj-lt"/>
            </a:rPr>
            <a:t> orang yang </a:t>
          </a:r>
          <a:r>
            <a:rPr lang="en-US" sz="1100" b="0" i="0" kern="1200" baseline="0" dirty="0" err="1">
              <a:latin typeface="+mj-lt"/>
            </a:rPr>
            <a:t>tidak</a:t>
          </a:r>
          <a:r>
            <a:rPr lang="en-US" sz="1100" b="0" i="0" kern="1200" baseline="0" dirty="0">
              <a:latin typeface="+mj-lt"/>
            </a:rPr>
            <a:t> </a:t>
          </a:r>
          <a:r>
            <a:rPr lang="en-US" sz="1100" b="0" i="0" kern="1200" baseline="0" dirty="0" err="1">
              <a:latin typeface="+mj-lt"/>
            </a:rPr>
            <a:t>saling</a:t>
          </a:r>
          <a:r>
            <a:rPr lang="en-US" sz="1100" b="0" i="0" kern="1200" baseline="0" dirty="0">
              <a:latin typeface="+mj-lt"/>
            </a:rPr>
            <a:t> </a:t>
          </a:r>
          <a:r>
            <a:rPr lang="en-US" sz="1100" b="0" i="0" kern="1200" baseline="0" dirty="0" err="1">
              <a:latin typeface="+mj-lt"/>
            </a:rPr>
            <a:t>kenal</a:t>
          </a:r>
          <a:r>
            <a:rPr lang="en-US" sz="1100" b="0" i="0" kern="1200" baseline="0" dirty="0">
              <a:latin typeface="+mj-lt"/>
            </a:rPr>
            <a:t>, </a:t>
          </a:r>
          <a:r>
            <a:rPr lang="en-US" sz="1100" b="0" i="0" kern="1200" baseline="0" dirty="0" err="1">
              <a:latin typeface="+mj-lt"/>
            </a:rPr>
            <a:t>gunakan</a:t>
          </a:r>
          <a:r>
            <a:rPr lang="en-US" sz="1100" b="0" i="0" kern="1200" baseline="0" dirty="0">
              <a:latin typeface="+mj-lt"/>
            </a:rPr>
            <a:t> “bcc” </a:t>
          </a:r>
          <a:r>
            <a:rPr lang="en-US" sz="1100" b="0" i="0" kern="1200" baseline="0" dirty="0" err="1">
              <a:latin typeface="+mj-lt"/>
            </a:rPr>
            <a:t>atau</a:t>
          </a:r>
          <a:r>
            <a:rPr lang="en-US" sz="1100" b="0" i="0" kern="1200" baseline="0" dirty="0">
              <a:latin typeface="+mj-lt"/>
            </a:rPr>
            <a:t> “blind carbon copy“ agar </a:t>
          </a:r>
          <a:r>
            <a:rPr lang="en-US" sz="1100" b="0" i="0" kern="1200" baseline="0" dirty="0" err="1">
              <a:latin typeface="+mj-lt"/>
            </a:rPr>
            <a:t>alamat</a:t>
          </a:r>
          <a:r>
            <a:rPr lang="en-US" sz="1100" b="0" i="0" kern="1200" baseline="0" dirty="0">
              <a:latin typeface="+mj-lt"/>
            </a:rPr>
            <a:t> email </a:t>
          </a:r>
          <a:r>
            <a:rPr lang="en-US" sz="1100" b="0" i="0" kern="1200" baseline="0" dirty="0" err="1">
              <a:latin typeface="+mj-lt"/>
            </a:rPr>
            <a:t>tidak</a:t>
          </a:r>
          <a:r>
            <a:rPr lang="en-US" sz="1100" b="0" i="0" kern="1200" baseline="0" dirty="0">
              <a:latin typeface="+mj-lt"/>
            </a:rPr>
            <a:t> </a:t>
          </a:r>
          <a:r>
            <a:rPr lang="en-US" sz="1100" b="0" i="0" kern="1200" baseline="0" dirty="0" err="1">
              <a:latin typeface="+mj-lt"/>
            </a:rPr>
            <a:t>saling</a:t>
          </a:r>
          <a:r>
            <a:rPr lang="en-US" sz="1100" b="0" i="0" kern="1200" baseline="0" dirty="0">
              <a:latin typeface="+mj-lt"/>
            </a:rPr>
            <a:t> </a:t>
          </a:r>
          <a:r>
            <a:rPr lang="en-US" sz="1100" b="0" i="0" kern="1200" baseline="0" dirty="0" err="1">
              <a:latin typeface="+mj-lt"/>
            </a:rPr>
            <a:t>diketahui</a:t>
          </a:r>
          <a:r>
            <a:rPr lang="en-US" sz="1100" b="0" i="0" kern="1200" baseline="0" dirty="0">
              <a:latin typeface="+mj-lt"/>
            </a:rPr>
            <a:t>. </a:t>
          </a:r>
          <a:endParaRPr lang="en-US" sz="1100" i="0" kern="1200" dirty="0"/>
        </a:p>
      </dsp:txBody>
      <dsp:txXfrm>
        <a:off x="6437892" y="1351805"/>
        <a:ext cx="1928647" cy="1157188"/>
      </dsp:txXfrm>
    </dsp:sp>
    <dsp:sp modelId="{4037A679-0B3D-455C-909E-C887A70D67DD}">
      <dsp:nvSpPr>
        <dsp:cNvPr id="0" name=""/>
        <dsp:cNvSpPr/>
      </dsp:nvSpPr>
      <dsp:spPr>
        <a:xfrm>
          <a:off x="2194867" y="2701859"/>
          <a:ext cx="1928647" cy="1157188"/>
        </a:xfrm>
        <a:prstGeom prst="rect">
          <a:avLst/>
        </a:prstGeom>
        <a:solidFill>
          <a:schemeClr val="accent3">
            <a:hueOff val="2409421"/>
            <a:satOff val="88889"/>
            <a:lumOff val="-13072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b="1" i="0" kern="1200">
              <a:latin typeface="+mj-lt"/>
            </a:rPr>
            <a:t>Gunakan Huruf Besar Seperlunya</a:t>
          </a:r>
        </a:p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b="0" i="0" kern="1200">
              <a:latin typeface="+mj-lt"/>
            </a:rPr>
            <a:t>Menulis dengan mengaktifkan huruf besar (tombol “Caps Lock”) dapat diartikan sebagai pertanda kemarahan atau kamu sedang berteriak-teriak. </a:t>
          </a:r>
          <a:endParaRPr lang="en-US" sz="1100" i="0" kern="1200" dirty="0"/>
        </a:p>
      </dsp:txBody>
      <dsp:txXfrm>
        <a:off x="2194867" y="2701859"/>
        <a:ext cx="1928647" cy="1157188"/>
      </dsp:txXfrm>
    </dsp:sp>
    <dsp:sp modelId="{9B9512D3-41D7-4A51-A17B-6AF1EC5A3E8F}">
      <dsp:nvSpPr>
        <dsp:cNvPr id="0" name=""/>
        <dsp:cNvSpPr/>
      </dsp:nvSpPr>
      <dsp:spPr>
        <a:xfrm>
          <a:off x="4316379" y="2701859"/>
          <a:ext cx="1928647" cy="1157188"/>
        </a:xfrm>
        <a:prstGeom prst="rect">
          <a:avLst/>
        </a:prstGeom>
        <a:solidFill>
          <a:schemeClr val="accent3">
            <a:hueOff val="2710599"/>
            <a:satOff val="100000"/>
            <a:lumOff val="-14706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b="1" i="0" kern="1200" dirty="0" err="1">
              <a:latin typeface="+mj-lt"/>
            </a:rPr>
            <a:t>Bersabar</a:t>
          </a:r>
          <a:r>
            <a:rPr lang="en-US" sz="1100" b="1" i="0" kern="1200" dirty="0">
              <a:latin typeface="+mj-lt"/>
            </a:rPr>
            <a:t> </a:t>
          </a:r>
          <a:r>
            <a:rPr lang="en-US" sz="1100" b="1" i="0" kern="1200" dirty="0" err="1">
              <a:latin typeface="+mj-lt"/>
            </a:rPr>
            <a:t>Menunggu</a:t>
          </a:r>
          <a:r>
            <a:rPr lang="en-US" sz="1100" b="1" i="0" kern="1200" dirty="0">
              <a:latin typeface="+mj-lt"/>
            </a:rPr>
            <a:t> </a:t>
          </a:r>
          <a:r>
            <a:rPr lang="en-US" sz="1100" b="1" i="0" kern="1200" dirty="0" err="1">
              <a:latin typeface="+mj-lt"/>
            </a:rPr>
            <a:t>Balasan</a:t>
          </a:r>
          <a:endParaRPr lang="en-US" sz="1100" b="1" i="0" kern="1200" dirty="0">
            <a:latin typeface="+mj-lt"/>
          </a:endParaRPr>
        </a:p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b-NO" sz="1100" b="0" i="0" kern="1200" dirty="0">
              <a:latin typeface="+mj-lt"/>
            </a:rPr>
            <a:t>Orang lain mempunyai kesibukan tersendiri. Sebagian orang hanya </a:t>
          </a:r>
          <a:r>
            <a:rPr lang="en-US" sz="1100" b="0" i="0" kern="1200" dirty="0" err="1">
              <a:latin typeface="+mj-lt"/>
            </a:rPr>
            <a:t>mengecek</a:t>
          </a:r>
          <a:r>
            <a:rPr lang="en-US" sz="1100" b="0" i="0" kern="1200" dirty="0">
              <a:latin typeface="+mj-lt"/>
            </a:rPr>
            <a:t> </a:t>
          </a:r>
          <a:r>
            <a:rPr lang="en-US" sz="1100" b="0" i="0" kern="1200" dirty="0" err="1">
              <a:latin typeface="+mj-lt"/>
            </a:rPr>
            <a:t>emailnya</a:t>
          </a:r>
          <a:r>
            <a:rPr lang="en-US" sz="1100" b="0" i="0" kern="1200" dirty="0">
              <a:latin typeface="+mj-lt"/>
            </a:rPr>
            <a:t> </a:t>
          </a:r>
          <a:r>
            <a:rPr lang="en-US" sz="1100" b="0" i="0" kern="1200" dirty="0" err="1">
              <a:latin typeface="+mj-lt"/>
            </a:rPr>
            <a:t>sekali</a:t>
          </a:r>
          <a:r>
            <a:rPr lang="en-US" sz="1100" b="0" i="0" kern="1200" dirty="0">
              <a:latin typeface="+mj-lt"/>
            </a:rPr>
            <a:t> </a:t>
          </a:r>
          <a:r>
            <a:rPr lang="en-US" sz="1100" b="0" i="0" kern="1200" dirty="0" err="1">
              <a:latin typeface="+mj-lt"/>
            </a:rPr>
            <a:t>seminggu</a:t>
          </a:r>
          <a:r>
            <a:rPr lang="en-US" sz="1100" b="0" i="0" kern="1200" dirty="0">
              <a:latin typeface="+mj-lt"/>
            </a:rPr>
            <a:t>, </a:t>
          </a:r>
          <a:r>
            <a:rPr lang="en-US" sz="1100" b="0" i="0" kern="1200" dirty="0" err="1">
              <a:latin typeface="+mj-lt"/>
            </a:rPr>
            <a:t>bahkan</a:t>
          </a:r>
          <a:r>
            <a:rPr lang="en-US" sz="1100" b="0" i="0" kern="1200" dirty="0">
              <a:latin typeface="+mj-lt"/>
            </a:rPr>
            <a:t> </a:t>
          </a:r>
          <a:r>
            <a:rPr lang="en-US" sz="1100" b="0" i="0" kern="1200" dirty="0" err="1">
              <a:latin typeface="+mj-lt"/>
            </a:rPr>
            <a:t>lebih</a:t>
          </a:r>
          <a:r>
            <a:rPr lang="en-US" sz="1100" b="0" i="0" kern="1200" dirty="0">
              <a:latin typeface="+mj-lt"/>
            </a:rPr>
            <a:t> lama </a:t>
          </a:r>
          <a:r>
            <a:rPr lang="en-US" sz="1100" b="0" i="0" kern="1200" dirty="0" err="1">
              <a:latin typeface="+mj-lt"/>
            </a:rPr>
            <a:t>lagi</a:t>
          </a:r>
          <a:r>
            <a:rPr lang="en-US" sz="1100" b="0" i="0" kern="1200" dirty="0">
              <a:latin typeface="+mj-lt"/>
            </a:rPr>
            <a:t>.</a:t>
          </a:r>
          <a:endParaRPr lang="en-US" sz="1100" i="0" kern="1200" dirty="0"/>
        </a:p>
      </dsp:txBody>
      <dsp:txXfrm>
        <a:off x="4316379" y="2701859"/>
        <a:ext cx="1928647" cy="1157188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A02D7A1-C694-4BC7-BC1F-F24E199BDFF1}">
      <dsp:nvSpPr>
        <dsp:cNvPr id="0" name=""/>
        <dsp:cNvSpPr/>
      </dsp:nvSpPr>
      <dsp:spPr>
        <a:xfrm>
          <a:off x="11141" y="1481"/>
          <a:ext cx="1301260" cy="1834191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i="1" kern="1200" dirty="0"/>
            <a:t>Sitemap </a:t>
          </a:r>
          <a:r>
            <a:rPr lang="en-US" sz="1100" kern="1200" dirty="0"/>
            <a:t>yang </a:t>
          </a:r>
          <a:r>
            <a:rPr lang="en-US" sz="1100" kern="1200" dirty="0" err="1"/>
            <a:t>disediakan</a:t>
          </a:r>
          <a:r>
            <a:rPr lang="en-US" sz="1100" kern="1200" dirty="0"/>
            <a:t> </a:t>
          </a:r>
          <a:r>
            <a:rPr lang="en-US" sz="1100" kern="1200" dirty="0" err="1"/>
            <a:t>pemilik</a:t>
          </a:r>
          <a:r>
            <a:rPr lang="en-US" sz="1100" kern="1200" dirty="0"/>
            <a:t> </a:t>
          </a:r>
          <a:r>
            <a:rPr lang="en-US" sz="1100" i="1" kern="1200" dirty="0"/>
            <a:t>website </a:t>
          </a:r>
          <a:r>
            <a:rPr lang="en-US" sz="1100" i="0" kern="1200" dirty="0" err="1"/>
            <a:t>akan</a:t>
          </a:r>
          <a:r>
            <a:rPr lang="en-US" sz="1100" i="0" kern="1200" dirty="0"/>
            <a:t> </a:t>
          </a:r>
          <a:r>
            <a:rPr lang="en-US" sz="1100" i="0" kern="1200" dirty="0" err="1"/>
            <a:t>memberitahu</a:t>
          </a:r>
          <a:r>
            <a:rPr lang="en-US" sz="1100" i="1" kern="1200" dirty="0"/>
            <a:t> crawler file yang </a:t>
          </a:r>
          <a:r>
            <a:rPr lang="nn-NO" sz="1100" kern="1200" dirty="0"/>
            <a:t>dianggap penting di suatu situs dan memberikan informasi </a:t>
          </a:r>
          <a:r>
            <a:rPr lang="en-US" sz="1100" kern="1200" dirty="0" err="1"/>
            <a:t>tentang</a:t>
          </a:r>
          <a:r>
            <a:rPr lang="en-US" sz="1100" kern="1200" dirty="0"/>
            <a:t> </a:t>
          </a:r>
          <a:r>
            <a:rPr lang="en-US" sz="1100" i="1" kern="1200" dirty="0"/>
            <a:t>file.</a:t>
          </a:r>
          <a:endParaRPr lang="en-US" sz="1100" kern="1200" dirty="0"/>
        </a:p>
      </dsp:txBody>
      <dsp:txXfrm>
        <a:off x="49254" y="39594"/>
        <a:ext cx="1225034" cy="1757965"/>
      </dsp:txXfrm>
    </dsp:sp>
    <dsp:sp modelId="{36D0B184-7B9B-442E-88C6-1ED1C6BD7959}">
      <dsp:nvSpPr>
        <dsp:cNvPr id="0" name=""/>
        <dsp:cNvSpPr/>
      </dsp:nvSpPr>
      <dsp:spPr>
        <a:xfrm>
          <a:off x="1426912" y="757220"/>
          <a:ext cx="275867" cy="322712"/>
        </a:xfrm>
        <a:prstGeom prst="rightArrow">
          <a:avLst>
            <a:gd name="adj1" fmla="val 60000"/>
            <a:gd name="adj2" fmla="val 50000"/>
          </a:avLst>
        </a:prstGeom>
        <a:solidFill>
          <a:schemeClr val="accent6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600" kern="1200"/>
        </a:p>
      </dsp:txBody>
      <dsp:txXfrm>
        <a:off x="1426912" y="821762"/>
        <a:ext cx="193107" cy="193628"/>
      </dsp:txXfrm>
    </dsp:sp>
    <dsp:sp modelId="{740197CD-A324-41E2-AD83-30530FA0D104}">
      <dsp:nvSpPr>
        <dsp:cNvPr id="0" name=""/>
        <dsp:cNvSpPr/>
      </dsp:nvSpPr>
      <dsp:spPr>
        <a:xfrm>
          <a:off x="1832905" y="1481"/>
          <a:ext cx="1301260" cy="1834191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i="1" kern="1200" dirty="0"/>
            <a:t>Crawler </a:t>
          </a:r>
          <a:r>
            <a:rPr lang="nn-NO" sz="1100" kern="1200" dirty="0"/>
            <a:t>membuat daftar informasi yang tersimpan di dalamnya, </a:t>
          </a:r>
          <a:r>
            <a:rPr lang="en-US" sz="1100" kern="1200" dirty="0" err="1"/>
            <a:t>lalu</a:t>
          </a:r>
          <a:r>
            <a:rPr lang="en-US" sz="1100" kern="1200" dirty="0"/>
            <a:t> </a:t>
          </a:r>
          <a:r>
            <a:rPr lang="en-US" sz="1100" kern="1200" dirty="0" err="1"/>
            <a:t>mengikuti</a:t>
          </a:r>
          <a:r>
            <a:rPr lang="en-US" sz="1100" kern="1200" dirty="0"/>
            <a:t> </a:t>
          </a:r>
          <a:r>
            <a:rPr lang="en-US" sz="1100" i="1" kern="1200" dirty="0"/>
            <a:t>link-link </a:t>
          </a:r>
          <a:r>
            <a:rPr lang="en-US" sz="1100" i="0" kern="1200" dirty="0"/>
            <a:t>yang </a:t>
          </a:r>
          <a:r>
            <a:rPr lang="en-US" sz="1100" i="0" kern="1200" dirty="0" err="1"/>
            <a:t>ada</a:t>
          </a:r>
          <a:r>
            <a:rPr lang="en-US" sz="1100" i="0" kern="1200" dirty="0"/>
            <a:t> di </a:t>
          </a:r>
          <a:r>
            <a:rPr lang="en-US" sz="1100" i="0" kern="1200" dirty="0" err="1"/>
            <a:t>halaman</a:t>
          </a:r>
          <a:r>
            <a:rPr lang="en-US" sz="1100" i="0" kern="1200" dirty="0"/>
            <a:t> </a:t>
          </a:r>
          <a:r>
            <a:rPr lang="en-US" sz="1100" i="0" kern="1200" dirty="0" err="1"/>
            <a:t>tersebut</a:t>
          </a:r>
          <a:r>
            <a:rPr lang="en-US" sz="1100" i="0" kern="1200" dirty="0"/>
            <a:t>.</a:t>
          </a:r>
        </a:p>
      </dsp:txBody>
      <dsp:txXfrm>
        <a:off x="1871018" y="39594"/>
        <a:ext cx="1225034" cy="1757965"/>
      </dsp:txXfrm>
    </dsp:sp>
    <dsp:sp modelId="{A2A9F126-7703-4E53-9365-9B3F619DA458}">
      <dsp:nvSpPr>
        <dsp:cNvPr id="0" name=""/>
        <dsp:cNvSpPr/>
      </dsp:nvSpPr>
      <dsp:spPr>
        <a:xfrm>
          <a:off x="3248676" y="757220"/>
          <a:ext cx="275867" cy="322712"/>
        </a:xfrm>
        <a:prstGeom prst="rightArrow">
          <a:avLst>
            <a:gd name="adj1" fmla="val 60000"/>
            <a:gd name="adj2" fmla="val 50000"/>
          </a:avLst>
        </a:prstGeom>
        <a:solidFill>
          <a:schemeClr val="accent6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600" kern="1200"/>
        </a:p>
      </dsp:txBody>
      <dsp:txXfrm>
        <a:off x="3248676" y="821762"/>
        <a:ext cx="193107" cy="193628"/>
      </dsp:txXfrm>
    </dsp:sp>
    <dsp:sp modelId="{EBD479EC-C112-4E54-BFEB-5A574DC0F7BC}">
      <dsp:nvSpPr>
        <dsp:cNvPr id="0" name=""/>
        <dsp:cNvSpPr/>
      </dsp:nvSpPr>
      <dsp:spPr>
        <a:xfrm>
          <a:off x="3654669" y="1481"/>
          <a:ext cx="1301260" cy="1834191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i="0" kern="1200" dirty="0" err="1"/>
            <a:t>Hasil</a:t>
          </a:r>
          <a:r>
            <a:rPr lang="en-US" sz="1100" i="1" kern="1200" dirty="0"/>
            <a:t> </a:t>
          </a:r>
          <a:r>
            <a:rPr lang="en-US" sz="1100" kern="1200" dirty="0" err="1"/>
            <a:t>membaca</a:t>
          </a:r>
          <a:r>
            <a:rPr lang="en-US" sz="1100" kern="1200" dirty="0"/>
            <a:t> </a:t>
          </a:r>
          <a:r>
            <a:rPr lang="en-US" sz="1100" kern="1200" dirty="0" err="1"/>
            <a:t>halaman-halaman</a:t>
          </a:r>
          <a:r>
            <a:rPr lang="en-US" sz="1100" kern="1200" dirty="0"/>
            <a:t> web </a:t>
          </a:r>
          <a:r>
            <a:rPr lang="en-US" sz="1100" kern="1200" dirty="0" err="1"/>
            <a:t>tersebut</a:t>
          </a:r>
          <a:r>
            <a:rPr lang="en-US" sz="1100" kern="1200" dirty="0"/>
            <a:t> </a:t>
          </a:r>
          <a:r>
            <a:rPr lang="en-US" sz="1100" kern="1200" dirty="0" err="1"/>
            <a:t>disimpan</a:t>
          </a:r>
          <a:r>
            <a:rPr lang="en-US" sz="1100" kern="1200" dirty="0"/>
            <a:t> di server </a:t>
          </a:r>
          <a:r>
            <a:rPr lang="en-US" sz="1100" kern="1200" dirty="0" err="1"/>
            <a:t>pencarian</a:t>
          </a:r>
          <a:r>
            <a:rPr lang="en-US" sz="1100" kern="1200" dirty="0"/>
            <a:t> Google.</a:t>
          </a:r>
        </a:p>
      </dsp:txBody>
      <dsp:txXfrm>
        <a:off x="3692782" y="39594"/>
        <a:ext cx="1225034" cy="1757965"/>
      </dsp:txXfrm>
    </dsp:sp>
    <dsp:sp modelId="{630B5D64-04CA-46FE-9283-4CB83D87E4DD}">
      <dsp:nvSpPr>
        <dsp:cNvPr id="0" name=""/>
        <dsp:cNvSpPr/>
      </dsp:nvSpPr>
      <dsp:spPr>
        <a:xfrm>
          <a:off x="5070440" y="757220"/>
          <a:ext cx="275867" cy="322712"/>
        </a:xfrm>
        <a:prstGeom prst="rightArrow">
          <a:avLst>
            <a:gd name="adj1" fmla="val 60000"/>
            <a:gd name="adj2" fmla="val 50000"/>
          </a:avLst>
        </a:prstGeom>
        <a:solidFill>
          <a:schemeClr val="accent6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600" kern="1200"/>
        </a:p>
      </dsp:txBody>
      <dsp:txXfrm>
        <a:off x="5070440" y="821762"/>
        <a:ext cx="193107" cy="193628"/>
      </dsp:txXfrm>
    </dsp:sp>
    <dsp:sp modelId="{C27093AA-1D0E-4804-97DE-BA88D8CB5370}">
      <dsp:nvSpPr>
        <dsp:cNvPr id="0" name=""/>
        <dsp:cNvSpPr/>
      </dsp:nvSpPr>
      <dsp:spPr>
        <a:xfrm>
          <a:off x="5476434" y="1481"/>
          <a:ext cx="1301260" cy="1834191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kern="1200" dirty="0"/>
            <a:t>Di server Google </a:t>
          </a:r>
          <a:r>
            <a:rPr lang="en-US" sz="1100" kern="1200" dirty="0" err="1"/>
            <a:t>dilakukan</a:t>
          </a:r>
          <a:r>
            <a:rPr lang="en-US" sz="1100" kern="1200" dirty="0"/>
            <a:t> proses </a:t>
          </a:r>
          <a:r>
            <a:rPr lang="en-US" sz="1100" kern="1200" dirty="0" err="1"/>
            <a:t>pengindeksan</a:t>
          </a:r>
          <a:r>
            <a:rPr lang="en-US" sz="1100" kern="1200" dirty="0"/>
            <a:t>. Google </a:t>
          </a:r>
          <a:r>
            <a:rPr lang="en-US" sz="1100" kern="1200" dirty="0" err="1"/>
            <a:t>akan</a:t>
          </a:r>
          <a:r>
            <a:rPr lang="en-US" sz="1100" kern="1200" dirty="0"/>
            <a:t> </a:t>
          </a:r>
          <a:r>
            <a:rPr lang="en-US" sz="1100" kern="1200" dirty="0" err="1"/>
            <a:t>mengatur</a:t>
          </a:r>
          <a:r>
            <a:rPr lang="en-US" sz="1100" kern="1200" dirty="0"/>
            <a:t> kata-kata yang </a:t>
          </a:r>
          <a:r>
            <a:rPr lang="en-US" sz="1100" kern="1200" dirty="0" err="1"/>
            <a:t>berarti</a:t>
          </a:r>
          <a:r>
            <a:rPr lang="en-US" sz="1100" kern="1200" dirty="0"/>
            <a:t>, </a:t>
          </a:r>
          <a:r>
            <a:rPr lang="en-US" sz="1100" kern="1200" dirty="0" err="1"/>
            <a:t>memberi</a:t>
          </a:r>
          <a:r>
            <a:rPr lang="en-US" sz="1100" kern="1200" dirty="0"/>
            <a:t> </a:t>
          </a:r>
          <a:r>
            <a:rPr lang="en-US" sz="1100" kern="1200" dirty="0" err="1"/>
            <a:t>catatan</a:t>
          </a:r>
          <a:r>
            <a:rPr lang="en-US" sz="1100" kern="1200" dirty="0"/>
            <a:t>, </a:t>
          </a:r>
          <a:r>
            <a:rPr lang="en-US" sz="1100" kern="1200" dirty="0" err="1"/>
            <a:t>dan</a:t>
          </a:r>
          <a:r>
            <a:rPr lang="en-US" sz="1100" kern="1200" dirty="0"/>
            <a:t> </a:t>
          </a:r>
          <a:r>
            <a:rPr lang="en-US" sz="1100" kern="1200" dirty="0" err="1"/>
            <a:t>memperbarui</a:t>
          </a:r>
          <a:r>
            <a:rPr lang="en-US" sz="1100" kern="1200" dirty="0"/>
            <a:t> </a:t>
          </a:r>
          <a:r>
            <a:rPr lang="en-US" sz="1100" kern="1200" dirty="0" err="1"/>
            <a:t>catatan</a:t>
          </a:r>
          <a:r>
            <a:rPr lang="en-US" sz="1100" kern="1200" dirty="0"/>
            <a:t> </a:t>
          </a:r>
          <a:r>
            <a:rPr lang="en-US" sz="1100" kern="1200" dirty="0" err="1"/>
            <a:t>tersebut</a:t>
          </a:r>
          <a:r>
            <a:rPr lang="en-US" sz="1100" kern="1200" dirty="0"/>
            <a:t> </a:t>
          </a:r>
          <a:r>
            <a:rPr lang="en-US" sz="1100" kern="1200" dirty="0" err="1"/>
            <a:t>secara</a:t>
          </a:r>
          <a:r>
            <a:rPr lang="en-US" sz="1100" kern="1200" dirty="0"/>
            <a:t> </a:t>
          </a:r>
          <a:r>
            <a:rPr lang="en-US" sz="1100" kern="1200" dirty="0" err="1"/>
            <a:t>berkala</a:t>
          </a:r>
          <a:r>
            <a:rPr lang="en-US" sz="1100" kern="1200" dirty="0"/>
            <a:t>.</a:t>
          </a:r>
        </a:p>
      </dsp:txBody>
      <dsp:txXfrm>
        <a:off x="5514547" y="39594"/>
        <a:ext cx="1225034" cy="1757965"/>
      </dsp:txXfrm>
    </dsp:sp>
    <dsp:sp modelId="{77831355-09D9-4CD2-B60A-388D0F8855BA}">
      <dsp:nvSpPr>
        <dsp:cNvPr id="0" name=""/>
        <dsp:cNvSpPr/>
      </dsp:nvSpPr>
      <dsp:spPr>
        <a:xfrm>
          <a:off x="6892205" y="757220"/>
          <a:ext cx="275867" cy="322712"/>
        </a:xfrm>
        <a:prstGeom prst="rightArrow">
          <a:avLst>
            <a:gd name="adj1" fmla="val 60000"/>
            <a:gd name="adj2" fmla="val 50000"/>
          </a:avLst>
        </a:prstGeom>
        <a:solidFill>
          <a:schemeClr val="accent6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600" kern="1200"/>
        </a:p>
      </dsp:txBody>
      <dsp:txXfrm>
        <a:off x="6892205" y="821762"/>
        <a:ext cx="193107" cy="193628"/>
      </dsp:txXfrm>
    </dsp:sp>
    <dsp:sp modelId="{E01AEC6A-9EB1-496D-884A-069268CDD38D}">
      <dsp:nvSpPr>
        <dsp:cNvPr id="0" name=""/>
        <dsp:cNvSpPr/>
      </dsp:nvSpPr>
      <dsp:spPr>
        <a:xfrm>
          <a:off x="7298198" y="1481"/>
          <a:ext cx="1301260" cy="1834191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i-FI" sz="1100" kern="1200"/>
            <a:t>Ketika mesin pencari Google mengindeks halaman </a:t>
          </a:r>
          <a:r>
            <a:rPr lang="en-US" sz="1100" kern="1200"/>
            <a:t>web, Google akan menambahkan hasil indeks tersebut ke sistem pengindeksan yang sudah ada.</a:t>
          </a:r>
          <a:endParaRPr lang="en-US" sz="1100" kern="1200" dirty="0"/>
        </a:p>
      </dsp:txBody>
      <dsp:txXfrm>
        <a:off x="7336311" y="39594"/>
        <a:ext cx="1225034" cy="175796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rocess5">
  <dgm:title val=""/>
  <dgm:desc val=""/>
  <dgm:catLst>
    <dgm:cat type="process" pri="17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revDir"/>
          <dgm:param type="bkpt" val="endCnv"/>
        </dgm:alg>
      </dgm:if>
      <dgm:else name="Name2">
        <dgm:alg type="snake">
          <dgm:param type="grDir" val="tR"/>
          <dgm:param type="flowDir" val="row"/>
          <dgm:param type="contDir" val="revDir"/>
          <dgm:param type="bkpt" val="endCnv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forName="sibTrans" refType="w" refFor="ch" refPtType="node" op="equ" fact="0.4"/>
      <dgm:constr type="sp" refType="w" refFor="ch" refForName="sibTrans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D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DD42329-7DFB-4178-B1CA-432AD8963723}" type="datetimeFigureOut">
              <a:rPr lang="en-ID" smtClean="0"/>
              <a:t>25/07/2022</a:t>
            </a:fld>
            <a:endParaRPr lang="en-ID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D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BEEB7C1-7084-463E-98C6-FF487FE1C61E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419374009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0CC750-8923-4686-8E05-AD58ABD14C37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065407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5780B43-5FE6-4DC0-8C74-826F2D629225}" type="slidenum">
              <a:rPr lang="en-ID" smtClean="0"/>
              <a:t>2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98177609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Font CALIBRI </a:t>
            </a:r>
            <a:r>
              <a:rPr lang="en-US" dirty="0" err="1"/>
              <a:t>semua</a:t>
            </a:r>
            <a:r>
              <a:rPr lang="en-US" dirty="0"/>
              <a:t>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780B43-5FE6-4DC0-8C74-826F2D629225}" type="slidenum">
              <a:rPr lang="en-ID" smtClean="0"/>
              <a:t>3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428376062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Font CALIBRI </a:t>
            </a:r>
            <a:r>
              <a:rPr lang="en-US" dirty="0" err="1"/>
              <a:t>semua</a:t>
            </a:r>
            <a:r>
              <a:rPr lang="en-US" dirty="0"/>
              <a:t>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780B43-5FE6-4DC0-8C74-826F2D629225}" type="slidenum">
              <a:rPr lang="en-ID" smtClean="0"/>
              <a:t>5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49563048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Font CALIBRI </a:t>
            </a:r>
            <a:r>
              <a:rPr lang="en-US" dirty="0" err="1"/>
              <a:t>semua</a:t>
            </a:r>
            <a:r>
              <a:rPr lang="en-US" dirty="0"/>
              <a:t>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780B43-5FE6-4DC0-8C74-826F2D629225}" type="slidenum">
              <a:rPr lang="en-ID" smtClean="0"/>
              <a:t>6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426170407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Font CALIBRI </a:t>
            </a:r>
            <a:r>
              <a:rPr lang="en-US" dirty="0" err="1"/>
              <a:t>semua</a:t>
            </a:r>
            <a:r>
              <a:rPr lang="en-US" dirty="0"/>
              <a:t>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780B43-5FE6-4DC0-8C74-826F2D629225}" type="slidenum">
              <a:rPr lang="en-ID" smtClean="0"/>
              <a:t>13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46284276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Font CALIBRI </a:t>
            </a:r>
            <a:r>
              <a:rPr lang="en-US" dirty="0" err="1"/>
              <a:t>semua</a:t>
            </a:r>
            <a:r>
              <a:rPr lang="en-US" dirty="0"/>
              <a:t>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780B43-5FE6-4DC0-8C74-826F2D629225}" type="slidenum">
              <a:rPr lang="en-ID" smtClean="0"/>
              <a:t>14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5657454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A5F2C0C-C4A3-986D-9D77-235A4A66DB2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841375"/>
            <a:ext cx="68580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4BA5589-1206-326D-BA30-BEEEE0C30E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2701925"/>
            <a:ext cx="6858000" cy="1241425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id-ID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8C91798-882F-CA41-0EC0-F6E8C0BC0A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CE4EF8-B79C-4245-9C62-F02E9030ABF5}" type="datetimeFigureOut">
              <a:rPr lang="id-ID" smtClean="0"/>
              <a:t>25/07/2022</a:t>
            </a:fld>
            <a:endParaRPr lang="id-ID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CE03DDD-8152-3F4C-B905-D48BF4CD7D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1FF3014-4C78-185B-8AB0-F9D3783B86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C42F9A-B0AF-48A5-9329-C6D2C8581895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8232271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57E3DB-6A5A-0AEA-AA7F-93D6E017EE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ADEB507-3E06-21C7-7912-EC90A0A1AA7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5FCFB81-4997-FC2A-C3C8-39B65850BA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CE4EF8-B79C-4245-9C62-F02E9030ABF5}" type="datetimeFigureOut">
              <a:rPr lang="id-ID" smtClean="0"/>
              <a:t>25/07/2022</a:t>
            </a:fld>
            <a:endParaRPr lang="id-ID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4304E40-58AB-B526-A1BD-78D46B36AC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21F9CB1-181B-09CC-1E69-2740CFA4B0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C42F9A-B0AF-48A5-9329-C6D2C8581895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637446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83552B6E-7F7E-E7D0-0D46-AC91327E725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274638"/>
            <a:ext cx="1971675" cy="4357687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1CEC1EA-669E-74C6-360B-0C921C9F0CC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274638"/>
            <a:ext cx="5762625" cy="435768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5B3F27D-A32C-6DD7-4CA8-38D46FDAD4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CE4EF8-B79C-4245-9C62-F02E9030ABF5}" type="datetimeFigureOut">
              <a:rPr lang="id-ID" smtClean="0"/>
              <a:t>25/07/2022</a:t>
            </a:fld>
            <a:endParaRPr lang="id-ID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A59324C-4F51-234E-4D43-5B3943902C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6BC614C-5039-63C8-0935-F338227050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C42F9A-B0AF-48A5-9329-C6D2C8581895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94942454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1777732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4978655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704778-2230-3F27-DEFD-5B727995FD1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841375"/>
            <a:ext cx="68580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97E918D-579E-DDEB-FD28-FA29C52061F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2701925"/>
            <a:ext cx="6858000" cy="1241425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id-ID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4DB91A5-C375-3320-633C-04BFE04827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1E5542-3C99-4BC2-9B94-B64AE233BA0E}" type="datetimeFigureOut">
              <a:rPr lang="id-ID" smtClean="0"/>
              <a:t>25/07/2022</a:t>
            </a:fld>
            <a:endParaRPr lang="id-ID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1F7B0B2-645D-4135-CA5D-BFC441A70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09A6088-61BC-C41D-CC88-8E76B5A4B6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71EE13-98FF-4946-AC8B-6DE1485B15B3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59574474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30A6CE-C9D5-1338-FC08-1890D782D7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F323440-5181-E582-AA0A-39BE0BB0CDA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010934E-8A33-D578-3BD0-91920E30D6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1E5542-3C99-4BC2-9B94-B64AE233BA0E}" type="datetimeFigureOut">
              <a:rPr lang="id-ID" smtClean="0"/>
              <a:t>25/07/2022</a:t>
            </a:fld>
            <a:endParaRPr lang="id-ID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3655816-29A5-8A28-CD06-6FC777BF36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A481262-7B67-5D90-B03B-4049C3F2A9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71EE13-98FF-4946-AC8B-6DE1485B15B3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47727601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4B6D63-F049-3591-9F9B-707BE43732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282700"/>
            <a:ext cx="7886700" cy="2139950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863F9E1-3455-429A-1A3A-A777BD9E2C3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3441700"/>
            <a:ext cx="7886700" cy="1125538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5FBFCC4-4CB8-4CCB-17F6-DC2389911C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1E5542-3C99-4BC2-9B94-B64AE233BA0E}" type="datetimeFigureOut">
              <a:rPr lang="id-ID" smtClean="0"/>
              <a:t>25/07/2022</a:t>
            </a:fld>
            <a:endParaRPr lang="id-ID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8A37901-9CD2-362C-60A2-8B31C3C86E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FEF63F4-891A-DB95-C375-AB4442997C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71EE13-98FF-4946-AC8B-6DE1485B15B3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58333059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75EA9F-FB01-A65B-DA10-0FCE011613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8A731F9-45D2-FC48-BEA6-E74C5A28E6A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370013"/>
            <a:ext cx="3867150" cy="326231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E45AF4B-B28E-F483-D31A-5DDD7E76C6A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48200" y="1370013"/>
            <a:ext cx="3867150" cy="326231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9A466CA-8269-2FAF-B466-AE99E19DAA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1E5542-3C99-4BC2-9B94-B64AE233BA0E}" type="datetimeFigureOut">
              <a:rPr lang="id-ID" smtClean="0"/>
              <a:t>25/07/2022</a:t>
            </a:fld>
            <a:endParaRPr lang="id-ID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EB313F0-DE63-2BB5-28B7-76880DE446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EEDFDBF-6B73-3058-FEBC-52E9ECAC6F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71EE13-98FF-4946-AC8B-6DE1485B15B3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425795213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D5935F-717C-91A2-CE71-D82774CA7A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274638"/>
            <a:ext cx="7886700" cy="99377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6133094-0AA1-F9B3-F37F-F7CFCC791E4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1260475"/>
            <a:ext cx="3868737" cy="61912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5885B4B-669C-0EB6-40E7-F5C320971F2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1879600"/>
            <a:ext cx="3868737" cy="276225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59ED07E-D6E0-E623-735F-BF98E760523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260475"/>
            <a:ext cx="3887788" cy="61912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A15A16E-1801-B294-A7A2-DCE1678269A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1879600"/>
            <a:ext cx="3887788" cy="276225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C3060088-9BCE-2017-82A4-081318552A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1E5542-3C99-4BC2-9B94-B64AE233BA0E}" type="datetimeFigureOut">
              <a:rPr lang="id-ID" smtClean="0"/>
              <a:t>25/07/2022</a:t>
            </a:fld>
            <a:endParaRPr lang="id-ID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4B1FD1F-14DC-3780-1002-0D1D99BCF8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0F6C2BE-3C54-36D1-CD25-3740B98CFD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71EE13-98FF-4946-AC8B-6DE1485B15B3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3876638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867160-8DDF-C734-D063-B11FF721DE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5D3D1C4-9E47-E025-47F2-3354048EED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1E5542-3C99-4BC2-9B94-B64AE233BA0E}" type="datetimeFigureOut">
              <a:rPr lang="id-ID" smtClean="0"/>
              <a:t>25/07/2022</a:t>
            </a:fld>
            <a:endParaRPr lang="id-ID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54AA608-1043-4D16-35A6-E22B1FDF72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78AA60C-9DAC-702C-6DE9-E0E42042CD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71EE13-98FF-4946-AC8B-6DE1485B15B3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91921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DA500A-B7F5-299D-BA2B-9619155F71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DADC19D-3BFD-F850-9ACB-D0059F018BF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A86AC6F-E7FE-70E0-7476-1A0AB69746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CE4EF8-B79C-4245-9C62-F02E9030ABF5}" type="datetimeFigureOut">
              <a:rPr lang="id-ID" smtClean="0"/>
              <a:t>25/07/2022</a:t>
            </a:fld>
            <a:endParaRPr lang="id-ID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ECB2D77-DB47-306D-B54E-E132669F7A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A8DE6C0-6193-8654-6283-E296415129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C42F9A-B0AF-48A5-9329-C6D2C8581895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45994279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C0A51B0-7C62-1B7B-6201-79E168022A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1E5542-3C99-4BC2-9B94-B64AE233BA0E}" type="datetimeFigureOut">
              <a:rPr lang="id-ID" smtClean="0"/>
              <a:t>25/07/2022</a:t>
            </a:fld>
            <a:endParaRPr lang="id-ID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C589B7A-EDBB-B39C-EA9A-0A5AAAB4E4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4D9590F-BD76-9866-5774-C4F896DD6C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71EE13-98FF-4946-AC8B-6DE1485B15B3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27821033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76EE0C-6FC3-7A5A-3309-1C1038B1F1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42900"/>
            <a:ext cx="2949575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3164B33-DC08-ACB0-17D1-A5F30CBB33C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741363"/>
            <a:ext cx="4629150" cy="36544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BFA507A-C92E-5A66-BBB8-2B3B6A35B47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1543050"/>
            <a:ext cx="2949575" cy="28590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C08F251-22BE-2396-AA4A-67592319C2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1E5542-3C99-4BC2-9B94-B64AE233BA0E}" type="datetimeFigureOut">
              <a:rPr lang="id-ID" smtClean="0"/>
              <a:t>25/07/2022</a:t>
            </a:fld>
            <a:endParaRPr lang="id-ID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D6D018C-AF81-CB7F-C9F2-51F187EEF6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6FE2959-7B4C-CA96-57FD-36E35AC7E0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71EE13-98FF-4946-AC8B-6DE1485B15B3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05837384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328158-41D8-E39D-EB3C-09261ABCF4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42900"/>
            <a:ext cx="2949575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B0C8E4A-1988-D49E-55F5-3A21ECE39D4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741363"/>
            <a:ext cx="4629150" cy="36544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d-ID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03B0955-D967-A461-46CB-0DA3F4A1F0C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1543050"/>
            <a:ext cx="2949575" cy="28590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BEBEFA0-23E5-FCAB-1958-AB6FD2DF2A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1E5542-3C99-4BC2-9B94-B64AE233BA0E}" type="datetimeFigureOut">
              <a:rPr lang="id-ID" smtClean="0"/>
              <a:t>25/07/2022</a:t>
            </a:fld>
            <a:endParaRPr lang="id-ID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A3634FA-954C-8D52-FBEE-6BCFA12847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9B3B6D1-C3B5-C975-18EC-449570EABF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71EE13-98FF-4946-AC8B-6DE1485B15B3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59767031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0EF8E0-6A4C-C5B7-8D11-BBE0DFCD2D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15CD5EB-E991-4E32-40AB-F659AEBE8B4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DAC1C6C-91F5-0400-9F89-EAFECB61F9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1E5542-3C99-4BC2-9B94-B64AE233BA0E}" type="datetimeFigureOut">
              <a:rPr lang="id-ID" smtClean="0"/>
              <a:t>25/07/2022</a:t>
            </a:fld>
            <a:endParaRPr lang="id-ID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5031F70-51D7-128F-3EDE-B6AA9C14D0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9682828-C0D4-F468-1256-CAA6329161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71EE13-98FF-4946-AC8B-6DE1485B15B3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63981042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9AB411A-64DA-0E9B-931E-A2DB33F25EB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274638"/>
            <a:ext cx="1971675" cy="4357687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E377A4B-9EDB-C764-FA2E-81A383C0EEF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274638"/>
            <a:ext cx="5762625" cy="435768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D58075-0906-AB99-C254-1F2D7798BC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1E5542-3C99-4BC2-9B94-B64AE233BA0E}" type="datetimeFigureOut">
              <a:rPr lang="id-ID" smtClean="0"/>
              <a:t>25/07/2022</a:t>
            </a:fld>
            <a:endParaRPr lang="id-ID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3658DE5-032A-314F-AE3A-E3BA1A43F2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22C56FE-0A2C-6ACA-FFE6-248A701244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71EE13-98FF-4946-AC8B-6DE1485B15B3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416922051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517754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74E11C-1A0D-DE93-A85B-879ED3D743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282700"/>
            <a:ext cx="7886700" cy="2139950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C80D720-2CB8-60F0-099C-82DFE8CD4CF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3441700"/>
            <a:ext cx="7886700" cy="1125538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C2FE5BC-3C33-0F59-90F8-EB005A8374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CE4EF8-B79C-4245-9C62-F02E9030ABF5}" type="datetimeFigureOut">
              <a:rPr lang="id-ID" smtClean="0"/>
              <a:t>25/07/2022</a:t>
            </a:fld>
            <a:endParaRPr lang="id-ID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9EC1E1B-8148-3839-897E-6267004450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93A8873-BAE1-9155-BE35-60746CE882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C42F9A-B0AF-48A5-9329-C6D2C8581895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1447644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323A88-4E4E-31EF-A823-55F544D387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4DB3F85-1686-16D4-DCF6-E305A284A75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370013"/>
            <a:ext cx="3867150" cy="326231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F9038C0-DDC3-FE4D-9E12-A4AD990CAC1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48200" y="1370013"/>
            <a:ext cx="3867150" cy="326231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F3DB26A-6BF6-E38B-8576-011B59EBE2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CE4EF8-B79C-4245-9C62-F02E9030ABF5}" type="datetimeFigureOut">
              <a:rPr lang="id-ID" smtClean="0"/>
              <a:t>25/07/2022</a:t>
            </a:fld>
            <a:endParaRPr lang="id-ID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8EBB059-5DB8-974A-E3F0-D2FB789AC1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97DF09-6FC5-23B0-C5ED-4A3E7F1B9C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C42F9A-B0AF-48A5-9329-C6D2C8581895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6537712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41DFFFE-62C1-50AA-47BB-408590ECCA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274638"/>
            <a:ext cx="7886700" cy="99377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E6F185A-4D91-2B58-32E6-0D7AAEF386D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1260475"/>
            <a:ext cx="3868737" cy="61912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399F072-4408-7551-0C56-C3F9F578E97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1879600"/>
            <a:ext cx="3868737" cy="276225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165FDB5-F1C4-57D2-C0D4-237042BD798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260475"/>
            <a:ext cx="3887788" cy="61912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C8A35B2-27FC-3979-F911-97511E836A7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1879600"/>
            <a:ext cx="3887788" cy="276225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D39A737-B4C5-8F16-FEDA-2548C8DA6D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CE4EF8-B79C-4245-9C62-F02E9030ABF5}" type="datetimeFigureOut">
              <a:rPr lang="id-ID" smtClean="0"/>
              <a:t>25/07/2022</a:t>
            </a:fld>
            <a:endParaRPr lang="id-ID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0B2FA991-07FA-D861-9A32-37FB947D7D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6F0C0C1-6215-3A43-E0E7-B09096DE24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C42F9A-B0AF-48A5-9329-C6D2C8581895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8260614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7B361B-E520-CFCF-857E-771720AB50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ACB2659-6864-6AF5-CFEC-9766D6FC24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CE4EF8-B79C-4245-9C62-F02E9030ABF5}" type="datetimeFigureOut">
              <a:rPr lang="id-ID" smtClean="0"/>
              <a:t>25/07/2022</a:t>
            </a:fld>
            <a:endParaRPr lang="id-ID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63B1187-EB5F-B348-068D-31341F7105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2E13429-3AAE-CFEA-EAA0-0C44A22A92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C42F9A-B0AF-48A5-9329-C6D2C8581895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8469980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BB52237-7098-79EB-04F3-E9C5BF978D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CE4EF8-B79C-4245-9C62-F02E9030ABF5}" type="datetimeFigureOut">
              <a:rPr lang="id-ID" smtClean="0"/>
              <a:t>25/07/2022</a:t>
            </a:fld>
            <a:endParaRPr lang="id-ID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7A34787-D964-2A6C-B5E8-CDECA5773D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C6981CF-C8B7-866A-0C70-88DC3108BC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C42F9A-B0AF-48A5-9329-C6D2C8581895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8338645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03D4F7-B49A-F408-A49F-5529FAB6E9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42900"/>
            <a:ext cx="2949575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C8D2077-842D-9A94-CE00-A1D0305E927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741363"/>
            <a:ext cx="4629150" cy="36544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A01E30C-F07F-D3BA-9F9F-22B85EE0A0C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1543050"/>
            <a:ext cx="2949575" cy="28590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3E3FB7D-625A-09BE-56C9-C84C0CA1BE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CE4EF8-B79C-4245-9C62-F02E9030ABF5}" type="datetimeFigureOut">
              <a:rPr lang="id-ID" smtClean="0"/>
              <a:t>25/07/2022</a:t>
            </a:fld>
            <a:endParaRPr lang="id-ID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21851A1-5462-B900-5012-A885CAAADD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5234563-2043-6E45-E784-EDE5210DD4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C42F9A-B0AF-48A5-9329-C6D2C8581895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40877554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ABE832F-42F5-9042-0A63-2F2293189A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42900"/>
            <a:ext cx="2949575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C4E2861-F4BF-E3F1-2483-3887A9821D5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741363"/>
            <a:ext cx="4629150" cy="36544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d-ID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C716614-C937-9727-A581-51116AE2195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1543050"/>
            <a:ext cx="2949575" cy="28590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DDA22F5-CAA0-22BF-82B2-3F6CC490C2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CE4EF8-B79C-4245-9C62-F02E9030ABF5}" type="datetimeFigureOut">
              <a:rPr lang="id-ID" smtClean="0"/>
              <a:t>25/07/2022</a:t>
            </a:fld>
            <a:endParaRPr lang="id-ID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1750E70-62B8-D73F-9B25-1D0A5F087B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D128828-3C18-7C3A-09E8-E3DC05CE58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C42F9A-B0AF-48A5-9329-C6D2C8581895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3743579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slideLayout" Target="../slideLayouts/slideLayout25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384B7516-2EE6-57FB-9DA3-1A99923EE4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274638"/>
            <a:ext cx="7886700" cy="9937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8BA2953-A093-AF4F-C469-FD229FF2E53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370013"/>
            <a:ext cx="7886700" cy="32623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6F5B938-1175-29D3-1328-62FC13B6ED3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CE4EF8-B79C-4245-9C62-F02E9030ABF5}" type="datetimeFigureOut">
              <a:rPr lang="id-ID" smtClean="0"/>
              <a:t>25/07/2022</a:t>
            </a:fld>
            <a:endParaRPr lang="id-ID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953EA12-250E-C395-DAEA-1BB738D0F4D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5383DA8-4AE6-EC91-8E39-B626DBC7959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C42F9A-B0AF-48A5-9329-C6D2C8581895}" type="slidenum">
              <a:rPr lang="id-ID" smtClean="0"/>
              <a:t>‹#›</a:t>
            </a:fld>
            <a:endParaRPr lang="id-ID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D2699CA8-2944-647E-D64B-9FA087A1A2A0}"/>
              </a:ext>
            </a:extLst>
          </p:cNvPr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66837"/>
            <a:ext cx="9144000" cy="4754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75338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3" r:id="rId2"/>
    <p:sldLayoutId id="2147483654" r:id="rId3"/>
    <p:sldLayoutId id="2147483655" r:id="rId4"/>
    <p:sldLayoutId id="2147483656" r:id="rId5"/>
    <p:sldLayoutId id="2147483657" r:id="rId6"/>
    <p:sldLayoutId id="2147483658" r:id="rId7"/>
    <p:sldLayoutId id="2147483659" r:id="rId8"/>
    <p:sldLayoutId id="2147483660" r:id="rId9"/>
    <p:sldLayoutId id="2147483661" r:id="rId10"/>
    <p:sldLayoutId id="2147483662" r:id="rId11"/>
    <p:sldLayoutId id="2147483663" r:id="rId12"/>
    <p:sldLayoutId id="2147483664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d-ID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38107ED-7E14-066B-C42D-EDDEF34F6B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274638"/>
            <a:ext cx="7886700" cy="9937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A2273E3-8D5E-BC4F-D255-55068C79979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370013"/>
            <a:ext cx="7886700" cy="32623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2DFBA04-CCB4-A2E4-F720-305A47E92C6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1E5542-3C99-4BC2-9B94-B64AE233BA0E}" type="datetimeFigureOut">
              <a:rPr lang="id-ID" smtClean="0"/>
              <a:t>25/07/2022</a:t>
            </a:fld>
            <a:endParaRPr lang="id-ID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298EC9B-A3D6-E6DE-6ADA-D19AB2F82DF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03DF210-FB12-8B9A-BCF9-BFC54FAC0F0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771EE13-98FF-4946-AC8B-6DE1485B15B3}" type="slidenum">
              <a:rPr lang="id-ID" smtClean="0"/>
              <a:t>‹#›</a:t>
            </a:fld>
            <a:endParaRPr lang="id-ID"/>
          </a:p>
        </p:txBody>
      </p:sp>
      <p:pic>
        <p:nvPicPr>
          <p:cNvPr id="7" name="Picture 4">
            <a:extLst>
              <a:ext uri="{FF2B5EF4-FFF2-40B4-BE49-F238E27FC236}">
                <a16:creationId xmlns:a16="http://schemas.microsoft.com/office/drawing/2014/main" id="{64B6B6D2-62E9-9B4C-4CE5-FB823369FDAC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5"/>
          <a:stretch/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DD252176-0620-A22E-3B11-CB3FC5DC1D2A}"/>
              </a:ext>
            </a:extLst>
          </p:cNvPr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66837"/>
            <a:ext cx="9144000" cy="4754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6483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67" r:id="rId2"/>
    <p:sldLayoutId id="2147483668" r:id="rId3"/>
    <p:sldLayoutId id="2147483669" r:id="rId4"/>
    <p:sldLayoutId id="2147483670" r:id="rId5"/>
    <p:sldLayoutId id="2147483671" r:id="rId6"/>
    <p:sldLayoutId id="2147483672" r:id="rId7"/>
    <p:sldLayoutId id="2147483673" r:id="rId8"/>
    <p:sldLayoutId id="2147483674" r:id="rId9"/>
    <p:sldLayoutId id="2147483675" r:id="rId10"/>
    <p:sldLayoutId id="2147483676" r:id="rId11"/>
    <p:sldLayoutId id="2147483677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d-ID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.emf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1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プレースホルダー 11"/>
          <p:cNvSpPr txBox="1">
            <a:spLocks/>
          </p:cNvSpPr>
          <p:nvPr/>
        </p:nvSpPr>
        <p:spPr>
          <a:xfrm>
            <a:off x="3429000" y="1657350"/>
            <a:ext cx="5406342" cy="826830"/>
          </a:xfrm>
          <a:prstGeom prst="rect">
            <a:avLst/>
          </a:prstGeom>
        </p:spPr>
        <p:txBody>
          <a:bodyPr lIns="68580" tIns="34290" rIns="68580" bIns="34290" anchor="t">
            <a:noAutofit/>
          </a:bodyPr>
          <a:lstStyle>
            <a:lvl1pPr marL="342900" indent="-342900" algn="ctr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4000" kern="1200" spc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3600" b="1" dirty="0">
                <a:solidFill>
                  <a:schemeClr val="accent4"/>
                </a:solidFill>
                <a:cs typeface="Arial" pitchFamily="34" charset="0"/>
              </a:rPr>
              <a:t>INFORMATIKA</a:t>
            </a:r>
          </a:p>
        </p:txBody>
      </p:sp>
      <p:cxnSp>
        <p:nvCxnSpPr>
          <p:cNvPr id="3" name="直線コネクタ 9"/>
          <p:cNvCxnSpPr/>
          <p:nvPr/>
        </p:nvCxnSpPr>
        <p:spPr>
          <a:xfrm>
            <a:off x="3844201" y="2343150"/>
            <a:ext cx="4670534" cy="0"/>
          </a:xfrm>
          <a:prstGeom prst="line">
            <a:avLst/>
          </a:prstGeom>
          <a:noFill/>
          <a:ln w="12700" cap="flat" cmpd="sng" algn="ctr">
            <a:solidFill>
              <a:schemeClr val="accent6"/>
            </a:solidFill>
            <a:prstDash val="solid"/>
          </a:ln>
          <a:effectLst/>
        </p:spPr>
      </p:cxnSp>
      <p:sp>
        <p:nvSpPr>
          <p:cNvPr id="4" name="タイトル 1"/>
          <p:cNvSpPr txBox="1">
            <a:spLocks/>
          </p:cNvSpPr>
          <p:nvPr/>
        </p:nvSpPr>
        <p:spPr>
          <a:xfrm>
            <a:off x="3505200" y="908357"/>
            <a:ext cx="5073868" cy="469019"/>
          </a:xfrm>
          <a:prstGeom prst="rect">
            <a:avLst/>
          </a:prstGeom>
        </p:spPr>
        <p:txBody>
          <a:bodyPr lIns="68580" tIns="34290" rIns="68580" bIns="34290" anchor="b"/>
          <a:lstStyle>
            <a:lvl1pPr algn="ctr" defTabSz="914400" rtl="0" eaLnBrk="1" latinLnBrk="0" hangingPunct="1">
              <a:spcBef>
                <a:spcPct val="0"/>
              </a:spcBef>
              <a:buNone/>
              <a:defRPr sz="9600" kern="1200" spc="15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1632713">
              <a:defRPr/>
            </a:pPr>
            <a:r>
              <a:rPr kumimoji="1" lang="en-US" altLang="ja-JP" sz="3600" spc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MEDIA MENGAJAR</a:t>
            </a:r>
            <a:endParaRPr kumimoji="1" lang="ja-JP" altLang="en-US" sz="3600" spc="0" dirty="0">
              <a:solidFill>
                <a:schemeClr val="tx1">
                  <a:lumMod val="65000"/>
                  <a:lumOff val="3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896594" y="2408679"/>
            <a:ext cx="2516010" cy="315471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algn="ctr"/>
            <a:r>
              <a:rPr lang="en-US" sz="1600" b="1" dirty="0">
                <a:solidFill>
                  <a:schemeClr val="bg1">
                    <a:lumMod val="50000"/>
                  </a:schemeClr>
                </a:solidFill>
              </a:rPr>
              <a:t>UNTUK SMP/MTs </a:t>
            </a:r>
            <a:r>
              <a:rPr lang="en-US" sz="1600" b="1">
                <a:solidFill>
                  <a:schemeClr val="bg1">
                    <a:lumMod val="50000"/>
                  </a:schemeClr>
                </a:solidFill>
              </a:rPr>
              <a:t>KELAS VII</a:t>
            </a:r>
            <a:endParaRPr lang="id-ID" sz="1600" b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7" name="Cube 6"/>
          <p:cNvSpPr/>
          <p:nvPr/>
        </p:nvSpPr>
        <p:spPr>
          <a:xfrm>
            <a:off x="698555" y="538425"/>
            <a:ext cx="2501845" cy="3549767"/>
          </a:xfrm>
          <a:prstGeom prst="cube">
            <a:avLst>
              <a:gd name="adj" fmla="val 3711"/>
            </a:avLst>
          </a:prstGeom>
          <a:gradFill flip="none" rotWithShape="1">
            <a:gsLst>
              <a:gs pos="0">
                <a:schemeClr val="bg1">
                  <a:lumMod val="75000"/>
                  <a:shade val="30000"/>
                  <a:satMod val="115000"/>
                </a:schemeClr>
              </a:gs>
              <a:gs pos="50000">
                <a:schemeClr val="bg1">
                  <a:lumMod val="75000"/>
                  <a:shade val="67500"/>
                  <a:satMod val="115000"/>
                </a:schemeClr>
              </a:gs>
              <a:gs pos="100000">
                <a:schemeClr val="bg1">
                  <a:lumMod val="75000"/>
                  <a:shade val="100000"/>
                  <a:satMod val="115000"/>
                </a:schemeClr>
              </a:gs>
            </a:gsLst>
            <a:lin ang="0" scaled="1"/>
            <a:tileRect/>
          </a:gra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14171" tIns="107085" rIns="214171" bIns="107085" rtlCol="0" anchor="ctr"/>
          <a:lstStyle/>
          <a:p>
            <a:pPr algn="ctr"/>
            <a:endParaRPr lang="en-US"/>
          </a:p>
        </p:txBody>
      </p:sp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DD9030CA-B1A5-5FF2-9D56-9F179EE7EE2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67425088"/>
              </p:ext>
            </p:extLst>
          </p:nvPr>
        </p:nvGraphicFramePr>
        <p:xfrm>
          <a:off x="708208" y="655356"/>
          <a:ext cx="2403972" cy="3436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Acrobat Document" r:id="rId3" imgW="4724046" imgH="6753176" progId="Acrobat.Document.DC">
                  <p:embed/>
                </p:oleObj>
              </mc:Choice>
              <mc:Fallback>
                <p:oleObj name="Acrobat Document" r:id="rId3" imgW="4724046" imgH="6753176" progId="Acrobat.Document.DC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708208" y="655356"/>
                        <a:ext cx="2403972" cy="34361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857170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withEffect">
                                  <p:stCondLst>
                                    <p:cond delay="5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100000" fill="hold" grpId="0" nodeType="withEffect">
                                  <p:stCondLst>
                                    <p:cond delay="2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600"/>
                            </p:stCondLst>
                            <p:childTnLst>
                              <p:par>
                                <p:cTn id="14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250"/>
                  </p:stCondLst>
                  <p:iterate type="wd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" grpId="0"/>
      <p:bldP spid="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18AD38B1-F251-4919-8B74-BBAC0432EA5F}"/>
              </a:ext>
            </a:extLst>
          </p:cNvPr>
          <p:cNvGrpSpPr/>
          <p:nvPr/>
        </p:nvGrpSpPr>
        <p:grpSpPr>
          <a:xfrm>
            <a:off x="304800" y="133350"/>
            <a:ext cx="4068545" cy="504935"/>
            <a:chOff x="228600" y="1010558"/>
            <a:chExt cx="4776595" cy="504935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15014A9D-3B9A-4EA1-BBC7-4E418D12439A}"/>
                </a:ext>
              </a:extLst>
            </p:cNvPr>
            <p:cNvSpPr/>
            <p:nvPr/>
          </p:nvSpPr>
          <p:spPr>
            <a:xfrm>
              <a:off x="252684" y="1010558"/>
              <a:ext cx="4738134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400" b="1" dirty="0">
                  <a:solidFill>
                    <a:srgbClr val="FF0000"/>
                  </a:solidFill>
                  <a:latin typeface="Calibri" panose="020F0502020204030204" pitchFamily="34" charset="0"/>
                </a:rPr>
                <a:t>6.</a:t>
              </a:r>
              <a:r>
                <a:rPr lang="id-ID" sz="2400" b="1" dirty="0">
                  <a:solidFill>
                    <a:srgbClr val="FF0000"/>
                  </a:solidFill>
                  <a:latin typeface="Calibri" panose="020F0502020204030204" pitchFamily="34" charset="0"/>
                </a:rPr>
                <a:t> </a:t>
              </a:r>
              <a:r>
                <a:rPr lang="en-US" sz="2400" b="1" dirty="0" err="1">
                  <a:solidFill>
                    <a:srgbClr val="FF0000"/>
                  </a:solidFill>
                  <a:latin typeface="Calibri" panose="020F0502020204030204" pitchFamily="34" charset="0"/>
                </a:rPr>
                <a:t>Menggunakan</a:t>
              </a:r>
              <a:r>
                <a:rPr lang="en-US" sz="2400" b="1" dirty="0">
                  <a:solidFill>
                    <a:srgbClr val="FF0000"/>
                  </a:solidFill>
                  <a:latin typeface="Calibri" panose="020F0502020204030204" pitchFamily="34" charset="0"/>
                </a:rPr>
                <a:t> Google Drive</a:t>
              </a:r>
              <a:endParaRPr lang="en-US" sz="2400" b="1" i="1" dirty="0">
                <a:solidFill>
                  <a:srgbClr val="FF0000"/>
                </a:solidFill>
                <a:latin typeface="Calibri" panose="020F0502020204030204" pitchFamily="34" charset="0"/>
              </a:endParaRPr>
            </a:p>
          </p:txBody>
        </p:sp>
        <p:cxnSp>
          <p:nvCxnSpPr>
            <p:cNvPr id="4" name="Straight Connector 3">
              <a:extLst>
                <a:ext uri="{FF2B5EF4-FFF2-40B4-BE49-F238E27FC236}">
                  <a16:creationId xmlns:a16="http://schemas.microsoft.com/office/drawing/2014/main" id="{0B9AEF3F-8F8B-4EA3-AADE-1A231CAC9820}"/>
                </a:ext>
              </a:extLst>
            </p:cNvPr>
            <p:cNvCxnSpPr>
              <a:cxnSpLocks/>
            </p:cNvCxnSpPr>
            <p:nvPr/>
          </p:nvCxnSpPr>
          <p:spPr>
            <a:xfrm>
              <a:off x="228600" y="1515493"/>
              <a:ext cx="4776595" cy="0"/>
            </a:xfrm>
            <a:prstGeom prst="line">
              <a:avLst/>
            </a:prstGeom>
            <a:ln w="19050">
              <a:solidFill>
                <a:srgbClr val="FF0000"/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Rectangle 4"/>
          <p:cNvSpPr/>
          <p:nvPr/>
        </p:nvSpPr>
        <p:spPr>
          <a:xfrm>
            <a:off x="152400" y="742950"/>
            <a:ext cx="420869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>
                <a:solidFill>
                  <a:srgbClr val="231F20"/>
                </a:solidFill>
                <a:latin typeface="+mj-lt"/>
              </a:rPr>
              <a:t>Google Drive </a:t>
            </a:r>
            <a:r>
              <a:rPr lang="en-US" sz="1600" dirty="0" err="1">
                <a:solidFill>
                  <a:srgbClr val="231F20"/>
                </a:solidFill>
                <a:latin typeface="+mj-lt"/>
              </a:rPr>
              <a:t>adalah</a:t>
            </a:r>
            <a:r>
              <a:rPr lang="en-US" sz="1600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sz="1600" dirty="0" err="1">
                <a:solidFill>
                  <a:srgbClr val="231F20"/>
                </a:solidFill>
                <a:latin typeface="+mj-lt"/>
              </a:rPr>
              <a:t>layanan</a:t>
            </a:r>
            <a:r>
              <a:rPr lang="en-US" sz="1600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sz="1600" dirty="0" err="1">
                <a:solidFill>
                  <a:srgbClr val="231F20"/>
                </a:solidFill>
                <a:latin typeface="+mj-lt"/>
              </a:rPr>
              <a:t>penyimpanan</a:t>
            </a:r>
            <a:r>
              <a:rPr lang="en-US" sz="1600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sz="1600" i="1" dirty="0">
                <a:solidFill>
                  <a:srgbClr val="231F20"/>
                </a:solidFill>
                <a:latin typeface="+mj-lt"/>
              </a:rPr>
              <a:t>file</a:t>
            </a:r>
            <a:r>
              <a:rPr lang="en-US" sz="1600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sz="1600" i="1" dirty="0">
                <a:solidFill>
                  <a:srgbClr val="231F20"/>
                </a:solidFill>
                <a:latin typeface="+mj-lt"/>
              </a:rPr>
              <a:t>online </a:t>
            </a:r>
            <a:r>
              <a:rPr lang="en-US" sz="1600" dirty="0">
                <a:solidFill>
                  <a:srgbClr val="231F20"/>
                </a:solidFill>
                <a:latin typeface="+mj-lt"/>
              </a:rPr>
              <a:t>(</a:t>
            </a:r>
            <a:r>
              <a:rPr lang="en-US" sz="1600" i="1" dirty="0">
                <a:solidFill>
                  <a:srgbClr val="231F20"/>
                </a:solidFill>
                <a:latin typeface="+mj-lt"/>
              </a:rPr>
              <a:t>cloud storage</a:t>
            </a:r>
            <a:r>
              <a:rPr lang="en-US" sz="1600" dirty="0">
                <a:solidFill>
                  <a:srgbClr val="231F20"/>
                </a:solidFill>
                <a:latin typeface="+mj-lt"/>
              </a:rPr>
              <a:t>) </a:t>
            </a:r>
            <a:r>
              <a:rPr lang="en-US" sz="1600" dirty="0" err="1">
                <a:solidFill>
                  <a:srgbClr val="231F20"/>
                </a:solidFill>
                <a:latin typeface="+mj-lt"/>
              </a:rPr>
              <a:t>untuk</a:t>
            </a:r>
            <a:r>
              <a:rPr lang="en-US" sz="1600" i="1" dirty="0">
                <a:solidFill>
                  <a:srgbClr val="231F20"/>
                </a:solidFill>
                <a:latin typeface="+mj-lt"/>
              </a:rPr>
              <a:t> user.</a:t>
            </a:r>
          </a:p>
        </p:txBody>
      </p:sp>
      <p:sp>
        <p:nvSpPr>
          <p:cNvPr id="6" name="Rectangle 5"/>
          <p:cNvSpPr/>
          <p:nvPr/>
        </p:nvSpPr>
        <p:spPr>
          <a:xfrm>
            <a:off x="4639037" y="514350"/>
            <a:ext cx="4572000" cy="4031873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1600" b="1" u="sng" dirty="0">
                <a:solidFill>
                  <a:srgbClr val="231F20"/>
                </a:solidFill>
                <a:latin typeface="+mj-lt"/>
              </a:rPr>
              <a:t>Cara </a:t>
            </a:r>
            <a:r>
              <a:rPr lang="en-US" sz="1600" b="1" u="sng" dirty="0" err="1">
                <a:solidFill>
                  <a:srgbClr val="231F20"/>
                </a:solidFill>
                <a:latin typeface="+mj-lt"/>
              </a:rPr>
              <a:t>mengakses</a:t>
            </a:r>
            <a:r>
              <a:rPr lang="en-US" sz="1600" b="1" u="sng" dirty="0">
                <a:solidFill>
                  <a:srgbClr val="231F20"/>
                </a:solidFill>
                <a:latin typeface="+mj-lt"/>
              </a:rPr>
              <a:t> Google Drive:</a:t>
            </a:r>
          </a:p>
          <a:p>
            <a:pPr marL="342900" indent="-342900">
              <a:buFont typeface="+mj-lt"/>
              <a:buAutoNum type="arabicParenR"/>
            </a:pPr>
            <a:r>
              <a:rPr lang="en-US" sz="1600" dirty="0">
                <a:solidFill>
                  <a:srgbClr val="231F20"/>
                </a:solidFill>
                <a:latin typeface="+mj-lt"/>
              </a:rPr>
              <a:t>Login </a:t>
            </a:r>
            <a:r>
              <a:rPr lang="en-US" sz="1600" dirty="0" err="1">
                <a:solidFill>
                  <a:srgbClr val="231F20"/>
                </a:solidFill>
                <a:latin typeface="+mj-lt"/>
              </a:rPr>
              <a:t>terlebih</a:t>
            </a:r>
            <a:r>
              <a:rPr lang="en-US" sz="1600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sz="1600" dirty="0" err="1">
                <a:solidFill>
                  <a:srgbClr val="231F20"/>
                </a:solidFill>
                <a:latin typeface="+mj-lt"/>
              </a:rPr>
              <a:t>dahulu</a:t>
            </a:r>
            <a:r>
              <a:rPr lang="en-US" sz="1600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sz="1600" dirty="0" err="1">
                <a:solidFill>
                  <a:srgbClr val="231F20"/>
                </a:solidFill>
                <a:latin typeface="+mj-lt"/>
              </a:rPr>
              <a:t>ke</a:t>
            </a:r>
            <a:r>
              <a:rPr lang="en-US" sz="1600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sz="1600" dirty="0" err="1">
                <a:solidFill>
                  <a:srgbClr val="231F20"/>
                </a:solidFill>
                <a:latin typeface="+mj-lt"/>
              </a:rPr>
              <a:t>akun</a:t>
            </a:r>
            <a:r>
              <a:rPr lang="en-US" sz="1600" dirty="0">
                <a:solidFill>
                  <a:srgbClr val="231F20"/>
                </a:solidFill>
                <a:latin typeface="+mj-lt"/>
              </a:rPr>
              <a:t> Google.</a:t>
            </a:r>
          </a:p>
          <a:p>
            <a:pPr marL="342900" indent="-342900">
              <a:buFont typeface="+mj-lt"/>
              <a:buAutoNum type="arabicParenR"/>
            </a:pPr>
            <a:r>
              <a:rPr lang="en-US" sz="1600" dirty="0">
                <a:solidFill>
                  <a:srgbClr val="231F20"/>
                </a:solidFill>
                <a:latin typeface="+mj-lt"/>
              </a:rPr>
              <a:t>Di </a:t>
            </a:r>
            <a:r>
              <a:rPr lang="en-US" sz="1600" dirty="0" err="1">
                <a:solidFill>
                  <a:srgbClr val="231F20"/>
                </a:solidFill>
                <a:latin typeface="+mj-lt"/>
              </a:rPr>
              <a:t>bagian</a:t>
            </a:r>
            <a:r>
              <a:rPr lang="en-US" sz="1600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sz="1600" dirty="0" err="1">
                <a:solidFill>
                  <a:srgbClr val="231F20"/>
                </a:solidFill>
                <a:latin typeface="+mj-lt"/>
              </a:rPr>
              <a:t>kanan</a:t>
            </a:r>
            <a:r>
              <a:rPr lang="en-US" sz="1600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sz="1600" dirty="0" err="1">
                <a:solidFill>
                  <a:srgbClr val="231F20"/>
                </a:solidFill>
                <a:latin typeface="+mj-lt"/>
              </a:rPr>
              <a:t>atas</a:t>
            </a:r>
            <a:r>
              <a:rPr lang="en-US" sz="1600" dirty="0">
                <a:solidFill>
                  <a:srgbClr val="231F20"/>
                </a:solidFill>
                <a:latin typeface="+mj-lt"/>
              </a:rPr>
              <a:t>, </a:t>
            </a:r>
            <a:r>
              <a:rPr lang="en-US" sz="1600" dirty="0" err="1">
                <a:solidFill>
                  <a:srgbClr val="231F20"/>
                </a:solidFill>
                <a:latin typeface="+mj-lt"/>
              </a:rPr>
              <a:t>klik</a:t>
            </a:r>
            <a:r>
              <a:rPr lang="en-US" sz="1600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sz="1600" dirty="0" err="1">
                <a:solidFill>
                  <a:srgbClr val="231F20"/>
                </a:solidFill>
                <a:latin typeface="+mj-lt"/>
              </a:rPr>
              <a:t>tombol</a:t>
            </a:r>
            <a:r>
              <a:rPr lang="en-US" sz="1600" dirty="0">
                <a:solidFill>
                  <a:srgbClr val="231F20"/>
                </a:solidFill>
                <a:latin typeface="+mj-lt"/>
              </a:rPr>
              <a:t> Google Apps </a:t>
            </a:r>
            <a:r>
              <a:rPr lang="en-US" sz="1600" dirty="0" err="1">
                <a:solidFill>
                  <a:srgbClr val="231F20"/>
                </a:solidFill>
                <a:latin typeface="+mj-lt"/>
              </a:rPr>
              <a:t>untuk</a:t>
            </a:r>
            <a:r>
              <a:rPr lang="en-US" sz="1600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sz="1600" dirty="0" err="1">
                <a:solidFill>
                  <a:srgbClr val="231F20"/>
                </a:solidFill>
                <a:latin typeface="+mj-lt"/>
              </a:rPr>
              <a:t>menampilkan</a:t>
            </a:r>
            <a:r>
              <a:rPr lang="en-US" sz="1600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sz="1600" dirty="0" err="1">
                <a:solidFill>
                  <a:srgbClr val="231F20"/>
                </a:solidFill>
                <a:latin typeface="+mj-lt"/>
              </a:rPr>
              <a:t>Daftar</a:t>
            </a:r>
            <a:r>
              <a:rPr lang="en-US" sz="1600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sz="1600" dirty="0" err="1">
                <a:solidFill>
                  <a:srgbClr val="231F20"/>
                </a:solidFill>
                <a:latin typeface="+mj-lt"/>
              </a:rPr>
              <a:t>layanan</a:t>
            </a:r>
            <a:r>
              <a:rPr lang="en-US" sz="1600" dirty="0">
                <a:solidFill>
                  <a:srgbClr val="231F20"/>
                </a:solidFill>
                <a:latin typeface="+mj-lt"/>
              </a:rPr>
              <a:t> Google.</a:t>
            </a:r>
          </a:p>
          <a:p>
            <a:pPr marL="342900" indent="-342900">
              <a:buFont typeface="+mj-lt"/>
              <a:buAutoNum type="arabicParenR"/>
            </a:pPr>
            <a:r>
              <a:rPr lang="en-US" sz="1600" dirty="0" err="1">
                <a:solidFill>
                  <a:srgbClr val="231F20"/>
                </a:solidFill>
                <a:latin typeface="+mj-lt"/>
              </a:rPr>
              <a:t>Klik</a:t>
            </a:r>
            <a:r>
              <a:rPr lang="en-US" sz="1600" dirty="0">
                <a:solidFill>
                  <a:srgbClr val="231F20"/>
                </a:solidFill>
                <a:latin typeface="+mj-lt"/>
              </a:rPr>
              <a:t> Drive.</a:t>
            </a:r>
          </a:p>
          <a:p>
            <a:pPr marL="342900" indent="-342900">
              <a:buFont typeface="+mj-lt"/>
              <a:buAutoNum type="arabicParenR"/>
            </a:pPr>
            <a:r>
              <a:rPr lang="en-US" sz="1600" dirty="0" err="1">
                <a:latin typeface="+mj-lt"/>
              </a:rPr>
              <a:t>Untuk</a:t>
            </a:r>
            <a:r>
              <a:rPr lang="en-US" sz="1600" dirty="0">
                <a:latin typeface="+mj-lt"/>
              </a:rPr>
              <a:t> </a:t>
            </a:r>
            <a:r>
              <a:rPr lang="en-US" sz="1600" i="1" dirty="0" err="1">
                <a:latin typeface="+mj-lt"/>
              </a:rPr>
              <a:t>meng</a:t>
            </a:r>
            <a:r>
              <a:rPr lang="en-US" sz="1600" i="1" dirty="0">
                <a:latin typeface="+mj-lt"/>
              </a:rPr>
              <a:t>-upload</a:t>
            </a:r>
            <a:r>
              <a:rPr lang="en-US" sz="1600" dirty="0">
                <a:latin typeface="+mj-lt"/>
              </a:rPr>
              <a:t> </a:t>
            </a:r>
            <a:r>
              <a:rPr lang="en-US" sz="1600" i="1" dirty="0">
                <a:latin typeface="+mj-lt"/>
              </a:rPr>
              <a:t>file </a:t>
            </a:r>
            <a:r>
              <a:rPr lang="en-US" sz="1600" dirty="0" err="1">
                <a:latin typeface="+mj-lt"/>
              </a:rPr>
              <a:t>atau</a:t>
            </a:r>
            <a:r>
              <a:rPr lang="en-US" sz="1600" i="1" dirty="0">
                <a:latin typeface="+mj-lt"/>
              </a:rPr>
              <a:t> </a:t>
            </a:r>
            <a:r>
              <a:rPr lang="en-US" sz="1600" dirty="0">
                <a:latin typeface="+mj-lt"/>
              </a:rPr>
              <a:t>folder</a:t>
            </a:r>
            <a:r>
              <a:rPr lang="en-US" sz="1600" i="1" dirty="0">
                <a:latin typeface="+mj-lt"/>
              </a:rPr>
              <a:t>, </a:t>
            </a:r>
            <a:r>
              <a:rPr lang="en-US" sz="1600" dirty="0" err="1">
                <a:latin typeface="+mj-lt"/>
              </a:rPr>
              <a:t>klik</a:t>
            </a:r>
            <a:r>
              <a:rPr lang="en-US" sz="1600" dirty="0">
                <a:latin typeface="+mj-lt"/>
              </a:rPr>
              <a:t> </a:t>
            </a:r>
            <a:r>
              <a:rPr lang="en-US" sz="1600" dirty="0" err="1">
                <a:latin typeface="+mj-lt"/>
              </a:rPr>
              <a:t>tombol</a:t>
            </a:r>
            <a:r>
              <a:rPr lang="en-US" sz="1600" dirty="0">
                <a:latin typeface="+mj-lt"/>
              </a:rPr>
              <a:t> </a:t>
            </a:r>
            <a:r>
              <a:rPr lang="en-US" sz="1600" dirty="0" err="1">
                <a:latin typeface="+mj-lt"/>
              </a:rPr>
              <a:t>Baru</a:t>
            </a:r>
            <a:r>
              <a:rPr lang="en-US" sz="1600" dirty="0">
                <a:latin typeface="+mj-lt"/>
              </a:rPr>
              <a:t>. </a:t>
            </a:r>
            <a:r>
              <a:rPr lang="en-US" sz="1600" dirty="0" err="1">
                <a:latin typeface="+mj-lt"/>
              </a:rPr>
              <a:t>Pilih</a:t>
            </a:r>
            <a:r>
              <a:rPr lang="en-US" sz="1600" dirty="0">
                <a:latin typeface="+mj-lt"/>
              </a:rPr>
              <a:t> Upload file</a:t>
            </a:r>
            <a:r>
              <a:rPr lang="en-US" sz="1600" i="1" dirty="0">
                <a:latin typeface="+mj-lt"/>
              </a:rPr>
              <a:t> </a:t>
            </a:r>
            <a:r>
              <a:rPr lang="en-US" sz="1600" dirty="0" err="1">
                <a:latin typeface="+mj-lt"/>
              </a:rPr>
              <a:t>atau</a:t>
            </a:r>
            <a:r>
              <a:rPr lang="en-US" sz="1600" dirty="0">
                <a:latin typeface="+mj-lt"/>
              </a:rPr>
              <a:t> Upload</a:t>
            </a:r>
            <a:r>
              <a:rPr lang="en-US" sz="1600" i="1" dirty="0">
                <a:latin typeface="+mj-lt"/>
              </a:rPr>
              <a:t> </a:t>
            </a:r>
            <a:r>
              <a:rPr lang="en-US" sz="1600" dirty="0">
                <a:latin typeface="+mj-lt"/>
              </a:rPr>
              <a:t>folder.</a:t>
            </a:r>
          </a:p>
          <a:p>
            <a:pPr marL="342900" indent="-342900">
              <a:buFont typeface="+mj-lt"/>
              <a:buAutoNum type="arabicParenR"/>
            </a:pPr>
            <a:r>
              <a:rPr lang="en-US" sz="1600" dirty="0" err="1">
                <a:latin typeface="+mj-lt"/>
              </a:rPr>
              <a:t>Pilih</a:t>
            </a:r>
            <a:r>
              <a:rPr lang="en-US" sz="1600" dirty="0">
                <a:latin typeface="+mj-lt"/>
              </a:rPr>
              <a:t> </a:t>
            </a:r>
            <a:r>
              <a:rPr lang="en-US" sz="1600" i="1" dirty="0">
                <a:latin typeface="+mj-lt"/>
              </a:rPr>
              <a:t>file </a:t>
            </a:r>
            <a:r>
              <a:rPr lang="en-US" sz="1600" dirty="0" err="1">
                <a:latin typeface="+mj-lt"/>
              </a:rPr>
              <a:t>atau</a:t>
            </a:r>
            <a:r>
              <a:rPr lang="en-US" sz="1600" dirty="0">
                <a:latin typeface="+mj-lt"/>
              </a:rPr>
              <a:t> folder, </a:t>
            </a:r>
            <a:r>
              <a:rPr lang="en-US" sz="1600" dirty="0" err="1">
                <a:latin typeface="+mj-lt"/>
              </a:rPr>
              <a:t>kemudian</a:t>
            </a:r>
            <a:r>
              <a:rPr lang="en-US" sz="1600" dirty="0">
                <a:latin typeface="+mj-lt"/>
              </a:rPr>
              <a:t> </a:t>
            </a:r>
            <a:r>
              <a:rPr lang="en-US" sz="1600" dirty="0" err="1">
                <a:latin typeface="+mj-lt"/>
              </a:rPr>
              <a:t>klik</a:t>
            </a:r>
            <a:r>
              <a:rPr lang="en-US" sz="1600" dirty="0">
                <a:latin typeface="+mj-lt"/>
              </a:rPr>
              <a:t> </a:t>
            </a:r>
            <a:r>
              <a:rPr lang="en-US" sz="1600" dirty="0" err="1">
                <a:latin typeface="+mj-lt"/>
              </a:rPr>
              <a:t>tombol</a:t>
            </a:r>
            <a:r>
              <a:rPr lang="en-US" sz="1600" dirty="0">
                <a:latin typeface="+mj-lt"/>
              </a:rPr>
              <a:t> </a:t>
            </a:r>
            <a:r>
              <a:rPr lang="en-US" sz="1600" i="1" dirty="0">
                <a:latin typeface="+mj-lt"/>
              </a:rPr>
              <a:t>“Open”.</a:t>
            </a:r>
            <a:r>
              <a:rPr lang="en-US" sz="1600" dirty="0">
                <a:latin typeface="+mj-lt"/>
              </a:rPr>
              <a:t> </a:t>
            </a:r>
          </a:p>
          <a:p>
            <a:pPr marL="342900" indent="-342900">
              <a:buFont typeface="+mj-lt"/>
              <a:buAutoNum type="arabicParenR"/>
            </a:pPr>
            <a:r>
              <a:rPr lang="en-US" sz="1600" dirty="0" err="1">
                <a:latin typeface="+mj-lt"/>
              </a:rPr>
              <a:t>Jika</a:t>
            </a:r>
            <a:r>
              <a:rPr lang="en-US" sz="1600" dirty="0">
                <a:latin typeface="+mj-lt"/>
              </a:rPr>
              <a:t> </a:t>
            </a:r>
            <a:r>
              <a:rPr lang="en-US" sz="1600" dirty="0" err="1">
                <a:latin typeface="+mj-lt"/>
              </a:rPr>
              <a:t>ingin</a:t>
            </a:r>
            <a:r>
              <a:rPr lang="en-US" sz="1600" dirty="0">
                <a:latin typeface="+mj-lt"/>
              </a:rPr>
              <a:t> </a:t>
            </a:r>
            <a:r>
              <a:rPr lang="en-US" sz="1600" dirty="0" err="1">
                <a:latin typeface="+mj-lt"/>
              </a:rPr>
              <a:t>membagikan</a:t>
            </a:r>
            <a:r>
              <a:rPr lang="en-US" sz="1600" dirty="0">
                <a:latin typeface="+mj-lt"/>
              </a:rPr>
              <a:t> </a:t>
            </a:r>
            <a:r>
              <a:rPr lang="en-US" sz="1600" i="1" dirty="0">
                <a:latin typeface="+mj-lt"/>
              </a:rPr>
              <a:t>file </a:t>
            </a:r>
            <a:r>
              <a:rPr lang="en-US" sz="1600" dirty="0" err="1">
                <a:latin typeface="+mj-lt"/>
              </a:rPr>
              <a:t>atau</a:t>
            </a:r>
            <a:r>
              <a:rPr lang="en-US" sz="1600" dirty="0">
                <a:latin typeface="+mj-lt"/>
              </a:rPr>
              <a:t> folder </a:t>
            </a:r>
            <a:r>
              <a:rPr lang="en-US" sz="1600" dirty="0" err="1">
                <a:latin typeface="+mj-lt"/>
              </a:rPr>
              <a:t>tersebut</a:t>
            </a:r>
            <a:r>
              <a:rPr lang="sv-SE" sz="1600" dirty="0">
                <a:latin typeface="+mj-lt"/>
              </a:rPr>
              <a:t>, pilih </a:t>
            </a:r>
            <a:r>
              <a:rPr lang="sv-SE" sz="1600" i="1" dirty="0">
                <a:latin typeface="+mj-lt"/>
              </a:rPr>
              <a:t>file </a:t>
            </a:r>
            <a:r>
              <a:rPr lang="sv-SE" sz="1600" dirty="0">
                <a:latin typeface="+mj-lt"/>
              </a:rPr>
              <a:t>dan membagikannya </a:t>
            </a:r>
            <a:r>
              <a:rPr lang="en-US" sz="1600" dirty="0" err="1">
                <a:latin typeface="+mj-lt"/>
              </a:rPr>
              <a:t>dengan</a:t>
            </a:r>
            <a:r>
              <a:rPr lang="en-US" sz="1600" dirty="0">
                <a:latin typeface="+mj-lt"/>
              </a:rPr>
              <a:t> </a:t>
            </a:r>
            <a:r>
              <a:rPr lang="en-US" sz="1600" dirty="0" err="1">
                <a:latin typeface="+mj-lt"/>
              </a:rPr>
              <a:t>cara</a:t>
            </a:r>
            <a:r>
              <a:rPr lang="en-US" sz="1600" dirty="0">
                <a:latin typeface="+mj-lt"/>
              </a:rPr>
              <a:t>:</a:t>
            </a:r>
          </a:p>
          <a:p>
            <a:pPr marL="342900" indent="-342900">
              <a:buFont typeface="+mj-lt"/>
              <a:buAutoNum type="alphaLcPeriod"/>
            </a:pPr>
            <a:r>
              <a:rPr lang="en-US" sz="1600" dirty="0" err="1">
                <a:latin typeface="+mj-lt"/>
              </a:rPr>
              <a:t>Menggunakan</a:t>
            </a:r>
            <a:r>
              <a:rPr lang="en-US" sz="1600" dirty="0">
                <a:latin typeface="+mj-lt"/>
              </a:rPr>
              <a:t> </a:t>
            </a:r>
            <a:r>
              <a:rPr lang="en-US" sz="1600" i="1" dirty="0">
                <a:latin typeface="+mj-lt"/>
              </a:rPr>
              <a:t>link </a:t>
            </a:r>
            <a:r>
              <a:rPr lang="en-US" sz="1600" dirty="0" err="1">
                <a:latin typeface="+mj-lt"/>
              </a:rPr>
              <a:t>dengan</a:t>
            </a:r>
            <a:r>
              <a:rPr lang="en-US" sz="1600" dirty="0">
                <a:latin typeface="+mj-lt"/>
              </a:rPr>
              <a:t> </a:t>
            </a:r>
            <a:r>
              <a:rPr lang="en-US" sz="1600" dirty="0" err="1">
                <a:latin typeface="+mj-lt"/>
              </a:rPr>
              <a:t>mengklik</a:t>
            </a:r>
            <a:r>
              <a:rPr lang="en-US" sz="1600" dirty="0">
                <a:latin typeface="+mj-lt"/>
              </a:rPr>
              <a:t> </a:t>
            </a:r>
            <a:r>
              <a:rPr lang="en-US" sz="1600" dirty="0" err="1">
                <a:latin typeface="+mj-lt"/>
              </a:rPr>
              <a:t>tombol</a:t>
            </a:r>
            <a:r>
              <a:rPr lang="en-US" sz="1600" dirty="0">
                <a:latin typeface="+mj-lt"/>
              </a:rPr>
              <a:t> “</a:t>
            </a:r>
            <a:r>
              <a:rPr lang="en-US" sz="1600" dirty="0" err="1">
                <a:latin typeface="+mj-lt"/>
              </a:rPr>
              <a:t>Dapatkan</a:t>
            </a:r>
            <a:r>
              <a:rPr lang="en-US" sz="1600" dirty="0">
                <a:latin typeface="+mj-lt"/>
              </a:rPr>
              <a:t> Link”. Link </a:t>
            </a:r>
            <a:r>
              <a:rPr lang="sv-SE" sz="1600" dirty="0">
                <a:latin typeface="+mj-lt"/>
              </a:rPr>
              <a:t>tersebut dapat dibagikan melalui WhatsApp </a:t>
            </a:r>
            <a:r>
              <a:rPr lang="en-US" sz="1600" dirty="0" err="1">
                <a:latin typeface="+mj-lt"/>
              </a:rPr>
              <a:t>ataupun</a:t>
            </a:r>
            <a:r>
              <a:rPr lang="en-US" sz="1600" dirty="0">
                <a:latin typeface="+mj-lt"/>
              </a:rPr>
              <a:t> media </a:t>
            </a:r>
            <a:r>
              <a:rPr lang="en-US" sz="1600" dirty="0" err="1">
                <a:latin typeface="+mj-lt"/>
              </a:rPr>
              <a:t>sosial</a:t>
            </a:r>
            <a:r>
              <a:rPr lang="en-US" sz="1600" dirty="0">
                <a:latin typeface="+mj-lt"/>
              </a:rPr>
              <a:t> lain.</a:t>
            </a:r>
          </a:p>
          <a:p>
            <a:pPr marL="342900" indent="-342900">
              <a:buFont typeface="+mj-lt"/>
              <a:buAutoNum type="alphaLcPeriod"/>
            </a:pPr>
            <a:r>
              <a:rPr lang="en-US" sz="1600" dirty="0" err="1">
                <a:latin typeface="+mj-lt"/>
              </a:rPr>
              <a:t>Mengirimkan</a:t>
            </a:r>
            <a:r>
              <a:rPr lang="en-US" sz="1600" dirty="0">
                <a:latin typeface="+mj-lt"/>
              </a:rPr>
              <a:t> </a:t>
            </a:r>
            <a:r>
              <a:rPr lang="en-US" sz="1600" i="1" dirty="0">
                <a:latin typeface="+mj-lt"/>
              </a:rPr>
              <a:t>email</a:t>
            </a:r>
            <a:r>
              <a:rPr lang="en-US" sz="1600" dirty="0">
                <a:latin typeface="+mj-lt"/>
              </a:rPr>
              <a:t> </a:t>
            </a:r>
            <a:r>
              <a:rPr lang="en-US" sz="1600" dirty="0" err="1">
                <a:latin typeface="+mj-lt"/>
              </a:rPr>
              <a:t>dengan</a:t>
            </a:r>
            <a:r>
              <a:rPr lang="en-US" sz="1600" dirty="0">
                <a:latin typeface="+mj-lt"/>
              </a:rPr>
              <a:t> </a:t>
            </a:r>
            <a:r>
              <a:rPr lang="en-US" sz="1600" dirty="0" err="1">
                <a:latin typeface="+mj-lt"/>
              </a:rPr>
              <a:t>mengklik</a:t>
            </a:r>
            <a:r>
              <a:rPr lang="en-US" sz="1600" dirty="0">
                <a:latin typeface="+mj-lt"/>
              </a:rPr>
              <a:t> </a:t>
            </a:r>
            <a:r>
              <a:rPr lang="en-US" sz="1600" dirty="0" err="1">
                <a:latin typeface="+mj-lt"/>
              </a:rPr>
              <a:t>tombol</a:t>
            </a:r>
            <a:r>
              <a:rPr lang="en-US" sz="1600" dirty="0">
                <a:latin typeface="+mj-lt"/>
              </a:rPr>
              <a:t> “</a:t>
            </a:r>
            <a:r>
              <a:rPr lang="en-US" sz="1600" dirty="0" err="1">
                <a:latin typeface="+mj-lt"/>
              </a:rPr>
              <a:t>Bagikan</a:t>
            </a:r>
            <a:r>
              <a:rPr lang="en-US" sz="1600" dirty="0">
                <a:latin typeface="+mj-lt"/>
              </a:rPr>
              <a:t>”.</a:t>
            </a: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C28AE6C1-C846-42E6-9C07-D0CAF62D1F43}"/>
              </a:ext>
            </a:extLst>
          </p:cNvPr>
          <p:cNvGrpSpPr/>
          <p:nvPr/>
        </p:nvGrpSpPr>
        <p:grpSpPr>
          <a:xfrm>
            <a:off x="230689" y="1432389"/>
            <a:ext cx="4130410" cy="2462213"/>
            <a:chOff x="533400" y="209550"/>
            <a:chExt cx="4130410" cy="2462213"/>
          </a:xfrm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F8FDCB7A-552C-4F8E-993C-02FABC3FF55D}"/>
                </a:ext>
              </a:extLst>
            </p:cNvPr>
            <p:cNvSpPr/>
            <p:nvPr/>
          </p:nvSpPr>
          <p:spPr>
            <a:xfrm>
              <a:off x="533400" y="609660"/>
              <a:ext cx="4130410" cy="2062103"/>
            </a:xfrm>
            <a:prstGeom prst="rect">
              <a:avLst/>
            </a:prstGeom>
            <a:ln>
              <a:solidFill>
                <a:schemeClr val="accent4"/>
              </a:solidFill>
              <a:prstDash val="lgDash"/>
            </a:ln>
          </p:spPr>
          <p:txBody>
            <a:bodyPr wrap="square">
              <a:spAutoFit/>
            </a:bodyPr>
            <a:lstStyle/>
            <a:p>
              <a:pPr marL="285750" indent="-285750">
                <a:buFont typeface="Wingdings" panose="05000000000000000000" pitchFamily="2" charset="2"/>
                <a:buChar char="ü"/>
              </a:pPr>
              <a:r>
                <a:rPr lang="en-US" sz="1600" i="1" dirty="0">
                  <a:solidFill>
                    <a:srgbClr val="231F20"/>
                  </a:solidFill>
                </a:rPr>
                <a:t>File </a:t>
              </a:r>
              <a:r>
                <a:rPr lang="en-US" sz="1600" dirty="0" err="1">
                  <a:solidFill>
                    <a:srgbClr val="231F20"/>
                  </a:solidFill>
                </a:rPr>
                <a:t>dapat</a:t>
              </a:r>
              <a:r>
                <a:rPr lang="en-US" sz="1600" dirty="0">
                  <a:solidFill>
                    <a:srgbClr val="231F20"/>
                  </a:solidFill>
                </a:rPr>
                <a:t> </a:t>
              </a:r>
              <a:r>
                <a:rPr lang="en-US" sz="1600" dirty="0" err="1">
                  <a:solidFill>
                    <a:srgbClr val="231F20"/>
                  </a:solidFill>
                </a:rPr>
                <a:t>diakses</a:t>
              </a:r>
              <a:r>
                <a:rPr lang="en-US" sz="1600" dirty="0">
                  <a:solidFill>
                    <a:srgbClr val="231F20"/>
                  </a:solidFill>
                </a:rPr>
                <a:t> </a:t>
              </a:r>
              <a:r>
                <a:rPr lang="en-US" sz="1600" dirty="0" err="1">
                  <a:solidFill>
                    <a:srgbClr val="231F20"/>
                  </a:solidFill>
                </a:rPr>
                <a:t>dari</a:t>
              </a:r>
              <a:r>
                <a:rPr lang="en-US" sz="1600" dirty="0">
                  <a:solidFill>
                    <a:srgbClr val="231F20"/>
                  </a:solidFill>
                </a:rPr>
                <a:t> mana </a:t>
              </a:r>
              <a:r>
                <a:rPr lang="en-US" sz="1600" dirty="0" err="1">
                  <a:solidFill>
                    <a:srgbClr val="231F20"/>
                  </a:solidFill>
                </a:rPr>
                <a:t>saja</a:t>
              </a:r>
              <a:r>
                <a:rPr lang="en-US" sz="1600" dirty="0">
                  <a:solidFill>
                    <a:srgbClr val="231F20"/>
                  </a:solidFill>
                </a:rPr>
                <a:t> </a:t>
              </a:r>
              <a:r>
                <a:rPr lang="en-US" sz="1600" dirty="0" err="1">
                  <a:solidFill>
                    <a:srgbClr val="231F20"/>
                  </a:solidFill>
                </a:rPr>
                <a:t>sehingga</a:t>
              </a:r>
              <a:r>
                <a:rPr lang="en-US" sz="1600" dirty="0">
                  <a:solidFill>
                    <a:srgbClr val="231F20"/>
                  </a:solidFill>
                </a:rPr>
                <a:t> </a:t>
              </a:r>
              <a:r>
                <a:rPr lang="en-US" sz="1600" dirty="0" err="1">
                  <a:solidFill>
                    <a:srgbClr val="231F20"/>
                  </a:solidFill>
                </a:rPr>
                <a:t>mempermudah</a:t>
              </a:r>
              <a:r>
                <a:rPr lang="en-US" sz="1600" dirty="0">
                  <a:solidFill>
                    <a:srgbClr val="231F20"/>
                  </a:solidFill>
                </a:rPr>
                <a:t> </a:t>
              </a:r>
              <a:r>
                <a:rPr lang="en-US" sz="1600" dirty="0" err="1">
                  <a:solidFill>
                    <a:srgbClr val="231F20"/>
                  </a:solidFill>
                </a:rPr>
                <a:t>bekerja</a:t>
              </a:r>
              <a:r>
                <a:rPr lang="en-US" sz="1600" dirty="0">
                  <a:solidFill>
                    <a:srgbClr val="231F20"/>
                  </a:solidFill>
                </a:rPr>
                <a:t> </a:t>
              </a:r>
              <a:r>
                <a:rPr lang="en-US" sz="1600" dirty="0" err="1">
                  <a:solidFill>
                    <a:srgbClr val="231F20"/>
                  </a:solidFill>
                </a:rPr>
                <a:t>secara</a:t>
              </a:r>
              <a:r>
                <a:rPr lang="en-US" sz="1600" dirty="0">
                  <a:solidFill>
                    <a:srgbClr val="231F20"/>
                  </a:solidFill>
                </a:rPr>
                <a:t> </a:t>
              </a:r>
              <a:r>
                <a:rPr lang="en-US" sz="1600" i="1" dirty="0">
                  <a:solidFill>
                    <a:srgbClr val="231F20"/>
                  </a:solidFill>
                </a:rPr>
                <a:t>mobile </a:t>
              </a:r>
            </a:p>
            <a:p>
              <a:pPr marL="285750" indent="-285750">
                <a:buFont typeface="Wingdings" panose="05000000000000000000" pitchFamily="2" charset="2"/>
                <a:buChar char="ü"/>
              </a:pPr>
              <a:r>
                <a:rPr lang="en-US" sz="1600" dirty="0" err="1"/>
                <a:t>Memberi</a:t>
              </a:r>
              <a:r>
                <a:rPr lang="en-US" sz="1600" dirty="0"/>
                <a:t> </a:t>
              </a:r>
              <a:r>
                <a:rPr lang="en-US" sz="1600" dirty="0" err="1"/>
                <a:t>kemudahan</a:t>
              </a:r>
              <a:r>
                <a:rPr lang="en-US" sz="1600" dirty="0"/>
                <a:t> </a:t>
              </a:r>
              <a:r>
                <a:rPr lang="en-US" sz="1600" dirty="0" err="1"/>
                <a:t>bagi</a:t>
              </a:r>
              <a:r>
                <a:rPr lang="en-US" sz="1600" dirty="0"/>
                <a:t> </a:t>
              </a:r>
              <a:r>
                <a:rPr lang="en-US" sz="1600" dirty="0" err="1"/>
                <a:t>penggunanya</a:t>
              </a:r>
              <a:r>
                <a:rPr lang="en-US" sz="1600" dirty="0"/>
                <a:t> </a:t>
              </a:r>
              <a:r>
                <a:rPr lang="en-US" sz="1600" dirty="0" err="1"/>
                <a:t>untuk</a:t>
              </a:r>
              <a:r>
                <a:rPr lang="en-US" sz="1600" dirty="0"/>
                <a:t> </a:t>
              </a:r>
              <a:r>
                <a:rPr lang="en-US" sz="1600" dirty="0" err="1"/>
                <a:t>berbagi</a:t>
              </a:r>
              <a:r>
                <a:rPr lang="en-US" sz="1600" dirty="0"/>
                <a:t> </a:t>
              </a:r>
              <a:r>
                <a:rPr lang="en-US" sz="1600" i="1" dirty="0"/>
                <a:t>file.</a:t>
              </a:r>
            </a:p>
            <a:p>
              <a:pPr marL="285750" indent="-285750">
                <a:buFont typeface="Wingdings" panose="05000000000000000000" pitchFamily="2" charset="2"/>
                <a:buChar char="ü"/>
              </a:pPr>
              <a:r>
                <a:rPr lang="en-US" sz="1600" dirty="0" err="1"/>
                <a:t>Batasan</a:t>
              </a:r>
              <a:r>
                <a:rPr lang="en-US" sz="1600" dirty="0"/>
                <a:t> </a:t>
              </a:r>
              <a:r>
                <a:rPr lang="en-US" sz="1600" dirty="0" err="1"/>
                <a:t>ukuran</a:t>
              </a:r>
              <a:r>
                <a:rPr lang="en-US" sz="1600" dirty="0"/>
                <a:t> file yang </a:t>
              </a:r>
              <a:r>
                <a:rPr lang="en-US" sz="1600" dirty="0" err="1"/>
                <a:t>diberikan</a:t>
              </a:r>
              <a:r>
                <a:rPr lang="en-US" sz="1600" dirty="0"/>
                <a:t> </a:t>
              </a:r>
              <a:r>
                <a:rPr lang="en-US" sz="1600" dirty="0" err="1"/>
                <a:t>sangat</a:t>
              </a:r>
              <a:r>
                <a:rPr lang="en-US" sz="1600" dirty="0"/>
                <a:t> </a:t>
              </a:r>
              <a:r>
                <a:rPr lang="en-US" sz="1600" dirty="0" err="1"/>
                <a:t>besar</a:t>
              </a:r>
              <a:r>
                <a:rPr lang="en-US" sz="1600" dirty="0"/>
                <a:t>, </a:t>
              </a:r>
              <a:r>
                <a:rPr lang="en-US" sz="1600" dirty="0" err="1"/>
                <a:t>yaitu</a:t>
              </a:r>
              <a:r>
                <a:rPr lang="en-US" sz="1600" dirty="0"/>
                <a:t> </a:t>
              </a:r>
              <a:r>
                <a:rPr lang="en-US" sz="1600" dirty="0" err="1"/>
                <a:t>mencapai</a:t>
              </a:r>
              <a:r>
                <a:rPr lang="en-US" sz="1600" dirty="0"/>
                <a:t> 750 GB </a:t>
              </a:r>
              <a:r>
                <a:rPr lang="en-US" sz="1600" dirty="0" err="1"/>
                <a:t>dalam</a:t>
              </a:r>
              <a:r>
                <a:rPr lang="en-US" sz="1600" dirty="0"/>
                <a:t> </a:t>
              </a:r>
              <a:r>
                <a:rPr lang="en-US" sz="1600" dirty="0" err="1"/>
                <a:t>satu</a:t>
              </a:r>
              <a:r>
                <a:rPr lang="en-US" sz="1600" dirty="0"/>
                <a:t> </a:t>
              </a:r>
              <a:r>
                <a:rPr lang="en-US" sz="1600" dirty="0" err="1"/>
                <a:t>hari</a:t>
              </a:r>
              <a:r>
                <a:rPr lang="en-US" sz="1600" dirty="0"/>
                <a:t>. </a:t>
              </a:r>
              <a:r>
                <a:rPr lang="en-US" sz="1600" dirty="0" err="1"/>
                <a:t>Ukuran</a:t>
              </a:r>
              <a:r>
                <a:rPr lang="en-US" sz="1600" dirty="0"/>
                <a:t> file </a:t>
              </a:r>
              <a:r>
                <a:rPr lang="en-US" sz="1600" dirty="0" err="1"/>
                <a:t>tersebut</a:t>
              </a:r>
              <a:r>
                <a:rPr lang="en-US" sz="1600" dirty="0"/>
                <a:t> </a:t>
              </a:r>
              <a:r>
                <a:rPr lang="en-US" sz="1600" dirty="0" err="1"/>
                <a:t>dapat</a:t>
              </a:r>
              <a:r>
                <a:rPr lang="en-US" sz="1600" dirty="0"/>
                <a:t> </a:t>
              </a:r>
              <a:r>
                <a:rPr lang="en-US" sz="1600" dirty="0" err="1"/>
                <a:t>berupa</a:t>
              </a:r>
              <a:r>
                <a:rPr lang="en-US" sz="1600" dirty="0"/>
                <a:t> total </a:t>
              </a:r>
              <a:r>
                <a:rPr lang="en-US" sz="1600" dirty="0" err="1"/>
                <a:t>dari</a:t>
              </a:r>
              <a:r>
                <a:rPr lang="en-US" sz="1600" dirty="0"/>
                <a:t> </a:t>
              </a:r>
              <a:r>
                <a:rPr lang="en-US" sz="1600" dirty="0" err="1"/>
                <a:t>sekumpulan</a:t>
              </a:r>
              <a:r>
                <a:rPr lang="en-US" sz="1600" dirty="0"/>
                <a:t> file </a:t>
              </a:r>
              <a:r>
                <a:rPr lang="en-US" sz="1600" dirty="0" err="1"/>
                <a:t>atau</a:t>
              </a:r>
              <a:r>
                <a:rPr lang="en-US" sz="1600" dirty="0"/>
                <a:t> file </a:t>
              </a:r>
              <a:r>
                <a:rPr lang="en-US" sz="1600" dirty="0" err="1"/>
                <a:t>tunggal</a:t>
              </a:r>
              <a:r>
                <a:rPr lang="en-US" sz="1600" dirty="0"/>
                <a:t>. </a:t>
              </a: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3793EC3D-0CDC-4461-B6AD-E219684570C6}"/>
                </a:ext>
              </a:extLst>
            </p:cNvPr>
            <p:cNvSpPr txBox="1"/>
            <p:nvPr/>
          </p:nvSpPr>
          <p:spPr>
            <a:xfrm>
              <a:off x="533400" y="209550"/>
              <a:ext cx="2790106" cy="400110"/>
            </a:xfrm>
            <a:prstGeom prst="rect">
              <a:avLst/>
            </a:prstGeom>
            <a:solidFill>
              <a:schemeClr val="accent4"/>
            </a:solidFill>
            <a:ln/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en-US" sz="2000" b="1" dirty="0" err="1">
                  <a:solidFill>
                    <a:schemeClr val="bg1"/>
                  </a:solidFill>
                  <a:latin typeface="Calibri" panose="020F0502020204030204" pitchFamily="34" charset="0"/>
                </a:rPr>
                <a:t>Kelebihan</a:t>
              </a:r>
              <a:r>
                <a:rPr lang="en-US" sz="2000" b="1" dirty="0">
                  <a:solidFill>
                    <a:schemeClr val="bg1"/>
                  </a:solidFill>
                  <a:latin typeface="Calibri" panose="020F0502020204030204" pitchFamily="34" charset="0"/>
                </a:rPr>
                <a:t> Google Drive:</a:t>
              </a:r>
              <a:endParaRPr lang="id-ID" sz="2000" b="1" dirty="0">
                <a:solidFill>
                  <a:schemeClr val="bg1"/>
                </a:solidFill>
                <a:latin typeface="Calibri" panose="020F0502020204030204" pitchFamily="34" charset="0"/>
              </a:endParaRPr>
            </a:p>
          </p:txBody>
        </p:sp>
      </p:grp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F6127E16-4217-4B66-BEEC-E3EFF897BD4D}"/>
              </a:ext>
            </a:extLst>
          </p:cNvPr>
          <p:cNvCxnSpPr>
            <a:cxnSpLocks/>
          </p:cNvCxnSpPr>
          <p:nvPr/>
        </p:nvCxnSpPr>
        <p:spPr>
          <a:xfrm>
            <a:off x="4495800" y="209550"/>
            <a:ext cx="0" cy="4286540"/>
          </a:xfrm>
          <a:prstGeom prst="line">
            <a:avLst/>
          </a:prstGeom>
          <a:ln w="19050">
            <a:solidFill>
              <a:schemeClr val="accent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083985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>
            <a:extLst>
              <a:ext uri="{FF2B5EF4-FFF2-40B4-BE49-F238E27FC236}">
                <a16:creationId xmlns:a16="http://schemas.microsoft.com/office/drawing/2014/main" id="{8726C771-6CC0-4A88-9BC1-8A80A175773B}"/>
              </a:ext>
            </a:extLst>
          </p:cNvPr>
          <p:cNvGrpSpPr/>
          <p:nvPr/>
        </p:nvGrpSpPr>
        <p:grpSpPr>
          <a:xfrm>
            <a:off x="5516683" y="714965"/>
            <a:ext cx="3429482" cy="1613883"/>
            <a:chOff x="2667000" y="3028950"/>
            <a:chExt cx="3429482" cy="1613883"/>
          </a:xfrm>
        </p:grpSpPr>
        <p:pic>
          <p:nvPicPr>
            <p:cNvPr id="18" name="Picture 2" descr="600+ Free Google &amp; Social Media Illustrations - Pixabay">
              <a:extLst>
                <a:ext uri="{FF2B5EF4-FFF2-40B4-BE49-F238E27FC236}">
                  <a16:creationId xmlns:a16="http://schemas.microsoft.com/office/drawing/2014/main" id="{4E38DBE3-D61A-4378-9F15-5D587F6CBA8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67000" y="3028950"/>
              <a:ext cx="2719869" cy="1613883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62F24609-5888-486B-9284-3994A7CCBE8E}"/>
                </a:ext>
              </a:extLst>
            </p:cNvPr>
            <p:cNvSpPr txBox="1"/>
            <p:nvPr/>
          </p:nvSpPr>
          <p:spPr>
            <a:xfrm>
              <a:off x="4220056" y="4363592"/>
              <a:ext cx="1571625" cy="24622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ID" sz="1000" dirty="0" err="1">
                  <a:latin typeface="Calibri" panose="020F0502020204030204" pitchFamily="34" charset="0"/>
                </a:rPr>
                <a:t>Sumber</a:t>
              </a:r>
              <a:r>
                <a:rPr lang="en-ID" sz="1000" dirty="0">
                  <a:latin typeface="Calibri" panose="020F0502020204030204" pitchFamily="34" charset="0"/>
                </a:rPr>
                <a:t>: </a:t>
              </a:r>
              <a:r>
                <a:rPr lang="en-ID" sz="1000" i="1" dirty="0">
                  <a:latin typeface="Calibri" panose="020F0502020204030204" pitchFamily="34" charset="0"/>
                </a:rPr>
                <a:t>pixabay.com</a:t>
              </a: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BFBA5D24-6A8A-4C1D-AA9E-FB0812CDA0DC}"/>
                </a:ext>
              </a:extLst>
            </p:cNvPr>
            <p:cNvSpPr txBox="1"/>
            <p:nvPr/>
          </p:nvSpPr>
          <p:spPr>
            <a:xfrm>
              <a:off x="5365098" y="3572858"/>
              <a:ext cx="731384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id-ID" sz="1400" b="1" dirty="0"/>
                <a:t>Mesin Pencari Google</a:t>
              </a:r>
              <a:endParaRPr lang="en-ID" sz="1400" b="1" dirty="0"/>
            </a:p>
          </p:txBody>
        </p:sp>
      </p:grpSp>
      <p:sp>
        <p:nvSpPr>
          <p:cNvPr id="2" name="テキスト プレースホルダー 5"/>
          <p:cNvSpPr txBox="1">
            <a:spLocks/>
          </p:cNvSpPr>
          <p:nvPr/>
        </p:nvSpPr>
        <p:spPr>
          <a:xfrm>
            <a:off x="228600" y="222609"/>
            <a:ext cx="699120" cy="46608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vert="horz" lIns="163275" tIns="81638" rIns="163275" bIns="81638" rtlCol="0">
            <a:noAutofit/>
          </a:bodyPr>
          <a:lstStyle>
            <a:lvl1pPr marL="0" indent="0" algn="l" defTabSz="1632753" rtl="0" eaLnBrk="1" latinLnBrk="0" hangingPunct="1">
              <a:lnSpc>
                <a:spcPct val="120000"/>
              </a:lnSpc>
              <a:spcBef>
                <a:spcPts val="1200"/>
              </a:spcBef>
              <a:buFont typeface="Arial" panose="020B0604020202020204" pitchFamily="34" charset="0"/>
              <a:buNone/>
              <a:defRPr kumimoji="1" sz="2400" kern="1200" baseline="0">
                <a:solidFill>
                  <a:schemeClr val="tx2"/>
                </a:solidFill>
                <a:latin typeface="Route 159 UltraLight" pitchFamily="50" charset="0"/>
                <a:ea typeface="+mn-ea"/>
                <a:cs typeface="+mn-cs"/>
              </a:defRPr>
            </a:lvl1pPr>
            <a:lvl2pPr marL="1326612" indent="-510235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kumimoji="1" sz="5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40941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4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857317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673693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490070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306446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122822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6939199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1632753" rtl="0" eaLnBrk="1" fontAlgn="auto" latinLnBrk="0" hangingPunct="1">
              <a:lnSpc>
                <a:spcPct val="12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1" lang="ja-JP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cs typeface="+mn-cs"/>
            </a:endParaRPr>
          </a:p>
        </p:txBody>
      </p:sp>
      <p:sp>
        <p:nvSpPr>
          <p:cNvPr id="3" name="直角三角形 10"/>
          <p:cNvSpPr/>
          <p:nvPr/>
        </p:nvSpPr>
        <p:spPr>
          <a:xfrm rot="5400000">
            <a:off x="694423" y="629575"/>
            <a:ext cx="186433" cy="280161"/>
          </a:xfrm>
          <a:prstGeom prst="rtTriangle">
            <a:avLst/>
          </a:prstGeom>
          <a:solidFill>
            <a:schemeClr val="accent6">
              <a:lumMod val="75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Open Sans"/>
              <a:cs typeface="+mn-cs"/>
            </a:endParaRPr>
          </a:p>
        </p:txBody>
      </p:sp>
      <p:sp>
        <p:nvSpPr>
          <p:cNvPr id="4" name="テキスト プレースホルダー 6"/>
          <p:cNvSpPr txBox="1">
            <a:spLocks/>
          </p:cNvSpPr>
          <p:nvPr/>
        </p:nvSpPr>
        <p:spPr>
          <a:xfrm>
            <a:off x="1005737" y="57150"/>
            <a:ext cx="5395063" cy="567680"/>
          </a:xfrm>
          <a:prstGeom prst="rect">
            <a:avLst/>
          </a:prstGeom>
        </p:spPr>
        <p:txBody>
          <a:bodyPr vert="horz" lIns="163275" tIns="81638" rIns="163275" bIns="81638" rtlCol="0" anchor="t">
            <a:noAutofit/>
          </a:bodyPr>
          <a:lstStyle>
            <a:lvl1pPr marL="0" indent="0" algn="l" defTabSz="1632753" rtl="0" eaLnBrk="1" latinLnBrk="0" hangingPunct="1">
              <a:lnSpc>
                <a:spcPct val="120000"/>
              </a:lnSpc>
              <a:spcBef>
                <a:spcPts val="1200"/>
              </a:spcBef>
              <a:buFont typeface="Arial" panose="020B0604020202020204" pitchFamily="34" charset="0"/>
              <a:buNone/>
              <a:defRPr kumimoji="1" sz="3200" i="0" kern="1200" baseline="0">
                <a:solidFill>
                  <a:schemeClr val="accent1"/>
                </a:solidFill>
                <a:latin typeface="Route 159 SemiBold" pitchFamily="50" charset="0"/>
                <a:ea typeface="+mn-ea"/>
                <a:cs typeface="+mn-cs"/>
              </a:defRPr>
            </a:lvl1pPr>
            <a:lvl2pPr marL="1326612" indent="-510235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kumimoji="1" sz="5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40941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4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857317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673693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490070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306446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122822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6939199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b="1" dirty="0" err="1">
                <a:solidFill>
                  <a:schemeClr val="tx1"/>
                </a:solidFill>
                <a:latin typeface="Calibri" panose="020F0502020204030204" pitchFamily="34" charset="0"/>
              </a:rPr>
              <a:t>Mencari</a:t>
            </a:r>
            <a:r>
              <a:rPr lang="en-US" b="1" dirty="0">
                <a:solidFill>
                  <a:schemeClr val="tx1"/>
                </a:solidFill>
                <a:latin typeface="Calibri" panose="020F0502020204030204" pitchFamily="34" charset="0"/>
              </a:rPr>
              <a:t> </a:t>
            </a:r>
            <a:r>
              <a:rPr lang="en-US" b="1" dirty="0" err="1">
                <a:solidFill>
                  <a:schemeClr val="tx1"/>
                </a:solidFill>
                <a:latin typeface="Calibri" panose="020F0502020204030204" pitchFamily="34" charset="0"/>
              </a:rPr>
              <a:t>Informasi</a:t>
            </a:r>
            <a:r>
              <a:rPr lang="en-US" b="1" dirty="0">
                <a:solidFill>
                  <a:schemeClr val="tx1"/>
                </a:solidFill>
                <a:latin typeface="Calibri" panose="020F0502020204030204" pitchFamily="34" charset="0"/>
              </a:rPr>
              <a:t> di Internet</a:t>
            </a:r>
          </a:p>
        </p:txBody>
      </p:sp>
      <p:sp>
        <p:nvSpPr>
          <p:cNvPr id="5" name="正方形/長方形 15"/>
          <p:cNvSpPr/>
          <p:nvPr/>
        </p:nvSpPr>
        <p:spPr>
          <a:xfrm>
            <a:off x="1034203" y="685524"/>
            <a:ext cx="5137997" cy="79020"/>
          </a:xfrm>
          <a:prstGeom prst="rect">
            <a:avLst/>
          </a:prstGeom>
          <a:solidFill>
            <a:schemeClr val="accent6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Open Sans"/>
              <a:cs typeface="+mn-cs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84838" y="183809"/>
            <a:ext cx="38664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>
                <a:solidFill>
                  <a:schemeClr val="bg1"/>
                </a:solidFill>
                <a:latin typeface="Calibri" panose="020F0502020204030204" pitchFamily="34" charset="0"/>
              </a:rPr>
              <a:t>B</a:t>
            </a: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C621D6A5-22EA-426A-9CD6-3C4FFE4E70E2}"/>
              </a:ext>
            </a:extLst>
          </p:cNvPr>
          <p:cNvGrpSpPr/>
          <p:nvPr/>
        </p:nvGrpSpPr>
        <p:grpSpPr>
          <a:xfrm>
            <a:off x="263236" y="1009175"/>
            <a:ext cx="4762641" cy="461665"/>
            <a:chOff x="-50526" y="1104142"/>
            <a:chExt cx="10971648" cy="461665"/>
          </a:xfrm>
        </p:grpSpPr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148025A5-DEED-4A49-93E1-6D32250D494D}"/>
                </a:ext>
              </a:extLst>
            </p:cNvPr>
            <p:cNvSpPr/>
            <p:nvPr/>
          </p:nvSpPr>
          <p:spPr>
            <a:xfrm>
              <a:off x="-50526" y="1104142"/>
              <a:ext cx="10971648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id-ID" sz="2400" b="1" dirty="0">
                  <a:solidFill>
                    <a:srgbClr val="FF0000"/>
                  </a:solidFill>
                  <a:latin typeface="Calibri" panose="020F0502020204030204" pitchFamily="34" charset="0"/>
                </a:rPr>
                <a:t>1</a:t>
              </a:r>
              <a:r>
                <a:rPr lang="en-US" sz="2400" b="1" dirty="0">
                  <a:solidFill>
                    <a:srgbClr val="FF0000"/>
                  </a:solidFill>
                  <a:latin typeface="Calibri" panose="020F0502020204030204" pitchFamily="34" charset="0"/>
                </a:rPr>
                <a:t>. </a:t>
              </a:r>
              <a:r>
                <a:rPr lang="en-US" sz="2400" b="1" dirty="0" err="1">
                  <a:solidFill>
                    <a:srgbClr val="FF0000"/>
                  </a:solidFill>
                  <a:latin typeface="Calibri" panose="020F0502020204030204" pitchFamily="34" charset="0"/>
                </a:rPr>
                <a:t>Mengenal</a:t>
              </a:r>
              <a:r>
                <a:rPr lang="en-US" sz="2400" b="1" dirty="0">
                  <a:solidFill>
                    <a:srgbClr val="FF0000"/>
                  </a:solidFill>
                  <a:latin typeface="Calibri" panose="020F0502020204030204" pitchFamily="34" charset="0"/>
                </a:rPr>
                <a:t> </a:t>
              </a:r>
              <a:r>
                <a:rPr lang="en-US" sz="2400" b="1" dirty="0" err="1">
                  <a:solidFill>
                    <a:srgbClr val="FF0000"/>
                  </a:solidFill>
                  <a:latin typeface="Calibri" panose="020F0502020204030204" pitchFamily="34" charset="0"/>
                </a:rPr>
                <a:t>Mesin</a:t>
              </a:r>
              <a:r>
                <a:rPr lang="en-US" sz="2400" b="1" dirty="0">
                  <a:solidFill>
                    <a:srgbClr val="FF0000"/>
                  </a:solidFill>
                  <a:latin typeface="Calibri" panose="020F0502020204030204" pitchFamily="34" charset="0"/>
                </a:rPr>
                <a:t> </a:t>
              </a:r>
              <a:r>
                <a:rPr lang="en-US" sz="2400" b="1" dirty="0" err="1">
                  <a:solidFill>
                    <a:srgbClr val="FF0000"/>
                  </a:solidFill>
                  <a:latin typeface="Calibri" panose="020F0502020204030204" pitchFamily="34" charset="0"/>
                </a:rPr>
                <a:t>Pencari</a:t>
              </a:r>
              <a:r>
                <a:rPr lang="en-US" sz="2400" b="1" dirty="0">
                  <a:solidFill>
                    <a:srgbClr val="FF0000"/>
                  </a:solidFill>
                  <a:latin typeface="Calibri" panose="020F0502020204030204" pitchFamily="34" charset="0"/>
                </a:rPr>
                <a:t> Google</a:t>
              </a:r>
              <a:endParaRPr lang="en-US" sz="2400" b="1" i="1" dirty="0">
                <a:solidFill>
                  <a:srgbClr val="FF0000"/>
                </a:solidFill>
                <a:latin typeface="Calibri" panose="020F0502020204030204" pitchFamily="34" charset="0"/>
              </a:endParaRPr>
            </a:p>
          </p:txBody>
        </p: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B8DC0C45-2608-408E-BECF-A16222D1A924}"/>
                </a:ext>
              </a:extLst>
            </p:cNvPr>
            <p:cNvCxnSpPr>
              <a:cxnSpLocks/>
            </p:cNvCxnSpPr>
            <p:nvPr/>
          </p:nvCxnSpPr>
          <p:spPr>
            <a:xfrm>
              <a:off x="-39551" y="1543458"/>
              <a:ext cx="10617246" cy="5445"/>
            </a:xfrm>
            <a:prstGeom prst="line">
              <a:avLst/>
            </a:prstGeom>
            <a:ln w="19050">
              <a:solidFill>
                <a:srgbClr val="FF0000"/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5" name="TextBox 14">
            <a:extLst>
              <a:ext uri="{FF2B5EF4-FFF2-40B4-BE49-F238E27FC236}">
                <a16:creationId xmlns:a16="http://schemas.microsoft.com/office/drawing/2014/main" id="{CD73F54E-3304-4D52-A9E7-8E842E4F7325}"/>
              </a:ext>
            </a:extLst>
          </p:cNvPr>
          <p:cNvSpPr txBox="1"/>
          <p:nvPr/>
        </p:nvSpPr>
        <p:spPr>
          <a:xfrm>
            <a:off x="263236" y="2642308"/>
            <a:ext cx="8610600" cy="1754326"/>
          </a:xfrm>
          <a:prstGeom prst="rect">
            <a:avLst/>
          </a:prstGeom>
          <a:ln>
            <a:prstDash val="dash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dirty="0" err="1">
                <a:latin typeface="Calibri" panose="020F0502020204030204" pitchFamily="34" charset="0"/>
                <a:cs typeface="Calibri" panose="020F0502020204030204" pitchFamily="34" charset="0"/>
              </a:rPr>
              <a:t>Beberapa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cs typeface="Calibri" panose="020F0502020204030204" pitchFamily="34" charset="0"/>
              </a:rPr>
              <a:t>faktor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cs typeface="Calibri" panose="020F0502020204030204" pitchFamily="34" charset="0"/>
              </a:rPr>
              <a:t>kunci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 yang </a:t>
            </a:r>
            <a:r>
              <a:rPr lang="en-US" dirty="0" err="1">
                <a:latin typeface="Calibri" panose="020F0502020204030204" pitchFamily="34" charset="0"/>
                <a:cs typeface="Calibri" panose="020F0502020204030204" pitchFamily="34" charset="0"/>
              </a:rPr>
              <a:t>membantu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cs typeface="Calibri" panose="020F0502020204030204" pitchFamily="34" charset="0"/>
              </a:rPr>
              <a:t>hasil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cs typeface="Calibri" panose="020F0502020204030204" pitchFamily="34" charset="0"/>
              </a:rPr>
              <a:t>pencarian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 Google paling optimal, </a:t>
            </a:r>
            <a:r>
              <a:rPr lang="en-US" dirty="0" err="1">
                <a:latin typeface="Calibri" panose="020F0502020204030204" pitchFamily="34" charset="0"/>
                <a:cs typeface="Calibri" panose="020F0502020204030204" pitchFamily="34" charset="0"/>
              </a:rPr>
              <a:t>yaitu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:</a:t>
            </a:r>
          </a:p>
          <a:p>
            <a:pPr marL="342900" indent="-342900">
              <a:buFont typeface="+mj-lt"/>
              <a:buAutoNum type="arabicParenR"/>
            </a:pPr>
            <a:r>
              <a:rPr lang="en-US" dirty="0" err="1">
                <a:latin typeface="Calibri" panose="020F0502020204030204" pitchFamily="34" charset="0"/>
                <a:cs typeface="Calibri" panose="020F0502020204030204" pitchFamily="34" charset="0"/>
              </a:rPr>
              <a:t>Pengertian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cs typeface="Calibri" panose="020F0502020204030204" pitchFamily="34" charset="0"/>
              </a:rPr>
              <a:t>dari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i="1" dirty="0">
                <a:latin typeface="Calibri" panose="020F0502020204030204" pitchFamily="34" charset="0"/>
                <a:cs typeface="Calibri" panose="020F0502020204030204" pitchFamily="34" charset="0"/>
              </a:rPr>
              <a:t>query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cs typeface="Calibri" panose="020F0502020204030204" pitchFamily="34" charset="0"/>
              </a:rPr>
              <a:t>pencarian</a:t>
            </a:r>
            <a:endParaRPr 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42900" indent="-342900">
              <a:buFont typeface="+mj-lt"/>
              <a:buAutoNum type="arabicParenR"/>
            </a:pPr>
            <a:r>
              <a:rPr lang="en-US" dirty="0" err="1">
                <a:latin typeface="Calibri" panose="020F0502020204030204" pitchFamily="34" charset="0"/>
                <a:cs typeface="Calibri" panose="020F0502020204030204" pitchFamily="34" charset="0"/>
              </a:rPr>
              <a:t>Kesesuaian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cs typeface="Calibri" panose="020F0502020204030204" pitchFamily="34" charset="0"/>
              </a:rPr>
              <a:t>halaman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 web</a:t>
            </a:r>
          </a:p>
          <a:p>
            <a:pPr marL="342900" indent="-342900">
              <a:buFont typeface="+mj-lt"/>
              <a:buAutoNum type="arabicParenR"/>
            </a:pPr>
            <a:r>
              <a:rPr lang="en-US" dirty="0" err="1">
                <a:latin typeface="Calibri" panose="020F0502020204030204" pitchFamily="34" charset="0"/>
                <a:cs typeface="Calibri" panose="020F0502020204030204" pitchFamily="34" charset="0"/>
              </a:rPr>
              <a:t>Kualitas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cs typeface="Calibri" panose="020F0502020204030204" pitchFamily="34" charset="0"/>
              </a:rPr>
              <a:t>konten</a:t>
            </a:r>
            <a:endParaRPr 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42900" indent="-342900">
              <a:buFont typeface="+mj-lt"/>
              <a:buAutoNum type="arabicParenR"/>
            </a:pPr>
            <a:r>
              <a:rPr lang="en-US" dirty="0" err="1">
                <a:latin typeface="Calibri" panose="020F0502020204030204" pitchFamily="34" charset="0"/>
                <a:cs typeface="Calibri" panose="020F0502020204030204" pitchFamily="34" charset="0"/>
              </a:rPr>
              <a:t>Kegunaan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cs typeface="Calibri" panose="020F0502020204030204" pitchFamily="34" charset="0"/>
              </a:rPr>
              <a:t>halaman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 web</a:t>
            </a:r>
          </a:p>
          <a:p>
            <a:pPr marL="342900" indent="-342900">
              <a:buFont typeface="+mj-lt"/>
              <a:buAutoNum type="arabicParenR"/>
            </a:pPr>
            <a:r>
              <a:rPr lang="en-US" dirty="0" err="1">
                <a:latin typeface="Calibri" panose="020F0502020204030204" pitchFamily="34" charset="0"/>
                <a:cs typeface="Calibri" panose="020F0502020204030204" pitchFamily="34" charset="0"/>
              </a:rPr>
              <a:t>Konteks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 dan </a:t>
            </a:r>
            <a:r>
              <a:rPr lang="en-US" dirty="0" err="1">
                <a:latin typeface="Calibri" panose="020F0502020204030204" pitchFamily="34" charset="0"/>
                <a:cs typeface="Calibri" panose="020F0502020204030204" pitchFamily="34" charset="0"/>
              </a:rPr>
              <a:t>pengaturan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cs typeface="Calibri" panose="020F0502020204030204" pitchFamily="34" charset="0"/>
              </a:rPr>
              <a:t>pencarian</a:t>
            </a:r>
            <a:endParaRPr lang="en-ID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68154" y="1594909"/>
            <a:ext cx="508964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solidFill>
                  <a:srgbClr val="231F20"/>
                </a:solidFill>
                <a:latin typeface="+mj-lt"/>
              </a:rPr>
              <a:t>Google </a:t>
            </a:r>
            <a:r>
              <a:rPr lang="en-US" dirty="0" err="1">
                <a:solidFill>
                  <a:srgbClr val="231F20"/>
                </a:solidFill>
                <a:latin typeface="+mj-lt"/>
              </a:rPr>
              <a:t>merupakan</a:t>
            </a:r>
            <a:r>
              <a:rPr lang="en-US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dirty="0" err="1">
                <a:solidFill>
                  <a:srgbClr val="231F20"/>
                </a:solidFill>
                <a:latin typeface="+mj-lt"/>
              </a:rPr>
              <a:t>mesin</a:t>
            </a:r>
            <a:r>
              <a:rPr lang="en-US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dirty="0" err="1">
                <a:solidFill>
                  <a:srgbClr val="231F20"/>
                </a:solidFill>
                <a:latin typeface="+mj-lt"/>
              </a:rPr>
              <a:t>pencari</a:t>
            </a:r>
            <a:r>
              <a:rPr lang="en-US" dirty="0">
                <a:solidFill>
                  <a:srgbClr val="231F20"/>
                </a:solidFill>
                <a:latin typeface="+mj-lt"/>
              </a:rPr>
              <a:t> yang </a:t>
            </a:r>
            <a:r>
              <a:rPr lang="en-US" dirty="0" err="1">
                <a:solidFill>
                  <a:srgbClr val="231F20"/>
                </a:solidFill>
                <a:latin typeface="+mj-lt"/>
              </a:rPr>
              <a:t>mempunyai</a:t>
            </a:r>
            <a:r>
              <a:rPr lang="en-US" dirty="0">
                <a:solidFill>
                  <a:srgbClr val="231F20"/>
                </a:solidFill>
                <a:latin typeface="+mj-lt"/>
              </a:rPr>
              <a:t> </a:t>
            </a:r>
            <a:r>
              <a:rPr lang="sv-SE" dirty="0">
                <a:solidFill>
                  <a:srgbClr val="231F20"/>
                </a:solidFill>
                <a:latin typeface="+mj-lt"/>
              </a:rPr>
              <a:t>kemampuan untuk melakukan pencarian dengan super cepat. </a:t>
            </a:r>
            <a:endParaRPr lang="en-US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5303483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75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25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>
        <p:tmplLst>
          <p:tmpl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" grpId="0" animBg="1"/>
      <p:bldP spid="4" grpId="0"/>
      <p:bldP spid="5" grpId="0" animBg="1"/>
      <p:bldP spid="6" grpId="0"/>
      <p:bldP spid="15" grpId="0" animBg="1"/>
      <p:bldP spid="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C621D6A5-22EA-426A-9CD6-3C4FFE4E70E2}"/>
              </a:ext>
            </a:extLst>
          </p:cNvPr>
          <p:cNvGrpSpPr/>
          <p:nvPr/>
        </p:nvGrpSpPr>
        <p:grpSpPr>
          <a:xfrm>
            <a:off x="228600" y="209550"/>
            <a:ext cx="6248400" cy="461665"/>
            <a:chOff x="-50526" y="1104142"/>
            <a:chExt cx="14394376" cy="461665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148025A5-DEED-4A49-93E1-6D32250D494D}"/>
                </a:ext>
              </a:extLst>
            </p:cNvPr>
            <p:cNvSpPr/>
            <p:nvPr/>
          </p:nvSpPr>
          <p:spPr>
            <a:xfrm>
              <a:off x="-50526" y="1104142"/>
              <a:ext cx="14394376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2400" b="1" dirty="0">
                  <a:solidFill>
                    <a:srgbClr val="FF0000"/>
                  </a:solidFill>
                  <a:latin typeface="Calibri" panose="020F0502020204030204" pitchFamily="34" charset="0"/>
                </a:rPr>
                <a:t>2. Cara </a:t>
              </a:r>
              <a:r>
                <a:rPr lang="en-US" sz="2400" b="1" i="1" dirty="0">
                  <a:solidFill>
                    <a:srgbClr val="FF0000"/>
                  </a:solidFill>
                  <a:latin typeface="Calibri" panose="020F0502020204030204" pitchFamily="34" charset="0"/>
                </a:rPr>
                <a:t>Search Engine </a:t>
              </a:r>
              <a:r>
                <a:rPr lang="en-US" sz="2400" b="1" dirty="0" err="1">
                  <a:solidFill>
                    <a:srgbClr val="FF0000"/>
                  </a:solidFill>
                  <a:latin typeface="Calibri" panose="020F0502020204030204" pitchFamily="34" charset="0"/>
                </a:rPr>
                <a:t>Mengorganisasi</a:t>
              </a:r>
              <a:r>
                <a:rPr lang="en-US" sz="2400" b="1" dirty="0">
                  <a:solidFill>
                    <a:srgbClr val="FF0000"/>
                  </a:solidFill>
                  <a:latin typeface="Calibri" panose="020F0502020204030204" pitchFamily="34" charset="0"/>
                </a:rPr>
                <a:t> </a:t>
              </a:r>
              <a:r>
                <a:rPr lang="en-US" sz="2400" b="1" dirty="0" err="1">
                  <a:solidFill>
                    <a:srgbClr val="FF0000"/>
                  </a:solidFill>
                  <a:latin typeface="Calibri" panose="020F0502020204030204" pitchFamily="34" charset="0"/>
                </a:rPr>
                <a:t>Informasi</a:t>
              </a:r>
              <a:endParaRPr lang="en-US" sz="2400" b="1" i="1" dirty="0">
                <a:solidFill>
                  <a:srgbClr val="FF0000"/>
                </a:solidFill>
                <a:latin typeface="Calibri" panose="020F0502020204030204" pitchFamily="34" charset="0"/>
              </a:endParaRPr>
            </a:p>
          </p:txBody>
        </p:sp>
        <p:cxnSp>
          <p:nvCxnSpPr>
            <p:cNvPr id="4" name="Straight Connector 3">
              <a:extLst>
                <a:ext uri="{FF2B5EF4-FFF2-40B4-BE49-F238E27FC236}">
                  <a16:creationId xmlns:a16="http://schemas.microsoft.com/office/drawing/2014/main" id="{B8DC0C45-2608-408E-BECF-A16222D1A924}"/>
                </a:ext>
              </a:extLst>
            </p:cNvPr>
            <p:cNvCxnSpPr>
              <a:cxnSpLocks/>
            </p:cNvCxnSpPr>
            <p:nvPr/>
          </p:nvCxnSpPr>
          <p:spPr>
            <a:xfrm>
              <a:off x="-39551" y="1543458"/>
              <a:ext cx="14383401" cy="22349"/>
            </a:xfrm>
            <a:prstGeom prst="line">
              <a:avLst/>
            </a:prstGeom>
            <a:ln w="19050">
              <a:solidFill>
                <a:srgbClr val="FF0000"/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" name="Rectangle 5"/>
          <p:cNvSpPr/>
          <p:nvPr/>
        </p:nvSpPr>
        <p:spPr>
          <a:xfrm>
            <a:off x="173182" y="895350"/>
            <a:ext cx="889461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sz="1600" dirty="0">
                <a:solidFill>
                  <a:srgbClr val="231F20"/>
                </a:solidFill>
                <a:latin typeface="+mj-lt"/>
              </a:rPr>
              <a:t>Proses </a:t>
            </a:r>
            <a:r>
              <a:rPr lang="en-US" sz="1600" dirty="0" err="1">
                <a:solidFill>
                  <a:srgbClr val="231F20"/>
                </a:solidFill>
                <a:latin typeface="+mj-lt"/>
              </a:rPr>
              <a:t>pengumpulan</a:t>
            </a:r>
            <a:r>
              <a:rPr lang="en-US" sz="1600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sz="1600" dirty="0" err="1">
                <a:solidFill>
                  <a:srgbClr val="231F20"/>
                </a:solidFill>
                <a:latin typeface="+mj-lt"/>
              </a:rPr>
              <a:t>informasi</a:t>
            </a:r>
            <a:r>
              <a:rPr lang="en-US" sz="1600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sz="1600" dirty="0" err="1">
                <a:solidFill>
                  <a:srgbClr val="231F20"/>
                </a:solidFill>
                <a:latin typeface="+mj-lt"/>
              </a:rPr>
              <a:t>dikenal</a:t>
            </a:r>
            <a:r>
              <a:rPr lang="en-US" sz="1600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sz="1600" dirty="0" err="1">
                <a:solidFill>
                  <a:srgbClr val="231F20"/>
                </a:solidFill>
                <a:latin typeface="+mj-lt"/>
              </a:rPr>
              <a:t>dengan</a:t>
            </a:r>
            <a:r>
              <a:rPr lang="en-US" sz="1600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sz="1600" i="1" dirty="0">
                <a:solidFill>
                  <a:srgbClr val="231F20"/>
                </a:solidFill>
                <a:latin typeface="+mj-lt"/>
              </a:rPr>
              <a:t>crawling </a:t>
            </a:r>
            <a:r>
              <a:rPr lang="en-US" sz="1600" dirty="0" err="1">
                <a:solidFill>
                  <a:srgbClr val="231F20"/>
                </a:solidFill>
                <a:latin typeface="+mj-lt"/>
              </a:rPr>
              <a:t>dan</a:t>
            </a:r>
            <a:r>
              <a:rPr lang="en-US" sz="1600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sz="1600" dirty="0" err="1">
                <a:solidFill>
                  <a:srgbClr val="231F20"/>
                </a:solidFill>
                <a:latin typeface="+mj-lt"/>
              </a:rPr>
              <a:t>dilakukan</a:t>
            </a:r>
            <a:r>
              <a:rPr lang="en-US" sz="1600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sz="1600" dirty="0" err="1">
                <a:solidFill>
                  <a:srgbClr val="231F20"/>
                </a:solidFill>
                <a:latin typeface="+mj-lt"/>
              </a:rPr>
              <a:t>oleh</a:t>
            </a:r>
            <a:r>
              <a:rPr lang="en-US" sz="1600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sz="1600" dirty="0" err="1">
                <a:solidFill>
                  <a:srgbClr val="231F20"/>
                </a:solidFill>
                <a:latin typeface="+mj-lt"/>
              </a:rPr>
              <a:t>perangkat</a:t>
            </a:r>
            <a:r>
              <a:rPr lang="en-US" sz="1600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sz="1600" dirty="0" err="1">
                <a:solidFill>
                  <a:srgbClr val="231F20"/>
                </a:solidFill>
                <a:latin typeface="+mj-lt"/>
              </a:rPr>
              <a:t>lunak</a:t>
            </a:r>
            <a:r>
              <a:rPr lang="en-US" sz="1600" dirty="0">
                <a:solidFill>
                  <a:srgbClr val="231F20"/>
                </a:solidFill>
                <a:latin typeface="+mj-lt"/>
              </a:rPr>
              <a:t> yang </a:t>
            </a:r>
            <a:r>
              <a:rPr lang="en-US" sz="1600" dirty="0" err="1">
                <a:solidFill>
                  <a:srgbClr val="231F20"/>
                </a:solidFill>
                <a:latin typeface="+mj-lt"/>
              </a:rPr>
              <a:t>disebut</a:t>
            </a:r>
            <a:r>
              <a:rPr lang="en-US" sz="1600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sz="1600" i="1" dirty="0">
                <a:solidFill>
                  <a:srgbClr val="231F20"/>
                </a:solidFill>
                <a:latin typeface="+mj-lt"/>
              </a:rPr>
              <a:t>web crawler. 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sz="1600" i="1" dirty="0">
                <a:solidFill>
                  <a:srgbClr val="231F20"/>
                </a:solidFill>
                <a:latin typeface="+mj-lt"/>
              </a:rPr>
              <a:t>Crawler </a:t>
            </a:r>
            <a:r>
              <a:rPr lang="en-US" sz="1600" dirty="0" err="1">
                <a:solidFill>
                  <a:srgbClr val="231F20"/>
                </a:solidFill>
                <a:latin typeface="+mj-lt"/>
              </a:rPr>
              <a:t>adalah</a:t>
            </a:r>
            <a:r>
              <a:rPr lang="en-US" sz="1600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sz="1600" dirty="0" err="1">
                <a:solidFill>
                  <a:srgbClr val="231F20"/>
                </a:solidFill>
                <a:latin typeface="+mj-lt"/>
              </a:rPr>
              <a:t>perangkat</a:t>
            </a:r>
            <a:r>
              <a:rPr lang="en-US" sz="1600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sz="1600" dirty="0" err="1">
                <a:solidFill>
                  <a:srgbClr val="231F20"/>
                </a:solidFill>
                <a:latin typeface="+mj-lt"/>
              </a:rPr>
              <a:t>lunak</a:t>
            </a:r>
            <a:r>
              <a:rPr lang="en-US" sz="1600" dirty="0">
                <a:solidFill>
                  <a:srgbClr val="231F20"/>
                </a:solidFill>
                <a:latin typeface="+mj-lt"/>
              </a:rPr>
              <a:t> robot yang </a:t>
            </a:r>
            <a:r>
              <a:rPr lang="en-US" sz="1600" dirty="0" err="1">
                <a:solidFill>
                  <a:srgbClr val="231F20"/>
                </a:solidFill>
                <a:latin typeface="+mj-lt"/>
              </a:rPr>
              <a:t>bekerja</a:t>
            </a:r>
            <a:r>
              <a:rPr lang="en-US" sz="1600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sz="1600" dirty="0" err="1">
                <a:solidFill>
                  <a:srgbClr val="231F20"/>
                </a:solidFill>
                <a:latin typeface="+mj-lt"/>
              </a:rPr>
              <a:t>secara</a:t>
            </a:r>
            <a:r>
              <a:rPr lang="en-US" sz="1600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sz="1600" dirty="0" err="1">
                <a:solidFill>
                  <a:srgbClr val="231F20"/>
                </a:solidFill>
                <a:latin typeface="+mj-lt"/>
              </a:rPr>
              <a:t>otomatis</a:t>
            </a:r>
            <a:r>
              <a:rPr lang="en-US" sz="1600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sz="1600" dirty="0" err="1">
                <a:solidFill>
                  <a:srgbClr val="231F20"/>
                </a:solidFill>
                <a:latin typeface="+mj-lt"/>
              </a:rPr>
              <a:t>menjelajahi</a:t>
            </a:r>
            <a:r>
              <a:rPr lang="en-US" sz="1600" dirty="0">
                <a:solidFill>
                  <a:srgbClr val="231F20"/>
                </a:solidFill>
                <a:latin typeface="+mj-lt"/>
              </a:rPr>
              <a:t> situs-situs internet </a:t>
            </a:r>
            <a:r>
              <a:rPr lang="en-US" sz="1600" dirty="0" err="1">
                <a:solidFill>
                  <a:srgbClr val="231F20"/>
                </a:solidFill>
                <a:latin typeface="+mj-lt"/>
              </a:rPr>
              <a:t>dan</a:t>
            </a:r>
            <a:r>
              <a:rPr lang="en-US" sz="1600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sz="1600" dirty="0" err="1">
                <a:solidFill>
                  <a:srgbClr val="231F20"/>
                </a:solidFill>
                <a:latin typeface="+mj-lt"/>
              </a:rPr>
              <a:t>mengumpulkan</a:t>
            </a:r>
            <a:r>
              <a:rPr lang="en-US" sz="1600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sz="1600" dirty="0" err="1">
                <a:solidFill>
                  <a:srgbClr val="231F20"/>
                </a:solidFill>
                <a:latin typeface="+mj-lt"/>
              </a:rPr>
              <a:t>informasi</a:t>
            </a:r>
            <a:r>
              <a:rPr lang="en-US" sz="1600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sz="1600" dirty="0" err="1">
                <a:solidFill>
                  <a:srgbClr val="231F20"/>
                </a:solidFill>
                <a:latin typeface="+mj-lt"/>
              </a:rPr>
              <a:t>dari</a:t>
            </a:r>
            <a:r>
              <a:rPr lang="en-US" sz="1600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sz="1600" dirty="0" err="1">
                <a:solidFill>
                  <a:srgbClr val="231F20"/>
                </a:solidFill>
                <a:latin typeface="+mj-lt"/>
              </a:rPr>
              <a:t>setiap</a:t>
            </a:r>
            <a:r>
              <a:rPr lang="en-US" sz="1600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sz="1600" dirty="0" err="1">
                <a:solidFill>
                  <a:srgbClr val="231F20"/>
                </a:solidFill>
                <a:latin typeface="+mj-lt"/>
              </a:rPr>
              <a:t>halaman</a:t>
            </a:r>
            <a:r>
              <a:rPr lang="en-US" sz="1600" dirty="0">
                <a:solidFill>
                  <a:srgbClr val="231F20"/>
                </a:solidFill>
                <a:latin typeface="+mj-lt"/>
              </a:rPr>
              <a:t> web yang </a:t>
            </a:r>
            <a:r>
              <a:rPr lang="en-US" sz="1600" dirty="0" err="1">
                <a:solidFill>
                  <a:srgbClr val="231F20"/>
                </a:solidFill>
                <a:latin typeface="+mj-lt"/>
              </a:rPr>
              <a:t>dijelajahnya</a:t>
            </a:r>
            <a:r>
              <a:rPr lang="en-US" sz="1600" dirty="0">
                <a:solidFill>
                  <a:srgbClr val="231F20"/>
                </a:solidFill>
                <a:latin typeface="+mj-lt"/>
              </a:rPr>
              <a:t>.</a:t>
            </a:r>
            <a:r>
              <a:rPr lang="en-US" sz="1600" dirty="0">
                <a:latin typeface="+mj-lt"/>
              </a:rPr>
              <a:t> 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793EC3D-0CDC-4461-B6AD-E219684570C6}"/>
              </a:ext>
            </a:extLst>
          </p:cNvPr>
          <p:cNvSpPr txBox="1"/>
          <p:nvPr/>
        </p:nvSpPr>
        <p:spPr>
          <a:xfrm>
            <a:off x="228600" y="2052994"/>
            <a:ext cx="1981200" cy="400110"/>
          </a:xfrm>
          <a:prstGeom prst="rect">
            <a:avLst/>
          </a:prstGeom>
          <a:solidFill>
            <a:schemeClr val="accent6"/>
          </a:solidFill>
          <a:ln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bg1"/>
                </a:solidFill>
                <a:latin typeface="Calibri" panose="020F0502020204030204" pitchFamily="34" charset="0"/>
              </a:rPr>
              <a:t>Proses </a:t>
            </a:r>
            <a:r>
              <a:rPr lang="en-US" sz="2000" b="1" i="1" dirty="0">
                <a:solidFill>
                  <a:schemeClr val="bg1"/>
                </a:solidFill>
                <a:latin typeface="Calibri" panose="020F0502020204030204" pitchFamily="34" charset="0"/>
              </a:rPr>
              <a:t>crawling</a:t>
            </a:r>
            <a:endParaRPr lang="id-ID" sz="2000" b="1" i="1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graphicFrame>
        <p:nvGraphicFramePr>
          <p:cNvPr id="10" name="Diagram 9"/>
          <p:cNvGraphicFramePr/>
          <p:nvPr>
            <p:extLst>
              <p:ext uri="{D42A27DB-BD31-4B8C-83A1-F6EECF244321}">
                <p14:modId xmlns:p14="http://schemas.microsoft.com/office/powerpoint/2010/main" val="2381450598"/>
              </p:ext>
            </p:extLst>
          </p:nvPr>
        </p:nvGraphicFramePr>
        <p:xfrm>
          <a:off x="304800" y="2639596"/>
          <a:ext cx="8610600" cy="183715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0124211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dgm id="{4A02D7A1-C694-4BC7-BC1F-F24E199BDFF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>
                                            <p:graphicEl>
                                              <a:dgm id="{4A02D7A1-C694-4BC7-BC1F-F24E199BDFF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>
                                            <p:graphicEl>
                                              <a:dgm id="{4A02D7A1-C694-4BC7-BC1F-F24E199BDFF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dgm id="{36D0B184-7B9B-442E-88C6-1ED1C6BD795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0">
                                            <p:graphicEl>
                                              <a:dgm id="{36D0B184-7B9B-442E-88C6-1ED1C6BD795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>
                                            <p:graphicEl>
                                              <a:dgm id="{36D0B184-7B9B-442E-88C6-1ED1C6BD795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dgm id="{740197CD-A324-41E2-AD83-30530FA0D10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0">
                                            <p:graphicEl>
                                              <a:dgm id="{740197CD-A324-41E2-AD83-30530FA0D10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0">
                                            <p:graphicEl>
                                              <a:dgm id="{740197CD-A324-41E2-AD83-30530FA0D10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00"/>
                            </p:stCondLst>
                            <p:childTnLst>
                              <p:par>
                                <p:cTn id="38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dgm id="{A2A9F126-7703-4E53-9365-9B3F619DA45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0">
                                            <p:graphicEl>
                                              <a:dgm id="{A2A9F126-7703-4E53-9365-9B3F619DA45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0">
                                            <p:graphicEl>
                                              <a:dgm id="{A2A9F126-7703-4E53-9365-9B3F619DA45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dgm id="{EBD479EC-C112-4E54-BFEB-5A574DC0F7B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0">
                                            <p:graphicEl>
                                              <a:dgm id="{EBD479EC-C112-4E54-BFEB-5A574DC0F7B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0">
                                            <p:graphicEl>
                                              <a:dgm id="{EBD479EC-C112-4E54-BFEB-5A574DC0F7B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500"/>
                            </p:stCondLst>
                            <p:childTnLst>
                              <p:par>
                                <p:cTn id="48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dgm id="{630B5D64-04CA-46FE-9283-4CB83D87E4D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0">
                                            <p:graphicEl>
                                              <a:dgm id="{630B5D64-04CA-46FE-9283-4CB83D87E4D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0">
                                            <p:graphicEl>
                                              <a:dgm id="{630B5D64-04CA-46FE-9283-4CB83D87E4D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0"/>
                            </p:stCondLst>
                            <p:childTnLst>
                              <p:par>
                                <p:cTn id="53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dgm id="{C27093AA-1D0E-4804-97DE-BA88D8CB537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0">
                                            <p:graphicEl>
                                              <a:dgm id="{C27093AA-1D0E-4804-97DE-BA88D8CB537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0">
                                            <p:graphicEl>
                                              <a:dgm id="{C27093AA-1D0E-4804-97DE-BA88D8CB537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500"/>
                            </p:stCondLst>
                            <p:childTnLst>
                              <p:par>
                                <p:cTn id="58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dgm id="{77831355-09D9-4CD2-B60A-388D0F8855B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0">
                                            <p:graphicEl>
                                              <a:dgm id="{77831355-09D9-4CD2-B60A-388D0F8855B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0">
                                            <p:graphicEl>
                                              <a:dgm id="{77831355-09D9-4CD2-B60A-388D0F8855B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000"/>
                            </p:stCondLst>
                            <p:childTnLst>
                              <p:par>
                                <p:cTn id="63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dgm id="{E01AEC6A-9EB1-496D-884A-069268CDD38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0">
                                            <p:graphicEl>
                                              <a:dgm id="{E01AEC6A-9EB1-496D-884A-069268CDD38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0">
                                            <p:graphicEl>
                                              <a:dgm id="{E01AEC6A-9EB1-496D-884A-069268CDD38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  <p:bldP spid="9" grpId="0" animBg="1"/>
      <p:bldGraphic spid="10" grpId="0">
        <p:bldSub>
          <a:bldDgm bld="one"/>
        </p:bldSub>
      </p:bldGraphic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>
            <a:extLst>
              <a:ext uri="{FF2B5EF4-FFF2-40B4-BE49-F238E27FC236}">
                <a16:creationId xmlns:a16="http://schemas.microsoft.com/office/drawing/2014/main" id="{71CBE191-59BC-4352-A1D5-F6673FB59190}"/>
              </a:ext>
            </a:extLst>
          </p:cNvPr>
          <p:cNvGrpSpPr/>
          <p:nvPr/>
        </p:nvGrpSpPr>
        <p:grpSpPr>
          <a:xfrm>
            <a:off x="381000" y="232204"/>
            <a:ext cx="5334000" cy="461665"/>
            <a:chOff x="-50526" y="1104142"/>
            <a:chExt cx="10042054" cy="461665"/>
          </a:xfrm>
        </p:grpSpPr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CDD5A3FB-A1D9-4F1B-9242-8D74AA647F50}"/>
                </a:ext>
              </a:extLst>
            </p:cNvPr>
            <p:cNvSpPr/>
            <p:nvPr/>
          </p:nvSpPr>
          <p:spPr>
            <a:xfrm>
              <a:off x="-50526" y="1104142"/>
              <a:ext cx="10042054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2400" b="1" dirty="0">
                  <a:solidFill>
                    <a:srgbClr val="FF0000"/>
                  </a:solidFill>
                  <a:latin typeface="Calibri" panose="020F0502020204030204" pitchFamily="34" charset="0"/>
                </a:rPr>
                <a:t>3. </a:t>
              </a:r>
              <a:r>
                <a:rPr lang="en-US" sz="2400" b="1" dirty="0" err="1">
                  <a:solidFill>
                    <a:srgbClr val="FF0000"/>
                  </a:solidFill>
                  <a:latin typeface="Calibri" panose="020F0502020204030204" pitchFamily="34" charset="0"/>
                </a:rPr>
                <a:t>Menggunakan</a:t>
              </a:r>
              <a:r>
                <a:rPr lang="en-US" sz="2400" b="1" dirty="0">
                  <a:solidFill>
                    <a:srgbClr val="FF0000"/>
                  </a:solidFill>
                  <a:latin typeface="Calibri" panose="020F0502020204030204" pitchFamily="34" charset="0"/>
                </a:rPr>
                <a:t> </a:t>
              </a:r>
              <a:r>
                <a:rPr lang="en-US" sz="2400" b="1" dirty="0" err="1">
                  <a:solidFill>
                    <a:srgbClr val="FF0000"/>
                  </a:solidFill>
                  <a:latin typeface="Calibri" panose="020F0502020204030204" pitchFamily="34" charset="0"/>
                </a:rPr>
                <a:t>Mesin</a:t>
              </a:r>
              <a:r>
                <a:rPr lang="en-US" sz="2400" b="1" dirty="0">
                  <a:solidFill>
                    <a:srgbClr val="FF0000"/>
                  </a:solidFill>
                  <a:latin typeface="Calibri" panose="020F0502020204030204" pitchFamily="34" charset="0"/>
                </a:rPr>
                <a:t> </a:t>
              </a:r>
              <a:r>
                <a:rPr lang="en-US" sz="2400" b="1" dirty="0" err="1">
                  <a:solidFill>
                    <a:srgbClr val="FF0000"/>
                  </a:solidFill>
                  <a:latin typeface="Calibri" panose="020F0502020204030204" pitchFamily="34" charset="0"/>
                </a:rPr>
                <a:t>Pencari</a:t>
              </a:r>
              <a:r>
                <a:rPr lang="en-US" sz="2400" b="1" dirty="0">
                  <a:solidFill>
                    <a:srgbClr val="FF0000"/>
                  </a:solidFill>
                  <a:latin typeface="Calibri" panose="020F0502020204030204" pitchFamily="34" charset="0"/>
                </a:rPr>
                <a:t> Google</a:t>
              </a:r>
              <a:endParaRPr lang="en-US" sz="2400" b="1" i="1" dirty="0">
                <a:solidFill>
                  <a:srgbClr val="FF0000"/>
                </a:solidFill>
                <a:latin typeface="Calibri" panose="020F0502020204030204" pitchFamily="34" charset="0"/>
              </a:endParaRPr>
            </a:p>
          </p:txBody>
        </p: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BD59F9D6-53AF-412A-B3D8-7AC57863C706}"/>
                </a:ext>
              </a:extLst>
            </p:cNvPr>
            <p:cNvCxnSpPr>
              <a:cxnSpLocks/>
            </p:cNvCxnSpPr>
            <p:nvPr/>
          </p:nvCxnSpPr>
          <p:spPr>
            <a:xfrm>
              <a:off x="-39552" y="1538689"/>
              <a:ext cx="9744164" cy="10726"/>
            </a:xfrm>
            <a:prstGeom prst="line">
              <a:avLst/>
            </a:prstGeom>
            <a:ln w="19050">
              <a:solidFill>
                <a:srgbClr val="FF0000"/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9591A0E3-AE43-4E8B-90D5-F096DFD8767A}"/>
              </a:ext>
            </a:extLst>
          </p:cNvPr>
          <p:cNvSpPr txBox="1"/>
          <p:nvPr/>
        </p:nvSpPr>
        <p:spPr>
          <a:xfrm>
            <a:off x="5333998" y="2571750"/>
            <a:ext cx="3658977" cy="1815882"/>
          </a:xfrm>
          <a:prstGeom prst="rect">
            <a:avLst/>
          </a:prstGeom>
          <a:ln>
            <a:prstDash val="dash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1400" dirty="0" err="1">
                <a:latin typeface="Calibri" panose="020F0502020204030204" pitchFamily="34" charset="0"/>
                <a:cs typeface="Calibri" panose="020F0502020204030204" pitchFamily="34" charset="0"/>
              </a:rPr>
              <a:t>Berbagai</a:t>
            </a:r>
            <a:r>
              <a:rPr lang="en-US" sz="14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400" dirty="0" err="1">
                <a:latin typeface="Calibri" panose="020F0502020204030204" pitchFamily="34" charset="0"/>
                <a:cs typeface="Calibri" panose="020F0502020204030204" pitchFamily="34" charset="0"/>
              </a:rPr>
              <a:t>teknik</a:t>
            </a:r>
            <a:r>
              <a:rPr lang="en-US" sz="14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400" dirty="0" err="1">
                <a:latin typeface="Calibri" panose="020F0502020204030204" pitchFamily="34" charset="0"/>
                <a:cs typeface="Calibri" panose="020F0502020204030204" pitchFamily="34" charset="0"/>
              </a:rPr>
              <a:t>pencarian</a:t>
            </a:r>
            <a:r>
              <a:rPr lang="en-US" sz="1400" dirty="0">
                <a:latin typeface="Calibri" panose="020F0502020204030204" pitchFamily="34" charset="0"/>
                <a:cs typeface="Calibri" panose="020F0502020204030204" pitchFamily="34" charset="0"/>
              </a:rPr>
              <a:t> dan </a:t>
            </a:r>
            <a:r>
              <a:rPr lang="en-US" sz="1400" dirty="0" err="1">
                <a:latin typeface="Calibri" panose="020F0502020204030204" pitchFamily="34" charset="0"/>
                <a:cs typeface="Calibri" panose="020F0502020204030204" pitchFamily="34" charset="0"/>
              </a:rPr>
              <a:t>pemilihan</a:t>
            </a:r>
            <a:r>
              <a:rPr lang="en-US" sz="1400" dirty="0">
                <a:latin typeface="Calibri" panose="020F0502020204030204" pitchFamily="34" charset="0"/>
                <a:cs typeface="Calibri" panose="020F0502020204030204" pitchFamily="34" charset="0"/>
              </a:rPr>
              <a:t> kata </a:t>
            </a:r>
            <a:r>
              <a:rPr lang="en-US" sz="1400" dirty="0" err="1">
                <a:latin typeface="Calibri" panose="020F0502020204030204" pitchFamily="34" charset="0"/>
                <a:cs typeface="Calibri" panose="020F0502020204030204" pitchFamily="34" charset="0"/>
              </a:rPr>
              <a:t>kunci</a:t>
            </a:r>
            <a:r>
              <a:rPr lang="en-US" sz="1400" dirty="0">
                <a:latin typeface="Calibri" panose="020F0502020204030204" pitchFamily="34" charset="0"/>
                <a:cs typeface="Calibri" panose="020F0502020204030204" pitchFamily="34" charset="0"/>
              </a:rPr>
              <a:t> pada Google </a:t>
            </a:r>
            <a:r>
              <a:rPr lang="en-US" sz="1400" dirty="0" err="1">
                <a:latin typeface="Calibri" panose="020F0502020204030204" pitchFamily="34" charset="0"/>
                <a:cs typeface="Calibri" panose="020F0502020204030204" pitchFamily="34" charset="0"/>
              </a:rPr>
              <a:t>adalah</a:t>
            </a:r>
            <a:r>
              <a:rPr lang="en-US" sz="14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400" dirty="0" err="1">
                <a:latin typeface="Calibri" panose="020F0502020204030204" pitchFamily="34" charset="0"/>
                <a:cs typeface="Calibri" panose="020F0502020204030204" pitchFamily="34" charset="0"/>
              </a:rPr>
              <a:t>sebagai</a:t>
            </a:r>
            <a:r>
              <a:rPr lang="en-US" sz="14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400" dirty="0" err="1">
                <a:latin typeface="Calibri" panose="020F0502020204030204" pitchFamily="34" charset="0"/>
                <a:cs typeface="Calibri" panose="020F0502020204030204" pitchFamily="34" charset="0"/>
              </a:rPr>
              <a:t>berikut</a:t>
            </a:r>
            <a:r>
              <a:rPr lang="en-US" sz="1400" dirty="0"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</a:p>
          <a:p>
            <a:pPr marL="342900" indent="-342900">
              <a:buFont typeface="+mj-lt"/>
              <a:buAutoNum type="arabicParenR"/>
            </a:pPr>
            <a:r>
              <a:rPr lang="en-US" sz="1400" dirty="0" err="1">
                <a:latin typeface="Calibri" panose="020F0502020204030204" pitchFamily="34" charset="0"/>
                <a:cs typeface="Calibri" panose="020F0502020204030204" pitchFamily="34" charset="0"/>
              </a:rPr>
              <a:t>Pencarian</a:t>
            </a:r>
            <a:r>
              <a:rPr lang="en-US" sz="14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400" dirty="0" err="1">
                <a:latin typeface="Calibri" panose="020F0502020204030204" pitchFamily="34" charset="0"/>
                <a:cs typeface="Calibri" panose="020F0502020204030204" pitchFamily="34" charset="0"/>
              </a:rPr>
              <a:t>dengan</a:t>
            </a:r>
            <a:r>
              <a:rPr lang="en-US" sz="14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400" dirty="0" err="1">
                <a:latin typeface="Calibri" panose="020F0502020204030204" pitchFamily="34" charset="0"/>
                <a:cs typeface="Calibri" panose="020F0502020204030204" pitchFamily="34" charset="0"/>
              </a:rPr>
              <a:t>frasa</a:t>
            </a:r>
            <a:endParaRPr lang="en-US" sz="14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42900" indent="-342900">
              <a:buFont typeface="+mj-lt"/>
              <a:buAutoNum type="arabicParenR"/>
            </a:pPr>
            <a:r>
              <a:rPr lang="en-US" sz="1400" dirty="0" err="1">
                <a:latin typeface="Calibri" panose="020F0502020204030204" pitchFamily="34" charset="0"/>
                <a:cs typeface="Calibri" panose="020F0502020204030204" pitchFamily="34" charset="0"/>
              </a:rPr>
              <a:t>Pencarian</a:t>
            </a:r>
            <a:r>
              <a:rPr lang="en-US" sz="14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400" dirty="0" err="1">
                <a:latin typeface="Calibri" panose="020F0502020204030204" pitchFamily="34" charset="0"/>
                <a:cs typeface="Calibri" panose="020F0502020204030204" pitchFamily="34" charset="0"/>
              </a:rPr>
              <a:t>dengan</a:t>
            </a:r>
            <a:r>
              <a:rPr lang="en-US" sz="14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400" dirty="0" err="1">
                <a:latin typeface="Calibri" panose="020F0502020204030204" pitchFamily="34" charset="0"/>
                <a:cs typeface="Calibri" panose="020F0502020204030204" pitchFamily="34" charset="0"/>
              </a:rPr>
              <a:t>pengecualian</a:t>
            </a:r>
            <a:endParaRPr lang="en-US" sz="14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42900" indent="-342900">
              <a:buFont typeface="+mj-lt"/>
              <a:buAutoNum type="arabicParenR"/>
            </a:pPr>
            <a:r>
              <a:rPr lang="en-US" sz="1400" dirty="0" err="1">
                <a:latin typeface="Calibri" panose="020F0502020204030204" pitchFamily="34" charset="0"/>
                <a:cs typeface="Calibri" panose="020F0502020204030204" pitchFamily="34" charset="0"/>
              </a:rPr>
              <a:t>Pencarian</a:t>
            </a:r>
            <a:r>
              <a:rPr lang="en-US" sz="1400" dirty="0">
                <a:latin typeface="Calibri" panose="020F0502020204030204" pitchFamily="34" charset="0"/>
                <a:cs typeface="Calibri" panose="020F0502020204030204" pitchFamily="34" charset="0"/>
              </a:rPr>
              <a:t> format file </a:t>
            </a:r>
            <a:r>
              <a:rPr lang="en-US" sz="1400" dirty="0" err="1">
                <a:latin typeface="Calibri" panose="020F0502020204030204" pitchFamily="34" charset="0"/>
                <a:cs typeface="Calibri" panose="020F0502020204030204" pitchFamily="34" charset="0"/>
              </a:rPr>
              <a:t>tertentu</a:t>
            </a:r>
            <a:endParaRPr lang="en-US" sz="14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42900" indent="-342900">
              <a:buFont typeface="+mj-lt"/>
              <a:buAutoNum type="arabicParenR"/>
            </a:pPr>
            <a:r>
              <a:rPr lang="en-US" sz="1400" dirty="0">
                <a:latin typeface="Calibri" panose="020F0502020204030204" pitchFamily="34" charset="0"/>
                <a:cs typeface="Calibri" panose="020F0502020204030204" pitchFamily="34" charset="0"/>
              </a:rPr>
              <a:t>Domain </a:t>
            </a:r>
            <a:r>
              <a:rPr lang="en-US" sz="1400" dirty="0" err="1">
                <a:latin typeface="Calibri" panose="020F0502020204030204" pitchFamily="34" charset="0"/>
                <a:cs typeface="Calibri" panose="020F0502020204030204" pitchFamily="34" charset="0"/>
              </a:rPr>
              <a:t>tertentu</a:t>
            </a:r>
            <a:endParaRPr lang="en-US" sz="14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42900" indent="-342900">
              <a:buFont typeface="+mj-lt"/>
              <a:buAutoNum type="arabicParenR"/>
            </a:pPr>
            <a:r>
              <a:rPr lang="en-US" sz="1400" dirty="0" err="1">
                <a:latin typeface="Calibri" panose="020F0502020204030204" pitchFamily="34" charset="0"/>
                <a:cs typeface="Calibri" panose="020F0502020204030204" pitchFamily="34" charset="0"/>
              </a:rPr>
              <a:t>Pencarian</a:t>
            </a:r>
            <a:r>
              <a:rPr lang="en-US" sz="14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400" dirty="0" err="1">
                <a:latin typeface="Calibri" panose="020F0502020204030204" pitchFamily="34" charset="0"/>
                <a:cs typeface="Calibri" panose="020F0502020204030204" pitchFamily="34" charset="0"/>
              </a:rPr>
              <a:t>gambar</a:t>
            </a:r>
            <a:endParaRPr lang="en-US" sz="14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42900" indent="-342900">
              <a:buFont typeface="+mj-lt"/>
              <a:buAutoNum type="arabicParenR"/>
            </a:pPr>
            <a:r>
              <a:rPr lang="en-US" sz="1400" dirty="0" err="1">
                <a:latin typeface="Calibri" panose="020F0502020204030204" pitchFamily="34" charset="0"/>
                <a:cs typeface="Calibri" panose="020F0502020204030204" pitchFamily="34" charset="0"/>
              </a:rPr>
              <a:t>Pembatasan</a:t>
            </a:r>
            <a:r>
              <a:rPr lang="en-US" sz="14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400" dirty="0" err="1">
                <a:latin typeface="Calibri" panose="020F0502020204030204" pitchFamily="34" charset="0"/>
                <a:cs typeface="Calibri" panose="020F0502020204030204" pitchFamily="34" charset="0"/>
              </a:rPr>
              <a:t>waktu</a:t>
            </a:r>
            <a:r>
              <a:rPr lang="en-US" sz="1400" dirty="0">
                <a:latin typeface="Calibri" panose="020F0502020204030204" pitchFamily="34" charset="0"/>
                <a:cs typeface="Calibri" panose="020F0502020204030204" pitchFamily="34" charset="0"/>
              </a:rPr>
              <a:t> dan </a:t>
            </a:r>
            <a:r>
              <a:rPr lang="en-US" sz="1400" dirty="0" err="1">
                <a:latin typeface="Calibri" panose="020F0502020204030204" pitchFamily="34" charset="0"/>
                <a:cs typeface="Calibri" panose="020F0502020204030204" pitchFamily="34" charset="0"/>
              </a:rPr>
              <a:t>bahasa</a:t>
            </a:r>
            <a:endParaRPr lang="en-US" sz="14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28600" y="826353"/>
            <a:ext cx="86106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sz="1600" dirty="0" err="1">
                <a:latin typeface="+mj-lt"/>
              </a:rPr>
              <a:t>Ketika</a:t>
            </a:r>
            <a:r>
              <a:rPr lang="en-US" sz="1600" dirty="0">
                <a:latin typeface="+mj-lt"/>
              </a:rPr>
              <a:t> </a:t>
            </a:r>
            <a:r>
              <a:rPr lang="en-US" sz="1600" dirty="0" err="1">
                <a:latin typeface="+mj-lt"/>
              </a:rPr>
              <a:t>melakukan</a:t>
            </a:r>
            <a:r>
              <a:rPr lang="en-US" sz="1600" dirty="0">
                <a:latin typeface="+mj-lt"/>
              </a:rPr>
              <a:t> </a:t>
            </a:r>
            <a:r>
              <a:rPr lang="en-US" sz="1600" dirty="0" err="1">
                <a:latin typeface="+mj-lt"/>
              </a:rPr>
              <a:t>pencarian</a:t>
            </a:r>
            <a:r>
              <a:rPr lang="en-US" sz="1600" dirty="0">
                <a:latin typeface="+mj-lt"/>
              </a:rPr>
              <a:t> </a:t>
            </a:r>
            <a:r>
              <a:rPr lang="fi-FI" sz="1600" dirty="0">
                <a:latin typeface="+mj-lt"/>
              </a:rPr>
              <a:t>menggunakan Google, digunakan kata kunci sebagai </a:t>
            </a:r>
            <a:r>
              <a:rPr lang="en-US" sz="1600" dirty="0" err="1">
                <a:latin typeface="+mj-lt"/>
              </a:rPr>
              <a:t>acuan</a:t>
            </a:r>
            <a:r>
              <a:rPr lang="en-US" sz="1600" dirty="0">
                <a:latin typeface="+mj-lt"/>
              </a:rPr>
              <a:t>. 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nn-NO" sz="1600" dirty="0">
                <a:solidFill>
                  <a:srgbClr val="231F20"/>
                </a:solidFill>
              </a:rPr>
              <a:t>Semakin banyak kata kunci yang dimasukkan</a:t>
            </a:r>
            <a:r>
              <a:rPr lang="en-US" sz="1600" dirty="0">
                <a:solidFill>
                  <a:srgbClr val="231F20"/>
                </a:solidFill>
              </a:rPr>
              <a:t>, </a:t>
            </a:r>
            <a:r>
              <a:rPr lang="en-US" sz="1600" dirty="0" err="1">
                <a:solidFill>
                  <a:srgbClr val="231F20"/>
                </a:solidFill>
              </a:rPr>
              <a:t>semakin</a:t>
            </a:r>
            <a:r>
              <a:rPr lang="en-US" sz="1600" dirty="0">
                <a:solidFill>
                  <a:srgbClr val="231F20"/>
                </a:solidFill>
              </a:rPr>
              <a:t> </a:t>
            </a:r>
            <a:r>
              <a:rPr lang="en-US" sz="1600" dirty="0" err="1">
                <a:solidFill>
                  <a:srgbClr val="231F20"/>
                </a:solidFill>
              </a:rPr>
              <a:t>fokus</a:t>
            </a:r>
            <a:r>
              <a:rPr lang="en-US" sz="1600" dirty="0">
                <a:solidFill>
                  <a:srgbClr val="231F20"/>
                </a:solidFill>
              </a:rPr>
              <a:t> </a:t>
            </a:r>
            <a:r>
              <a:rPr lang="en-US" sz="1600" dirty="0" err="1">
                <a:solidFill>
                  <a:srgbClr val="231F20"/>
                </a:solidFill>
              </a:rPr>
              <a:t>dan</a:t>
            </a:r>
            <a:r>
              <a:rPr lang="en-US" sz="1600" dirty="0">
                <a:solidFill>
                  <a:srgbClr val="231F20"/>
                </a:solidFill>
              </a:rPr>
              <a:t> </a:t>
            </a:r>
            <a:r>
              <a:rPr lang="en-US" sz="1600" dirty="0" err="1">
                <a:solidFill>
                  <a:srgbClr val="231F20"/>
                </a:solidFill>
              </a:rPr>
              <a:t>semakin</a:t>
            </a:r>
            <a:r>
              <a:rPr lang="en-US" sz="1600" dirty="0">
                <a:solidFill>
                  <a:srgbClr val="231F20"/>
                </a:solidFill>
              </a:rPr>
              <a:t> </a:t>
            </a:r>
            <a:r>
              <a:rPr lang="en-US" sz="1600" dirty="0" err="1">
                <a:solidFill>
                  <a:srgbClr val="231F20"/>
                </a:solidFill>
              </a:rPr>
              <a:t>sedikit</a:t>
            </a:r>
            <a:r>
              <a:rPr lang="en-US" sz="1600" dirty="0">
                <a:solidFill>
                  <a:srgbClr val="231F20"/>
                </a:solidFill>
              </a:rPr>
              <a:t> </a:t>
            </a:r>
            <a:r>
              <a:rPr lang="en-US" sz="1600" dirty="0" err="1">
                <a:solidFill>
                  <a:srgbClr val="231F20"/>
                </a:solidFill>
              </a:rPr>
              <a:t>hasil</a:t>
            </a:r>
            <a:r>
              <a:rPr lang="en-US" sz="1600" dirty="0">
                <a:solidFill>
                  <a:srgbClr val="231F20"/>
                </a:solidFill>
              </a:rPr>
              <a:t> </a:t>
            </a:r>
            <a:r>
              <a:rPr lang="en-US" sz="1600" dirty="0" err="1">
                <a:solidFill>
                  <a:srgbClr val="231F20"/>
                </a:solidFill>
              </a:rPr>
              <a:t>pencarian</a:t>
            </a:r>
            <a:r>
              <a:rPr lang="en-US" sz="1600" dirty="0">
                <a:solidFill>
                  <a:srgbClr val="231F20"/>
                </a:solidFill>
              </a:rPr>
              <a:t> </a:t>
            </a:r>
            <a:r>
              <a:rPr lang="en-US" sz="1600" dirty="0" err="1">
                <a:solidFill>
                  <a:srgbClr val="231F20"/>
                </a:solidFill>
              </a:rPr>
              <a:t>sehingga</a:t>
            </a:r>
            <a:r>
              <a:rPr lang="en-US" sz="1600" dirty="0">
                <a:solidFill>
                  <a:srgbClr val="231F20"/>
                </a:solidFill>
              </a:rPr>
              <a:t> </a:t>
            </a:r>
            <a:r>
              <a:rPr lang="en-US" sz="1600" dirty="0" err="1">
                <a:solidFill>
                  <a:srgbClr val="231F20"/>
                </a:solidFill>
              </a:rPr>
              <a:t>informasi</a:t>
            </a:r>
            <a:r>
              <a:rPr lang="en-US" sz="1600" dirty="0">
                <a:solidFill>
                  <a:srgbClr val="231F20"/>
                </a:solidFill>
              </a:rPr>
              <a:t> yang </a:t>
            </a:r>
            <a:r>
              <a:rPr lang="en-US" sz="1600" dirty="0" err="1">
                <a:solidFill>
                  <a:srgbClr val="231F20"/>
                </a:solidFill>
              </a:rPr>
              <a:t>ditampilkan</a:t>
            </a:r>
            <a:r>
              <a:rPr lang="en-US" sz="1600" dirty="0">
                <a:solidFill>
                  <a:srgbClr val="231F20"/>
                </a:solidFill>
              </a:rPr>
              <a:t> </a:t>
            </a:r>
            <a:r>
              <a:rPr lang="en-US" sz="1600" dirty="0" err="1">
                <a:solidFill>
                  <a:srgbClr val="231F20"/>
                </a:solidFill>
              </a:rPr>
              <a:t>lebih</a:t>
            </a:r>
            <a:r>
              <a:rPr lang="en-US" sz="1600" dirty="0">
                <a:solidFill>
                  <a:srgbClr val="231F20"/>
                </a:solidFill>
              </a:rPr>
              <a:t> </a:t>
            </a:r>
            <a:r>
              <a:rPr lang="en-US" sz="1600" dirty="0" err="1">
                <a:solidFill>
                  <a:srgbClr val="231F20"/>
                </a:solidFill>
              </a:rPr>
              <a:t>relevan</a:t>
            </a:r>
            <a:r>
              <a:rPr lang="en-US" sz="1600" dirty="0">
                <a:solidFill>
                  <a:srgbClr val="231F20"/>
                </a:solidFill>
              </a:rPr>
              <a:t>. </a:t>
            </a:r>
            <a:endParaRPr lang="en-US" sz="1600" dirty="0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3BB259AC-5F19-41E0-A18F-FCB383927A13}"/>
              </a:ext>
            </a:extLst>
          </p:cNvPr>
          <p:cNvSpPr/>
          <p:nvPr/>
        </p:nvSpPr>
        <p:spPr>
          <a:xfrm>
            <a:off x="304800" y="1718199"/>
            <a:ext cx="4876800" cy="267765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es-ES" sz="1400" b="1" dirty="0" err="1">
                <a:solidFill>
                  <a:schemeClr val="tx1"/>
                </a:solidFill>
              </a:rPr>
              <a:t>Beberapa</a:t>
            </a:r>
            <a:r>
              <a:rPr lang="es-ES" sz="1400" b="1" dirty="0">
                <a:solidFill>
                  <a:schemeClr val="tx1"/>
                </a:solidFill>
              </a:rPr>
              <a:t> aturan yang </a:t>
            </a:r>
            <a:r>
              <a:rPr lang="es-ES" sz="1400" b="1" dirty="0" err="1">
                <a:solidFill>
                  <a:schemeClr val="tx1"/>
                </a:solidFill>
              </a:rPr>
              <a:t>digunakan</a:t>
            </a:r>
            <a:r>
              <a:rPr lang="es-ES" sz="1400" b="1" dirty="0">
                <a:solidFill>
                  <a:schemeClr val="tx1"/>
                </a:solidFill>
              </a:rPr>
              <a:t> </a:t>
            </a:r>
            <a:r>
              <a:rPr lang="es-ES" sz="1400" b="1" dirty="0" err="1">
                <a:solidFill>
                  <a:schemeClr val="tx1"/>
                </a:solidFill>
              </a:rPr>
              <a:t>oleh</a:t>
            </a:r>
            <a:r>
              <a:rPr lang="es-ES" sz="1400" b="1" dirty="0">
                <a:solidFill>
                  <a:schemeClr val="tx1"/>
                </a:solidFill>
              </a:rPr>
              <a:t> Google</a:t>
            </a:r>
            <a:r>
              <a:rPr lang="en-US" sz="1400" b="1" dirty="0">
                <a:solidFill>
                  <a:schemeClr val="tx1"/>
                </a:solidFill>
              </a:rPr>
              <a:t>: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da-DK" sz="1400" dirty="0">
                <a:solidFill>
                  <a:schemeClr val="tx1"/>
                </a:solidFill>
              </a:rPr>
              <a:t>Tidak membedakan huruf besar dan huruf kecil. 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1400" dirty="0" err="1">
                <a:solidFill>
                  <a:schemeClr val="tx1"/>
                </a:solidFill>
              </a:rPr>
              <a:t>Mengabaikan</a:t>
            </a:r>
            <a:r>
              <a:rPr lang="en-US" sz="1400" dirty="0">
                <a:solidFill>
                  <a:schemeClr val="tx1"/>
                </a:solidFill>
              </a:rPr>
              <a:t> kata-kata </a:t>
            </a:r>
            <a:r>
              <a:rPr lang="en-US" sz="1400" dirty="0" err="1">
                <a:solidFill>
                  <a:schemeClr val="tx1"/>
                </a:solidFill>
              </a:rPr>
              <a:t>umum</a:t>
            </a:r>
            <a:r>
              <a:rPr lang="en-US" sz="1400" dirty="0">
                <a:solidFill>
                  <a:schemeClr val="tx1"/>
                </a:solidFill>
              </a:rPr>
              <a:t> yang </a:t>
            </a:r>
            <a:r>
              <a:rPr lang="en-US" sz="1400" dirty="0" err="1">
                <a:solidFill>
                  <a:schemeClr val="tx1"/>
                </a:solidFill>
              </a:rPr>
              <a:t>tidak</a:t>
            </a:r>
            <a:r>
              <a:rPr lang="en-US" sz="1400" dirty="0">
                <a:solidFill>
                  <a:schemeClr val="tx1"/>
                </a:solidFill>
              </a:rPr>
              <a:t> </a:t>
            </a:r>
            <a:r>
              <a:rPr lang="en-US" sz="1400" dirty="0" err="1">
                <a:solidFill>
                  <a:schemeClr val="tx1"/>
                </a:solidFill>
              </a:rPr>
              <a:t>memiliki</a:t>
            </a:r>
            <a:r>
              <a:rPr lang="en-US" sz="1400" dirty="0">
                <a:solidFill>
                  <a:schemeClr val="tx1"/>
                </a:solidFill>
              </a:rPr>
              <a:t> </a:t>
            </a:r>
            <a:r>
              <a:rPr lang="en-US" sz="1400" dirty="0" err="1">
                <a:solidFill>
                  <a:schemeClr val="tx1"/>
                </a:solidFill>
              </a:rPr>
              <a:t>arti</a:t>
            </a:r>
            <a:r>
              <a:rPr lang="en-US" sz="1400" dirty="0">
                <a:solidFill>
                  <a:schemeClr val="tx1"/>
                </a:solidFill>
              </a:rPr>
              <a:t> </a:t>
            </a:r>
            <a:r>
              <a:rPr lang="en-US" sz="1400" dirty="0" err="1">
                <a:solidFill>
                  <a:schemeClr val="tx1"/>
                </a:solidFill>
              </a:rPr>
              <a:t>penting</a:t>
            </a:r>
            <a:r>
              <a:rPr lang="en-US" sz="1400" dirty="0">
                <a:solidFill>
                  <a:schemeClr val="tx1"/>
                </a:solidFill>
              </a:rPr>
              <a:t>, </a:t>
            </a:r>
            <a:r>
              <a:rPr lang="en-US" sz="1400" dirty="0" err="1">
                <a:solidFill>
                  <a:schemeClr val="tx1"/>
                </a:solidFill>
              </a:rPr>
              <a:t>seperti</a:t>
            </a:r>
            <a:r>
              <a:rPr lang="en-US" sz="1400" dirty="0">
                <a:solidFill>
                  <a:schemeClr val="tx1"/>
                </a:solidFill>
              </a:rPr>
              <a:t> kata “</a:t>
            </a:r>
            <a:r>
              <a:rPr lang="en-US" sz="1400" dirty="0" err="1">
                <a:solidFill>
                  <a:schemeClr val="tx1"/>
                </a:solidFill>
              </a:rPr>
              <a:t>dan</a:t>
            </a:r>
            <a:r>
              <a:rPr lang="en-US" sz="1400" dirty="0">
                <a:solidFill>
                  <a:schemeClr val="tx1"/>
                </a:solidFill>
              </a:rPr>
              <a:t>”, “yang”, ”di” </a:t>
            </a:r>
            <a:r>
              <a:rPr lang="en-US" sz="1400" dirty="0" err="1">
                <a:solidFill>
                  <a:schemeClr val="tx1"/>
                </a:solidFill>
              </a:rPr>
              <a:t>dan</a:t>
            </a:r>
            <a:r>
              <a:rPr lang="en-US" sz="1400" dirty="0">
                <a:solidFill>
                  <a:schemeClr val="tx1"/>
                </a:solidFill>
              </a:rPr>
              <a:t> </a:t>
            </a:r>
            <a:r>
              <a:rPr lang="en-US" sz="1400" dirty="0" err="1">
                <a:solidFill>
                  <a:schemeClr val="tx1"/>
                </a:solidFill>
              </a:rPr>
              <a:t>sebagainya</a:t>
            </a:r>
            <a:r>
              <a:rPr lang="en-US" sz="1400" dirty="0">
                <a:solidFill>
                  <a:schemeClr val="tx1"/>
                </a:solidFill>
              </a:rPr>
              <a:t>. Hal </a:t>
            </a:r>
            <a:r>
              <a:rPr lang="en-US" sz="1400" dirty="0" err="1">
                <a:solidFill>
                  <a:schemeClr val="tx1"/>
                </a:solidFill>
              </a:rPr>
              <a:t>tersebut</a:t>
            </a:r>
            <a:r>
              <a:rPr lang="en-US" sz="1400" dirty="0">
                <a:solidFill>
                  <a:schemeClr val="tx1"/>
                </a:solidFill>
              </a:rPr>
              <a:t> </a:t>
            </a:r>
            <a:r>
              <a:rPr lang="en-US" sz="1400" dirty="0" err="1">
                <a:solidFill>
                  <a:schemeClr val="tx1"/>
                </a:solidFill>
              </a:rPr>
              <a:t>berlaku</a:t>
            </a:r>
            <a:r>
              <a:rPr lang="en-US" sz="1400" dirty="0">
                <a:solidFill>
                  <a:schemeClr val="tx1"/>
                </a:solidFill>
              </a:rPr>
              <a:t> juga </a:t>
            </a:r>
            <a:r>
              <a:rPr lang="en-US" sz="1400" dirty="0" err="1">
                <a:solidFill>
                  <a:schemeClr val="tx1"/>
                </a:solidFill>
              </a:rPr>
              <a:t>untuk</a:t>
            </a:r>
            <a:r>
              <a:rPr lang="en-US" sz="1400" dirty="0">
                <a:solidFill>
                  <a:schemeClr val="tx1"/>
                </a:solidFill>
              </a:rPr>
              <a:t> </a:t>
            </a:r>
            <a:r>
              <a:rPr lang="en-US" sz="1400" dirty="0" err="1">
                <a:solidFill>
                  <a:schemeClr val="tx1"/>
                </a:solidFill>
              </a:rPr>
              <a:t>pencarian</a:t>
            </a:r>
            <a:r>
              <a:rPr lang="en-US" sz="1400" dirty="0">
                <a:solidFill>
                  <a:schemeClr val="tx1"/>
                </a:solidFill>
              </a:rPr>
              <a:t> </a:t>
            </a:r>
            <a:r>
              <a:rPr lang="en-US" sz="1400" dirty="0" err="1">
                <a:solidFill>
                  <a:schemeClr val="tx1"/>
                </a:solidFill>
              </a:rPr>
              <a:t>dalam</a:t>
            </a:r>
            <a:r>
              <a:rPr lang="en-US" sz="1400" dirty="0">
                <a:solidFill>
                  <a:schemeClr val="tx1"/>
                </a:solidFill>
              </a:rPr>
              <a:t> </a:t>
            </a:r>
            <a:r>
              <a:rPr lang="en-US" sz="1400" dirty="0" err="1">
                <a:solidFill>
                  <a:schemeClr val="tx1"/>
                </a:solidFill>
              </a:rPr>
              <a:t>bahasa</a:t>
            </a:r>
            <a:r>
              <a:rPr lang="en-US" sz="1400" dirty="0">
                <a:solidFill>
                  <a:schemeClr val="tx1"/>
                </a:solidFill>
              </a:rPr>
              <a:t> </a:t>
            </a:r>
            <a:r>
              <a:rPr lang="en-US" sz="1400" dirty="0" err="1">
                <a:solidFill>
                  <a:schemeClr val="tx1"/>
                </a:solidFill>
              </a:rPr>
              <a:t>Inggris</a:t>
            </a:r>
            <a:r>
              <a:rPr lang="en-US" sz="1400" dirty="0">
                <a:solidFill>
                  <a:schemeClr val="tx1"/>
                </a:solidFill>
              </a:rPr>
              <a:t>.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fi-FI" sz="1400" dirty="0">
                <a:solidFill>
                  <a:schemeClr val="tx1"/>
                </a:solidFill>
              </a:rPr>
              <a:t>Jika kata-kata umum di atas merupakan kata kunci penting </a:t>
            </a:r>
            <a:r>
              <a:rPr lang="sv-SE" sz="1400" dirty="0">
                <a:solidFill>
                  <a:schemeClr val="tx1"/>
                </a:solidFill>
              </a:rPr>
              <a:t>dalam pencarian, maka gunakan tanda”+” untuk memberi tahu </a:t>
            </a:r>
            <a:r>
              <a:rPr lang="en-US" sz="1400" dirty="0">
                <a:solidFill>
                  <a:schemeClr val="tx1"/>
                </a:solidFill>
              </a:rPr>
              <a:t>Google </a:t>
            </a:r>
            <a:r>
              <a:rPr lang="en-US" sz="1400" dirty="0" err="1">
                <a:solidFill>
                  <a:schemeClr val="tx1"/>
                </a:solidFill>
              </a:rPr>
              <a:t>bahwa</a:t>
            </a:r>
            <a:r>
              <a:rPr lang="en-US" sz="1400" dirty="0">
                <a:solidFill>
                  <a:schemeClr val="tx1"/>
                </a:solidFill>
              </a:rPr>
              <a:t> kata </a:t>
            </a:r>
            <a:r>
              <a:rPr lang="en-US" sz="1400" dirty="0" err="1">
                <a:solidFill>
                  <a:schemeClr val="tx1"/>
                </a:solidFill>
              </a:rPr>
              <a:t>tersebut</a:t>
            </a:r>
            <a:r>
              <a:rPr lang="en-US" sz="1400" dirty="0">
                <a:solidFill>
                  <a:schemeClr val="tx1"/>
                </a:solidFill>
              </a:rPr>
              <a:t> </a:t>
            </a:r>
            <a:r>
              <a:rPr lang="en-US" sz="1400" dirty="0" err="1">
                <a:solidFill>
                  <a:schemeClr val="tx1"/>
                </a:solidFill>
              </a:rPr>
              <a:t>termasuk</a:t>
            </a:r>
            <a:r>
              <a:rPr lang="en-US" sz="1400" dirty="0">
                <a:solidFill>
                  <a:schemeClr val="tx1"/>
                </a:solidFill>
              </a:rPr>
              <a:t> kata </a:t>
            </a:r>
            <a:r>
              <a:rPr lang="en-US" sz="1400" dirty="0" err="1">
                <a:solidFill>
                  <a:schemeClr val="tx1"/>
                </a:solidFill>
              </a:rPr>
              <a:t>kunci</a:t>
            </a:r>
            <a:r>
              <a:rPr lang="en-US" sz="1400" dirty="0">
                <a:solidFill>
                  <a:schemeClr val="tx1"/>
                </a:solidFill>
              </a:rPr>
              <a:t> </a:t>
            </a:r>
            <a:r>
              <a:rPr lang="en-US" sz="1400" dirty="0" err="1">
                <a:solidFill>
                  <a:schemeClr val="tx1"/>
                </a:solidFill>
              </a:rPr>
              <a:t>penting</a:t>
            </a:r>
            <a:r>
              <a:rPr lang="en-US" sz="1400" dirty="0">
                <a:solidFill>
                  <a:schemeClr val="tx1"/>
                </a:solidFill>
              </a:rPr>
              <a:t>.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1400" dirty="0" err="1">
                <a:solidFill>
                  <a:schemeClr val="tx1"/>
                </a:solidFill>
              </a:rPr>
              <a:t>Tidak</a:t>
            </a:r>
            <a:r>
              <a:rPr lang="en-US" sz="1400" dirty="0">
                <a:solidFill>
                  <a:schemeClr val="tx1"/>
                </a:solidFill>
              </a:rPr>
              <a:t> </a:t>
            </a:r>
            <a:r>
              <a:rPr lang="en-US" sz="1400" dirty="0" err="1">
                <a:solidFill>
                  <a:schemeClr val="tx1"/>
                </a:solidFill>
              </a:rPr>
              <a:t>dilengkapi</a:t>
            </a:r>
            <a:r>
              <a:rPr lang="en-US" sz="1400" dirty="0">
                <a:solidFill>
                  <a:schemeClr val="tx1"/>
                </a:solidFill>
              </a:rPr>
              <a:t> </a:t>
            </a:r>
            <a:r>
              <a:rPr lang="en-US" sz="1400" dirty="0" err="1">
                <a:solidFill>
                  <a:schemeClr val="tx1"/>
                </a:solidFill>
              </a:rPr>
              <a:t>dengan</a:t>
            </a:r>
            <a:r>
              <a:rPr lang="en-US" sz="1400" dirty="0">
                <a:solidFill>
                  <a:schemeClr val="tx1"/>
                </a:solidFill>
              </a:rPr>
              <a:t> </a:t>
            </a:r>
            <a:r>
              <a:rPr lang="en-US" sz="1400" dirty="0" err="1">
                <a:solidFill>
                  <a:schemeClr val="tx1"/>
                </a:solidFill>
              </a:rPr>
              <a:t>fasilitas</a:t>
            </a:r>
            <a:r>
              <a:rPr lang="en-US" sz="1400" dirty="0">
                <a:solidFill>
                  <a:schemeClr val="tx1"/>
                </a:solidFill>
              </a:rPr>
              <a:t> </a:t>
            </a:r>
            <a:r>
              <a:rPr lang="en-US" sz="1400" i="1" dirty="0">
                <a:solidFill>
                  <a:schemeClr val="tx1"/>
                </a:solidFill>
              </a:rPr>
              <a:t>stem  </a:t>
            </a:r>
            <a:r>
              <a:rPr lang="nl-NL" sz="1400" dirty="0">
                <a:solidFill>
                  <a:schemeClr val="tx1"/>
                </a:solidFill>
              </a:rPr>
              <a:t>atau </a:t>
            </a:r>
            <a:r>
              <a:rPr lang="nl-NL" sz="1400" i="1" dirty="0">
                <a:solidFill>
                  <a:schemeClr val="tx1"/>
                </a:solidFill>
              </a:rPr>
              <a:t>wildcard.</a:t>
            </a:r>
            <a:r>
              <a:rPr lang="nl-NL" sz="1400" dirty="0">
                <a:solidFill>
                  <a:schemeClr val="tx1"/>
                </a:solidFill>
              </a:rPr>
              <a:t> Google akan melakukan pencarian menggunakan </a:t>
            </a:r>
            <a:r>
              <a:rPr lang="nn-NO" sz="1400" dirty="0">
                <a:solidFill>
                  <a:schemeClr val="tx1"/>
                </a:solidFill>
              </a:rPr>
              <a:t>kata kunci yang persis seperti yang dimasukkan.</a:t>
            </a:r>
            <a:endParaRPr lang="en-US" sz="1400" dirty="0">
              <a:solidFill>
                <a:schemeClr val="tx1"/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96981" y="1504950"/>
            <a:ext cx="2961959" cy="9858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15323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4" grpId="0" build="p"/>
      <p:bldP spid="1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228600" y="514350"/>
            <a:ext cx="86106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i-FI" b="1" u="sng" dirty="0">
                <a:solidFill>
                  <a:srgbClr val="231F20"/>
                </a:solidFill>
                <a:latin typeface="+mj-lt"/>
              </a:rPr>
              <a:t>Bagaimana jika kita tidak </a:t>
            </a:r>
            <a:r>
              <a:rPr lang="en-US" b="1" u="sng" dirty="0" err="1">
                <a:solidFill>
                  <a:srgbClr val="231F20"/>
                </a:solidFill>
                <a:latin typeface="+mj-lt"/>
              </a:rPr>
              <a:t>menemukan</a:t>
            </a:r>
            <a:r>
              <a:rPr lang="en-US" b="1" u="sng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b="1" u="sng" dirty="0" err="1">
                <a:solidFill>
                  <a:srgbClr val="231F20"/>
                </a:solidFill>
                <a:latin typeface="+mj-lt"/>
              </a:rPr>
              <a:t>dokumen</a:t>
            </a:r>
            <a:r>
              <a:rPr lang="en-US" b="1" u="sng" dirty="0">
                <a:solidFill>
                  <a:srgbClr val="231F20"/>
                </a:solidFill>
                <a:latin typeface="+mj-lt"/>
              </a:rPr>
              <a:t> yang </a:t>
            </a:r>
            <a:r>
              <a:rPr lang="en-US" b="1" u="sng" dirty="0" err="1">
                <a:solidFill>
                  <a:srgbClr val="231F20"/>
                </a:solidFill>
                <a:latin typeface="+mj-lt"/>
              </a:rPr>
              <a:t>menyimpan</a:t>
            </a:r>
            <a:r>
              <a:rPr lang="en-US" b="1" u="sng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b="1" u="sng" dirty="0" err="1">
                <a:solidFill>
                  <a:srgbClr val="231F20"/>
                </a:solidFill>
                <a:latin typeface="+mj-lt"/>
              </a:rPr>
              <a:t>informasi</a:t>
            </a:r>
            <a:r>
              <a:rPr lang="en-US" b="1" u="sng" dirty="0">
                <a:solidFill>
                  <a:srgbClr val="231F20"/>
                </a:solidFill>
                <a:latin typeface="+mj-lt"/>
              </a:rPr>
              <a:t> yang </a:t>
            </a:r>
            <a:r>
              <a:rPr lang="en-US" b="1" u="sng" dirty="0" err="1">
                <a:solidFill>
                  <a:srgbClr val="231F20"/>
                </a:solidFill>
                <a:latin typeface="+mj-lt"/>
              </a:rPr>
              <a:t>dicari</a:t>
            </a:r>
            <a:r>
              <a:rPr lang="en-US" b="1" u="sng" dirty="0">
                <a:solidFill>
                  <a:srgbClr val="231F20"/>
                </a:solidFill>
                <a:latin typeface="+mj-lt"/>
              </a:rPr>
              <a:t>?</a:t>
            </a:r>
            <a:endParaRPr lang="en-US" b="1" u="sng" dirty="0">
              <a:latin typeface="+mj-lt"/>
            </a:endParaRP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C28AE6C1-C846-42E6-9C07-D0CAF62D1F43}"/>
              </a:ext>
            </a:extLst>
          </p:cNvPr>
          <p:cNvGrpSpPr/>
          <p:nvPr/>
        </p:nvGrpSpPr>
        <p:grpSpPr>
          <a:xfrm>
            <a:off x="381000" y="1200150"/>
            <a:ext cx="8077200" cy="2985433"/>
            <a:chOff x="533400" y="209550"/>
            <a:chExt cx="8077200" cy="2985433"/>
          </a:xfrm>
        </p:grpSpPr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F8FDCB7A-552C-4F8E-993C-02FABC3FF55D}"/>
                </a:ext>
              </a:extLst>
            </p:cNvPr>
            <p:cNvSpPr/>
            <p:nvPr/>
          </p:nvSpPr>
          <p:spPr>
            <a:xfrm>
              <a:off x="533400" y="609660"/>
              <a:ext cx="8077200" cy="2585323"/>
            </a:xfrm>
            <a:prstGeom prst="rect">
              <a:avLst/>
            </a:prstGeom>
            <a:ln>
              <a:solidFill>
                <a:schemeClr val="accent2"/>
              </a:solidFill>
              <a:prstDash val="lgDash"/>
            </a:ln>
          </p:spPr>
          <p:txBody>
            <a:bodyPr wrap="square">
              <a:spAutoFit/>
            </a:bodyPr>
            <a:lstStyle/>
            <a:p>
              <a:pPr marL="285750" indent="-285750">
                <a:buFont typeface="Wingdings" panose="05000000000000000000" pitchFamily="2" charset="2"/>
                <a:buChar char="ü"/>
              </a:pPr>
              <a:r>
                <a:rPr lang="en-US" dirty="0" err="1">
                  <a:solidFill>
                    <a:srgbClr val="231F20"/>
                  </a:solidFill>
                  <a:latin typeface="+mj-lt"/>
                </a:rPr>
                <a:t>Gunakan</a:t>
              </a:r>
              <a:r>
                <a:rPr lang="en-US" dirty="0">
                  <a:solidFill>
                    <a:srgbClr val="231F20"/>
                  </a:solidFill>
                  <a:latin typeface="+mj-lt"/>
                </a:rPr>
                <a:t> </a:t>
              </a:r>
              <a:r>
                <a:rPr lang="en-US" dirty="0" err="1">
                  <a:solidFill>
                    <a:srgbClr val="231F20"/>
                  </a:solidFill>
                  <a:latin typeface="+mj-lt"/>
                </a:rPr>
                <a:t>singkatan</a:t>
              </a:r>
              <a:r>
                <a:rPr lang="en-US" dirty="0">
                  <a:solidFill>
                    <a:srgbClr val="231F20"/>
                  </a:solidFill>
                  <a:latin typeface="+mj-lt"/>
                </a:rPr>
                <a:t> </a:t>
              </a:r>
              <a:r>
                <a:rPr lang="en-US" dirty="0" err="1">
                  <a:solidFill>
                    <a:srgbClr val="231F20"/>
                  </a:solidFill>
                  <a:latin typeface="+mj-lt"/>
                </a:rPr>
                <a:t>atau</a:t>
              </a:r>
              <a:r>
                <a:rPr lang="en-US" dirty="0">
                  <a:solidFill>
                    <a:srgbClr val="231F20"/>
                  </a:solidFill>
                  <a:latin typeface="+mj-lt"/>
                </a:rPr>
                <a:t> </a:t>
              </a:r>
              <a:r>
                <a:rPr lang="en-US" dirty="0" err="1">
                  <a:solidFill>
                    <a:srgbClr val="231F20"/>
                  </a:solidFill>
                  <a:latin typeface="+mj-lt"/>
                </a:rPr>
                <a:t>kepanjangan</a:t>
              </a:r>
              <a:r>
                <a:rPr lang="en-US" dirty="0">
                  <a:solidFill>
                    <a:srgbClr val="231F20"/>
                  </a:solidFill>
                  <a:latin typeface="+mj-lt"/>
                </a:rPr>
                <a:t> </a:t>
              </a:r>
              <a:r>
                <a:rPr lang="en-US" dirty="0" err="1">
                  <a:solidFill>
                    <a:srgbClr val="231F20"/>
                  </a:solidFill>
                  <a:latin typeface="+mj-lt"/>
                </a:rPr>
                <a:t>dari</a:t>
              </a:r>
              <a:r>
                <a:rPr lang="en-US" dirty="0">
                  <a:solidFill>
                    <a:srgbClr val="231F20"/>
                  </a:solidFill>
                  <a:latin typeface="+mj-lt"/>
                </a:rPr>
                <a:t> kata yang </a:t>
              </a:r>
              <a:r>
                <a:rPr lang="en-US" dirty="0" err="1">
                  <a:solidFill>
                    <a:srgbClr val="231F20"/>
                  </a:solidFill>
                  <a:latin typeface="+mj-lt"/>
                </a:rPr>
                <a:t>digunakan</a:t>
              </a:r>
              <a:r>
                <a:rPr lang="en-US" dirty="0">
                  <a:solidFill>
                    <a:srgbClr val="231F20"/>
                  </a:solidFill>
                  <a:latin typeface="+mj-lt"/>
                </a:rPr>
                <a:t> </a:t>
              </a:r>
              <a:r>
                <a:rPr lang="sv-SE" dirty="0">
                  <a:solidFill>
                    <a:srgbClr val="231F20"/>
                  </a:solidFill>
                  <a:latin typeface="+mj-lt"/>
                </a:rPr>
                <a:t>sebagai kata kunci pencarian. </a:t>
              </a:r>
              <a:r>
                <a:rPr lang="en-US" dirty="0" err="1"/>
                <a:t>Sering</a:t>
              </a:r>
              <a:r>
                <a:rPr lang="en-US" dirty="0"/>
                <a:t> kali </a:t>
              </a:r>
              <a:r>
                <a:rPr lang="en-US" dirty="0" err="1"/>
                <a:t>sebuah</a:t>
              </a:r>
              <a:r>
                <a:rPr lang="en-US" dirty="0"/>
                <a:t> </a:t>
              </a:r>
              <a:r>
                <a:rPr lang="en-US" dirty="0" err="1"/>
                <a:t>informasi</a:t>
              </a:r>
              <a:r>
                <a:rPr lang="en-US" dirty="0"/>
                <a:t> </a:t>
              </a:r>
              <a:r>
                <a:rPr lang="en-US" dirty="0" err="1"/>
                <a:t>dalam</a:t>
              </a:r>
              <a:r>
                <a:rPr lang="en-US" dirty="0"/>
                <a:t> </a:t>
              </a:r>
              <a:r>
                <a:rPr lang="en-US" dirty="0" err="1"/>
                <a:t>dokumen</a:t>
              </a:r>
              <a:r>
                <a:rPr lang="en-US" dirty="0"/>
                <a:t> </a:t>
              </a:r>
              <a:r>
                <a:rPr lang="en-US" dirty="0" err="1"/>
                <a:t>disimpan</a:t>
              </a:r>
              <a:r>
                <a:rPr lang="en-US" dirty="0"/>
                <a:t> </a:t>
              </a:r>
              <a:r>
                <a:rPr lang="en-US" dirty="0" err="1"/>
                <a:t>dengan</a:t>
              </a:r>
              <a:r>
                <a:rPr lang="en-US" dirty="0"/>
                <a:t> </a:t>
              </a:r>
              <a:r>
                <a:rPr lang="en-US" dirty="0" err="1"/>
                <a:t>menggunakan</a:t>
              </a:r>
              <a:r>
                <a:rPr lang="en-US" dirty="0"/>
                <a:t> kata </a:t>
              </a:r>
              <a:r>
                <a:rPr lang="en-US" dirty="0" err="1"/>
                <a:t>singkatan</a:t>
              </a:r>
              <a:r>
                <a:rPr lang="en-US" dirty="0"/>
                <a:t> </a:t>
              </a:r>
              <a:r>
                <a:rPr lang="en-US" dirty="0" err="1"/>
                <a:t>atau</a:t>
              </a:r>
              <a:r>
                <a:rPr lang="en-US" dirty="0"/>
                <a:t> </a:t>
              </a:r>
              <a:r>
                <a:rPr lang="en-US" dirty="0" err="1"/>
                <a:t>kepanjangannya</a:t>
              </a:r>
              <a:r>
                <a:rPr lang="en-US" dirty="0"/>
                <a:t>. </a:t>
              </a:r>
              <a:endParaRPr lang="sv-SE" dirty="0">
                <a:solidFill>
                  <a:srgbClr val="231F20"/>
                </a:solidFill>
                <a:latin typeface="+mj-lt"/>
              </a:endParaRPr>
            </a:p>
            <a:p>
              <a:pPr marL="285750" indent="-285750">
                <a:buFont typeface="Wingdings" panose="05000000000000000000" pitchFamily="2" charset="2"/>
                <a:buChar char="ü"/>
              </a:pPr>
              <a:r>
                <a:rPr lang="en-US" dirty="0" err="1">
                  <a:solidFill>
                    <a:srgbClr val="231F20"/>
                  </a:solidFill>
                  <a:latin typeface="+mj-lt"/>
                </a:rPr>
                <a:t>Ketik</a:t>
              </a:r>
              <a:r>
                <a:rPr lang="en-US" dirty="0">
                  <a:solidFill>
                    <a:srgbClr val="231F20"/>
                  </a:solidFill>
                  <a:latin typeface="+mj-lt"/>
                </a:rPr>
                <a:t> </a:t>
              </a:r>
              <a:r>
                <a:rPr lang="en-US" dirty="0" err="1">
                  <a:solidFill>
                    <a:srgbClr val="231F20"/>
                  </a:solidFill>
                  <a:latin typeface="+mj-lt"/>
                </a:rPr>
                <a:t>lebih</a:t>
              </a:r>
              <a:r>
                <a:rPr lang="en-US" dirty="0">
                  <a:solidFill>
                    <a:srgbClr val="231F20"/>
                  </a:solidFill>
                  <a:latin typeface="+mj-lt"/>
                </a:rPr>
                <a:t> </a:t>
              </a:r>
              <a:r>
                <a:rPr lang="en-US" dirty="0" err="1">
                  <a:solidFill>
                    <a:srgbClr val="231F20"/>
                  </a:solidFill>
                  <a:latin typeface="+mj-lt"/>
                </a:rPr>
                <a:t>sedikit</a:t>
              </a:r>
              <a:r>
                <a:rPr lang="en-US" dirty="0">
                  <a:solidFill>
                    <a:srgbClr val="231F20"/>
                  </a:solidFill>
                  <a:latin typeface="+mj-lt"/>
                </a:rPr>
                <a:t> kata </a:t>
              </a:r>
              <a:r>
                <a:rPr lang="en-US" dirty="0" err="1">
                  <a:solidFill>
                    <a:srgbClr val="231F20"/>
                  </a:solidFill>
                  <a:latin typeface="+mj-lt"/>
                </a:rPr>
                <a:t>untuk</a:t>
              </a:r>
              <a:r>
                <a:rPr lang="en-US" dirty="0">
                  <a:solidFill>
                    <a:srgbClr val="231F20"/>
                  </a:solidFill>
                  <a:latin typeface="+mj-lt"/>
                </a:rPr>
                <a:t> kata </a:t>
              </a:r>
              <a:r>
                <a:rPr lang="en-US" dirty="0" err="1">
                  <a:solidFill>
                    <a:srgbClr val="231F20"/>
                  </a:solidFill>
                  <a:latin typeface="+mj-lt"/>
                </a:rPr>
                <a:t>kunci</a:t>
              </a:r>
              <a:r>
                <a:rPr lang="en-US" dirty="0">
                  <a:solidFill>
                    <a:srgbClr val="231F20"/>
                  </a:solidFill>
                  <a:latin typeface="+mj-lt"/>
                </a:rPr>
                <a:t> yang </a:t>
              </a:r>
              <a:r>
                <a:rPr lang="en-US" dirty="0" err="1">
                  <a:solidFill>
                    <a:srgbClr val="231F20"/>
                  </a:solidFill>
                  <a:latin typeface="+mj-lt"/>
                </a:rPr>
                <a:t>digunakan</a:t>
              </a:r>
              <a:r>
                <a:rPr lang="en-US" dirty="0">
                  <a:solidFill>
                    <a:srgbClr val="231F20"/>
                  </a:solidFill>
                  <a:latin typeface="+mj-lt"/>
                </a:rPr>
                <a:t>. </a:t>
              </a:r>
              <a:r>
                <a:rPr lang="en-US" dirty="0" err="1"/>
                <a:t>Mengetik</a:t>
              </a:r>
              <a:r>
                <a:rPr lang="en-US" dirty="0"/>
                <a:t> </a:t>
              </a:r>
              <a:r>
                <a:rPr lang="en-US" dirty="0" err="1"/>
                <a:t>lebih</a:t>
              </a:r>
              <a:r>
                <a:rPr lang="en-US" dirty="0"/>
                <a:t> </a:t>
              </a:r>
              <a:r>
                <a:rPr lang="en-US" dirty="0" err="1"/>
                <a:t>sedikit</a:t>
              </a:r>
              <a:r>
                <a:rPr lang="en-US" dirty="0"/>
                <a:t> kata </a:t>
              </a:r>
              <a:r>
                <a:rPr lang="en-US" dirty="0" err="1"/>
                <a:t>dari</a:t>
              </a:r>
              <a:r>
                <a:rPr lang="en-US" dirty="0"/>
                <a:t> kata </a:t>
              </a:r>
              <a:r>
                <a:rPr lang="en-US" dirty="0" err="1"/>
                <a:t>kunci</a:t>
              </a:r>
              <a:r>
                <a:rPr lang="en-US" dirty="0"/>
                <a:t> </a:t>
              </a:r>
              <a:r>
                <a:rPr lang="en-US" dirty="0" err="1"/>
                <a:t>akan</a:t>
              </a:r>
              <a:r>
                <a:rPr lang="en-US" dirty="0"/>
                <a:t> </a:t>
              </a:r>
              <a:r>
                <a:rPr lang="en-US" dirty="0" err="1"/>
                <a:t>membuat</a:t>
              </a:r>
              <a:r>
                <a:rPr lang="en-US" dirty="0"/>
                <a:t> </a:t>
              </a:r>
              <a:r>
                <a:rPr lang="en-US" dirty="0" err="1"/>
                <a:t>lebih</a:t>
              </a:r>
              <a:r>
                <a:rPr lang="en-US" dirty="0"/>
                <a:t> </a:t>
              </a:r>
              <a:r>
                <a:rPr lang="en-US" dirty="0" err="1"/>
                <a:t>banyak</a:t>
              </a:r>
              <a:r>
                <a:rPr lang="en-US" dirty="0"/>
                <a:t> </a:t>
              </a:r>
              <a:r>
                <a:rPr lang="en-US" dirty="0" err="1"/>
                <a:t>dokumen</a:t>
              </a:r>
              <a:r>
                <a:rPr lang="en-US" dirty="0"/>
                <a:t> yang </a:t>
              </a:r>
              <a:r>
                <a:rPr lang="en-US" dirty="0" err="1"/>
                <a:t>dihasilkan</a:t>
              </a:r>
              <a:r>
                <a:rPr lang="en-US" dirty="0"/>
                <a:t> </a:t>
              </a:r>
              <a:r>
                <a:rPr lang="en-US" dirty="0" err="1"/>
                <a:t>dari</a:t>
              </a:r>
              <a:r>
                <a:rPr lang="en-US" dirty="0"/>
                <a:t> </a:t>
              </a:r>
              <a:r>
                <a:rPr lang="en-US" dirty="0" err="1"/>
                <a:t>sebuah</a:t>
              </a:r>
              <a:r>
                <a:rPr lang="en-US" dirty="0"/>
                <a:t> proses </a:t>
              </a:r>
              <a:r>
                <a:rPr lang="en-US" dirty="0" err="1"/>
                <a:t>pencarian</a:t>
              </a:r>
              <a:r>
                <a:rPr lang="en-US" dirty="0"/>
                <a:t>.</a:t>
              </a:r>
              <a:endParaRPr lang="en-US" dirty="0">
                <a:solidFill>
                  <a:srgbClr val="231F20"/>
                </a:solidFill>
                <a:latin typeface="+mj-lt"/>
              </a:endParaRPr>
            </a:p>
            <a:p>
              <a:pPr marL="285750" indent="-285750">
                <a:buFont typeface="Wingdings" panose="05000000000000000000" pitchFamily="2" charset="2"/>
                <a:buChar char="ü"/>
              </a:pPr>
              <a:r>
                <a:rPr lang="en-US" dirty="0" err="1">
                  <a:latin typeface="+mj-lt"/>
                </a:rPr>
                <a:t>Menggunakan</a:t>
              </a:r>
              <a:r>
                <a:rPr lang="en-US" dirty="0">
                  <a:latin typeface="+mj-lt"/>
                </a:rPr>
                <a:t> kata OR. </a:t>
              </a:r>
              <a:r>
                <a:rPr lang="en-US" dirty="0" err="1">
                  <a:latin typeface="+mj-lt"/>
                </a:rPr>
                <a:t>Penggunaan</a:t>
              </a:r>
              <a:r>
                <a:rPr lang="en-US" dirty="0">
                  <a:latin typeface="+mj-lt"/>
                </a:rPr>
                <a:t> kata OR </a:t>
              </a:r>
              <a:r>
                <a:rPr lang="en-US" dirty="0" err="1">
                  <a:latin typeface="+mj-lt"/>
                </a:rPr>
                <a:t>untuk</a:t>
              </a:r>
              <a:r>
                <a:rPr lang="en-US" dirty="0">
                  <a:latin typeface="+mj-lt"/>
                </a:rPr>
                <a:t> </a:t>
              </a:r>
              <a:r>
                <a:rPr lang="en-US" dirty="0" err="1">
                  <a:latin typeface="+mj-lt"/>
                </a:rPr>
                <a:t>memasukkan</a:t>
              </a:r>
              <a:r>
                <a:rPr lang="en-US" dirty="0">
                  <a:latin typeface="+mj-lt"/>
                </a:rPr>
                <a:t> kata-kata yang  </a:t>
              </a:r>
              <a:r>
                <a:rPr lang="en-US" dirty="0" err="1">
                  <a:latin typeface="+mj-lt"/>
                </a:rPr>
                <a:t>berbeda</a:t>
              </a:r>
              <a:r>
                <a:rPr lang="en-US" dirty="0">
                  <a:latin typeface="+mj-lt"/>
                </a:rPr>
                <a:t> </a:t>
              </a:r>
              <a:r>
                <a:rPr lang="en-US" dirty="0" err="1">
                  <a:latin typeface="+mj-lt"/>
                </a:rPr>
                <a:t>tetapi</a:t>
              </a:r>
              <a:r>
                <a:rPr lang="en-US" dirty="0">
                  <a:latin typeface="+mj-lt"/>
                </a:rPr>
                <a:t> </a:t>
              </a:r>
              <a:r>
                <a:rPr lang="en-US" dirty="0" err="1">
                  <a:latin typeface="+mj-lt"/>
                </a:rPr>
                <a:t>mempunyai</a:t>
              </a:r>
              <a:r>
                <a:rPr lang="en-US" dirty="0">
                  <a:latin typeface="+mj-lt"/>
                </a:rPr>
                <a:t> </a:t>
              </a:r>
              <a:r>
                <a:rPr lang="en-US" dirty="0" err="1">
                  <a:latin typeface="+mj-lt"/>
                </a:rPr>
                <a:t>arti</a:t>
              </a:r>
              <a:r>
                <a:rPr lang="en-US" dirty="0">
                  <a:latin typeface="+mj-lt"/>
                </a:rPr>
                <a:t> yang </a:t>
              </a:r>
              <a:r>
                <a:rPr lang="en-US" dirty="0" err="1">
                  <a:latin typeface="+mj-lt"/>
                </a:rPr>
                <a:t>sama</a:t>
              </a:r>
              <a:r>
                <a:rPr lang="en-US" dirty="0">
                  <a:latin typeface="+mj-lt"/>
                </a:rPr>
                <a:t> </a:t>
              </a:r>
              <a:r>
                <a:rPr lang="en-US" dirty="0" err="1">
                  <a:latin typeface="+mj-lt"/>
                </a:rPr>
                <a:t>tersebut</a:t>
              </a:r>
              <a:r>
                <a:rPr lang="en-US" dirty="0">
                  <a:latin typeface="+mj-lt"/>
                </a:rPr>
                <a:t> </a:t>
              </a:r>
              <a:r>
                <a:rPr lang="en-US" dirty="0" err="1">
                  <a:latin typeface="+mj-lt"/>
                </a:rPr>
                <a:t>dapat</a:t>
              </a:r>
              <a:r>
                <a:rPr lang="en-US" dirty="0">
                  <a:latin typeface="+mj-lt"/>
                </a:rPr>
                <a:t> </a:t>
              </a:r>
              <a:r>
                <a:rPr lang="en-US" dirty="0" err="1">
                  <a:latin typeface="+mj-lt"/>
                </a:rPr>
                <a:t>memperbanyak</a:t>
              </a:r>
              <a:r>
                <a:rPr lang="en-US" dirty="0">
                  <a:latin typeface="+mj-lt"/>
                </a:rPr>
                <a:t> </a:t>
              </a:r>
              <a:r>
                <a:rPr lang="en-US" dirty="0" err="1">
                  <a:latin typeface="+mj-lt"/>
                </a:rPr>
                <a:t>jumlah</a:t>
              </a:r>
              <a:r>
                <a:rPr lang="en-US" dirty="0">
                  <a:latin typeface="+mj-lt"/>
                </a:rPr>
                <a:t> </a:t>
              </a:r>
              <a:r>
                <a:rPr lang="en-US" dirty="0" err="1">
                  <a:latin typeface="+mj-lt"/>
                </a:rPr>
                <a:t>dokumen</a:t>
              </a:r>
              <a:r>
                <a:rPr lang="en-US" dirty="0">
                  <a:latin typeface="+mj-lt"/>
                </a:rPr>
                <a:t> </a:t>
              </a:r>
              <a:r>
                <a:rPr lang="en-US" dirty="0" err="1">
                  <a:latin typeface="+mj-lt"/>
                </a:rPr>
                <a:t>hasil</a:t>
              </a:r>
              <a:r>
                <a:rPr lang="en-US" dirty="0">
                  <a:latin typeface="+mj-lt"/>
                </a:rPr>
                <a:t> </a:t>
              </a:r>
              <a:r>
                <a:rPr lang="en-US" dirty="0" err="1">
                  <a:latin typeface="+mj-lt"/>
                </a:rPr>
                <a:t>pencarian</a:t>
              </a:r>
              <a:r>
                <a:rPr lang="en-US" dirty="0">
                  <a:latin typeface="+mj-lt"/>
                </a:rPr>
                <a:t>.</a:t>
              </a:r>
              <a:endParaRPr lang="en-US" dirty="0">
                <a:solidFill>
                  <a:srgbClr val="231F20"/>
                </a:solidFill>
                <a:latin typeface="+mj-lt"/>
              </a:endParaRP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3793EC3D-0CDC-4461-B6AD-E219684570C6}"/>
                </a:ext>
              </a:extLst>
            </p:cNvPr>
            <p:cNvSpPr txBox="1"/>
            <p:nvPr/>
          </p:nvSpPr>
          <p:spPr>
            <a:xfrm>
              <a:off x="533400" y="209550"/>
              <a:ext cx="1008212" cy="369332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/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en-US" b="1" dirty="0" err="1">
                  <a:solidFill>
                    <a:schemeClr val="bg1"/>
                  </a:solidFill>
                  <a:latin typeface="Calibri" panose="020F0502020204030204" pitchFamily="34" charset="0"/>
                </a:rPr>
                <a:t>Solusi</a:t>
              </a:r>
              <a:endParaRPr lang="id-ID" b="1" dirty="0">
                <a:solidFill>
                  <a:schemeClr val="bg1"/>
                </a:solidFill>
                <a:latin typeface="Calibri" panose="020F050202020403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146470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1195465" y="590550"/>
            <a:ext cx="6753070" cy="1133667"/>
            <a:chOff x="837576" y="762468"/>
            <a:chExt cx="6753070" cy="928141"/>
          </a:xfrm>
        </p:grpSpPr>
        <p:sp>
          <p:nvSpPr>
            <p:cNvPr id="14" name="Parallelogram 13"/>
            <p:cNvSpPr/>
            <p:nvPr/>
          </p:nvSpPr>
          <p:spPr>
            <a:xfrm>
              <a:off x="837576" y="795727"/>
              <a:ext cx="6630024" cy="894882"/>
            </a:xfrm>
            <a:prstGeom prst="parallelogram">
              <a:avLst>
                <a:gd name="adj" fmla="val 45313"/>
              </a:avLst>
            </a:pr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テキスト プレースホルダー 17"/>
            <p:cNvSpPr txBox="1">
              <a:spLocks/>
            </p:cNvSpPr>
            <p:nvPr/>
          </p:nvSpPr>
          <p:spPr>
            <a:xfrm>
              <a:off x="1752600" y="762468"/>
              <a:ext cx="5838046" cy="894882"/>
            </a:xfrm>
            <a:prstGeom prst="rect">
              <a:avLst/>
            </a:prstGeom>
          </p:spPr>
          <p:txBody>
            <a:bodyPr vert="horz" lIns="36000" tIns="36000" rIns="36000" bIns="36000" rtlCol="0" anchor="ctr">
              <a:noAutofit/>
            </a:bodyPr>
            <a:lstStyle>
              <a:lvl1pPr marL="342900" indent="-342900" algn="l" defTabSz="1632753" rtl="0" eaLnBrk="1" latinLnBrk="0" hangingPunct="1">
                <a:lnSpc>
                  <a:spcPct val="120000"/>
                </a:lnSpc>
                <a:spcBef>
                  <a:spcPts val="1200"/>
                </a:spcBef>
                <a:buClr>
                  <a:schemeClr val="accent5"/>
                </a:buClr>
                <a:buFont typeface="Wingdings" panose="05000000000000000000" pitchFamily="2" charset="2"/>
                <a:buChar char="l"/>
                <a:defRPr kumimoji="1" sz="2000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1pPr>
              <a:lvl2pPr marL="1326612" indent="-510235" algn="l" defTabSz="1632753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kumimoji="1" sz="5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2040941" indent="-408188" algn="l" defTabSz="1632753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kumimoji="1" sz="4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857317" indent="-408188" algn="l" defTabSz="1632753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kumimoji="1"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673693" indent="-408188" algn="l" defTabSz="1632753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kumimoji="1"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4490070" indent="-408188" algn="l" defTabSz="1632753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kumimoji="1"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5306446" indent="-408188" algn="l" defTabSz="1632753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kumimoji="1"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6122822" indent="-408188" algn="l" defTabSz="1632753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kumimoji="1"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6939199" indent="-408188" algn="l" defTabSz="1632753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kumimoji="1"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00000"/>
                </a:lnSpc>
                <a:spcBef>
                  <a:spcPts val="0"/>
                </a:spcBef>
                <a:buClr>
                  <a:srgbClr val="FFA513"/>
                </a:buClr>
                <a:buNone/>
                <a:tabLst>
                  <a:tab pos="914400" algn="l"/>
                </a:tabLst>
                <a:defRPr/>
              </a:pPr>
              <a:r>
                <a:rPr lang="nn-NO" sz="3200" b="1" dirty="0">
                  <a:solidFill>
                    <a:schemeClr val="tx1"/>
                  </a:solidFill>
                </a:rPr>
                <a:t>Teknologi Informasi dan Komunikasi</a:t>
              </a:r>
            </a:p>
          </p:txBody>
        </p:sp>
      </p:grpSp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284" y="438150"/>
            <a:ext cx="1536841" cy="1371600"/>
          </a:xfrm>
          <a:prstGeom prst="rect">
            <a:avLst/>
          </a:prstGeom>
        </p:spPr>
      </p:pic>
      <p:sp>
        <p:nvSpPr>
          <p:cNvPr id="13" name="Rectangle 12"/>
          <p:cNvSpPr/>
          <p:nvPr/>
        </p:nvSpPr>
        <p:spPr>
          <a:xfrm>
            <a:off x="788564" y="640781"/>
            <a:ext cx="750847" cy="992579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algn="ctr"/>
            <a:r>
              <a:rPr lang="en-US" sz="3000" b="1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Bab</a:t>
            </a:r>
          </a:p>
          <a:p>
            <a:pPr algn="ctr"/>
            <a:r>
              <a:rPr lang="en-US" sz="3000" b="1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2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52749B9-0BE3-476E-A05A-6B2EE98541BB}"/>
              </a:ext>
            </a:extLst>
          </p:cNvPr>
          <p:cNvSpPr txBox="1"/>
          <p:nvPr/>
        </p:nvSpPr>
        <p:spPr>
          <a:xfrm>
            <a:off x="7043823" y="4455223"/>
            <a:ext cx="1563332" cy="24622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ID" sz="1000" dirty="0" err="1">
                <a:latin typeface="Calibri" panose="020F0502020204030204" pitchFamily="34" charset="0"/>
              </a:rPr>
              <a:t>Sumber</a:t>
            </a:r>
            <a:r>
              <a:rPr lang="en-ID" sz="1000" dirty="0">
                <a:latin typeface="Calibri" panose="020F0502020204030204" pitchFamily="34" charset="0"/>
              </a:rPr>
              <a:t>: </a:t>
            </a:r>
            <a:r>
              <a:rPr lang="en-ID" sz="1000" i="1" dirty="0">
                <a:latin typeface="Calibri" panose="020F0502020204030204" pitchFamily="34" charset="0"/>
              </a:rPr>
              <a:t>pixabay.com</a:t>
            </a:r>
          </a:p>
        </p:txBody>
      </p:sp>
    </p:spTree>
    <p:extLst>
      <p:ext uri="{BB962C8B-B14F-4D97-AF65-F5344CB8AC3E}">
        <p14:creationId xmlns:p14="http://schemas.microsoft.com/office/powerpoint/2010/main" val="13729614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プレースホルダー 5"/>
          <p:cNvSpPr txBox="1">
            <a:spLocks/>
          </p:cNvSpPr>
          <p:nvPr/>
        </p:nvSpPr>
        <p:spPr>
          <a:xfrm>
            <a:off x="228600" y="285601"/>
            <a:ext cx="699120" cy="46608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vert="horz" lIns="163275" tIns="81638" rIns="163275" bIns="81638" rtlCol="0">
            <a:noAutofit/>
          </a:bodyPr>
          <a:lstStyle>
            <a:lvl1pPr marL="0" indent="0" algn="l" defTabSz="1632753" rtl="0" eaLnBrk="1" latinLnBrk="0" hangingPunct="1">
              <a:lnSpc>
                <a:spcPct val="120000"/>
              </a:lnSpc>
              <a:spcBef>
                <a:spcPts val="1200"/>
              </a:spcBef>
              <a:buFont typeface="Arial" panose="020B0604020202020204" pitchFamily="34" charset="0"/>
              <a:buNone/>
              <a:defRPr kumimoji="1" sz="2400" kern="1200" baseline="0">
                <a:solidFill>
                  <a:schemeClr val="tx2"/>
                </a:solidFill>
                <a:latin typeface="Route 159 UltraLight" pitchFamily="50" charset="0"/>
                <a:ea typeface="+mn-ea"/>
                <a:cs typeface="+mn-cs"/>
              </a:defRPr>
            </a:lvl1pPr>
            <a:lvl2pPr marL="1326612" indent="-510235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kumimoji="1" sz="5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40941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4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857317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673693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490070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306446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122822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6939199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1632753" rtl="0" eaLnBrk="1" fontAlgn="auto" latinLnBrk="0" hangingPunct="1">
              <a:lnSpc>
                <a:spcPct val="12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1" lang="ja-JP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cs typeface="+mn-cs"/>
            </a:endParaRPr>
          </a:p>
        </p:txBody>
      </p:sp>
      <p:sp>
        <p:nvSpPr>
          <p:cNvPr id="3" name="直角三角形 10"/>
          <p:cNvSpPr/>
          <p:nvPr/>
        </p:nvSpPr>
        <p:spPr>
          <a:xfrm rot="5400000">
            <a:off x="694423" y="692567"/>
            <a:ext cx="186433" cy="280161"/>
          </a:xfrm>
          <a:prstGeom prst="rtTriangle">
            <a:avLst/>
          </a:prstGeom>
          <a:solidFill>
            <a:schemeClr val="accent6">
              <a:lumMod val="75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Open Sans"/>
              <a:cs typeface="+mn-cs"/>
            </a:endParaRPr>
          </a:p>
        </p:txBody>
      </p:sp>
      <p:sp>
        <p:nvSpPr>
          <p:cNvPr id="4" name="テキスト プレースホルダー 6"/>
          <p:cNvSpPr txBox="1">
            <a:spLocks/>
          </p:cNvSpPr>
          <p:nvPr/>
        </p:nvSpPr>
        <p:spPr>
          <a:xfrm>
            <a:off x="927720" y="70783"/>
            <a:ext cx="8305800" cy="567680"/>
          </a:xfrm>
          <a:prstGeom prst="rect">
            <a:avLst/>
          </a:prstGeom>
        </p:spPr>
        <p:txBody>
          <a:bodyPr vert="horz" lIns="163275" tIns="81638" rIns="163275" bIns="81638" rtlCol="0" anchor="t">
            <a:noAutofit/>
          </a:bodyPr>
          <a:lstStyle>
            <a:lvl1pPr marL="0" indent="0" algn="l" defTabSz="1632753" rtl="0" eaLnBrk="1" latinLnBrk="0" hangingPunct="1">
              <a:lnSpc>
                <a:spcPct val="120000"/>
              </a:lnSpc>
              <a:spcBef>
                <a:spcPts val="1200"/>
              </a:spcBef>
              <a:buFont typeface="Arial" panose="020B0604020202020204" pitchFamily="34" charset="0"/>
              <a:buNone/>
              <a:defRPr kumimoji="1" sz="3200" i="0" kern="1200" baseline="0">
                <a:solidFill>
                  <a:schemeClr val="accent1"/>
                </a:solidFill>
                <a:latin typeface="Route 159 SemiBold" pitchFamily="50" charset="0"/>
                <a:ea typeface="+mn-ea"/>
                <a:cs typeface="+mn-cs"/>
              </a:defRPr>
            </a:lvl1pPr>
            <a:lvl2pPr marL="1326612" indent="-510235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kumimoji="1" sz="5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40941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4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857317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673693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490070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306446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122822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6939199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b="1" dirty="0" err="1">
                <a:solidFill>
                  <a:schemeClr val="tx1"/>
                </a:solidFill>
                <a:latin typeface="Calibri" panose="020F0502020204030204" pitchFamily="34" charset="0"/>
              </a:rPr>
              <a:t>Menggunakan</a:t>
            </a:r>
            <a:r>
              <a:rPr lang="en-US" b="1" dirty="0">
                <a:solidFill>
                  <a:schemeClr val="tx1"/>
                </a:solidFill>
                <a:latin typeface="Calibri" panose="020F0502020204030204" pitchFamily="34" charset="0"/>
              </a:rPr>
              <a:t> </a:t>
            </a:r>
            <a:r>
              <a:rPr lang="en-US" b="1" i="1" dirty="0">
                <a:solidFill>
                  <a:schemeClr val="tx1"/>
                </a:solidFill>
                <a:latin typeface="Calibri" panose="020F0502020204030204" pitchFamily="34" charset="0"/>
              </a:rPr>
              <a:t>Email</a:t>
            </a:r>
          </a:p>
        </p:txBody>
      </p:sp>
      <p:sp>
        <p:nvSpPr>
          <p:cNvPr id="5" name="正方形/長方形 15"/>
          <p:cNvSpPr/>
          <p:nvPr/>
        </p:nvSpPr>
        <p:spPr>
          <a:xfrm>
            <a:off x="1005737" y="701030"/>
            <a:ext cx="3642463" cy="45719"/>
          </a:xfrm>
          <a:prstGeom prst="rect">
            <a:avLst/>
          </a:prstGeom>
          <a:solidFill>
            <a:schemeClr val="accent6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Open Sans"/>
              <a:cs typeface="+mn-cs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08806" y="285750"/>
            <a:ext cx="40267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>
                <a:solidFill>
                  <a:schemeClr val="bg1"/>
                </a:solidFill>
                <a:latin typeface="Calibri" panose="020F0502020204030204" pitchFamily="34" charset="0"/>
              </a:rPr>
              <a:t>A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E0AB4DE-E8F2-4531-A461-BBC144E178E0}"/>
              </a:ext>
            </a:extLst>
          </p:cNvPr>
          <p:cNvSpPr txBox="1"/>
          <p:nvPr/>
        </p:nvSpPr>
        <p:spPr>
          <a:xfrm>
            <a:off x="217139" y="1528723"/>
            <a:ext cx="537820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Surat </a:t>
            </a:r>
            <a:r>
              <a:rPr lang="en-US" dirty="0" err="1"/>
              <a:t>elektronik</a:t>
            </a:r>
            <a:r>
              <a:rPr lang="en-US" dirty="0"/>
              <a:t> </a:t>
            </a:r>
            <a:r>
              <a:rPr lang="en-US" dirty="0" err="1"/>
              <a:t>atau</a:t>
            </a:r>
            <a:r>
              <a:rPr lang="en-US" dirty="0"/>
              <a:t> </a:t>
            </a:r>
            <a:r>
              <a:rPr lang="en-US" i="1" dirty="0"/>
              <a:t>electronic mail</a:t>
            </a:r>
            <a:r>
              <a:rPr lang="en-US" dirty="0"/>
              <a:t> (</a:t>
            </a:r>
            <a:r>
              <a:rPr lang="en-US" dirty="0" err="1"/>
              <a:t>disingkat</a:t>
            </a:r>
            <a:r>
              <a:rPr lang="en-US" dirty="0"/>
              <a:t> </a:t>
            </a:r>
            <a:r>
              <a:rPr lang="sv-SE" i="1" dirty="0"/>
              <a:t>email</a:t>
            </a:r>
            <a:r>
              <a:rPr lang="sv-SE" dirty="0"/>
              <a:t>) adalah surat yang berbentuk elekronik.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55568303-011E-4B85-92BA-8612E78CEDA9}"/>
              </a:ext>
            </a:extLst>
          </p:cNvPr>
          <p:cNvSpPr txBox="1"/>
          <p:nvPr/>
        </p:nvSpPr>
        <p:spPr>
          <a:xfrm>
            <a:off x="5791200" y="3489373"/>
            <a:ext cx="2965771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latin typeface="Calibri" panose="020F0502020204030204" pitchFamily="34" charset="0"/>
              </a:rPr>
              <a:t>Email </a:t>
            </a:r>
            <a:r>
              <a:rPr lang="en-US" sz="1400" b="1" dirty="0" err="1">
                <a:latin typeface="Calibri" panose="020F0502020204030204" pitchFamily="34" charset="0"/>
              </a:rPr>
              <a:t>memiliki</a:t>
            </a:r>
            <a:r>
              <a:rPr lang="en-US" sz="1400" b="1" dirty="0">
                <a:latin typeface="Calibri" panose="020F0502020204030204" pitchFamily="34" charset="0"/>
              </a:rPr>
              <a:t> </a:t>
            </a:r>
            <a:r>
              <a:rPr lang="en-US" sz="1400" b="1" dirty="0" err="1">
                <a:latin typeface="Calibri" panose="020F0502020204030204" pitchFamily="34" charset="0"/>
              </a:rPr>
              <a:t>banyak</a:t>
            </a:r>
            <a:r>
              <a:rPr lang="en-US" sz="1400" b="1" dirty="0">
                <a:latin typeface="Calibri" panose="020F0502020204030204" pitchFamily="34" charset="0"/>
              </a:rPr>
              <a:t> </a:t>
            </a:r>
            <a:r>
              <a:rPr lang="en-US" sz="1400" b="1" dirty="0" err="1">
                <a:latin typeface="Calibri" panose="020F0502020204030204" pitchFamily="34" charset="0"/>
              </a:rPr>
              <a:t>kelebihan</a:t>
            </a:r>
            <a:r>
              <a:rPr lang="en-US" sz="1400" b="1" dirty="0">
                <a:latin typeface="Calibri" panose="020F0502020204030204" pitchFamily="34" charset="0"/>
              </a:rPr>
              <a:t> </a:t>
            </a:r>
            <a:r>
              <a:rPr lang="en-US" sz="1400" b="1" dirty="0" err="1">
                <a:latin typeface="Calibri" panose="020F0502020204030204" pitchFamily="34" charset="0"/>
              </a:rPr>
              <a:t>dibandingkan</a:t>
            </a:r>
            <a:r>
              <a:rPr lang="en-US" sz="1400" b="1" dirty="0">
                <a:latin typeface="Calibri" panose="020F0502020204030204" pitchFamily="34" charset="0"/>
              </a:rPr>
              <a:t> </a:t>
            </a:r>
            <a:r>
              <a:rPr lang="en-US" sz="1400" b="1" dirty="0" err="1">
                <a:latin typeface="Calibri" panose="020F0502020204030204" pitchFamily="34" charset="0"/>
              </a:rPr>
              <a:t>pengiriman</a:t>
            </a:r>
            <a:r>
              <a:rPr lang="en-US" sz="1400" b="1" dirty="0">
                <a:latin typeface="Calibri" panose="020F0502020204030204" pitchFamily="34" charset="0"/>
              </a:rPr>
              <a:t> </a:t>
            </a:r>
            <a:r>
              <a:rPr lang="en-US" sz="1400" b="1" dirty="0" err="1">
                <a:latin typeface="Calibri" panose="020F0502020204030204" pitchFamily="34" charset="0"/>
              </a:rPr>
              <a:t>surat</a:t>
            </a:r>
            <a:r>
              <a:rPr lang="en-US" sz="1400" b="1" dirty="0">
                <a:latin typeface="Calibri" panose="020F0502020204030204" pitchFamily="34" charset="0"/>
              </a:rPr>
              <a:t> </a:t>
            </a:r>
            <a:r>
              <a:rPr lang="en-US" sz="1400" b="1" dirty="0" err="1">
                <a:latin typeface="Calibri" panose="020F0502020204030204" pitchFamily="34" charset="0"/>
              </a:rPr>
              <a:t>konvensional</a:t>
            </a:r>
            <a:endParaRPr lang="en-US" sz="1400" b="1" dirty="0">
              <a:latin typeface="Calibri" panose="020F0502020204030204" pitchFamily="34" charset="0"/>
            </a:endParaRP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C28AE6C1-C846-42E6-9C07-D0CAF62D1F43}"/>
              </a:ext>
            </a:extLst>
          </p:cNvPr>
          <p:cNvGrpSpPr/>
          <p:nvPr/>
        </p:nvGrpSpPr>
        <p:grpSpPr>
          <a:xfrm>
            <a:off x="319937" y="2266950"/>
            <a:ext cx="5275412" cy="2215992"/>
            <a:chOff x="533400" y="209550"/>
            <a:chExt cx="5275412" cy="2215992"/>
          </a:xfrm>
        </p:grpSpPr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F8FDCB7A-552C-4F8E-993C-02FABC3FF55D}"/>
                </a:ext>
              </a:extLst>
            </p:cNvPr>
            <p:cNvSpPr/>
            <p:nvPr/>
          </p:nvSpPr>
          <p:spPr>
            <a:xfrm>
              <a:off x="533400" y="609660"/>
              <a:ext cx="5275412" cy="1815882"/>
            </a:xfrm>
            <a:prstGeom prst="rect">
              <a:avLst/>
            </a:prstGeom>
            <a:ln>
              <a:solidFill>
                <a:schemeClr val="accent3"/>
              </a:solidFill>
              <a:prstDash val="lgDash"/>
            </a:ln>
          </p:spPr>
          <p:txBody>
            <a:bodyPr wrap="square">
              <a:spAutoFit/>
            </a:bodyPr>
            <a:lstStyle/>
            <a:p>
              <a:pPr marL="285750" indent="-285750">
                <a:buFont typeface="Wingdings" panose="05000000000000000000" pitchFamily="2" charset="2"/>
                <a:buChar char="ü"/>
              </a:pPr>
              <a:r>
                <a:rPr lang="en-US" sz="16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Pengiriman</a:t>
              </a:r>
              <a:r>
                <a:rPr lang="en-US" sz="16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6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pesan</a:t>
              </a:r>
              <a:r>
                <a:rPr lang="en-US" sz="16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6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secara</a:t>
              </a:r>
              <a:r>
                <a:rPr lang="en-US" sz="16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gratis, </a:t>
              </a:r>
              <a:r>
                <a:rPr lang="en-US" sz="16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hanya</a:t>
              </a:r>
              <a:r>
                <a:rPr lang="en-US" sz="16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6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perlu</a:t>
              </a:r>
              <a:r>
                <a:rPr lang="en-US" sz="16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6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terkoneksi</a:t>
              </a:r>
              <a:r>
                <a:rPr lang="en-US" sz="16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6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dengan</a:t>
              </a:r>
              <a:r>
                <a:rPr lang="en-US" sz="16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internet.</a:t>
              </a:r>
            </a:p>
            <a:p>
              <a:pPr marL="285750" indent="-285750">
                <a:buFont typeface="Wingdings" panose="05000000000000000000" pitchFamily="2" charset="2"/>
                <a:buChar char="ü"/>
              </a:pPr>
              <a:r>
                <a:rPr lang="en-US" sz="1600" dirty="0" err="1">
                  <a:latin typeface="Calibri" panose="020F0502020204030204" pitchFamily="34" charset="0"/>
                  <a:cs typeface="Times New Roman" panose="02020603050405020304" pitchFamily="18" charset="0"/>
                </a:rPr>
                <a:t>Waktu</a:t>
              </a:r>
              <a:r>
                <a:rPr lang="en-US" sz="1600" dirty="0">
                  <a:latin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600" dirty="0" err="1">
                  <a:latin typeface="Calibri" panose="020F0502020204030204" pitchFamily="34" charset="0"/>
                  <a:cs typeface="Times New Roman" panose="02020603050405020304" pitchFamily="18" charset="0"/>
                </a:rPr>
                <a:t>pengiriman</a:t>
              </a:r>
              <a:r>
                <a:rPr lang="en-US" sz="1600" dirty="0">
                  <a:latin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600" dirty="0" err="1">
                  <a:latin typeface="Calibri" panose="020F0502020204030204" pitchFamily="34" charset="0"/>
                  <a:cs typeface="Times New Roman" panose="02020603050405020304" pitchFamily="18" charset="0"/>
                </a:rPr>
                <a:t>sangat</a:t>
              </a:r>
              <a:r>
                <a:rPr lang="en-US" sz="1600" dirty="0">
                  <a:latin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600" dirty="0" err="1">
                  <a:latin typeface="Calibri" panose="020F0502020204030204" pitchFamily="34" charset="0"/>
                  <a:cs typeface="Times New Roman" panose="02020603050405020304" pitchFamily="18" charset="0"/>
                </a:rPr>
                <a:t>cepat</a:t>
              </a:r>
              <a:r>
                <a:rPr lang="en-US" sz="1600" dirty="0">
                  <a:latin typeface="Calibri" panose="020F0502020204030204" pitchFamily="34" charset="0"/>
                  <a:cs typeface="Times New Roman" panose="02020603050405020304" pitchFamily="18" charset="0"/>
                </a:rPr>
                <a:t>.</a:t>
              </a:r>
            </a:p>
            <a:p>
              <a:pPr marL="285750" indent="-285750">
                <a:buFont typeface="Wingdings" panose="05000000000000000000" pitchFamily="2" charset="2"/>
                <a:buChar char="ü"/>
              </a:pPr>
              <a:r>
                <a:rPr lang="en-US" sz="1600" dirty="0" err="1">
                  <a:latin typeface="Calibri" panose="020F0502020204030204" pitchFamily="34" charset="0"/>
                  <a:cs typeface="Times New Roman" panose="02020603050405020304" pitchFamily="18" charset="0"/>
                </a:rPr>
                <a:t>Dapat</a:t>
              </a:r>
              <a:r>
                <a:rPr lang="en-US" sz="1600" dirty="0">
                  <a:latin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600" dirty="0" err="1">
                  <a:latin typeface="Calibri" panose="020F0502020204030204" pitchFamily="34" charset="0"/>
                  <a:cs typeface="Times New Roman" panose="02020603050405020304" pitchFamily="18" charset="0"/>
                </a:rPr>
                <a:t>dikirimkan</a:t>
              </a:r>
              <a:r>
                <a:rPr lang="en-US" sz="1600" dirty="0">
                  <a:latin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600" dirty="0" err="1">
                  <a:latin typeface="Calibri" panose="020F0502020204030204" pitchFamily="34" charset="0"/>
                  <a:cs typeface="Times New Roman" panose="02020603050405020304" pitchFamily="18" charset="0"/>
                </a:rPr>
                <a:t>ke</a:t>
              </a:r>
              <a:r>
                <a:rPr lang="en-US" sz="1600" dirty="0">
                  <a:latin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600" dirty="0" err="1">
                  <a:latin typeface="Calibri" panose="020F0502020204030204" pitchFamily="34" charset="0"/>
                  <a:cs typeface="Times New Roman" panose="02020603050405020304" pitchFamily="18" charset="0"/>
                </a:rPr>
                <a:t>banyak</a:t>
              </a:r>
              <a:r>
                <a:rPr lang="en-US" sz="1600" dirty="0">
                  <a:latin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600" dirty="0" err="1">
                  <a:latin typeface="Calibri" panose="020F0502020204030204" pitchFamily="34" charset="0"/>
                  <a:cs typeface="Times New Roman" panose="02020603050405020304" pitchFamily="18" charset="0"/>
                </a:rPr>
                <a:t>penerima</a:t>
              </a:r>
              <a:r>
                <a:rPr lang="en-US" sz="1600" dirty="0">
                  <a:latin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600" dirty="0" err="1">
                  <a:latin typeface="Calibri" panose="020F0502020204030204" pitchFamily="34" charset="0"/>
                  <a:cs typeface="Times New Roman" panose="02020603050405020304" pitchFamily="18" charset="0"/>
                </a:rPr>
                <a:t>secara</a:t>
              </a:r>
              <a:r>
                <a:rPr lang="en-US" sz="1600" dirty="0">
                  <a:latin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600" dirty="0" err="1">
                  <a:latin typeface="Calibri" panose="020F0502020204030204" pitchFamily="34" charset="0"/>
                  <a:cs typeface="Times New Roman" panose="02020603050405020304" pitchFamily="18" charset="0"/>
                </a:rPr>
                <a:t>bersamaan</a:t>
              </a:r>
              <a:r>
                <a:rPr lang="en-US" sz="1600" dirty="0">
                  <a:latin typeface="Calibri" panose="020F0502020204030204" pitchFamily="34" charset="0"/>
                  <a:cs typeface="Times New Roman" panose="02020603050405020304" pitchFamily="18" charset="0"/>
                </a:rPr>
                <a:t>.</a:t>
              </a:r>
            </a:p>
            <a:p>
              <a:pPr marL="285750" indent="-285750">
                <a:buFont typeface="Wingdings" panose="05000000000000000000" pitchFamily="2" charset="2"/>
                <a:buChar char="ü"/>
              </a:pPr>
              <a:r>
                <a:rPr lang="en-US" sz="1600" dirty="0" err="1">
                  <a:latin typeface="Calibri" panose="020F0502020204030204" pitchFamily="34" charset="0"/>
                  <a:cs typeface="Times New Roman" panose="02020603050405020304" pitchFamily="18" charset="0"/>
                </a:rPr>
                <a:t>Tidak</a:t>
              </a:r>
              <a:r>
                <a:rPr lang="en-US" sz="1600" dirty="0">
                  <a:latin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600" dirty="0" err="1">
                  <a:latin typeface="Calibri" panose="020F0502020204030204" pitchFamily="34" charset="0"/>
                  <a:cs typeface="Times New Roman" panose="02020603050405020304" pitchFamily="18" charset="0"/>
                </a:rPr>
                <a:t>ada</a:t>
              </a:r>
              <a:r>
                <a:rPr lang="en-US" sz="1600" dirty="0">
                  <a:latin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600" dirty="0" err="1">
                  <a:latin typeface="Calibri" panose="020F0502020204030204" pitchFamily="34" charset="0"/>
                  <a:cs typeface="Times New Roman" panose="02020603050405020304" pitchFamily="18" charset="0"/>
                </a:rPr>
                <a:t>kendala</a:t>
              </a:r>
              <a:r>
                <a:rPr lang="en-US" sz="1600" dirty="0">
                  <a:latin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600" dirty="0" err="1">
                  <a:latin typeface="Calibri" panose="020F0502020204030204" pitchFamily="34" charset="0"/>
                  <a:cs typeface="Times New Roman" panose="02020603050405020304" pitchFamily="18" charset="0"/>
                </a:rPr>
                <a:t>jarak</a:t>
              </a:r>
              <a:r>
                <a:rPr lang="en-US" sz="1600" dirty="0">
                  <a:latin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600" dirty="0" err="1">
                  <a:latin typeface="Calibri" panose="020F0502020204030204" pitchFamily="34" charset="0"/>
                  <a:cs typeface="Times New Roman" panose="02020603050405020304" pitchFamily="18" charset="0"/>
                </a:rPr>
                <a:t>antara</a:t>
              </a:r>
              <a:r>
                <a:rPr lang="en-US" sz="1600" dirty="0">
                  <a:latin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600" dirty="0" err="1">
                  <a:latin typeface="Calibri" panose="020F0502020204030204" pitchFamily="34" charset="0"/>
                  <a:cs typeface="Times New Roman" panose="02020603050405020304" pitchFamily="18" charset="0"/>
                </a:rPr>
                <a:t>pengirim</a:t>
              </a:r>
              <a:r>
                <a:rPr lang="en-US" sz="1600" dirty="0">
                  <a:latin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600" dirty="0" err="1">
                  <a:latin typeface="Calibri" panose="020F0502020204030204" pitchFamily="34" charset="0"/>
                  <a:cs typeface="Times New Roman" panose="02020603050405020304" pitchFamily="18" charset="0"/>
                </a:rPr>
                <a:t>dan</a:t>
              </a:r>
              <a:r>
                <a:rPr lang="en-US" sz="1600" dirty="0">
                  <a:latin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600" dirty="0" err="1">
                  <a:latin typeface="Calibri" panose="020F0502020204030204" pitchFamily="34" charset="0"/>
                  <a:cs typeface="Times New Roman" panose="02020603050405020304" pitchFamily="18" charset="0"/>
                </a:rPr>
                <a:t>penerima</a:t>
              </a:r>
              <a:r>
                <a:rPr lang="en-US" sz="1600" dirty="0">
                  <a:latin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600" dirty="0" err="1">
                  <a:latin typeface="Calibri" panose="020F0502020204030204" pitchFamily="34" charset="0"/>
                  <a:cs typeface="Times New Roman" panose="02020603050405020304" pitchFamily="18" charset="0"/>
                </a:rPr>
                <a:t>dalam</a:t>
              </a:r>
              <a:r>
                <a:rPr lang="en-US" sz="1600" dirty="0">
                  <a:latin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600" dirty="0" err="1">
                  <a:latin typeface="Calibri" panose="020F0502020204030204" pitchFamily="34" charset="0"/>
                  <a:cs typeface="Times New Roman" panose="02020603050405020304" pitchFamily="18" charset="0"/>
                </a:rPr>
                <a:t>pengiriman</a:t>
              </a:r>
              <a:r>
                <a:rPr lang="en-US" sz="1600" dirty="0">
                  <a:latin typeface="Calibri" panose="020F0502020204030204" pitchFamily="34" charset="0"/>
                  <a:cs typeface="Times New Roman" panose="02020603050405020304" pitchFamily="18" charset="0"/>
                </a:rPr>
                <a:t>.</a:t>
              </a:r>
            </a:p>
            <a:p>
              <a:pPr marL="285750" indent="-285750">
                <a:buFont typeface="Wingdings" panose="05000000000000000000" pitchFamily="2" charset="2"/>
                <a:buChar char="ü"/>
              </a:pPr>
              <a:r>
                <a:rPr lang="en-US" sz="1600" dirty="0" err="1">
                  <a:latin typeface="Calibri" panose="020F0502020204030204" pitchFamily="34" charset="0"/>
                  <a:cs typeface="Times New Roman" panose="02020603050405020304" pitchFamily="18" charset="0"/>
                </a:rPr>
                <a:t>Dapat</a:t>
              </a:r>
              <a:r>
                <a:rPr lang="en-US" sz="1600" dirty="0">
                  <a:latin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600" dirty="0" err="1">
                  <a:latin typeface="Calibri" panose="020F0502020204030204" pitchFamily="34" charset="0"/>
                  <a:cs typeface="Times New Roman" panose="02020603050405020304" pitchFamily="18" charset="0"/>
                </a:rPr>
                <a:t>melampirkan</a:t>
              </a:r>
              <a:r>
                <a:rPr lang="en-US" sz="1600" dirty="0">
                  <a:latin typeface="Calibri" panose="020F0502020204030204" pitchFamily="34" charset="0"/>
                  <a:cs typeface="Times New Roman" panose="02020603050405020304" pitchFamily="18" charset="0"/>
                </a:rPr>
                <a:t> file </a:t>
              </a:r>
              <a:r>
                <a:rPr lang="en-US" sz="1600" dirty="0" err="1">
                  <a:latin typeface="Calibri" panose="020F0502020204030204" pitchFamily="34" charset="0"/>
                  <a:cs typeface="Times New Roman" panose="02020603050405020304" pitchFamily="18" charset="0"/>
                </a:rPr>
                <a:t>dokumen</a:t>
              </a:r>
              <a:r>
                <a:rPr lang="en-US" sz="1600" dirty="0">
                  <a:latin typeface="Calibri" panose="020F0502020204030204" pitchFamily="34" charset="0"/>
                  <a:cs typeface="Times New Roman" panose="02020603050405020304" pitchFamily="18" charset="0"/>
                </a:rPr>
                <a:t>.</a:t>
              </a:r>
              <a:endParaRPr lang="en-US" sz="1600" dirty="0">
                <a:latin typeface="Calibri" panose="020F0502020204030204" pitchFamily="34" charset="0"/>
              </a:endParaRP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3793EC3D-0CDC-4461-B6AD-E219684570C6}"/>
                </a:ext>
              </a:extLst>
            </p:cNvPr>
            <p:cNvSpPr txBox="1"/>
            <p:nvPr/>
          </p:nvSpPr>
          <p:spPr>
            <a:xfrm>
              <a:off x="533400" y="209550"/>
              <a:ext cx="2269944" cy="400110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/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en-US" sz="2000" b="1" dirty="0" err="1">
                  <a:solidFill>
                    <a:schemeClr val="bg1"/>
                  </a:solidFill>
                  <a:latin typeface="Calibri" panose="020F0502020204030204" pitchFamily="34" charset="0"/>
                </a:rPr>
                <a:t>Kelebihan</a:t>
              </a:r>
              <a:r>
                <a:rPr lang="en-US" sz="2000" b="1" dirty="0">
                  <a:solidFill>
                    <a:schemeClr val="bg1"/>
                  </a:solidFill>
                  <a:latin typeface="Calibri" panose="020F0502020204030204" pitchFamily="34" charset="0"/>
                </a:rPr>
                <a:t> </a:t>
              </a:r>
              <a:r>
                <a:rPr lang="en-US" sz="2000" b="1" i="1" dirty="0">
                  <a:solidFill>
                    <a:schemeClr val="bg1"/>
                  </a:solidFill>
                  <a:latin typeface="Calibri" panose="020F0502020204030204" pitchFamily="34" charset="0"/>
                </a:rPr>
                <a:t>email</a:t>
              </a:r>
              <a:r>
                <a:rPr lang="en-US" sz="2000" b="1" dirty="0">
                  <a:solidFill>
                    <a:schemeClr val="bg1"/>
                  </a:solidFill>
                  <a:latin typeface="Calibri" panose="020F0502020204030204" pitchFamily="34" charset="0"/>
                </a:rPr>
                <a:t>:</a:t>
              </a:r>
              <a:endParaRPr lang="id-ID" sz="2000" b="1" dirty="0">
                <a:solidFill>
                  <a:schemeClr val="bg1"/>
                </a:solidFill>
                <a:latin typeface="Calibri" panose="020F0502020204030204" pitchFamily="34" charset="0"/>
              </a:endParaRPr>
            </a:p>
          </p:txBody>
        </p:sp>
      </p:grpSp>
      <p:pic>
        <p:nvPicPr>
          <p:cNvPr id="8" name="Picture 2" descr="Email and messaging,Email marketing campaign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25447" y="778981"/>
            <a:ext cx="3127375" cy="2710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5" name="Group 14">
            <a:extLst>
              <a:ext uri="{FF2B5EF4-FFF2-40B4-BE49-F238E27FC236}">
                <a16:creationId xmlns:a16="http://schemas.microsoft.com/office/drawing/2014/main" id="{18AD38B1-F251-4919-8B74-BBAC0432EA5F}"/>
              </a:ext>
            </a:extLst>
          </p:cNvPr>
          <p:cNvGrpSpPr/>
          <p:nvPr/>
        </p:nvGrpSpPr>
        <p:grpSpPr>
          <a:xfrm>
            <a:off x="228600" y="966499"/>
            <a:ext cx="2670342" cy="504935"/>
            <a:chOff x="228600" y="1010558"/>
            <a:chExt cx="3135063" cy="504935"/>
          </a:xfrm>
        </p:grpSpPr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15014A9D-3B9A-4EA1-BBC7-4E418D12439A}"/>
                </a:ext>
              </a:extLst>
            </p:cNvPr>
            <p:cNvSpPr/>
            <p:nvPr/>
          </p:nvSpPr>
          <p:spPr>
            <a:xfrm>
              <a:off x="252684" y="1010558"/>
              <a:ext cx="3110979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400" b="1" dirty="0">
                  <a:solidFill>
                    <a:srgbClr val="FF0000"/>
                  </a:solidFill>
                  <a:latin typeface="Calibri" panose="020F0502020204030204" pitchFamily="34" charset="0"/>
                </a:rPr>
                <a:t>1.</a:t>
              </a:r>
              <a:r>
                <a:rPr lang="id-ID" sz="2400" b="1" dirty="0">
                  <a:solidFill>
                    <a:srgbClr val="FF0000"/>
                  </a:solidFill>
                  <a:latin typeface="Calibri" panose="020F0502020204030204" pitchFamily="34" charset="0"/>
                </a:rPr>
                <a:t> </a:t>
              </a:r>
              <a:r>
                <a:rPr lang="en-US" sz="2400" b="1" dirty="0" err="1">
                  <a:solidFill>
                    <a:srgbClr val="FF0000"/>
                  </a:solidFill>
                  <a:latin typeface="Calibri" panose="020F0502020204030204" pitchFamily="34" charset="0"/>
                </a:rPr>
                <a:t>Pengertian</a:t>
              </a:r>
              <a:r>
                <a:rPr lang="en-US" sz="2400" b="1" dirty="0">
                  <a:solidFill>
                    <a:srgbClr val="FF0000"/>
                  </a:solidFill>
                  <a:latin typeface="Calibri" panose="020F0502020204030204" pitchFamily="34" charset="0"/>
                </a:rPr>
                <a:t> </a:t>
              </a:r>
              <a:r>
                <a:rPr lang="en-US" sz="2400" b="1" i="1" dirty="0">
                  <a:solidFill>
                    <a:srgbClr val="FF0000"/>
                  </a:solidFill>
                  <a:latin typeface="Calibri" panose="020F0502020204030204" pitchFamily="34" charset="0"/>
                </a:rPr>
                <a:t>Email</a:t>
              </a:r>
            </a:p>
          </p:txBody>
        </p: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0B9AEF3F-8F8B-4EA3-AADE-1A231CAC9820}"/>
                </a:ext>
              </a:extLst>
            </p:cNvPr>
            <p:cNvCxnSpPr>
              <a:cxnSpLocks/>
            </p:cNvCxnSpPr>
            <p:nvPr/>
          </p:nvCxnSpPr>
          <p:spPr>
            <a:xfrm>
              <a:off x="228600" y="1515493"/>
              <a:ext cx="3135063" cy="0"/>
            </a:xfrm>
            <a:prstGeom prst="line">
              <a:avLst/>
            </a:prstGeom>
            <a:ln w="19050">
              <a:solidFill>
                <a:srgbClr val="FF0000"/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2806204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25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75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000"/>
                            </p:stCondLst>
                            <p:childTnLst>
                              <p:par>
                                <p:cTn id="4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>
        <p:tmplLst>
          <p:tmpl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" grpId="0" animBg="1"/>
      <p:bldP spid="4" grpId="0"/>
      <p:bldP spid="5" grpId="0" animBg="1"/>
      <p:bldP spid="7" grpId="0"/>
      <p:bldP spid="12" grpId="0"/>
      <p:bldP spid="2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228600" y="742950"/>
            <a:ext cx="4114800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 err="1">
                <a:solidFill>
                  <a:srgbClr val="231F20"/>
                </a:solidFill>
                <a:latin typeface="+mj-lt"/>
              </a:rPr>
              <a:t>Mengapa</a:t>
            </a:r>
            <a:r>
              <a:rPr lang="en-US" b="1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b="1" dirty="0" err="1">
                <a:solidFill>
                  <a:srgbClr val="231F20"/>
                </a:solidFill>
                <a:latin typeface="+mj-lt"/>
              </a:rPr>
              <a:t>harus</a:t>
            </a:r>
            <a:r>
              <a:rPr lang="en-US" b="1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b="1" dirty="0" err="1">
                <a:solidFill>
                  <a:srgbClr val="231F20"/>
                </a:solidFill>
                <a:latin typeface="+mj-lt"/>
              </a:rPr>
              <a:t>memiliki</a:t>
            </a:r>
            <a:r>
              <a:rPr lang="en-US" b="1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b="1" dirty="0" err="1">
                <a:solidFill>
                  <a:srgbClr val="231F20"/>
                </a:solidFill>
                <a:latin typeface="+mj-lt"/>
              </a:rPr>
              <a:t>akun</a:t>
            </a:r>
            <a:r>
              <a:rPr lang="en-US" b="1" dirty="0">
                <a:solidFill>
                  <a:srgbClr val="231F20"/>
                </a:solidFill>
                <a:latin typeface="+mj-lt"/>
              </a:rPr>
              <a:t> Google?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dirty="0" err="1">
                <a:solidFill>
                  <a:srgbClr val="231F20"/>
                </a:solidFill>
                <a:latin typeface="+mj-lt"/>
              </a:rPr>
              <a:t>Layanan</a:t>
            </a:r>
            <a:r>
              <a:rPr lang="en-US" dirty="0">
                <a:solidFill>
                  <a:srgbClr val="231F20"/>
                </a:solidFill>
                <a:latin typeface="+mj-lt"/>
              </a:rPr>
              <a:t> yang </a:t>
            </a:r>
            <a:r>
              <a:rPr lang="en-US" dirty="0" err="1">
                <a:solidFill>
                  <a:srgbClr val="231F20"/>
                </a:solidFill>
                <a:latin typeface="+mj-lt"/>
              </a:rPr>
              <a:t>diberikan</a:t>
            </a:r>
            <a:r>
              <a:rPr lang="en-US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dirty="0" err="1">
                <a:solidFill>
                  <a:srgbClr val="231F20"/>
                </a:solidFill>
                <a:latin typeface="+mj-lt"/>
              </a:rPr>
              <a:t>akun</a:t>
            </a:r>
            <a:r>
              <a:rPr lang="en-US" dirty="0">
                <a:solidFill>
                  <a:srgbClr val="231F20"/>
                </a:solidFill>
                <a:latin typeface="+mj-lt"/>
              </a:rPr>
              <a:t> Google, </a:t>
            </a:r>
            <a:r>
              <a:rPr lang="en-US" dirty="0" err="1">
                <a:solidFill>
                  <a:srgbClr val="231F20"/>
                </a:solidFill>
                <a:latin typeface="+mj-lt"/>
              </a:rPr>
              <a:t>yaitu</a:t>
            </a:r>
            <a:r>
              <a:rPr lang="en-US" dirty="0">
                <a:solidFill>
                  <a:srgbClr val="231F20"/>
                </a:solidFill>
                <a:latin typeface="+mj-lt"/>
              </a:rPr>
              <a:t>: YouTube, Google Drive, Google Meet, Google Classroom, Google </a:t>
            </a:r>
            <a:r>
              <a:rPr lang="en-US" dirty="0" err="1">
                <a:solidFill>
                  <a:srgbClr val="231F20"/>
                </a:solidFill>
                <a:latin typeface="+mj-lt"/>
              </a:rPr>
              <a:t>Dokumen</a:t>
            </a:r>
            <a:r>
              <a:rPr lang="en-US" dirty="0">
                <a:solidFill>
                  <a:srgbClr val="231F20"/>
                </a:solidFill>
                <a:latin typeface="+mj-lt"/>
              </a:rPr>
              <a:t>, </a:t>
            </a:r>
            <a:r>
              <a:rPr lang="en-US" dirty="0" err="1">
                <a:solidFill>
                  <a:srgbClr val="231F20"/>
                </a:solidFill>
                <a:latin typeface="+mj-lt"/>
              </a:rPr>
              <a:t>dan</a:t>
            </a:r>
            <a:r>
              <a:rPr lang="en-US" dirty="0">
                <a:solidFill>
                  <a:srgbClr val="231F20"/>
                </a:solidFill>
                <a:latin typeface="+mj-lt"/>
              </a:rPr>
              <a:t> lain-lain. </a:t>
            </a:r>
            <a:r>
              <a:rPr lang="en-US" dirty="0" err="1">
                <a:solidFill>
                  <a:srgbClr val="231F20"/>
                </a:solidFill>
                <a:latin typeface="+mj-lt"/>
              </a:rPr>
              <a:t>Beberapa</a:t>
            </a:r>
            <a:r>
              <a:rPr lang="en-US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dirty="0" err="1">
                <a:solidFill>
                  <a:srgbClr val="231F20"/>
                </a:solidFill>
                <a:latin typeface="+mj-lt"/>
              </a:rPr>
              <a:t>layanan</a:t>
            </a:r>
            <a:r>
              <a:rPr lang="en-US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dirty="0" err="1">
                <a:solidFill>
                  <a:srgbClr val="231F20"/>
                </a:solidFill>
                <a:latin typeface="+mj-lt"/>
              </a:rPr>
              <a:t>tersebut</a:t>
            </a:r>
            <a:r>
              <a:rPr lang="en-US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dirty="0" err="1">
                <a:solidFill>
                  <a:srgbClr val="231F20"/>
                </a:solidFill>
                <a:latin typeface="+mj-lt"/>
              </a:rPr>
              <a:t>saling</a:t>
            </a:r>
            <a:r>
              <a:rPr lang="en-US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dirty="0" err="1">
                <a:solidFill>
                  <a:srgbClr val="231F20"/>
                </a:solidFill>
                <a:latin typeface="+mj-lt"/>
              </a:rPr>
              <a:t>terintegrasi</a:t>
            </a:r>
            <a:r>
              <a:rPr lang="en-US" dirty="0">
                <a:solidFill>
                  <a:srgbClr val="231F20"/>
                </a:solidFill>
                <a:latin typeface="+mj-lt"/>
              </a:rPr>
              <a:t>. </a:t>
            </a:r>
            <a:r>
              <a:rPr lang="en-US" dirty="0" err="1">
                <a:solidFill>
                  <a:srgbClr val="231F20"/>
                </a:solidFill>
                <a:latin typeface="+mj-lt"/>
              </a:rPr>
              <a:t>Untuk</a:t>
            </a:r>
            <a:r>
              <a:rPr lang="en-US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dirty="0" err="1">
                <a:solidFill>
                  <a:srgbClr val="231F20"/>
                </a:solidFill>
                <a:latin typeface="+mj-lt"/>
              </a:rPr>
              <a:t>dapat</a:t>
            </a:r>
            <a:r>
              <a:rPr lang="en-US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dirty="0" err="1">
                <a:solidFill>
                  <a:srgbClr val="231F20"/>
                </a:solidFill>
                <a:latin typeface="+mj-lt"/>
              </a:rPr>
              <a:t>menikmati</a:t>
            </a:r>
            <a:r>
              <a:rPr lang="en-US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dirty="0" err="1">
                <a:solidFill>
                  <a:srgbClr val="231F20"/>
                </a:solidFill>
                <a:latin typeface="+mj-lt"/>
              </a:rPr>
              <a:t>layanan</a:t>
            </a:r>
            <a:r>
              <a:rPr lang="en-US" dirty="0">
                <a:solidFill>
                  <a:srgbClr val="231F20"/>
                </a:solidFill>
                <a:latin typeface="+mj-lt"/>
              </a:rPr>
              <a:t>, </a:t>
            </a:r>
            <a:r>
              <a:rPr lang="en-US" dirty="0" err="1">
                <a:solidFill>
                  <a:srgbClr val="231F20"/>
                </a:solidFill>
                <a:latin typeface="+mj-lt"/>
              </a:rPr>
              <a:t>pengguna</a:t>
            </a:r>
            <a:r>
              <a:rPr lang="en-US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dirty="0" err="1">
                <a:solidFill>
                  <a:srgbClr val="231F20"/>
                </a:solidFill>
                <a:latin typeface="+mj-lt"/>
              </a:rPr>
              <a:t>harus</a:t>
            </a:r>
            <a:r>
              <a:rPr lang="en-US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dirty="0" err="1">
                <a:solidFill>
                  <a:srgbClr val="231F20"/>
                </a:solidFill>
                <a:latin typeface="+mj-lt"/>
              </a:rPr>
              <a:t>memiliki</a:t>
            </a:r>
            <a:r>
              <a:rPr lang="en-US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dirty="0" err="1">
                <a:solidFill>
                  <a:srgbClr val="231F20"/>
                </a:solidFill>
                <a:latin typeface="+mj-lt"/>
              </a:rPr>
              <a:t>akun</a:t>
            </a:r>
            <a:r>
              <a:rPr lang="en-US" dirty="0">
                <a:solidFill>
                  <a:srgbClr val="231F20"/>
                </a:solidFill>
                <a:latin typeface="+mj-lt"/>
              </a:rPr>
              <a:t> Google.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dirty="0" err="1">
                <a:solidFill>
                  <a:srgbClr val="231F20"/>
                </a:solidFill>
                <a:latin typeface="+mj-lt"/>
              </a:rPr>
              <a:t>Jika</a:t>
            </a:r>
            <a:r>
              <a:rPr lang="en-US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dirty="0" err="1">
                <a:solidFill>
                  <a:srgbClr val="231F20"/>
                </a:solidFill>
                <a:latin typeface="+mj-lt"/>
              </a:rPr>
              <a:t>memiliki</a:t>
            </a:r>
            <a:r>
              <a:rPr lang="en-US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dirty="0" err="1">
                <a:solidFill>
                  <a:srgbClr val="231F20"/>
                </a:solidFill>
                <a:latin typeface="+mj-lt"/>
              </a:rPr>
              <a:t>perangkat</a:t>
            </a:r>
            <a:r>
              <a:rPr lang="en-US" dirty="0">
                <a:solidFill>
                  <a:srgbClr val="231F20"/>
                </a:solidFill>
                <a:latin typeface="+mj-lt"/>
              </a:rPr>
              <a:t> Android, </a:t>
            </a:r>
            <a:r>
              <a:rPr lang="en-US" dirty="0" err="1">
                <a:solidFill>
                  <a:srgbClr val="231F20"/>
                </a:solidFill>
                <a:latin typeface="+mj-lt"/>
              </a:rPr>
              <a:t>pengguna</a:t>
            </a:r>
            <a:r>
              <a:rPr lang="en-US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dirty="0" err="1">
                <a:solidFill>
                  <a:srgbClr val="231F20"/>
                </a:solidFill>
                <a:latin typeface="+mj-lt"/>
              </a:rPr>
              <a:t>wajib</a:t>
            </a:r>
            <a:r>
              <a:rPr lang="en-US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dirty="0" err="1">
                <a:solidFill>
                  <a:srgbClr val="231F20"/>
                </a:solidFill>
                <a:latin typeface="+mj-lt"/>
              </a:rPr>
              <a:t>memiliki</a:t>
            </a:r>
            <a:r>
              <a:rPr lang="en-US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dirty="0" err="1">
                <a:solidFill>
                  <a:srgbClr val="231F20"/>
                </a:solidFill>
                <a:latin typeface="+mj-lt"/>
              </a:rPr>
              <a:t>akun</a:t>
            </a:r>
            <a:r>
              <a:rPr lang="en-US" dirty="0">
                <a:solidFill>
                  <a:srgbClr val="231F20"/>
                </a:solidFill>
                <a:latin typeface="+mj-lt"/>
              </a:rPr>
              <a:t> Google </a:t>
            </a:r>
            <a:r>
              <a:rPr lang="en-US" dirty="0" err="1">
                <a:solidFill>
                  <a:srgbClr val="231F20"/>
                </a:solidFill>
                <a:latin typeface="+mj-lt"/>
              </a:rPr>
              <a:t>untuk</a:t>
            </a:r>
            <a:r>
              <a:rPr lang="en-US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dirty="0" err="1">
                <a:solidFill>
                  <a:srgbClr val="231F20"/>
                </a:solidFill>
                <a:latin typeface="+mj-lt"/>
              </a:rPr>
              <a:t>mengoperasikannya</a:t>
            </a:r>
            <a:r>
              <a:rPr lang="en-US" dirty="0">
                <a:solidFill>
                  <a:srgbClr val="231F20"/>
                </a:solidFill>
                <a:latin typeface="+mj-lt"/>
              </a:rPr>
              <a:t>.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dirty="0" err="1">
                <a:solidFill>
                  <a:srgbClr val="231F20"/>
                </a:solidFill>
                <a:latin typeface="+mj-lt"/>
              </a:rPr>
              <a:t>Sebagai</a:t>
            </a:r>
            <a:r>
              <a:rPr lang="en-US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dirty="0" err="1">
                <a:solidFill>
                  <a:srgbClr val="231F20"/>
                </a:solidFill>
                <a:latin typeface="+mj-lt"/>
              </a:rPr>
              <a:t>persyaratan</a:t>
            </a:r>
            <a:r>
              <a:rPr lang="en-US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dirty="0" err="1">
                <a:solidFill>
                  <a:srgbClr val="231F20"/>
                </a:solidFill>
                <a:latin typeface="+mj-lt"/>
              </a:rPr>
              <a:t>untuk</a:t>
            </a:r>
            <a:r>
              <a:rPr lang="en-US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dirty="0" err="1">
                <a:solidFill>
                  <a:srgbClr val="231F20"/>
                </a:solidFill>
                <a:latin typeface="+mj-lt"/>
              </a:rPr>
              <a:t>sebagian</a:t>
            </a:r>
            <a:r>
              <a:rPr lang="en-US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dirty="0" err="1">
                <a:solidFill>
                  <a:srgbClr val="231F20"/>
                </a:solidFill>
                <a:latin typeface="+mj-lt"/>
              </a:rPr>
              <a:t>besar</a:t>
            </a:r>
            <a:r>
              <a:rPr lang="en-US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dirty="0" err="1">
                <a:solidFill>
                  <a:srgbClr val="231F20"/>
                </a:solidFill>
                <a:latin typeface="+mj-lt"/>
              </a:rPr>
              <a:t>aplikasi</a:t>
            </a:r>
            <a:r>
              <a:rPr lang="en-US" dirty="0">
                <a:solidFill>
                  <a:srgbClr val="231F20"/>
                </a:solidFill>
                <a:latin typeface="+mj-lt"/>
              </a:rPr>
              <a:t>.</a:t>
            </a:r>
            <a:endParaRPr lang="en-US" dirty="0">
              <a:latin typeface="+mj-lt"/>
            </a:endParaRPr>
          </a:p>
        </p:txBody>
      </p:sp>
      <p:grpSp>
        <p:nvGrpSpPr>
          <p:cNvPr id="6" name="Group 5"/>
          <p:cNvGrpSpPr/>
          <p:nvPr/>
        </p:nvGrpSpPr>
        <p:grpSpPr>
          <a:xfrm>
            <a:off x="4495800" y="755579"/>
            <a:ext cx="4495800" cy="3212068"/>
            <a:chOff x="4600682" y="1047750"/>
            <a:chExt cx="4038600" cy="2825179"/>
          </a:xfrm>
        </p:grpSpPr>
        <p:pic>
          <p:nvPicPr>
            <p:cNvPr id="4" name="Picture 3"/>
            <p:cNvPicPr>
              <a:picLocks noChangeAspect="1"/>
            </p:cNvPicPr>
            <p:nvPr/>
          </p:nvPicPr>
          <p:blipFill rotWithShape="1">
            <a:blip r:embed="rId2"/>
            <a:srcRect l="29166" t="19511" r="49167" b="27130"/>
            <a:stretch/>
          </p:blipFill>
          <p:spPr>
            <a:xfrm>
              <a:off x="4600682" y="1047750"/>
              <a:ext cx="1981200" cy="2743200"/>
            </a:xfrm>
            <a:prstGeom prst="rect">
              <a:avLst/>
            </a:prstGeom>
          </p:spPr>
        </p:pic>
        <p:pic>
          <p:nvPicPr>
            <p:cNvPr id="5" name="Picture 4"/>
            <p:cNvPicPr>
              <a:picLocks noChangeAspect="1"/>
            </p:cNvPicPr>
            <p:nvPr/>
          </p:nvPicPr>
          <p:blipFill rotWithShape="1">
            <a:blip r:embed="rId3"/>
            <a:srcRect l="74167" t="18474" r="3334" b="26685"/>
            <a:stretch/>
          </p:blipFill>
          <p:spPr>
            <a:xfrm>
              <a:off x="6581882" y="1053529"/>
              <a:ext cx="2057400" cy="2819400"/>
            </a:xfrm>
            <a:prstGeom prst="rect">
              <a:avLst/>
            </a:prstGeom>
          </p:spPr>
        </p:pic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18AD38B1-F251-4919-8B74-BBAC0432EA5F}"/>
              </a:ext>
            </a:extLst>
          </p:cNvPr>
          <p:cNvGrpSpPr/>
          <p:nvPr/>
        </p:nvGrpSpPr>
        <p:grpSpPr>
          <a:xfrm>
            <a:off x="304800" y="133350"/>
            <a:ext cx="3473447" cy="504935"/>
            <a:chOff x="228600" y="1010558"/>
            <a:chExt cx="4077931" cy="504935"/>
          </a:xfrm>
        </p:grpSpPr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15014A9D-3B9A-4EA1-BBC7-4E418D12439A}"/>
                </a:ext>
              </a:extLst>
            </p:cNvPr>
            <p:cNvSpPr/>
            <p:nvPr/>
          </p:nvSpPr>
          <p:spPr>
            <a:xfrm>
              <a:off x="252684" y="1010558"/>
              <a:ext cx="4053847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400" b="1" dirty="0">
                  <a:solidFill>
                    <a:srgbClr val="FF0000"/>
                  </a:solidFill>
                  <a:latin typeface="Calibri" panose="020F0502020204030204" pitchFamily="34" charset="0"/>
                </a:rPr>
                <a:t>2.</a:t>
              </a:r>
              <a:r>
                <a:rPr lang="id-ID" sz="2400" b="1" dirty="0">
                  <a:solidFill>
                    <a:srgbClr val="FF0000"/>
                  </a:solidFill>
                  <a:latin typeface="Calibri" panose="020F0502020204030204" pitchFamily="34" charset="0"/>
                </a:rPr>
                <a:t> </a:t>
              </a:r>
              <a:r>
                <a:rPr lang="en-US" sz="2400" b="1" dirty="0" err="1">
                  <a:solidFill>
                    <a:srgbClr val="FF0000"/>
                  </a:solidFill>
                  <a:latin typeface="Calibri" panose="020F0502020204030204" pitchFamily="34" charset="0"/>
                </a:rPr>
                <a:t>Membuat</a:t>
              </a:r>
              <a:r>
                <a:rPr lang="en-US" sz="2400" b="1" dirty="0">
                  <a:solidFill>
                    <a:srgbClr val="FF0000"/>
                  </a:solidFill>
                  <a:latin typeface="Calibri" panose="020F0502020204030204" pitchFamily="34" charset="0"/>
                </a:rPr>
                <a:t> </a:t>
              </a:r>
              <a:r>
                <a:rPr lang="en-US" sz="2400" b="1" dirty="0" err="1">
                  <a:solidFill>
                    <a:srgbClr val="FF0000"/>
                  </a:solidFill>
                  <a:latin typeface="Calibri" panose="020F0502020204030204" pitchFamily="34" charset="0"/>
                </a:rPr>
                <a:t>Akun</a:t>
              </a:r>
              <a:r>
                <a:rPr lang="en-US" sz="2400" b="1" dirty="0">
                  <a:solidFill>
                    <a:srgbClr val="FF0000"/>
                  </a:solidFill>
                  <a:latin typeface="Calibri" panose="020F0502020204030204" pitchFamily="34" charset="0"/>
                </a:rPr>
                <a:t> Google</a:t>
              </a:r>
              <a:endParaRPr lang="en-US" sz="2400" b="1" i="1" dirty="0">
                <a:solidFill>
                  <a:srgbClr val="FF0000"/>
                </a:solidFill>
                <a:latin typeface="Calibri" panose="020F0502020204030204" pitchFamily="34" charset="0"/>
              </a:endParaRPr>
            </a:p>
          </p:txBody>
        </p: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0B9AEF3F-8F8B-4EA3-AADE-1A231CAC9820}"/>
                </a:ext>
              </a:extLst>
            </p:cNvPr>
            <p:cNvCxnSpPr>
              <a:cxnSpLocks/>
            </p:cNvCxnSpPr>
            <p:nvPr/>
          </p:nvCxnSpPr>
          <p:spPr>
            <a:xfrm>
              <a:off x="228600" y="1515493"/>
              <a:ext cx="4077931" cy="0"/>
            </a:xfrm>
            <a:prstGeom prst="line">
              <a:avLst/>
            </a:prstGeom>
            <a:ln w="19050">
              <a:solidFill>
                <a:srgbClr val="FF0000"/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7394253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55825" y="329684"/>
            <a:ext cx="294625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u="sng" dirty="0">
                <a:solidFill>
                  <a:srgbClr val="231F20"/>
                </a:solidFill>
              </a:rPr>
              <a:t>Cara </a:t>
            </a:r>
            <a:r>
              <a:rPr lang="en-US" b="1" u="sng" dirty="0" err="1">
                <a:solidFill>
                  <a:srgbClr val="231F20"/>
                </a:solidFill>
              </a:rPr>
              <a:t>Membuat</a:t>
            </a:r>
            <a:r>
              <a:rPr lang="en-US" b="1" u="sng" dirty="0">
                <a:solidFill>
                  <a:srgbClr val="231F20"/>
                </a:solidFill>
              </a:rPr>
              <a:t> </a:t>
            </a:r>
            <a:r>
              <a:rPr lang="en-US" b="1" u="sng" dirty="0" err="1">
                <a:solidFill>
                  <a:srgbClr val="231F20"/>
                </a:solidFill>
              </a:rPr>
              <a:t>Akun</a:t>
            </a:r>
            <a:r>
              <a:rPr lang="en-US" b="1" u="sng" dirty="0">
                <a:solidFill>
                  <a:srgbClr val="231F20"/>
                </a:solidFill>
              </a:rPr>
              <a:t> Google:</a:t>
            </a:r>
            <a:endParaRPr lang="en-US" b="1" u="sng" dirty="0"/>
          </a:p>
        </p:txBody>
      </p:sp>
      <p:sp>
        <p:nvSpPr>
          <p:cNvPr id="3" name="Rectangle 2"/>
          <p:cNvSpPr/>
          <p:nvPr/>
        </p:nvSpPr>
        <p:spPr>
          <a:xfrm>
            <a:off x="152400" y="742950"/>
            <a:ext cx="43434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+mj-lt"/>
              <a:buAutoNum type="arabicParenR"/>
            </a:pPr>
            <a:r>
              <a:rPr lang="en-US" sz="1600" dirty="0" err="1">
                <a:solidFill>
                  <a:srgbClr val="231F20"/>
                </a:solidFill>
                <a:latin typeface="+mj-lt"/>
              </a:rPr>
              <a:t>Jalanka</a:t>
            </a:r>
            <a:r>
              <a:rPr lang="en-US" sz="1600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sz="1600" i="1" dirty="0">
                <a:solidFill>
                  <a:srgbClr val="231F20"/>
                </a:solidFill>
                <a:latin typeface="+mj-lt"/>
              </a:rPr>
              <a:t>browser</a:t>
            </a:r>
            <a:r>
              <a:rPr lang="en-US" sz="1600" dirty="0">
                <a:solidFill>
                  <a:srgbClr val="231F20"/>
                </a:solidFill>
                <a:latin typeface="+mj-lt"/>
              </a:rPr>
              <a:t>. </a:t>
            </a:r>
          </a:p>
          <a:p>
            <a:pPr marL="342900" indent="-342900">
              <a:buFont typeface="+mj-lt"/>
              <a:buAutoNum type="arabicParenR"/>
            </a:pPr>
            <a:r>
              <a:rPr lang="en-US" sz="1600" dirty="0" err="1">
                <a:solidFill>
                  <a:srgbClr val="231F20"/>
                </a:solidFill>
                <a:latin typeface="+mj-lt"/>
              </a:rPr>
              <a:t>Tampilkan</a:t>
            </a:r>
            <a:r>
              <a:rPr lang="en-US" sz="1600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sz="1600" dirty="0" err="1">
                <a:solidFill>
                  <a:srgbClr val="231F20"/>
                </a:solidFill>
                <a:latin typeface="+mj-lt"/>
              </a:rPr>
              <a:t>halaman</a:t>
            </a:r>
            <a:r>
              <a:rPr lang="en-US" sz="1600" dirty="0">
                <a:solidFill>
                  <a:srgbClr val="231F20"/>
                </a:solidFill>
                <a:latin typeface="+mj-lt"/>
              </a:rPr>
              <a:t> Google </a:t>
            </a:r>
            <a:r>
              <a:rPr lang="en-US" sz="1600" dirty="0" err="1">
                <a:solidFill>
                  <a:srgbClr val="231F20"/>
                </a:solidFill>
                <a:latin typeface="+mj-lt"/>
              </a:rPr>
              <a:t>untuk</a:t>
            </a:r>
            <a:r>
              <a:rPr lang="en-US" sz="1600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sz="1600" i="1" dirty="0">
                <a:solidFill>
                  <a:srgbClr val="231F20"/>
                </a:solidFill>
                <a:latin typeface="+mj-lt"/>
              </a:rPr>
              <a:t>login. </a:t>
            </a:r>
            <a:r>
              <a:rPr lang="en-US" sz="1600" dirty="0" err="1">
                <a:solidFill>
                  <a:srgbClr val="231F20"/>
                </a:solidFill>
                <a:latin typeface="+mj-lt"/>
              </a:rPr>
              <a:t>Jika</a:t>
            </a:r>
            <a:r>
              <a:rPr lang="en-US" sz="1600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sz="1600" dirty="0" err="1">
                <a:solidFill>
                  <a:srgbClr val="231F20"/>
                </a:solidFill>
                <a:latin typeface="+mj-lt"/>
              </a:rPr>
              <a:t>tidak</a:t>
            </a:r>
            <a:r>
              <a:rPr lang="en-US" sz="1600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sz="1600" dirty="0" err="1">
                <a:solidFill>
                  <a:srgbClr val="231F20"/>
                </a:solidFill>
                <a:latin typeface="+mj-lt"/>
              </a:rPr>
              <a:t>dapat</a:t>
            </a:r>
            <a:r>
              <a:rPr lang="en-US" sz="1600" dirty="0">
                <a:solidFill>
                  <a:srgbClr val="231F20"/>
                </a:solidFill>
                <a:latin typeface="+mj-lt"/>
              </a:rPr>
              <a:t> </a:t>
            </a:r>
            <a:r>
              <a:rPr lang="sv-SE" sz="1600" dirty="0">
                <a:solidFill>
                  <a:srgbClr val="231F20"/>
                </a:solidFill>
                <a:latin typeface="+mj-lt"/>
              </a:rPr>
              <a:t>menampilkan halaman tersebut, ketik kata </a:t>
            </a:r>
            <a:r>
              <a:rPr lang="it-IT" sz="1600" dirty="0">
                <a:solidFill>
                  <a:srgbClr val="231F20"/>
                </a:solidFill>
                <a:latin typeface="+mj-lt"/>
              </a:rPr>
              <a:t>pencarian “Login Google” di halaman pencarian Google untuk </a:t>
            </a:r>
            <a:r>
              <a:rPr lang="en-US" sz="1600" dirty="0" err="1">
                <a:solidFill>
                  <a:srgbClr val="231F20"/>
                </a:solidFill>
                <a:latin typeface="+mj-lt"/>
              </a:rPr>
              <a:t>memunculkan</a:t>
            </a:r>
            <a:r>
              <a:rPr lang="en-US" sz="1600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sz="1600" dirty="0" err="1">
                <a:solidFill>
                  <a:srgbClr val="231F20"/>
                </a:solidFill>
                <a:latin typeface="+mj-lt"/>
              </a:rPr>
              <a:t>halaman</a:t>
            </a:r>
            <a:r>
              <a:rPr lang="en-US" sz="1600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sz="1600" i="1" dirty="0">
                <a:solidFill>
                  <a:srgbClr val="231F20"/>
                </a:solidFill>
                <a:latin typeface="+mj-lt"/>
              </a:rPr>
              <a:t>login.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3400" y="2333955"/>
            <a:ext cx="2362200" cy="2116387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67286" y="1428750"/>
            <a:ext cx="4024314" cy="266700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4572000" y="699016"/>
            <a:ext cx="42672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+mj-lt"/>
              <a:buAutoNum type="arabicParenR" startAt="3"/>
            </a:pPr>
            <a:r>
              <a:rPr lang="en-US" sz="1600" dirty="0" err="1"/>
              <a:t>Klik</a:t>
            </a:r>
            <a:r>
              <a:rPr lang="en-US" sz="1600" dirty="0"/>
              <a:t> </a:t>
            </a:r>
            <a:r>
              <a:rPr lang="en-US" sz="1600" i="1" dirty="0"/>
              <a:t>link </a:t>
            </a:r>
            <a:r>
              <a:rPr lang="en-US" sz="1600" dirty="0" err="1"/>
              <a:t>teks</a:t>
            </a:r>
            <a:r>
              <a:rPr lang="en-US" sz="1600" dirty="0"/>
              <a:t> “</a:t>
            </a:r>
            <a:r>
              <a:rPr lang="en-US" sz="1600" dirty="0" err="1"/>
              <a:t>Buat</a:t>
            </a:r>
            <a:r>
              <a:rPr lang="en-US" sz="1600" dirty="0"/>
              <a:t> </a:t>
            </a:r>
            <a:r>
              <a:rPr lang="en-US" sz="1600" dirty="0" err="1"/>
              <a:t>Akun</a:t>
            </a:r>
            <a:r>
              <a:rPr lang="en-US" sz="1600" dirty="0"/>
              <a:t>”. </a:t>
            </a:r>
            <a:r>
              <a:rPr lang="en-US" sz="1600" dirty="0" err="1"/>
              <a:t>Halaman</a:t>
            </a:r>
            <a:r>
              <a:rPr lang="en-US" sz="1600" dirty="0"/>
              <a:t> </a:t>
            </a:r>
            <a:r>
              <a:rPr lang="en-US" sz="1600" dirty="0" err="1"/>
              <a:t>mendaftarkan</a:t>
            </a:r>
            <a:r>
              <a:rPr lang="en-US" sz="1600" dirty="0"/>
              <a:t> </a:t>
            </a:r>
            <a:r>
              <a:rPr lang="en-US" sz="1600" dirty="0" err="1"/>
              <a:t>akun</a:t>
            </a:r>
            <a:r>
              <a:rPr lang="en-US" sz="1600" dirty="0"/>
              <a:t> </a:t>
            </a:r>
            <a:r>
              <a:rPr lang="en-US" sz="1600" dirty="0" err="1"/>
              <a:t>baru</a:t>
            </a:r>
            <a:r>
              <a:rPr lang="en-US" sz="1600" dirty="0"/>
              <a:t> </a:t>
            </a:r>
            <a:r>
              <a:rPr lang="en-US" sz="1600" dirty="0" err="1"/>
              <a:t>akan</a:t>
            </a:r>
            <a:r>
              <a:rPr lang="en-US" sz="1600" dirty="0"/>
              <a:t> </a:t>
            </a:r>
            <a:r>
              <a:rPr lang="en-US" sz="1600" dirty="0" err="1"/>
              <a:t>ditampilkan</a:t>
            </a:r>
            <a:r>
              <a:rPr lang="en-US" sz="1600" dirty="0"/>
              <a:t>.</a:t>
            </a: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F6127E16-4217-4B66-BEEC-E3EFF897BD4D}"/>
              </a:ext>
            </a:extLst>
          </p:cNvPr>
          <p:cNvCxnSpPr>
            <a:cxnSpLocks/>
          </p:cNvCxnSpPr>
          <p:nvPr/>
        </p:nvCxnSpPr>
        <p:spPr>
          <a:xfrm>
            <a:off x="4495800" y="209550"/>
            <a:ext cx="0" cy="4286540"/>
          </a:xfrm>
          <a:prstGeom prst="line">
            <a:avLst/>
          </a:prstGeom>
          <a:ln w="1905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156592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6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28599" y="209550"/>
            <a:ext cx="4191001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+mj-lt"/>
              <a:buAutoNum type="arabicParenR" startAt="4"/>
            </a:pPr>
            <a:r>
              <a:rPr lang="it-IT" sz="1600" dirty="0">
                <a:solidFill>
                  <a:srgbClr val="231F20"/>
                </a:solidFill>
                <a:latin typeface="+mj-lt"/>
              </a:rPr>
              <a:t>Isi data-data yang diminta, seperti nama depan, nama </a:t>
            </a:r>
            <a:r>
              <a:rPr lang="en-US" sz="1600" dirty="0" err="1">
                <a:solidFill>
                  <a:srgbClr val="231F20"/>
                </a:solidFill>
                <a:latin typeface="+mj-lt"/>
              </a:rPr>
              <a:t>belakang</a:t>
            </a:r>
            <a:r>
              <a:rPr lang="en-US" sz="1600" dirty="0">
                <a:solidFill>
                  <a:srgbClr val="231F20"/>
                </a:solidFill>
                <a:latin typeface="+mj-lt"/>
              </a:rPr>
              <a:t>, </a:t>
            </a:r>
            <a:r>
              <a:rPr lang="en-US" sz="1600" dirty="0" err="1">
                <a:solidFill>
                  <a:srgbClr val="231F20"/>
                </a:solidFill>
                <a:latin typeface="+mj-lt"/>
              </a:rPr>
              <a:t>dan</a:t>
            </a:r>
            <a:r>
              <a:rPr lang="en-US" sz="1600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sz="1600" dirty="0" err="1">
                <a:solidFill>
                  <a:srgbClr val="231F20"/>
                </a:solidFill>
                <a:latin typeface="+mj-lt"/>
              </a:rPr>
              <a:t>alamat</a:t>
            </a:r>
            <a:r>
              <a:rPr lang="en-US" sz="1600" dirty="0">
                <a:solidFill>
                  <a:srgbClr val="231F20"/>
                </a:solidFill>
                <a:latin typeface="+mj-lt"/>
              </a:rPr>
              <a:t> email yang </a:t>
            </a:r>
            <a:r>
              <a:rPr lang="en-US" sz="1600" dirty="0" err="1">
                <a:solidFill>
                  <a:srgbClr val="231F20"/>
                </a:solidFill>
                <a:latin typeface="+mj-lt"/>
              </a:rPr>
              <a:t>akan</a:t>
            </a:r>
            <a:r>
              <a:rPr lang="en-US" sz="1600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sz="1600" dirty="0" err="1">
                <a:solidFill>
                  <a:srgbClr val="231F20"/>
                </a:solidFill>
                <a:latin typeface="+mj-lt"/>
              </a:rPr>
              <a:t>digunakan</a:t>
            </a:r>
            <a:r>
              <a:rPr lang="en-US" sz="1600" dirty="0">
                <a:solidFill>
                  <a:srgbClr val="231F20"/>
                </a:solidFill>
                <a:latin typeface="+mj-lt"/>
              </a:rPr>
              <a:t>.</a:t>
            </a:r>
          </a:p>
          <a:p>
            <a:pPr marL="342900" indent="-342900">
              <a:buFont typeface="+mj-lt"/>
              <a:buAutoNum type="arabicParenR" startAt="4"/>
            </a:pPr>
            <a:r>
              <a:rPr lang="en-US" sz="1600" dirty="0" err="1">
                <a:solidFill>
                  <a:srgbClr val="231F20"/>
                </a:solidFill>
                <a:latin typeface="+mj-lt"/>
              </a:rPr>
              <a:t>Masukkan</a:t>
            </a:r>
            <a:r>
              <a:rPr lang="en-US" sz="1600" dirty="0">
                <a:solidFill>
                  <a:srgbClr val="231F20"/>
                </a:solidFill>
                <a:latin typeface="+mj-lt"/>
              </a:rPr>
              <a:t> kata </a:t>
            </a:r>
            <a:r>
              <a:rPr lang="en-US" sz="1600" dirty="0" err="1">
                <a:solidFill>
                  <a:srgbClr val="231F20"/>
                </a:solidFill>
                <a:latin typeface="+mj-lt"/>
              </a:rPr>
              <a:t>sandi</a:t>
            </a:r>
            <a:r>
              <a:rPr lang="en-US" sz="1600" dirty="0">
                <a:solidFill>
                  <a:srgbClr val="231F20"/>
                </a:solidFill>
                <a:latin typeface="+mj-lt"/>
              </a:rPr>
              <a:t> yang </a:t>
            </a:r>
            <a:r>
              <a:rPr lang="en-US" sz="1600" dirty="0" err="1">
                <a:solidFill>
                  <a:srgbClr val="231F20"/>
                </a:solidFill>
                <a:latin typeface="+mj-lt"/>
              </a:rPr>
              <a:t>ingin</a:t>
            </a:r>
            <a:r>
              <a:rPr lang="en-US" sz="1600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sz="1600" dirty="0" err="1">
                <a:solidFill>
                  <a:srgbClr val="231F20"/>
                </a:solidFill>
                <a:latin typeface="+mj-lt"/>
              </a:rPr>
              <a:t>digunakan</a:t>
            </a:r>
            <a:r>
              <a:rPr lang="en-US" sz="1600" dirty="0">
                <a:solidFill>
                  <a:srgbClr val="231F20"/>
                </a:solidFill>
                <a:latin typeface="+mj-lt"/>
              </a:rPr>
              <a:t>. </a:t>
            </a:r>
            <a:r>
              <a:rPr lang="en-US" sz="1600" dirty="0" err="1">
                <a:solidFill>
                  <a:srgbClr val="231F20"/>
                </a:solidFill>
                <a:latin typeface="+mj-lt"/>
              </a:rPr>
              <a:t>Selanjutnya</a:t>
            </a:r>
            <a:r>
              <a:rPr lang="en-US" sz="1600" dirty="0">
                <a:solidFill>
                  <a:srgbClr val="231F20"/>
                </a:solidFill>
                <a:latin typeface="+mj-lt"/>
              </a:rPr>
              <a:t>, </a:t>
            </a:r>
            <a:r>
              <a:rPr lang="nn-NO" sz="1600" dirty="0">
                <a:solidFill>
                  <a:srgbClr val="231F20"/>
                </a:solidFill>
                <a:latin typeface="+mj-lt"/>
              </a:rPr>
              <a:t>klik tombol “Berikutnya”.</a:t>
            </a:r>
          </a:p>
          <a:p>
            <a:pPr marL="342900" indent="-342900">
              <a:buFont typeface="+mj-lt"/>
              <a:buAutoNum type="arabicParenR" startAt="4"/>
            </a:pPr>
            <a:r>
              <a:rPr lang="en-US" sz="1600" dirty="0">
                <a:latin typeface="+mj-lt"/>
              </a:rPr>
              <a:t>Isi data yang </a:t>
            </a:r>
            <a:r>
              <a:rPr lang="en-US" sz="1600" dirty="0" err="1">
                <a:latin typeface="+mj-lt"/>
              </a:rPr>
              <a:t>diminta</a:t>
            </a:r>
            <a:r>
              <a:rPr lang="en-US" sz="1600" dirty="0">
                <a:latin typeface="+mj-lt"/>
              </a:rPr>
              <a:t> </a:t>
            </a:r>
            <a:r>
              <a:rPr lang="en-US" sz="1600" dirty="0" err="1">
                <a:latin typeface="+mj-lt"/>
              </a:rPr>
              <a:t>seperti</a:t>
            </a:r>
            <a:r>
              <a:rPr lang="en-US" sz="1600" dirty="0">
                <a:latin typeface="+mj-lt"/>
              </a:rPr>
              <a:t> </a:t>
            </a:r>
            <a:r>
              <a:rPr lang="en-US" sz="1600" dirty="0" err="1">
                <a:latin typeface="+mj-lt"/>
              </a:rPr>
              <a:t>nomor</a:t>
            </a:r>
            <a:r>
              <a:rPr lang="en-US" sz="1600" dirty="0">
                <a:latin typeface="+mj-lt"/>
              </a:rPr>
              <a:t> </a:t>
            </a:r>
            <a:r>
              <a:rPr lang="en-US" sz="1600" dirty="0" err="1">
                <a:latin typeface="+mj-lt"/>
              </a:rPr>
              <a:t>telepon</a:t>
            </a:r>
            <a:r>
              <a:rPr lang="en-US" sz="1600" dirty="0">
                <a:latin typeface="+mj-lt"/>
              </a:rPr>
              <a:t> </a:t>
            </a:r>
            <a:r>
              <a:rPr lang="en-US" sz="1600" dirty="0" err="1">
                <a:latin typeface="+mj-lt"/>
              </a:rPr>
              <a:t>dan</a:t>
            </a:r>
            <a:r>
              <a:rPr lang="en-US" sz="1600" dirty="0">
                <a:latin typeface="+mj-lt"/>
              </a:rPr>
              <a:t> </a:t>
            </a:r>
            <a:r>
              <a:rPr lang="en-US" sz="1600" dirty="0" err="1">
                <a:latin typeface="+mj-lt"/>
              </a:rPr>
              <a:t>tanggal</a:t>
            </a:r>
            <a:r>
              <a:rPr lang="en-US" sz="1600" dirty="0">
                <a:latin typeface="+mj-lt"/>
              </a:rPr>
              <a:t> </a:t>
            </a:r>
            <a:r>
              <a:rPr lang="en-US" sz="1600" dirty="0" err="1">
                <a:latin typeface="+mj-lt"/>
              </a:rPr>
              <a:t>lahir</a:t>
            </a:r>
            <a:r>
              <a:rPr lang="en-US" sz="1600" dirty="0">
                <a:latin typeface="+mj-lt"/>
              </a:rPr>
              <a:t>. </a:t>
            </a:r>
            <a:r>
              <a:rPr lang="en-US" sz="1600" dirty="0" err="1">
                <a:latin typeface="+mj-lt"/>
              </a:rPr>
              <a:t>Klik</a:t>
            </a:r>
            <a:r>
              <a:rPr lang="en-US" sz="1600" dirty="0">
                <a:latin typeface="+mj-lt"/>
              </a:rPr>
              <a:t> </a:t>
            </a:r>
            <a:r>
              <a:rPr lang="en-US" sz="1600" dirty="0" err="1">
                <a:latin typeface="+mj-lt"/>
              </a:rPr>
              <a:t>tombol</a:t>
            </a:r>
            <a:r>
              <a:rPr lang="en-US" sz="1600" dirty="0">
                <a:latin typeface="+mj-lt"/>
              </a:rPr>
              <a:t> “</a:t>
            </a:r>
            <a:r>
              <a:rPr lang="en-US" sz="1600" dirty="0" err="1">
                <a:latin typeface="+mj-lt"/>
              </a:rPr>
              <a:t>Berikutnya</a:t>
            </a:r>
            <a:r>
              <a:rPr lang="en-US" sz="1600" dirty="0">
                <a:latin typeface="+mj-lt"/>
              </a:rPr>
              <a:t>” </a:t>
            </a:r>
            <a:r>
              <a:rPr lang="en-US" sz="1600" dirty="0" err="1">
                <a:latin typeface="+mj-lt"/>
              </a:rPr>
              <a:t>dan</a:t>
            </a:r>
            <a:r>
              <a:rPr lang="en-US" sz="1600" dirty="0">
                <a:latin typeface="+mj-lt"/>
              </a:rPr>
              <a:t> </a:t>
            </a:r>
            <a:r>
              <a:rPr lang="en-US" sz="1600" dirty="0" err="1">
                <a:latin typeface="+mj-lt"/>
              </a:rPr>
              <a:t>halaman</a:t>
            </a:r>
            <a:r>
              <a:rPr lang="en-US" sz="1600" dirty="0">
                <a:latin typeface="+mj-lt"/>
              </a:rPr>
              <a:t> </a:t>
            </a:r>
            <a:r>
              <a:rPr lang="en-US" sz="1600" dirty="0" err="1">
                <a:latin typeface="+mj-lt"/>
              </a:rPr>
              <a:t>untuk</a:t>
            </a:r>
            <a:r>
              <a:rPr lang="en-US" sz="1600" dirty="0">
                <a:latin typeface="+mj-lt"/>
              </a:rPr>
              <a:t> </a:t>
            </a:r>
            <a:r>
              <a:rPr lang="en-US" sz="1600" dirty="0" err="1">
                <a:latin typeface="+mj-lt"/>
              </a:rPr>
              <a:t>melakukan</a:t>
            </a:r>
            <a:r>
              <a:rPr lang="en-US" sz="1600" dirty="0">
                <a:latin typeface="+mj-lt"/>
              </a:rPr>
              <a:t> </a:t>
            </a:r>
            <a:r>
              <a:rPr lang="en-US" sz="1600" dirty="0" err="1">
                <a:latin typeface="+mj-lt"/>
              </a:rPr>
              <a:t>verifikasi</a:t>
            </a:r>
            <a:r>
              <a:rPr lang="en-US" sz="1600" dirty="0">
                <a:latin typeface="+mj-lt"/>
              </a:rPr>
              <a:t> </a:t>
            </a:r>
            <a:r>
              <a:rPr lang="en-US" sz="1600" dirty="0" err="1">
                <a:latin typeface="+mj-lt"/>
              </a:rPr>
              <a:t>nomor</a:t>
            </a:r>
            <a:r>
              <a:rPr lang="en-US" sz="1600" dirty="0">
                <a:latin typeface="+mj-lt"/>
              </a:rPr>
              <a:t> </a:t>
            </a:r>
            <a:r>
              <a:rPr lang="en-US" sz="1600" dirty="0" err="1">
                <a:latin typeface="+mj-lt"/>
              </a:rPr>
              <a:t>telp</a:t>
            </a:r>
            <a:r>
              <a:rPr lang="en-US" sz="1600" dirty="0">
                <a:latin typeface="+mj-lt"/>
              </a:rPr>
              <a:t> </a:t>
            </a:r>
            <a:r>
              <a:rPr lang="en-US" sz="1600" dirty="0" err="1">
                <a:latin typeface="+mj-lt"/>
              </a:rPr>
              <a:t>akan</a:t>
            </a:r>
            <a:r>
              <a:rPr lang="en-US" sz="1600" dirty="0">
                <a:latin typeface="+mj-lt"/>
              </a:rPr>
              <a:t> </a:t>
            </a:r>
            <a:r>
              <a:rPr lang="en-US" sz="1600" dirty="0" err="1">
                <a:latin typeface="+mj-lt"/>
              </a:rPr>
              <a:t>ditampilkan</a:t>
            </a:r>
            <a:r>
              <a:rPr lang="en-US" sz="1600" dirty="0">
                <a:latin typeface="+mj-lt"/>
              </a:rPr>
              <a:t>.</a:t>
            </a:r>
          </a:p>
        </p:txBody>
      </p:sp>
      <p:sp>
        <p:nvSpPr>
          <p:cNvPr id="3" name="Rectangle 2"/>
          <p:cNvSpPr/>
          <p:nvPr/>
        </p:nvSpPr>
        <p:spPr>
          <a:xfrm>
            <a:off x="4572000" y="194161"/>
            <a:ext cx="4572000" cy="3539430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indent="-342900">
              <a:buFont typeface="+mj-lt"/>
              <a:buAutoNum type="arabicParenR" startAt="7"/>
            </a:pPr>
            <a:r>
              <a:rPr lang="en-US" sz="1600" dirty="0" err="1"/>
              <a:t>Klik</a:t>
            </a:r>
            <a:r>
              <a:rPr lang="en-US" sz="1600" dirty="0"/>
              <a:t> </a:t>
            </a:r>
            <a:r>
              <a:rPr lang="en-US" sz="1600" dirty="0" err="1"/>
              <a:t>tombol</a:t>
            </a:r>
            <a:r>
              <a:rPr lang="en-US" sz="1600" dirty="0"/>
              <a:t> </a:t>
            </a:r>
            <a:r>
              <a:rPr lang="en-US" sz="1600" dirty="0" err="1"/>
              <a:t>Kirim</a:t>
            </a:r>
            <a:r>
              <a:rPr lang="en-US" sz="1600" dirty="0"/>
              <a:t> </a:t>
            </a:r>
            <a:r>
              <a:rPr lang="en-US" sz="1600" dirty="0" err="1"/>
              <a:t>dan</a:t>
            </a:r>
            <a:r>
              <a:rPr lang="en-US" sz="1600" dirty="0"/>
              <a:t> Google </a:t>
            </a:r>
            <a:r>
              <a:rPr lang="en-US" sz="1600" dirty="0" err="1"/>
              <a:t>akan</a:t>
            </a:r>
            <a:r>
              <a:rPr lang="en-US" sz="1600" dirty="0"/>
              <a:t> </a:t>
            </a:r>
            <a:r>
              <a:rPr lang="en-US" sz="1600" dirty="0" err="1"/>
              <a:t>mengirimkan</a:t>
            </a:r>
            <a:r>
              <a:rPr lang="en-US" sz="1600" dirty="0"/>
              <a:t> </a:t>
            </a:r>
            <a:r>
              <a:rPr lang="en-US" sz="1600" dirty="0" err="1"/>
              <a:t>nomor</a:t>
            </a:r>
            <a:r>
              <a:rPr lang="en-US" sz="1600" dirty="0"/>
              <a:t> </a:t>
            </a:r>
            <a:r>
              <a:rPr lang="fi-FI" sz="1600" dirty="0"/>
              <a:t>verifikasi melalui SMS meminta pengguna untuk memasukkan </a:t>
            </a:r>
            <a:r>
              <a:rPr lang="en-US" sz="1600" dirty="0" err="1"/>
              <a:t>nomor</a:t>
            </a:r>
            <a:r>
              <a:rPr lang="en-US" sz="1600" dirty="0"/>
              <a:t> </a:t>
            </a:r>
            <a:r>
              <a:rPr lang="en-US" sz="1600" dirty="0" err="1"/>
              <a:t>verifikasi</a:t>
            </a:r>
            <a:r>
              <a:rPr lang="en-US" sz="1600" dirty="0"/>
              <a:t> </a:t>
            </a:r>
            <a:r>
              <a:rPr lang="en-US" sz="1600" dirty="0" err="1"/>
              <a:t>tersebut</a:t>
            </a:r>
            <a:endParaRPr lang="en-US" sz="1600" dirty="0"/>
          </a:p>
          <a:p>
            <a:pPr marL="342900" indent="-342900">
              <a:buFont typeface="+mj-lt"/>
              <a:buAutoNum type="arabicParenR" startAt="7"/>
            </a:pPr>
            <a:r>
              <a:rPr lang="en-US" sz="1600" dirty="0" err="1"/>
              <a:t>Masukkan</a:t>
            </a:r>
            <a:r>
              <a:rPr lang="en-US" sz="1600" dirty="0"/>
              <a:t> </a:t>
            </a:r>
            <a:r>
              <a:rPr lang="en-US" sz="1600" dirty="0" err="1"/>
              <a:t>nomor</a:t>
            </a:r>
            <a:r>
              <a:rPr lang="en-US" sz="1600" dirty="0"/>
              <a:t> </a:t>
            </a:r>
            <a:r>
              <a:rPr lang="en-US" sz="1600" dirty="0" err="1"/>
              <a:t>verifikasi</a:t>
            </a:r>
            <a:r>
              <a:rPr lang="en-US" sz="1600" dirty="0"/>
              <a:t> yang </a:t>
            </a:r>
            <a:r>
              <a:rPr lang="en-US" sz="1600" dirty="0" err="1"/>
              <a:t>diberikan</a:t>
            </a:r>
            <a:r>
              <a:rPr lang="en-US" sz="1600" dirty="0"/>
              <a:t> </a:t>
            </a:r>
            <a:r>
              <a:rPr lang="en-US" sz="1600" dirty="0" err="1"/>
              <a:t>dan</a:t>
            </a:r>
            <a:r>
              <a:rPr lang="en-US" sz="1600" dirty="0"/>
              <a:t> </a:t>
            </a:r>
            <a:r>
              <a:rPr lang="en-US" sz="1600" dirty="0" err="1"/>
              <a:t>kemudian</a:t>
            </a:r>
            <a:r>
              <a:rPr lang="en-US" sz="1600" dirty="0"/>
              <a:t> </a:t>
            </a:r>
            <a:r>
              <a:rPr lang="en-US" sz="1600" dirty="0" err="1"/>
              <a:t>klik</a:t>
            </a:r>
            <a:r>
              <a:rPr lang="en-US" sz="1600" dirty="0"/>
              <a:t> </a:t>
            </a:r>
            <a:r>
              <a:rPr lang="en-US" sz="1600" dirty="0" err="1"/>
              <a:t>tombol</a:t>
            </a:r>
            <a:r>
              <a:rPr lang="en-US" sz="1600" dirty="0"/>
              <a:t> “</a:t>
            </a:r>
            <a:r>
              <a:rPr lang="en-US" sz="1600" dirty="0" err="1"/>
              <a:t>Verifikasi</a:t>
            </a:r>
            <a:r>
              <a:rPr lang="en-US" sz="1600" dirty="0"/>
              <a:t>”. </a:t>
            </a:r>
            <a:r>
              <a:rPr lang="en-US" sz="1600" dirty="0" err="1"/>
              <a:t>Halaman</a:t>
            </a:r>
            <a:r>
              <a:rPr lang="en-US" sz="1600" dirty="0"/>
              <a:t> </a:t>
            </a:r>
            <a:r>
              <a:rPr lang="en-US" sz="1600" dirty="0" err="1"/>
              <a:t>untuk</a:t>
            </a:r>
            <a:r>
              <a:rPr lang="en-US" sz="1600" dirty="0"/>
              <a:t> proses </a:t>
            </a:r>
            <a:r>
              <a:rPr lang="en-US" sz="1600" dirty="0" err="1"/>
              <a:t>berikutnya</a:t>
            </a:r>
            <a:r>
              <a:rPr lang="en-US" sz="1600" dirty="0"/>
              <a:t> </a:t>
            </a:r>
            <a:r>
              <a:rPr lang="en-US" sz="1600" dirty="0" err="1"/>
              <a:t>akan</a:t>
            </a:r>
            <a:r>
              <a:rPr lang="en-US" sz="1600" dirty="0"/>
              <a:t> </a:t>
            </a:r>
            <a:r>
              <a:rPr lang="en-US" sz="1600" dirty="0" err="1"/>
              <a:t>ditampilkan</a:t>
            </a:r>
            <a:r>
              <a:rPr lang="en-US" sz="1600" dirty="0"/>
              <a:t>.</a:t>
            </a:r>
          </a:p>
          <a:p>
            <a:pPr marL="342900" indent="-342900">
              <a:buFont typeface="+mj-lt"/>
              <a:buAutoNum type="arabicParenR" startAt="7"/>
            </a:pPr>
            <a:r>
              <a:rPr lang="fi-FI" sz="1600" dirty="0"/>
              <a:t>Pengguna enggunakan nomor </a:t>
            </a:r>
            <a:r>
              <a:rPr lang="en-US" sz="1600" dirty="0" err="1"/>
              <a:t>handphone</a:t>
            </a:r>
            <a:r>
              <a:rPr lang="en-US" sz="1600" dirty="0"/>
              <a:t> </a:t>
            </a:r>
            <a:r>
              <a:rPr lang="en-US" sz="1600" dirty="0" err="1"/>
              <a:t>kamu</a:t>
            </a:r>
            <a:r>
              <a:rPr lang="en-US" sz="1600" dirty="0"/>
              <a:t> </a:t>
            </a:r>
            <a:r>
              <a:rPr lang="en-US" sz="1600" dirty="0" err="1"/>
              <a:t>untuk</a:t>
            </a:r>
            <a:r>
              <a:rPr lang="en-US" sz="1600" dirty="0"/>
              <a:t> </a:t>
            </a:r>
            <a:r>
              <a:rPr lang="en-US" sz="1600" dirty="0" err="1"/>
              <a:t>menerima</a:t>
            </a:r>
            <a:r>
              <a:rPr lang="en-US" sz="1600" dirty="0"/>
              <a:t> </a:t>
            </a:r>
            <a:r>
              <a:rPr lang="en-US" sz="1600" dirty="0" err="1"/>
              <a:t>penawaran</a:t>
            </a:r>
            <a:r>
              <a:rPr lang="en-US" sz="1600" dirty="0"/>
              <a:t> </a:t>
            </a:r>
            <a:r>
              <a:rPr lang="en-US" sz="1600" dirty="0" err="1"/>
              <a:t>iklan</a:t>
            </a:r>
            <a:r>
              <a:rPr lang="en-US" sz="1600" dirty="0"/>
              <a:t> </a:t>
            </a:r>
            <a:r>
              <a:rPr lang="en-US" sz="1600" dirty="0" err="1"/>
              <a:t>dan</a:t>
            </a:r>
            <a:r>
              <a:rPr lang="en-US" sz="1600" dirty="0"/>
              <a:t> </a:t>
            </a:r>
            <a:r>
              <a:rPr lang="en-US" sz="1600" dirty="0" err="1"/>
              <a:t>sebagainya</a:t>
            </a:r>
            <a:r>
              <a:rPr lang="en-US" sz="1600" dirty="0"/>
              <a:t>. </a:t>
            </a:r>
            <a:r>
              <a:rPr lang="en-US" sz="1600" dirty="0" err="1"/>
              <a:t>Lewati</a:t>
            </a:r>
            <a:r>
              <a:rPr lang="en-US" sz="1600" dirty="0"/>
              <a:t> proses </a:t>
            </a:r>
            <a:r>
              <a:rPr lang="en-US" sz="1600" dirty="0" err="1"/>
              <a:t>tersebut</a:t>
            </a:r>
            <a:r>
              <a:rPr lang="en-US" sz="1600" dirty="0"/>
              <a:t>. </a:t>
            </a:r>
            <a:r>
              <a:rPr lang="en-US" sz="1600" dirty="0" err="1"/>
              <a:t>Setelah</a:t>
            </a:r>
            <a:r>
              <a:rPr lang="en-US" sz="1600" dirty="0"/>
              <a:t> </a:t>
            </a:r>
            <a:r>
              <a:rPr lang="en-US" sz="1600" dirty="0" err="1"/>
              <a:t>itu</a:t>
            </a:r>
            <a:r>
              <a:rPr lang="en-US" sz="1600" dirty="0"/>
              <a:t>, </a:t>
            </a:r>
            <a:r>
              <a:rPr lang="en-US" sz="1600" dirty="0" err="1"/>
              <a:t>halaman</a:t>
            </a:r>
            <a:r>
              <a:rPr lang="en-US" sz="1600" dirty="0"/>
              <a:t> </a:t>
            </a:r>
            <a:r>
              <a:rPr lang="fi-FI" sz="1600" dirty="0"/>
              <a:t>untuk meminta persetujuan akan ditampilkan.</a:t>
            </a:r>
          </a:p>
          <a:p>
            <a:pPr marL="342900" indent="-342900">
              <a:buFont typeface="+mj-lt"/>
              <a:buAutoNum type="arabicParenR" startAt="7"/>
            </a:pPr>
            <a:r>
              <a:rPr lang="en-US" sz="1600" dirty="0" err="1"/>
              <a:t>Klik</a:t>
            </a:r>
            <a:r>
              <a:rPr lang="en-US" sz="1600" dirty="0"/>
              <a:t> </a:t>
            </a:r>
            <a:r>
              <a:rPr lang="en-US" sz="1600" dirty="0" err="1"/>
              <a:t>tombol</a:t>
            </a:r>
            <a:r>
              <a:rPr lang="en-US" sz="1600" dirty="0"/>
              <a:t> “</a:t>
            </a:r>
            <a:r>
              <a:rPr lang="en-US" sz="1600" dirty="0" err="1"/>
              <a:t>Saya</a:t>
            </a:r>
            <a:r>
              <a:rPr lang="en-US" sz="1600" dirty="0"/>
              <a:t> </a:t>
            </a:r>
            <a:r>
              <a:rPr lang="en-US" sz="1600" dirty="0" err="1"/>
              <a:t>setuju</a:t>
            </a:r>
            <a:r>
              <a:rPr lang="en-US" sz="1600" dirty="0"/>
              <a:t>” </a:t>
            </a:r>
            <a:r>
              <a:rPr lang="en-US" sz="1600" dirty="0" err="1"/>
              <a:t>untuk</a:t>
            </a:r>
            <a:r>
              <a:rPr lang="en-US" sz="1600" dirty="0"/>
              <a:t> </a:t>
            </a:r>
            <a:r>
              <a:rPr lang="en-US" sz="1600" dirty="0" err="1"/>
              <a:t>menyelesaikan</a:t>
            </a:r>
            <a:r>
              <a:rPr lang="en-US" sz="1600" dirty="0"/>
              <a:t> proses </a:t>
            </a:r>
            <a:r>
              <a:rPr lang="en-US" sz="1600" dirty="0" err="1"/>
              <a:t>pendaftaran</a:t>
            </a:r>
            <a:r>
              <a:rPr lang="en-US" sz="1600" dirty="0"/>
              <a:t> </a:t>
            </a:r>
            <a:r>
              <a:rPr lang="en-US" sz="1600" dirty="0" err="1"/>
              <a:t>akun</a:t>
            </a:r>
            <a:r>
              <a:rPr lang="en-US" sz="1600" dirty="0"/>
              <a:t> </a:t>
            </a:r>
            <a:r>
              <a:rPr lang="en-US" sz="1600" dirty="0" err="1"/>
              <a:t>baru</a:t>
            </a:r>
            <a:r>
              <a:rPr lang="en-US" sz="1600" dirty="0"/>
              <a:t>. </a:t>
            </a:r>
          </a:p>
          <a:p>
            <a:pPr marL="342900" indent="-342900">
              <a:buFont typeface="+mj-lt"/>
              <a:buAutoNum type="arabicParenR" startAt="7"/>
            </a:pPr>
            <a:r>
              <a:rPr lang="en-US" sz="1600" dirty="0" err="1"/>
              <a:t>Akun</a:t>
            </a:r>
            <a:r>
              <a:rPr lang="en-US" sz="1600" dirty="0"/>
              <a:t> Google </a:t>
            </a:r>
            <a:r>
              <a:rPr lang="en-US" sz="1600" dirty="0" err="1"/>
              <a:t>siap</a:t>
            </a:r>
            <a:r>
              <a:rPr lang="en-US" sz="1600" dirty="0"/>
              <a:t> </a:t>
            </a:r>
            <a:r>
              <a:rPr lang="en-US" sz="1600" dirty="0" err="1"/>
              <a:t>untuk</a:t>
            </a:r>
            <a:r>
              <a:rPr lang="en-US" sz="1600" dirty="0"/>
              <a:t> </a:t>
            </a:r>
            <a:r>
              <a:rPr lang="en-US" sz="1600" dirty="0" err="1"/>
              <a:t>digunakan</a:t>
            </a:r>
            <a:r>
              <a:rPr lang="en-US" sz="1600" dirty="0"/>
              <a:t>.</a:t>
            </a: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F6127E16-4217-4B66-BEEC-E3EFF897BD4D}"/>
              </a:ext>
            </a:extLst>
          </p:cNvPr>
          <p:cNvCxnSpPr>
            <a:cxnSpLocks/>
          </p:cNvCxnSpPr>
          <p:nvPr/>
        </p:nvCxnSpPr>
        <p:spPr>
          <a:xfrm>
            <a:off x="4495800" y="209550"/>
            <a:ext cx="0" cy="4286540"/>
          </a:xfrm>
          <a:prstGeom prst="line">
            <a:avLst/>
          </a:prstGeom>
          <a:ln w="1905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" y="2517874"/>
            <a:ext cx="3657600" cy="2080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5408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00"/>
                            </p:stCondLst>
                            <p:childTnLst>
                              <p:par>
                                <p:cTn id="3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500"/>
                            </p:stCondLst>
                            <p:childTnLst>
                              <p:par>
                                <p:cTn id="4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18AD38B1-F251-4919-8B74-BBAC0432EA5F}"/>
              </a:ext>
            </a:extLst>
          </p:cNvPr>
          <p:cNvGrpSpPr/>
          <p:nvPr/>
        </p:nvGrpSpPr>
        <p:grpSpPr>
          <a:xfrm>
            <a:off x="304800" y="133350"/>
            <a:ext cx="4238207" cy="504935"/>
            <a:chOff x="228600" y="1010558"/>
            <a:chExt cx="4975783" cy="504935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15014A9D-3B9A-4EA1-BBC7-4E418D12439A}"/>
                </a:ext>
              </a:extLst>
            </p:cNvPr>
            <p:cNvSpPr/>
            <p:nvPr/>
          </p:nvSpPr>
          <p:spPr>
            <a:xfrm>
              <a:off x="252684" y="1010558"/>
              <a:ext cx="4951699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400" b="1" dirty="0">
                  <a:solidFill>
                    <a:srgbClr val="FF0000"/>
                  </a:solidFill>
                  <a:latin typeface="Calibri" panose="020F0502020204030204" pitchFamily="34" charset="0"/>
                </a:rPr>
                <a:t>3.</a:t>
              </a:r>
              <a:r>
                <a:rPr lang="id-ID" sz="2400" b="1" dirty="0">
                  <a:solidFill>
                    <a:srgbClr val="FF0000"/>
                  </a:solidFill>
                  <a:latin typeface="Calibri" panose="020F0502020204030204" pitchFamily="34" charset="0"/>
                </a:rPr>
                <a:t> </a:t>
              </a:r>
              <a:r>
                <a:rPr lang="en-US" sz="2400" b="1" dirty="0" err="1">
                  <a:solidFill>
                    <a:srgbClr val="FF0000"/>
                  </a:solidFill>
                  <a:latin typeface="Calibri" panose="020F0502020204030204" pitchFamily="34" charset="0"/>
                </a:rPr>
                <a:t>Menggunakan</a:t>
              </a:r>
              <a:r>
                <a:rPr lang="en-US" sz="2400" b="1" dirty="0">
                  <a:solidFill>
                    <a:srgbClr val="FF0000"/>
                  </a:solidFill>
                  <a:latin typeface="Calibri" panose="020F0502020204030204" pitchFamily="34" charset="0"/>
                </a:rPr>
                <a:t> </a:t>
              </a:r>
              <a:r>
                <a:rPr lang="en-US" sz="2400" b="1" dirty="0" err="1">
                  <a:solidFill>
                    <a:srgbClr val="FF0000"/>
                  </a:solidFill>
                  <a:latin typeface="Calibri" panose="020F0502020204030204" pitchFamily="34" charset="0"/>
                </a:rPr>
                <a:t>Layanan</a:t>
              </a:r>
              <a:r>
                <a:rPr lang="en-US" sz="2400" b="1" dirty="0">
                  <a:solidFill>
                    <a:srgbClr val="FF0000"/>
                  </a:solidFill>
                  <a:latin typeface="Calibri" panose="020F0502020204030204" pitchFamily="34" charset="0"/>
                </a:rPr>
                <a:t> </a:t>
              </a:r>
              <a:r>
                <a:rPr lang="en-US" sz="2400" b="1" i="1" dirty="0">
                  <a:solidFill>
                    <a:srgbClr val="FF0000"/>
                  </a:solidFill>
                  <a:latin typeface="Calibri" panose="020F0502020204030204" pitchFamily="34" charset="0"/>
                </a:rPr>
                <a:t>Email</a:t>
              </a:r>
            </a:p>
          </p:txBody>
        </p:sp>
        <p:cxnSp>
          <p:nvCxnSpPr>
            <p:cNvPr id="4" name="Straight Connector 3">
              <a:extLst>
                <a:ext uri="{FF2B5EF4-FFF2-40B4-BE49-F238E27FC236}">
                  <a16:creationId xmlns:a16="http://schemas.microsoft.com/office/drawing/2014/main" id="{0B9AEF3F-8F8B-4EA3-AADE-1A231CAC9820}"/>
                </a:ext>
              </a:extLst>
            </p:cNvPr>
            <p:cNvCxnSpPr>
              <a:cxnSpLocks/>
            </p:cNvCxnSpPr>
            <p:nvPr/>
          </p:nvCxnSpPr>
          <p:spPr>
            <a:xfrm>
              <a:off x="228600" y="1515493"/>
              <a:ext cx="4975783" cy="0"/>
            </a:xfrm>
            <a:prstGeom prst="line">
              <a:avLst/>
            </a:prstGeom>
            <a:ln w="19050">
              <a:solidFill>
                <a:srgbClr val="FF0000"/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" name="Rectangle 5"/>
          <p:cNvSpPr/>
          <p:nvPr/>
        </p:nvSpPr>
        <p:spPr>
          <a:xfrm>
            <a:off x="302230" y="742950"/>
            <a:ext cx="8613169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+mj-lt"/>
              <a:buAutoNum type="arabicParenR"/>
            </a:pPr>
            <a:r>
              <a:rPr lang="en-US" sz="1600" dirty="0" err="1">
                <a:solidFill>
                  <a:srgbClr val="231F20"/>
                </a:solidFill>
                <a:latin typeface="+mj-lt"/>
              </a:rPr>
              <a:t>Pastikan</a:t>
            </a:r>
            <a:r>
              <a:rPr lang="en-US" sz="1600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sz="1600" dirty="0" err="1">
                <a:solidFill>
                  <a:srgbClr val="231F20"/>
                </a:solidFill>
                <a:latin typeface="+mj-lt"/>
              </a:rPr>
              <a:t>telah</a:t>
            </a:r>
            <a:r>
              <a:rPr lang="en-US" sz="1600" dirty="0">
                <a:solidFill>
                  <a:srgbClr val="231F20"/>
                </a:solidFill>
                <a:latin typeface="+mj-lt"/>
              </a:rPr>
              <a:t> login </a:t>
            </a:r>
            <a:r>
              <a:rPr lang="en-US" sz="1600" dirty="0" err="1">
                <a:solidFill>
                  <a:srgbClr val="231F20"/>
                </a:solidFill>
                <a:latin typeface="+mj-lt"/>
              </a:rPr>
              <a:t>terlebih</a:t>
            </a:r>
            <a:r>
              <a:rPr lang="en-US" sz="1600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sz="1600" dirty="0" err="1">
                <a:solidFill>
                  <a:srgbClr val="231F20"/>
                </a:solidFill>
                <a:latin typeface="+mj-lt"/>
              </a:rPr>
              <a:t>dahulu</a:t>
            </a:r>
            <a:r>
              <a:rPr lang="en-US" sz="1600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sz="1600" dirty="0" err="1">
                <a:solidFill>
                  <a:srgbClr val="231F20"/>
                </a:solidFill>
                <a:latin typeface="+mj-lt"/>
              </a:rPr>
              <a:t>ke</a:t>
            </a:r>
            <a:r>
              <a:rPr lang="en-US" sz="1600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sz="1600" dirty="0" err="1">
                <a:solidFill>
                  <a:srgbClr val="231F20"/>
                </a:solidFill>
                <a:latin typeface="+mj-lt"/>
              </a:rPr>
              <a:t>akun</a:t>
            </a:r>
            <a:r>
              <a:rPr lang="en-US" sz="1600" dirty="0">
                <a:solidFill>
                  <a:srgbClr val="231F20"/>
                </a:solidFill>
                <a:latin typeface="+mj-lt"/>
              </a:rPr>
              <a:t> Google.</a:t>
            </a:r>
          </a:p>
          <a:p>
            <a:pPr marL="342900" indent="-342900">
              <a:buFont typeface="+mj-lt"/>
              <a:buAutoNum type="arabicParenR"/>
            </a:pPr>
            <a:r>
              <a:rPr lang="en-US" sz="1600" dirty="0" err="1">
                <a:solidFill>
                  <a:srgbClr val="231F20"/>
                </a:solidFill>
                <a:latin typeface="+mj-lt"/>
              </a:rPr>
              <a:t>Pilih</a:t>
            </a:r>
            <a:r>
              <a:rPr lang="en-US" sz="1600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sz="1600" dirty="0" err="1">
                <a:solidFill>
                  <a:srgbClr val="231F20"/>
                </a:solidFill>
                <a:latin typeface="+mj-lt"/>
              </a:rPr>
              <a:t>layanan</a:t>
            </a:r>
            <a:r>
              <a:rPr lang="en-US" sz="1600" dirty="0">
                <a:solidFill>
                  <a:srgbClr val="231F20"/>
                </a:solidFill>
                <a:latin typeface="+mj-lt"/>
              </a:rPr>
              <a:t> Gmail </a:t>
            </a:r>
            <a:r>
              <a:rPr lang="en-US" sz="1600" dirty="0" err="1">
                <a:solidFill>
                  <a:srgbClr val="231F20"/>
                </a:solidFill>
                <a:latin typeface="+mj-lt"/>
              </a:rPr>
              <a:t>untuk</a:t>
            </a:r>
            <a:r>
              <a:rPr lang="en-US" sz="1600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sz="1600" dirty="0" err="1">
                <a:solidFill>
                  <a:srgbClr val="231F20"/>
                </a:solidFill>
                <a:latin typeface="+mj-lt"/>
              </a:rPr>
              <a:t>menampilkan</a:t>
            </a:r>
            <a:r>
              <a:rPr lang="en-US" sz="1600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sz="1600" dirty="0" err="1">
                <a:solidFill>
                  <a:srgbClr val="231F20"/>
                </a:solidFill>
                <a:latin typeface="+mj-lt"/>
              </a:rPr>
              <a:t>halaman</a:t>
            </a:r>
            <a:r>
              <a:rPr lang="en-US" sz="1600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sz="1600" dirty="0" err="1">
                <a:solidFill>
                  <a:srgbClr val="231F20"/>
                </a:solidFill>
                <a:latin typeface="+mj-lt"/>
              </a:rPr>
              <a:t>layanan</a:t>
            </a:r>
            <a:r>
              <a:rPr lang="en-US" sz="1600" dirty="0">
                <a:solidFill>
                  <a:srgbClr val="231F20"/>
                </a:solidFill>
                <a:latin typeface="+mj-lt"/>
              </a:rPr>
              <a:t> Google Mail. </a:t>
            </a:r>
            <a:r>
              <a:rPr lang="en-US" sz="1600" dirty="0" err="1">
                <a:solidFill>
                  <a:srgbClr val="231F20"/>
                </a:solidFill>
                <a:latin typeface="+mj-lt"/>
              </a:rPr>
              <a:t>Layanan</a:t>
            </a:r>
            <a:r>
              <a:rPr lang="en-US" sz="1600" dirty="0">
                <a:solidFill>
                  <a:srgbClr val="231F20"/>
                </a:solidFill>
                <a:latin typeface="+mj-lt"/>
              </a:rPr>
              <a:t> Google Mail </a:t>
            </a:r>
            <a:r>
              <a:rPr lang="en-US" sz="1600" dirty="0" err="1">
                <a:solidFill>
                  <a:srgbClr val="231F20"/>
                </a:solidFill>
                <a:latin typeface="+mj-lt"/>
              </a:rPr>
              <a:t>akan</a:t>
            </a:r>
            <a:r>
              <a:rPr lang="en-US" sz="1600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sz="1600" dirty="0" err="1">
                <a:solidFill>
                  <a:srgbClr val="231F20"/>
                </a:solidFill>
                <a:latin typeface="+mj-lt"/>
              </a:rPr>
              <a:t>ditampilkan</a:t>
            </a:r>
            <a:r>
              <a:rPr lang="en-US" sz="1600" dirty="0">
                <a:solidFill>
                  <a:srgbClr val="231F20"/>
                </a:solidFill>
                <a:latin typeface="+mj-lt"/>
              </a:rPr>
              <a:t>.</a:t>
            </a:r>
          </a:p>
          <a:p>
            <a:pPr marL="342900" indent="-342900">
              <a:buFont typeface="+mj-lt"/>
              <a:buAutoNum type="arabicParenR"/>
            </a:pPr>
            <a:r>
              <a:rPr lang="nn-NO" sz="1600" dirty="0">
                <a:latin typeface="+mj-lt"/>
              </a:rPr>
              <a:t>Di halaman Google Mail, klik tombol </a:t>
            </a:r>
            <a:r>
              <a:rPr lang="nn-NO" sz="1600" b="1" dirty="0">
                <a:latin typeface="+mj-lt"/>
              </a:rPr>
              <a:t>Tulis</a:t>
            </a:r>
            <a:r>
              <a:rPr lang="nn-NO" sz="1600" dirty="0">
                <a:latin typeface="+mj-lt"/>
              </a:rPr>
              <a:t> </a:t>
            </a:r>
            <a:r>
              <a:rPr lang="en-US" sz="1600" dirty="0" err="1">
                <a:latin typeface="+mj-lt"/>
              </a:rPr>
              <a:t>untuk</a:t>
            </a:r>
            <a:r>
              <a:rPr lang="en-US" sz="1600" dirty="0">
                <a:latin typeface="+mj-lt"/>
              </a:rPr>
              <a:t> </a:t>
            </a:r>
            <a:r>
              <a:rPr lang="en-US" sz="1600" dirty="0" err="1">
                <a:latin typeface="+mj-lt"/>
              </a:rPr>
              <a:t>menulis</a:t>
            </a:r>
            <a:r>
              <a:rPr lang="en-US" sz="1600" dirty="0">
                <a:latin typeface="+mj-lt"/>
              </a:rPr>
              <a:t> </a:t>
            </a:r>
            <a:r>
              <a:rPr lang="en-US" sz="1600" dirty="0" err="1">
                <a:latin typeface="+mj-lt"/>
              </a:rPr>
              <a:t>dan</a:t>
            </a:r>
            <a:r>
              <a:rPr lang="en-US" sz="1600" dirty="0">
                <a:latin typeface="+mj-lt"/>
              </a:rPr>
              <a:t> </a:t>
            </a:r>
            <a:r>
              <a:rPr lang="en-US" sz="1600" dirty="0" err="1">
                <a:latin typeface="+mj-lt"/>
              </a:rPr>
              <a:t>mengirimkan</a:t>
            </a:r>
            <a:r>
              <a:rPr lang="en-US" sz="1600" dirty="0">
                <a:latin typeface="+mj-lt"/>
              </a:rPr>
              <a:t> </a:t>
            </a:r>
            <a:r>
              <a:rPr lang="en-US" sz="1600" i="1" dirty="0">
                <a:latin typeface="+mj-lt"/>
              </a:rPr>
              <a:t>email</a:t>
            </a:r>
            <a:r>
              <a:rPr lang="en-US" sz="1600" dirty="0">
                <a:latin typeface="+mj-lt"/>
              </a:rPr>
              <a:t> </a:t>
            </a:r>
            <a:r>
              <a:rPr lang="en-US" sz="1600" dirty="0" err="1">
                <a:latin typeface="+mj-lt"/>
              </a:rPr>
              <a:t>baru</a:t>
            </a:r>
            <a:r>
              <a:rPr lang="en-US" sz="1600" dirty="0">
                <a:latin typeface="+mj-lt"/>
              </a:rPr>
              <a:t>. </a:t>
            </a:r>
            <a:r>
              <a:rPr lang="en-US" sz="1600" dirty="0" err="1">
                <a:latin typeface="+mj-lt"/>
              </a:rPr>
              <a:t>Ketika</a:t>
            </a:r>
            <a:r>
              <a:rPr lang="en-US" sz="1600" dirty="0">
                <a:latin typeface="+mj-lt"/>
              </a:rPr>
              <a:t> </a:t>
            </a:r>
            <a:r>
              <a:rPr lang="en-US" sz="1600" dirty="0" err="1">
                <a:latin typeface="+mj-lt"/>
              </a:rPr>
              <a:t>mengirimkan</a:t>
            </a:r>
            <a:r>
              <a:rPr lang="en-US" sz="1600" dirty="0">
                <a:latin typeface="+mj-lt"/>
              </a:rPr>
              <a:t> </a:t>
            </a:r>
            <a:r>
              <a:rPr lang="fi-FI" sz="1600" i="1" dirty="0">
                <a:latin typeface="+mj-lt"/>
              </a:rPr>
              <a:t>email</a:t>
            </a:r>
            <a:r>
              <a:rPr lang="fi-FI" sz="1600" dirty="0">
                <a:latin typeface="+mj-lt"/>
              </a:rPr>
              <a:t> pastikan sudah menggunakan alamat </a:t>
            </a:r>
            <a:r>
              <a:rPr lang="fi-FI" sz="1600" i="1" dirty="0">
                <a:latin typeface="+mj-lt"/>
              </a:rPr>
              <a:t>email</a:t>
            </a:r>
            <a:r>
              <a:rPr lang="fi-FI" sz="1600" dirty="0">
                <a:latin typeface="+mj-lt"/>
              </a:rPr>
              <a:t> tujuan </a:t>
            </a:r>
            <a:r>
              <a:rPr lang="en-US" sz="1600" dirty="0">
                <a:latin typeface="+mj-lt"/>
              </a:rPr>
              <a:t>yang </a:t>
            </a:r>
            <a:r>
              <a:rPr lang="en-US" sz="1600" dirty="0" err="1">
                <a:latin typeface="+mj-lt"/>
              </a:rPr>
              <a:t>benar</a:t>
            </a:r>
            <a:r>
              <a:rPr lang="en-US" sz="1600" dirty="0">
                <a:latin typeface="+mj-lt"/>
              </a:rPr>
              <a:t>.</a:t>
            </a:r>
          </a:p>
          <a:p>
            <a:pPr marL="342900" indent="-342900">
              <a:buFont typeface="+mj-lt"/>
              <a:buAutoNum type="arabicParenR"/>
            </a:pPr>
            <a:r>
              <a:rPr lang="sv-SE" sz="1600" dirty="0">
                <a:latin typeface="+mj-lt"/>
              </a:rPr>
              <a:t>Sebaliknya, jika ingin memeriksa email yang masuk,</a:t>
            </a:r>
            <a:r>
              <a:rPr lang="en-US" sz="1600" dirty="0">
                <a:latin typeface="+mj-lt"/>
              </a:rPr>
              <a:t> </a:t>
            </a:r>
            <a:r>
              <a:rPr lang="en-US" sz="1600" dirty="0" err="1">
                <a:latin typeface="+mj-lt"/>
              </a:rPr>
              <a:t>klik</a:t>
            </a:r>
            <a:r>
              <a:rPr lang="en-US" sz="1600" dirty="0">
                <a:latin typeface="+mj-lt"/>
              </a:rPr>
              <a:t> </a:t>
            </a:r>
            <a:r>
              <a:rPr lang="en-US" sz="1600" dirty="0" err="1">
                <a:latin typeface="+mj-lt"/>
              </a:rPr>
              <a:t>tombol</a:t>
            </a:r>
            <a:r>
              <a:rPr lang="en-US" sz="1600" dirty="0">
                <a:latin typeface="+mj-lt"/>
              </a:rPr>
              <a:t> </a:t>
            </a:r>
            <a:r>
              <a:rPr lang="en-US" sz="1600" b="1" dirty="0">
                <a:latin typeface="+mj-lt"/>
              </a:rPr>
              <a:t>Kotak </a:t>
            </a:r>
            <a:r>
              <a:rPr lang="en-US" sz="1600" b="1" dirty="0" err="1">
                <a:latin typeface="+mj-lt"/>
              </a:rPr>
              <a:t>Masuk</a:t>
            </a:r>
            <a:r>
              <a:rPr lang="en-US" sz="1600" dirty="0">
                <a:latin typeface="+mj-lt"/>
              </a:rPr>
              <a:t>.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5314" y="2355841"/>
            <a:ext cx="3941885" cy="2178058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3BB259AC-5F19-41E0-A18F-FCB383927A13}"/>
              </a:ext>
            </a:extLst>
          </p:cNvPr>
          <p:cNvSpPr/>
          <p:nvPr/>
        </p:nvSpPr>
        <p:spPr>
          <a:xfrm>
            <a:off x="4523315" y="2380244"/>
            <a:ext cx="4392084" cy="2062103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en-US" sz="1600" b="1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Beberapa</a:t>
            </a:r>
            <a:r>
              <a:rPr lang="en-US" sz="1600" b="1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600" b="1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bagian</a:t>
            </a:r>
            <a:r>
              <a:rPr lang="en-US" sz="1600" b="1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600" b="1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dalam</a:t>
            </a:r>
            <a:r>
              <a:rPr lang="en-US" sz="1600" b="1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Gmail:</a:t>
            </a:r>
          </a:p>
          <a:p>
            <a:pPr marL="342900" indent="-342900">
              <a:buAutoNum type="arabicParenR"/>
            </a:pPr>
            <a:r>
              <a:rPr lang="en-US" sz="1600" dirty="0" err="1">
                <a:solidFill>
                  <a:schemeClr val="tx1"/>
                </a:solidFill>
              </a:rPr>
              <a:t>Berbintang</a:t>
            </a:r>
            <a:r>
              <a:rPr lang="en-US" sz="1600" dirty="0">
                <a:solidFill>
                  <a:schemeClr val="tx1"/>
                </a:solidFill>
              </a:rPr>
              <a:t>, email yang </a:t>
            </a:r>
            <a:r>
              <a:rPr lang="en-US" sz="1600" dirty="0" err="1">
                <a:solidFill>
                  <a:schemeClr val="tx1"/>
                </a:solidFill>
              </a:rPr>
              <a:t>difavoritkan</a:t>
            </a:r>
            <a:r>
              <a:rPr lang="en-US" sz="1600" dirty="0">
                <a:solidFill>
                  <a:schemeClr val="tx1"/>
                </a:solidFill>
              </a:rPr>
              <a:t>.</a:t>
            </a:r>
          </a:p>
          <a:p>
            <a:pPr marL="342900" indent="-342900">
              <a:buAutoNum type="arabicParenR"/>
            </a:pPr>
            <a:r>
              <a:rPr lang="en-US" sz="1600" dirty="0" err="1">
                <a:solidFill>
                  <a:schemeClr val="tx1"/>
                </a:solidFill>
              </a:rPr>
              <a:t>Ditunda</a:t>
            </a:r>
            <a:r>
              <a:rPr lang="en-US" sz="1600" dirty="0">
                <a:solidFill>
                  <a:schemeClr val="tx1"/>
                </a:solidFill>
              </a:rPr>
              <a:t>, email yang </a:t>
            </a:r>
            <a:r>
              <a:rPr lang="en-US" sz="1600" dirty="0" err="1">
                <a:solidFill>
                  <a:schemeClr val="tx1"/>
                </a:solidFill>
              </a:rPr>
              <a:t>dijadwalkan</a:t>
            </a:r>
            <a:r>
              <a:rPr lang="en-US" sz="1600" dirty="0">
                <a:solidFill>
                  <a:schemeClr val="tx1"/>
                </a:solidFill>
              </a:rPr>
              <a:t> </a:t>
            </a:r>
            <a:r>
              <a:rPr lang="en-US" sz="1600" dirty="0" err="1">
                <a:solidFill>
                  <a:schemeClr val="tx1"/>
                </a:solidFill>
              </a:rPr>
              <a:t>pengirimannya</a:t>
            </a:r>
            <a:endParaRPr lang="en-US" sz="1600" dirty="0">
              <a:solidFill>
                <a:schemeClr val="tx1"/>
              </a:solidFill>
            </a:endParaRPr>
          </a:p>
          <a:p>
            <a:pPr marL="342900" indent="-342900">
              <a:buAutoNum type="arabicParenR"/>
            </a:pPr>
            <a:r>
              <a:rPr lang="en-US" sz="1600" dirty="0" err="1">
                <a:solidFill>
                  <a:schemeClr val="tx1"/>
                </a:solidFill>
              </a:rPr>
              <a:t>Terkirim</a:t>
            </a:r>
            <a:r>
              <a:rPr lang="en-US" sz="1600" dirty="0">
                <a:solidFill>
                  <a:schemeClr val="tx1"/>
                </a:solidFill>
              </a:rPr>
              <a:t>, email yang </a:t>
            </a:r>
            <a:r>
              <a:rPr lang="en-US" sz="1600" dirty="0" err="1">
                <a:solidFill>
                  <a:schemeClr val="tx1"/>
                </a:solidFill>
              </a:rPr>
              <a:t>telah</a:t>
            </a:r>
            <a:r>
              <a:rPr lang="en-US" sz="1600" dirty="0">
                <a:solidFill>
                  <a:schemeClr val="tx1"/>
                </a:solidFill>
              </a:rPr>
              <a:t> </a:t>
            </a:r>
            <a:r>
              <a:rPr lang="en-US" sz="1600" dirty="0" err="1">
                <a:solidFill>
                  <a:schemeClr val="tx1"/>
                </a:solidFill>
              </a:rPr>
              <a:t>terkirim</a:t>
            </a:r>
            <a:endParaRPr lang="en-US" sz="1600" dirty="0">
              <a:solidFill>
                <a:schemeClr val="tx1"/>
              </a:solidFill>
            </a:endParaRPr>
          </a:p>
          <a:p>
            <a:pPr marL="342900" indent="-342900">
              <a:buAutoNum type="arabicParenR"/>
            </a:pPr>
            <a:r>
              <a:rPr lang="en-US" sz="1600" dirty="0" err="1">
                <a:solidFill>
                  <a:schemeClr val="tx1"/>
                </a:solidFill>
              </a:rPr>
              <a:t>Draf</a:t>
            </a:r>
            <a:r>
              <a:rPr lang="en-US" sz="1600" dirty="0">
                <a:solidFill>
                  <a:schemeClr val="tx1"/>
                </a:solidFill>
              </a:rPr>
              <a:t>, email yang </a:t>
            </a:r>
            <a:r>
              <a:rPr lang="en-US" sz="1600" dirty="0" err="1">
                <a:solidFill>
                  <a:schemeClr val="tx1"/>
                </a:solidFill>
              </a:rPr>
              <a:t>tersimpan</a:t>
            </a:r>
            <a:endParaRPr lang="en-US" sz="1600" dirty="0">
              <a:solidFill>
                <a:schemeClr val="tx1"/>
              </a:solidFill>
            </a:endParaRPr>
          </a:p>
          <a:p>
            <a:pPr marL="342900" indent="-342900">
              <a:buAutoNum type="arabicParenR"/>
            </a:pPr>
            <a:r>
              <a:rPr lang="en-US" sz="1600" dirty="0">
                <a:solidFill>
                  <a:schemeClr val="tx1"/>
                </a:solidFill>
              </a:rPr>
              <a:t>Spam, email yang </a:t>
            </a:r>
            <a:r>
              <a:rPr lang="en-US" sz="1600" dirty="0" err="1">
                <a:solidFill>
                  <a:schemeClr val="tx1"/>
                </a:solidFill>
              </a:rPr>
              <a:t>diduga</a:t>
            </a:r>
            <a:r>
              <a:rPr lang="en-US" sz="1600" dirty="0">
                <a:solidFill>
                  <a:schemeClr val="tx1"/>
                </a:solidFill>
              </a:rPr>
              <a:t> </a:t>
            </a:r>
            <a:r>
              <a:rPr lang="en-US" sz="1600" dirty="0" err="1">
                <a:solidFill>
                  <a:schemeClr val="tx1"/>
                </a:solidFill>
              </a:rPr>
              <a:t>mengandung</a:t>
            </a:r>
            <a:r>
              <a:rPr lang="en-US" sz="1600" dirty="0">
                <a:solidFill>
                  <a:schemeClr val="tx1"/>
                </a:solidFill>
              </a:rPr>
              <a:t> </a:t>
            </a:r>
            <a:r>
              <a:rPr lang="en-US" sz="1600" dirty="0" err="1">
                <a:solidFill>
                  <a:schemeClr val="tx1"/>
                </a:solidFill>
              </a:rPr>
              <a:t>bahaya</a:t>
            </a:r>
            <a:r>
              <a:rPr lang="en-US" sz="1600" dirty="0">
                <a:solidFill>
                  <a:schemeClr val="tx1"/>
                </a:solidFill>
              </a:rPr>
              <a:t> </a:t>
            </a:r>
            <a:r>
              <a:rPr lang="en-US" sz="1600" dirty="0" err="1">
                <a:solidFill>
                  <a:schemeClr val="tx1"/>
                </a:solidFill>
              </a:rPr>
              <a:t>bagi</a:t>
            </a:r>
            <a:r>
              <a:rPr lang="en-US" sz="1600" dirty="0">
                <a:solidFill>
                  <a:schemeClr val="tx1"/>
                </a:solidFill>
              </a:rPr>
              <a:t> </a:t>
            </a:r>
            <a:r>
              <a:rPr lang="en-US" sz="1600" dirty="0" err="1">
                <a:solidFill>
                  <a:schemeClr val="tx1"/>
                </a:solidFill>
              </a:rPr>
              <a:t>sistem</a:t>
            </a:r>
            <a:r>
              <a:rPr lang="en-US" sz="1600" dirty="0">
                <a:solidFill>
                  <a:schemeClr val="tx1"/>
                </a:solidFill>
              </a:rPr>
              <a:t> </a:t>
            </a:r>
            <a:r>
              <a:rPr lang="en-US" sz="1600" dirty="0" err="1">
                <a:solidFill>
                  <a:schemeClr val="tx1"/>
                </a:solidFill>
              </a:rPr>
              <a:t>atau</a:t>
            </a:r>
            <a:r>
              <a:rPr lang="en-US" sz="1600" dirty="0">
                <a:solidFill>
                  <a:schemeClr val="tx1"/>
                </a:solidFill>
              </a:rPr>
              <a:t> </a:t>
            </a:r>
            <a:r>
              <a:rPr lang="en-US" sz="1600" dirty="0" err="1">
                <a:solidFill>
                  <a:schemeClr val="tx1"/>
                </a:solidFill>
              </a:rPr>
              <a:t>dari</a:t>
            </a:r>
            <a:r>
              <a:rPr lang="en-US" sz="1600" dirty="0">
                <a:solidFill>
                  <a:schemeClr val="tx1"/>
                </a:solidFill>
              </a:rPr>
              <a:t> </a:t>
            </a:r>
            <a:r>
              <a:rPr lang="en-US" sz="1600" dirty="0" err="1">
                <a:solidFill>
                  <a:schemeClr val="tx1"/>
                </a:solidFill>
              </a:rPr>
              <a:t>sumber</a:t>
            </a:r>
            <a:r>
              <a:rPr lang="en-US" sz="1600" dirty="0">
                <a:solidFill>
                  <a:schemeClr val="tx1"/>
                </a:solidFill>
              </a:rPr>
              <a:t> </a:t>
            </a:r>
            <a:r>
              <a:rPr lang="en-US" sz="1600" dirty="0" err="1">
                <a:solidFill>
                  <a:schemeClr val="tx1"/>
                </a:solidFill>
              </a:rPr>
              <a:t>tidak</a:t>
            </a:r>
            <a:r>
              <a:rPr lang="en-US" sz="1600" dirty="0">
                <a:solidFill>
                  <a:schemeClr val="tx1"/>
                </a:solidFill>
              </a:rPr>
              <a:t> </a:t>
            </a:r>
            <a:r>
              <a:rPr lang="en-US" sz="1600" dirty="0" err="1">
                <a:solidFill>
                  <a:schemeClr val="tx1"/>
                </a:solidFill>
              </a:rPr>
              <a:t>jelas</a:t>
            </a:r>
            <a:endParaRPr lang="en-US" sz="16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37226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18AD38B1-F251-4919-8B74-BBAC0432EA5F}"/>
              </a:ext>
            </a:extLst>
          </p:cNvPr>
          <p:cNvGrpSpPr/>
          <p:nvPr/>
        </p:nvGrpSpPr>
        <p:grpSpPr>
          <a:xfrm>
            <a:off x="304800" y="133350"/>
            <a:ext cx="4068545" cy="504935"/>
            <a:chOff x="228600" y="1010558"/>
            <a:chExt cx="4776595" cy="504935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15014A9D-3B9A-4EA1-BBC7-4E418D12439A}"/>
                </a:ext>
              </a:extLst>
            </p:cNvPr>
            <p:cNvSpPr/>
            <p:nvPr/>
          </p:nvSpPr>
          <p:spPr>
            <a:xfrm>
              <a:off x="252684" y="1010558"/>
              <a:ext cx="4752511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400" b="1" dirty="0">
                  <a:solidFill>
                    <a:srgbClr val="FF0000"/>
                  </a:solidFill>
                  <a:latin typeface="Calibri" panose="020F0502020204030204" pitchFamily="34" charset="0"/>
                </a:rPr>
                <a:t>4.</a:t>
              </a:r>
              <a:r>
                <a:rPr lang="id-ID" sz="2400" b="1" dirty="0">
                  <a:solidFill>
                    <a:srgbClr val="FF0000"/>
                  </a:solidFill>
                  <a:latin typeface="Calibri" panose="020F0502020204030204" pitchFamily="34" charset="0"/>
                </a:rPr>
                <a:t> </a:t>
              </a:r>
              <a:r>
                <a:rPr lang="en-US" sz="2400" b="1" dirty="0" err="1">
                  <a:solidFill>
                    <a:srgbClr val="FF0000"/>
                  </a:solidFill>
                  <a:latin typeface="Calibri" panose="020F0502020204030204" pitchFamily="34" charset="0"/>
                </a:rPr>
                <a:t>Mengirim</a:t>
              </a:r>
              <a:r>
                <a:rPr lang="en-US" sz="2400" b="1" dirty="0">
                  <a:solidFill>
                    <a:srgbClr val="FF0000"/>
                  </a:solidFill>
                  <a:latin typeface="Calibri" panose="020F0502020204030204" pitchFamily="34" charset="0"/>
                </a:rPr>
                <a:t> </a:t>
              </a:r>
              <a:r>
                <a:rPr lang="en-US" sz="2400" b="1" i="1" dirty="0">
                  <a:solidFill>
                    <a:srgbClr val="FF0000"/>
                  </a:solidFill>
                  <a:latin typeface="Calibri" panose="020F0502020204030204" pitchFamily="34" charset="0"/>
                </a:rPr>
                <a:t>File</a:t>
              </a:r>
              <a:r>
                <a:rPr lang="en-US" sz="2400" b="1" dirty="0">
                  <a:solidFill>
                    <a:srgbClr val="FF0000"/>
                  </a:solidFill>
                  <a:latin typeface="Calibri" panose="020F0502020204030204" pitchFamily="34" charset="0"/>
                </a:rPr>
                <a:t> </a:t>
              </a:r>
              <a:r>
                <a:rPr lang="en-US" sz="2400" b="1" dirty="0" err="1">
                  <a:solidFill>
                    <a:srgbClr val="FF0000"/>
                  </a:solidFill>
                  <a:latin typeface="Calibri" panose="020F0502020204030204" pitchFamily="34" charset="0"/>
                </a:rPr>
                <a:t>melalui</a:t>
              </a:r>
              <a:r>
                <a:rPr lang="en-US" sz="2400" b="1" dirty="0">
                  <a:solidFill>
                    <a:srgbClr val="FF0000"/>
                  </a:solidFill>
                  <a:latin typeface="Calibri" panose="020F0502020204030204" pitchFamily="34" charset="0"/>
                </a:rPr>
                <a:t> </a:t>
              </a:r>
              <a:r>
                <a:rPr lang="en-US" sz="2400" b="1" i="1" dirty="0">
                  <a:solidFill>
                    <a:srgbClr val="FF0000"/>
                  </a:solidFill>
                  <a:latin typeface="Calibri" panose="020F0502020204030204" pitchFamily="34" charset="0"/>
                </a:rPr>
                <a:t>Email</a:t>
              </a:r>
            </a:p>
          </p:txBody>
        </p:sp>
        <p:cxnSp>
          <p:nvCxnSpPr>
            <p:cNvPr id="4" name="Straight Connector 3">
              <a:extLst>
                <a:ext uri="{FF2B5EF4-FFF2-40B4-BE49-F238E27FC236}">
                  <a16:creationId xmlns:a16="http://schemas.microsoft.com/office/drawing/2014/main" id="{0B9AEF3F-8F8B-4EA3-AADE-1A231CAC9820}"/>
                </a:ext>
              </a:extLst>
            </p:cNvPr>
            <p:cNvCxnSpPr>
              <a:cxnSpLocks/>
            </p:cNvCxnSpPr>
            <p:nvPr/>
          </p:nvCxnSpPr>
          <p:spPr>
            <a:xfrm>
              <a:off x="228600" y="1515493"/>
              <a:ext cx="4776595" cy="0"/>
            </a:xfrm>
            <a:prstGeom prst="line">
              <a:avLst/>
            </a:prstGeom>
            <a:ln w="19050">
              <a:solidFill>
                <a:srgbClr val="FF0000"/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72400" y="-6207"/>
            <a:ext cx="1374565" cy="2120757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152400" y="742950"/>
            <a:ext cx="764825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sz="1600" i="1" dirty="0">
                <a:solidFill>
                  <a:srgbClr val="231F20"/>
                </a:solidFill>
                <a:latin typeface="+mj-lt"/>
              </a:rPr>
              <a:t>File</a:t>
            </a:r>
            <a:r>
              <a:rPr lang="en-US" sz="1600" dirty="0">
                <a:solidFill>
                  <a:srgbClr val="231F20"/>
                </a:solidFill>
                <a:latin typeface="+mj-lt"/>
              </a:rPr>
              <a:t> yang </a:t>
            </a:r>
            <a:r>
              <a:rPr lang="en-US" sz="1600" dirty="0" err="1">
                <a:solidFill>
                  <a:srgbClr val="231F20"/>
                </a:solidFill>
                <a:latin typeface="+mj-lt"/>
              </a:rPr>
              <a:t>dikirim</a:t>
            </a:r>
            <a:r>
              <a:rPr lang="en-US" sz="1600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sz="1600" dirty="0" err="1">
                <a:solidFill>
                  <a:srgbClr val="231F20"/>
                </a:solidFill>
                <a:latin typeface="+mj-lt"/>
              </a:rPr>
              <a:t>dapat</a:t>
            </a:r>
            <a:r>
              <a:rPr lang="en-US" sz="1600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sz="1600" dirty="0" err="1">
                <a:solidFill>
                  <a:srgbClr val="231F20"/>
                </a:solidFill>
                <a:latin typeface="+mj-lt"/>
              </a:rPr>
              <a:t>berupa</a:t>
            </a:r>
            <a:r>
              <a:rPr lang="en-US" sz="1600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sz="1600" i="1" dirty="0">
                <a:solidFill>
                  <a:srgbClr val="231F20"/>
                </a:solidFill>
                <a:latin typeface="+mj-lt"/>
              </a:rPr>
              <a:t>file</a:t>
            </a:r>
            <a:r>
              <a:rPr lang="en-US" sz="1600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sz="1600" dirty="0" err="1">
                <a:solidFill>
                  <a:srgbClr val="231F20"/>
                </a:solidFill>
                <a:latin typeface="+mj-lt"/>
              </a:rPr>
              <a:t>dengan</a:t>
            </a:r>
            <a:r>
              <a:rPr lang="en-US" sz="1600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sz="1600" dirty="0" err="1">
                <a:solidFill>
                  <a:srgbClr val="231F20"/>
                </a:solidFill>
                <a:latin typeface="+mj-lt"/>
              </a:rPr>
              <a:t>tipe</a:t>
            </a:r>
            <a:r>
              <a:rPr lang="en-US" sz="1600" dirty="0">
                <a:solidFill>
                  <a:srgbClr val="231F20"/>
                </a:solidFill>
                <a:latin typeface="+mj-lt"/>
              </a:rPr>
              <a:t> data </a:t>
            </a:r>
            <a:r>
              <a:rPr lang="en-US" sz="1600" dirty="0" err="1">
                <a:solidFill>
                  <a:srgbClr val="231F20"/>
                </a:solidFill>
                <a:latin typeface="+mj-lt"/>
              </a:rPr>
              <a:t>apa</a:t>
            </a:r>
            <a:r>
              <a:rPr lang="en-US" sz="1600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sz="1600" dirty="0" err="1">
                <a:solidFill>
                  <a:srgbClr val="231F20"/>
                </a:solidFill>
                <a:latin typeface="+mj-lt"/>
              </a:rPr>
              <a:t>saja</a:t>
            </a:r>
            <a:r>
              <a:rPr lang="en-US" sz="1600" dirty="0">
                <a:solidFill>
                  <a:srgbClr val="231F20"/>
                </a:solidFill>
                <a:latin typeface="+mj-lt"/>
              </a:rPr>
              <a:t>, </a:t>
            </a:r>
            <a:r>
              <a:rPr lang="en-US" sz="1600" dirty="0" err="1">
                <a:solidFill>
                  <a:srgbClr val="231F20"/>
                </a:solidFill>
                <a:latin typeface="+mj-lt"/>
              </a:rPr>
              <a:t>asalkan</a:t>
            </a:r>
            <a:r>
              <a:rPr lang="en-US" sz="1600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sz="1600" dirty="0" err="1">
                <a:solidFill>
                  <a:srgbClr val="231F20"/>
                </a:solidFill>
                <a:latin typeface="+mj-lt"/>
              </a:rPr>
              <a:t>bukan</a:t>
            </a:r>
            <a:r>
              <a:rPr lang="en-US" sz="1600" dirty="0">
                <a:solidFill>
                  <a:srgbClr val="231F20"/>
                </a:solidFill>
                <a:latin typeface="+mj-lt"/>
              </a:rPr>
              <a:t> virus. 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sz="1600" dirty="0">
                <a:solidFill>
                  <a:srgbClr val="231F20"/>
                </a:solidFill>
                <a:latin typeface="+mj-lt"/>
              </a:rPr>
              <a:t>Total </a:t>
            </a:r>
            <a:r>
              <a:rPr lang="en-US" sz="1600" dirty="0" err="1">
                <a:solidFill>
                  <a:srgbClr val="231F20"/>
                </a:solidFill>
                <a:latin typeface="+mj-lt"/>
              </a:rPr>
              <a:t>ukuran</a:t>
            </a:r>
            <a:r>
              <a:rPr lang="en-US" sz="1600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sz="1600" i="1" dirty="0">
                <a:solidFill>
                  <a:srgbClr val="231F20"/>
                </a:solidFill>
                <a:latin typeface="+mj-lt"/>
              </a:rPr>
              <a:t>file</a:t>
            </a:r>
            <a:r>
              <a:rPr lang="en-US" sz="1600" dirty="0">
                <a:solidFill>
                  <a:srgbClr val="231F20"/>
                </a:solidFill>
                <a:latin typeface="+mj-lt"/>
              </a:rPr>
              <a:t> yang </a:t>
            </a:r>
            <a:r>
              <a:rPr lang="en-US" sz="1600" dirty="0" err="1">
                <a:solidFill>
                  <a:srgbClr val="231F20"/>
                </a:solidFill>
                <a:latin typeface="+mj-lt"/>
              </a:rPr>
              <a:t>dikirimkan</a:t>
            </a:r>
            <a:r>
              <a:rPr lang="en-US" sz="1600" dirty="0">
                <a:solidFill>
                  <a:srgbClr val="231F20"/>
                </a:solidFill>
                <a:latin typeface="+mj-lt"/>
              </a:rPr>
              <a:t> (</a:t>
            </a:r>
            <a:r>
              <a:rPr lang="en-US" sz="1600" dirty="0" err="1">
                <a:solidFill>
                  <a:srgbClr val="231F20"/>
                </a:solidFill>
                <a:latin typeface="+mj-lt"/>
              </a:rPr>
              <a:t>akumulasi</a:t>
            </a:r>
            <a:r>
              <a:rPr lang="en-US" sz="1600" dirty="0">
                <a:solidFill>
                  <a:srgbClr val="231F20"/>
                </a:solidFill>
                <a:latin typeface="+mj-lt"/>
              </a:rPr>
              <a:t>) </a:t>
            </a:r>
            <a:r>
              <a:rPr lang="en-US" sz="1600" dirty="0" err="1">
                <a:solidFill>
                  <a:srgbClr val="231F20"/>
                </a:solidFill>
                <a:latin typeface="+mj-lt"/>
              </a:rPr>
              <a:t>melalui</a:t>
            </a:r>
            <a:r>
              <a:rPr lang="en-US" sz="1600" dirty="0">
                <a:solidFill>
                  <a:srgbClr val="231F20"/>
                </a:solidFill>
                <a:latin typeface="+mj-lt"/>
              </a:rPr>
              <a:t> Google Mail </a:t>
            </a:r>
            <a:r>
              <a:rPr lang="en-US" sz="1600" dirty="0" err="1">
                <a:solidFill>
                  <a:srgbClr val="231F20"/>
                </a:solidFill>
                <a:latin typeface="+mj-lt"/>
              </a:rPr>
              <a:t>dibatasi</a:t>
            </a:r>
            <a:r>
              <a:rPr lang="en-US" sz="1600" dirty="0">
                <a:solidFill>
                  <a:srgbClr val="231F20"/>
                </a:solidFill>
                <a:latin typeface="+mj-lt"/>
              </a:rPr>
              <a:t> 25 MB. 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sz="1600" dirty="0" err="1">
                <a:solidFill>
                  <a:srgbClr val="231F20"/>
                </a:solidFill>
                <a:latin typeface="+mj-lt"/>
              </a:rPr>
              <a:t>Jika</a:t>
            </a:r>
            <a:r>
              <a:rPr lang="en-US" sz="1600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sz="1600" i="1" dirty="0">
                <a:solidFill>
                  <a:srgbClr val="231F20"/>
                </a:solidFill>
                <a:latin typeface="+mj-lt"/>
              </a:rPr>
              <a:t>file</a:t>
            </a:r>
            <a:r>
              <a:rPr lang="en-US" sz="1600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sz="1600" dirty="0" err="1">
                <a:solidFill>
                  <a:srgbClr val="231F20"/>
                </a:solidFill>
                <a:latin typeface="+mj-lt"/>
              </a:rPr>
              <a:t>lebih</a:t>
            </a:r>
            <a:r>
              <a:rPr lang="en-US" sz="1600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sz="1600" dirty="0" err="1">
                <a:solidFill>
                  <a:srgbClr val="231F20"/>
                </a:solidFill>
                <a:latin typeface="+mj-lt"/>
              </a:rPr>
              <a:t>besar</a:t>
            </a:r>
            <a:r>
              <a:rPr lang="en-US" sz="1600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sz="1600" dirty="0" err="1">
                <a:solidFill>
                  <a:srgbClr val="231F20"/>
                </a:solidFill>
                <a:latin typeface="+mj-lt"/>
              </a:rPr>
              <a:t>dari</a:t>
            </a:r>
            <a:r>
              <a:rPr lang="en-US" sz="1600" dirty="0">
                <a:solidFill>
                  <a:srgbClr val="231F20"/>
                </a:solidFill>
                <a:latin typeface="+mj-lt"/>
              </a:rPr>
              <a:t> 25 MB, Google Mail </a:t>
            </a:r>
            <a:r>
              <a:rPr lang="en-US" sz="1600" dirty="0" err="1">
                <a:solidFill>
                  <a:srgbClr val="231F20"/>
                </a:solidFill>
                <a:latin typeface="+mj-lt"/>
              </a:rPr>
              <a:t>akan</a:t>
            </a:r>
            <a:r>
              <a:rPr lang="en-US" sz="1600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sz="1600" dirty="0" err="1">
                <a:solidFill>
                  <a:srgbClr val="231F20"/>
                </a:solidFill>
                <a:latin typeface="+mj-lt"/>
              </a:rPr>
              <a:t>mengarahkan</a:t>
            </a:r>
            <a:r>
              <a:rPr lang="en-US" sz="1600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sz="1600" dirty="0" err="1">
                <a:solidFill>
                  <a:srgbClr val="231F20"/>
                </a:solidFill>
                <a:latin typeface="+mj-lt"/>
              </a:rPr>
              <a:t>penggunaan</a:t>
            </a:r>
            <a:r>
              <a:rPr lang="en-US" sz="1600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sz="1600" dirty="0" err="1">
                <a:solidFill>
                  <a:srgbClr val="231F20"/>
                </a:solidFill>
                <a:latin typeface="+mj-lt"/>
              </a:rPr>
              <a:t>layanan</a:t>
            </a:r>
            <a:r>
              <a:rPr lang="en-US" sz="1600" dirty="0">
                <a:solidFill>
                  <a:srgbClr val="231F20"/>
                </a:solidFill>
                <a:latin typeface="+mj-lt"/>
              </a:rPr>
              <a:t> Google Drive.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sz="1600" dirty="0">
                <a:solidFill>
                  <a:srgbClr val="231F20"/>
                </a:solidFill>
                <a:latin typeface="+mj-lt"/>
              </a:rPr>
              <a:t>Google Mail </a:t>
            </a:r>
            <a:r>
              <a:rPr lang="en-US" sz="1600" dirty="0" err="1">
                <a:solidFill>
                  <a:srgbClr val="231F20"/>
                </a:solidFill>
                <a:latin typeface="+mj-lt"/>
              </a:rPr>
              <a:t>secara</a:t>
            </a:r>
            <a:r>
              <a:rPr lang="en-US" sz="1600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sz="1600" dirty="0" err="1">
                <a:solidFill>
                  <a:srgbClr val="231F20"/>
                </a:solidFill>
                <a:latin typeface="+mj-lt"/>
              </a:rPr>
              <a:t>otomatis</a:t>
            </a:r>
            <a:r>
              <a:rPr lang="en-US" sz="1600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sz="1600" dirty="0" err="1">
                <a:solidFill>
                  <a:srgbClr val="231F20"/>
                </a:solidFill>
                <a:latin typeface="+mj-lt"/>
              </a:rPr>
              <a:t>menyertakan</a:t>
            </a:r>
            <a:r>
              <a:rPr lang="en-US" sz="1600" dirty="0">
                <a:solidFill>
                  <a:srgbClr val="231F20"/>
                </a:solidFill>
                <a:latin typeface="+mj-lt"/>
              </a:rPr>
              <a:t> Google Drive </a:t>
            </a:r>
            <a:r>
              <a:rPr lang="nn-NO" sz="1600" dirty="0">
                <a:solidFill>
                  <a:srgbClr val="231F20"/>
                </a:solidFill>
                <a:latin typeface="+mj-lt"/>
              </a:rPr>
              <a:t>link di email yang akan dikirim.</a:t>
            </a:r>
            <a:endParaRPr lang="en-US" sz="1600" dirty="0">
              <a:latin typeface="+mj-lt"/>
            </a:endParaRP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C28AE6C1-C846-42E6-9C07-D0CAF62D1F43}"/>
              </a:ext>
            </a:extLst>
          </p:cNvPr>
          <p:cNvGrpSpPr/>
          <p:nvPr/>
        </p:nvGrpSpPr>
        <p:grpSpPr>
          <a:xfrm>
            <a:off x="228600" y="2171053"/>
            <a:ext cx="5275412" cy="2215992"/>
            <a:chOff x="533400" y="209550"/>
            <a:chExt cx="5275412" cy="2215992"/>
          </a:xfrm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F8FDCB7A-552C-4F8E-993C-02FABC3FF55D}"/>
                </a:ext>
              </a:extLst>
            </p:cNvPr>
            <p:cNvSpPr/>
            <p:nvPr/>
          </p:nvSpPr>
          <p:spPr>
            <a:xfrm>
              <a:off x="533400" y="609660"/>
              <a:ext cx="5275412" cy="1815882"/>
            </a:xfrm>
            <a:prstGeom prst="rect">
              <a:avLst/>
            </a:prstGeom>
            <a:ln>
              <a:solidFill>
                <a:schemeClr val="accent2"/>
              </a:solidFill>
              <a:prstDash val="lgDash"/>
            </a:ln>
          </p:spPr>
          <p:txBody>
            <a:bodyPr wrap="square">
              <a:spAutoFit/>
            </a:bodyPr>
            <a:lstStyle/>
            <a:p>
              <a:pPr marL="342900" indent="-342900">
                <a:buFont typeface="+mj-lt"/>
                <a:buAutoNum type="arabicParenR"/>
              </a:pPr>
              <a:r>
                <a:rPr lang="fi-FI" sz="1600" dirty="0"/>
                <a:t>Buat email baru, kemudian isikan alamat tujuan.</a:t>
              </a:r>
            </a:p>
            <a:p>
              <a:pPr marL="342900" indent="-342900">
                <a:buFont typeface="+mj-lt"/>
                <a:buAutoNum type="arabicParenR"/>
              </a:pPr>
              <a:r>
                <a:rPr lang="en-US" sz="1600" dirty="0" err="1"/>
                <a:t>Tuliskan</a:t>
              </a:r>
              <a:r>
                <a:rPr lang="en-US" sz="1600" dirty="0"/>
                <a:t> </a:t>
              </a:r>
              <a:r>
                <a:rPr lang="en-US" sz="1600" dirty="0" err="1"/>
                <a:t>isi</a:t>
              </a:r>
              <a:r>
                <a:rPr lang="en-US" sz="1600" dirty="0"/>
                <a:t> email.</a:t>
              </a:r>
            </a:p>
            <a:p>
              <a:pPr marL="342900" indent="-342900">
                <a:buFont typeface="+mj-lt"/>
                <a:buAutoNum type="arabicParenR"/>
              </a:pPr>
              <a:r>
                <a:rPr lang="en-US" sz="1600" dirty="0"/>
                <a:t>Di </a:t>
              </a:r>
              <a:r>
                <a:rPr lang="en-US" sz="1600" dirty="0" err="1"/>
                <a:t>tombol</a:t>
              </a:r>
              <a:r>
                <a:rPr lang="en-US" sz="1600" dirty="0"/>
                <a:t> </a:t>
              </a:r>
              <a:r>
                <a:rPr lang="en-US" sz="1600" dirty="0" err="1"/>
                <a:t>bagian</a:t>
              </a:r>
              <a:r>
                <a:rPr lang="en-US" sz="1600" dirty="0"/>
                <a:t> </a:t>
              </a:r>
              <a:r>
                <a:rPr lang="en-US" sz="1600" dirty="0" err="1"/>
                <a:t>bawah</a:t>
              </a:r>
              <a:r>
                <a:rPr lang="en-US" sz="1600" dirty="0"/>
                <a:t> </a:t>
              </a:r>
              <a:r>
                <a:rPr lang="en-US" sz="1600" dirty="0" err="1"/>
                <a:t>halaman</a:t>
              </a:r>
              <a:r>
                <a:rPr lang="en-US" sz="1600" dirty="0"/>
                <a:t>, </a:t>
              </a:r>
              <a:r>
                <a:rPr lang="en-US" sz="1600" dirty="0" err="1"/>
                <a:t>klik</a:t>
              </a:r>
              <a:r>
                <a:rPr lang="en-US" sz="1600" dirty="0"/>
                <a:t> </a:t>
              </a:r>
              <a:r>
                <a:rPr lang="en-US" sz="1600" dirty="0" err="1"/>
                <a:t>tombol</a:t>
              </a:r>
              <a:r>
                <a:rPr lang="en-US" sz="1600" dirty="0"/>
                <a:t> “</a:t>
              </a:r>
              <a:r>
                <a:rPr lang="en-US" sz="1600" dirty="0" err="1"/>
                <a:t>Lampirkan</a:t>
              </a:r>
              <a:r>
                <a:rPr lang="en-US" sz="1600" dirty="0"/>
                <a:t> </a:t>
              </a:r>
              <a:r>
                <a:rPr lang="nn-NO" sz="1600" dirty="0"/>
                <a:t>File”. Kotak dialog “Open” akan ditampilkan.</a:t>
              </a:r>
            </a:p>
            <a:p>
              <a:pPr marL="342900" indent="-342900">
                <a:buFont typeface="+mj-lt"/>
                <a:buAutoNum type="arabicParenR"/>
              </a:pPr>
              <a:r>
                <a:rPr lang="nn-NO" sz="1600" dirty="0"/>
                <a:t>Buka folder di mana </a:t>
              </a:r>
              <a:r>
                <a:rPr lang="nn-NO" sz="1600" i="1" dirty="0"/>
                <a:t>file</a:t>
              </a:r>
              <a:r>
                <a:rPr lang="nn-NO" sz="1600" dirty="0"/>
                <a:t> yang ingin disertakan disimpan.</a:t>
              </a:r>
            </a:p>
            <a:p>
              <a:pPr marL="342900" indent="-342900">
                <a:buFont typeface="+mj-lt"/>
                <a:buAutoNum type="arabicParenR"/>
              </a:pPr>
              <a:r>
                <a:rPr lang="en-US" sz="1600" dirty="0" err="1"/>
                <a:t>Pilih</a:t>
              </a:r>
              <a:r>
                <a:rPr lang="en-US" sz="1600" dirty="0"/>
                <a:t> </a:t>
              </a:r>
              <a:r>
                <a:rPr lang="en-US" sz="1600" i="1" dirty="0"/>
                <a:t>file</a:t>
              </a:r>
              <a:r>
                <a:rPr lang="en-US" sz="1600" dirty="0"/>
                <a:t> </a:t>
              </a:r>
              <a:r>
                <a:rPr lang="en-US" sz="1600" dirty="0" err="1"/>
                <a:t>tersebut</a:t>
              </a:r>
              <a:r>
                <a:rPr lang="en-US" sz="1600" dirty="0"/>
                <a:t> </a:t>
              </a:r>
              <a:r>
                <a:rPr lang="en-US" sz="1600" dirty="0" err="1"/>
                <a:t>dan</a:t>
              </a:r>
              <a:r>
                <a:rPr lang="en-US" sz="1600" dirty="0"/>
                <a:t> </a:t>
              </a:r>
              <a:r>
                <a:rPr lang="en-US" sz="1600" dirty="0" err="1"/>
                <a:t>klik</a:t>
              </a:r>
              <a:r>
                <a:rPr lang="en-US" sz="1600" dirty="0"/>
                <a:t> </a:t>
              </a:r>
              <a:r>
                <a:rPr lang="en-US" sz="1600" dirty="0" err="1"/>
                <a:t>tombol</a:t>
              </a:r>
              <a:r>
                <a:rPr lang="en-US" sz="1600" dirty="0"/>
                <a:t> Open. </a:t>
              </a:r>
            </a:p>
            <a:p>
              <a:pPr marL="342900" indent="-342900">
                <a:buFont typeface="+mj-lt"/>
                <a:buAutoNum type="arabicParenR"/>
              </a:pPr>
              <a:r>
                <a:rPr lang="en-US" sz="1600" dirty="0" err="1"/>
                <a:t>Klik</a:t>
              </a:r>
              <a:r>
                <a:rPr lang="en-US" sz="1600" dirty="0"/>
                <a:t> </a:t>
              </a:r>
              <a:r>
                <a:rPr lang="en-US" sz="1600" dirty="0" err="1"/>
                <a:t>tombol</a:t>
              </a:r>
              <a:r>
                <a:rPr lang="en-US" sz="1600" dirty="0"/>
                <a:t> </a:t>
              </a:r>
              <a:r>
                <a:rPr lang="en-US" sz="1600" dirty="0" err="1"/>
                <a:t>Kirim</a:t>
              </a:r>
              <a:r>
                <a:rPr lang="en-US" sz="1600" dirty="0"/>
                <a:t> </a:t>
              </a:r>
              <a:r>
                <a:rPr lang="en-US" sz="1600" dirty="0" err="1"/>
                <a:t>untuk</a:t>
              </a:r>
              <a:r>
                <a:rPr lang="en-US" sz="1600" dirty="0"/>
                <a:t> </a:t>
              </a:r>
              <a:r>
                <a:rPr lang="en-US" sz="1600" dirty="0" err="1"/>
                <a:t>mengirimkan</a:t>
              </a:r>
              <a:r>
                <a:rPr lang="en-US" sz="1600" dirty="0"/>
                <a:t> </a:t>
              </a:r>
              <a:r>
                <a:rPr lang="en-US" sz="1600" i="1" dirty="0"/>
                <a:t>email</a:t>
              </a:r>
              <a:r>
                <a:rPr lang="en-US" sz="1600" dirty="0"/>
                <a:t> </a:t>
              </a:r>
              <a:r>
                <a:rPr lang="en-US" sz="1600" dirty="0" err="1"/>
                <a:t>tersebut</a:t>
              </a:r>
              <a:r>
                <a:rPr lang="en-US" sz="1600" dirty="0"/>
                <a:t>.</a:t>
              </a: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3793EC3D-0CDC-4461-B6AD-E219684570C6}"/>
                </a:ext>
              </a:extLst>
            </p:cNvPr>
            <p:cNvSpPr txBox="1"/>
            <p:nvPr/>
          </p:nvSpPr>
          <p:spPr>
            <a:xfrm>
              <a:off x="533400" y="209550"/>
              <a:ext cx="3429000" cy="369332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/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en-US" b="1" dirty="0">
                  <a:solidFill>
                    <a:schemeClr val="bg1"/>
                  </a:solidFill>
                  <a:latin typeface="Calibri" panose="020F0502020204030204" pitchFamily="34" charset="0"/>
                </a:rPr>
                <a:t>Cara </a:t>
              </a:r>
              <a:r>
                <a:rPr lang="en-US" b="1" dirty="0" err="1">
                  <a:solidFill>
                    <a:schemeClr val="bg1"/>
                  </a:solidFill>
                  <a:latin typeface="Calibri" panose="020F0502020204030204" pitchFamily="34" charset="0"/>
                </a:rPr>
                <a:t>mengirim</a:t>
              </a:r>
              <a:r>
                <a:rPr lang="en-US" b="1" dirty="0">
                  <a:solidFill>
                    <a:schemeClr val="bg1"/>
                  </a:solidFill>
                  <a:latin typeface="Calibri" panose="020F0502020204030204" pitchFamily="34" charset="0"/>
                </a:rPr>
                <a:t> </a:t>
              </a:r>
              <a:r>
                <a:rPr lang="en-US" b="1" i="1" dirty="0">
                  <a:solidFill>
                    <a:schemeClr val="bg1"/>
                  </a:solidFill>
                  <a:latin typeface="Calibri" panose="020F0502020204030204" pitchFamily="34" charset="0"/>
                </a:rPr>
                <a:t>file</a:t>
              </a:r>
              <a:r>
                <a:rPr lang="en-US" b="1" dirty="0">
                  <a:solidFill>
                    <a:schemeClr val="bg1"/>
                  </a:solidFill>
                  <a:latin typeface="Calibri" panose="020F0502020204030204" pitchFamily="34" charset="0"/>
                </a:rPr>
                <a:t> </a:t>
              </a:r>
              <a:r>
                <a:rPr lang="en-US" b="1" dirty="0" err="1">
                  <a:solidFill>
                    <a:schemeClr val="bg1"/>
                  </a:solidFill>
                  <a:latin typeface="Calibri" panose="020F0502020204030204" pitchFamily="34" charset="0"/>
                </a:rPr>
                <a:t>melalui</a:t>
              </a:r>
              <a:r>
                <a:rPr lang="en-US" b="1" dirty="0">
                  <a:solidFill>
                    <a:schemeClr val="bg1"/>
                  </a:solidFill>
                  <a:latin typeface="Calibri" panose="020F0502020204030204" pitchFamily="34" charset="0"/>
                </a:rPr>
                <a:t> </a:t>
              </a:r>
              <a:r>
                <a:rPr lang="en-US" b="1" i="1" dirty="0">
                  <a:solidFill>
                    <a:schemeClr val="bg1"/>
                  </a:solidFill>
                  <a:latin typeface="Calibri" panose="020F0502020204030204" pitchFamily="34" charset="0"/>
                </a:rPr>
                <a:t>email</a:t>
              </a:r>
              <a:r>
                <a:rPr lang="en-US" b="1" dirty="0">
                  <a:solidFill>
                    <a:schemeClr val="bg1"/>
                  </a:solidFill>
                  <a:latin typeface="Calibri" panose="020F0502020204030204" pitchFamily="34" charset="0"/>
                </a:rPr>
                <a:t>:</a:t>
              </a:r>
              <a:endParaRPr lang="id-ID" b="1" dirty="0">
                <a:solidFill>
                  <a:schemeClr val="bg1"/>
                </a:solidFill>
                <a:latin typeface="Calibri" panose="020F0502020204030204" pitchFamily="34" charset="0"/>
              </a:endParaRPr>
            </a:p>
          </p:txBody>
        </p:sp>
      </p:grpSp>
      <p:pic>
        <p:nvPicPr>
          <p:cNvPr id="11" name="Picture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15000" y="2530976"/>
            <a:ext cx="3286125" cy="20018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48226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 1"/>
          <p:cNvGraphicFramePr/>
          <p:nvPr>
            <p:extLst>
              <p:ext uri="{D42A27DB-BD31-4B8C-83A1-F6EECF244321}">
                <p14:modId xmlns:p14="http://schemas.microsoft.com/office/powerpoint/2010/main" val="1799827917"/>
              </p:ext>
            </p:extLst>
          </p:nvPr>
        </p:nvGraphicFramePr>
        <p:xfrm>
          <a:off x="323104" y="742950"/>
          <a:ext cx="8439895" cy="3860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pSp>
        <p:nvGrpSpPr>
          <p:cNvPr id="3" name="Group 2">
            <a:extLst>
              <a:ext uri="{FF2B5EF4-FFF2-40B4-BE49-F238E27FC236}">
                <a16:creationId xmlns:a16="http://schemas.microsoft.com/office/drawing/2014/main" id="{71CBE191-59BC-4352-A1D5-F6673FB59190}"/>
              </a:ext>
            </a:extLst>
          </p:cNvPr>
          <p:cNvGrpSpPr/>
          <p:nvPr/>
        </p:nvGrpSpPr>
        <p:grpSpPr>
          <a:xfrm>
            <a:off x="284019" y="133350"/>
            <a:ext cx="3830781" cy="461665"/>
            <a:chOff x="-50526" y="1104142"/>
            <a:chExt cx="3695183" cy="461665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CDD5A3FB-A1D9-4F1B-9242-8D74AA647F50}"/>
                </a:ext>
              </a:extLst>
            </p:cNvPr>
            <p:cNvSpPr/>
            <p:nvPr/>
          </p:nvSpPr>
          <p:spPr>
            <a:xfrm>
              <a:off x="-50526" y="1104142"/>
              <a:ext cx="3695183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2400" b="1" dirty="0">
                  <a:solidFill>
                    <a:srgbClr val="FF0000"/>
                  </a:solidFill>
                  <a:latin typeface="Calibri" panose="020F0502020204030204" pitchFamily="34" charset="0"/>
                </a:rPr>
                <a:t>5. </a:t>
              </a:r>
              <a:r>
                <a:rPr lang="en-US" sz="2400" b="1" dirty="0" err="1">
                  <a:solidFill>
                    <a:srgbClr val="FF0000"/>
                  </a:solidFill>
                  <a:latin typeface="Calibri" panose="020F0502020204030204" pitchFamily="34" charset="0"/>
                </a:rPr>
                <a:t>Etika</a:t>
              </a:r>
              <a:r>
                <a:rPr lang="en-US" sz="2400" b="1" dirty="0">
                  <a:solidFill>
                    <a:srgbClr val="FF0000"/>
                  </a:solidFill>
                  <a:latin typeface="Calibri" panose="020F0502020204030204" pitchFamily="34" charset="0"/>
                </a:rPr>
                <a:t> </a:t>
              </a:r>
              <a:r>
                <a:rPr lang="en-US" sz="2400" b="1" dirty="0" err="1">
                  <a:solidFill>
                    <a:srgbClr val="FF0000"/>
                  </a:solidFill>
                  <a:latin typeface="Calibri" panose="020F0502020204030204" pitchFamily="34" charset="0"/>
                </a:rPr>
                <a:t>Mengirimkan</a:t>
              </a:r>
              <a:r>
                <a:rPr lang="en-US" sz="2400" b="1" dirty="0">
                  <a:solidFill>
                    <a:srgbClr val="FF0000"/>
                  </a:solidFill>
                  <a:latin typeface="Calibri" panose="020F0502020204030204" pitchFamily="34" charset="0"/>
                </a:rPr>
                <a:t> </a:t>
              </a:r>
              <a:r>
                <a:rPr lang="en-US" sz="2400" b="1" i="1" dirty="0">
                  <a:solidFill>
                    <a:srgbClr val="FF0000"/>
                  </a:solidFill>
                  <a:latin typeface="Calibri" panose="020F0502020204030204" pitchFamily="34" charset="0"/>
                </a:rPr>
                <a:t>Email</a:t>
              </a:r>
            </a:p>
          </p:txBody>
        </p:sp>
        <p:cxnSp>
          <p:nvCxnSpPr>
            <p:cNvPr id="5" name="Straight Connector 4">
              <a:extLst>
                <a:ext uri="{FF2B5EF4-FFF2-40B4-BE49-F238E27FC236}">
                  <a16:creationId xmlns:a16="http://schemas.microsoft.com/office/drawing/2014/main" id="{BD59F9D6-53AF-412A-B3D8-7AC57863C706}"/>
                </a:ext>
              </a:extLst>
            </p:cNvPr>
            <p:cNvCxnSpPr>
              <a:cxnSpLocks/>
            </p:cNvCxnSpPr>
            <p:nvPr/>
          </p:nvCxnSpPr>
          <p:spPr>
            <a:xfrm>
              <a:off x="-39552" y="1515494"/>
              <a:ext cx="3495443" cy="0"/>
            </a:xfrm>
            <a:prstGeom prst="line">
              <a:avLst/>
            </a:prstGeom>
            <a:ln w="19050">
              <a:solidFill>
                <a:srgbClr val="FF0000"/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0697181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8726CAF3-194E-447C-8AC5-776E8D1A60A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>
                                            <p:graphicEl>
                                              <a:dgm id="{8726CAF3-194E-447C-8AC5-776E8D1A60A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>
                                            <p:graphicEl>
                                              <a:dgm id="{8726CAF3-194E-447C-8AC5-776E8D1A60A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814524B1-5F06-431D-9713-E29DE7ECFD8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>
                                            <p:graphicEl>
                                              <a:dgm id="{814524B1-5F06-431D-9713-E29DE7ECFD8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>
                                            <p:graphicEl>
                                              <a:dgm id="{814524B1-5F06-431D-9713-E29DE7ECFD8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7B9DDEEC-34CF-46F4-A322-5AE0FB26BBD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">
                                            <p:graphicEl>
                                              <a:dgm id="{7B9DDEEC-34CF-46F4-A322-5AE0FB26BBD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>
                                            <p:graphicEl>
                                              <a:dgm id="{7B9DDEEC-34CF-46F4-A322-5AE0FB26BBD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6846F2F4-D57E-47B9-8EF6-7C5D640A2CC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>
                                            <p:graphicEl>
                                              <a:dgm id="{6846F2F4-D57E-47B9-8EF6-7C5D640A2CC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">
                                            <p:graphicEl>
                                              <a:dgm id="{6846F2F4-D57E-47B9-8EF6-7C5D640A2CC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F0BD77AE-1A50-4050-9364-C93B18F2320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">
                                            <p:graphicEl>
                                              <a:dgm id="{F0BD77AE-1A50-4050-9364-C93B18F2320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">
                                            <p:graphicEl>
                                              <a:dgm id="{F0BD77AE-1A50-4050-9364-C93B18F2320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2E62E2AD-698F-4A48-8FD4-0017D1FBE70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">
                                            <p:graphicEl>
                                              <a:dgm id="{2E62E2AD-698F-4A48-8FD4-0017D1FBE70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">
                                            <p:graphicEl>
                                              <a:dgm id="{2E62E2AD-698F-4A48-8FD4-0017D1FBE70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4B8AA4D8-FEEE-4D45-A4CA-E4CB3A7A265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">
                                            <p:graphicEl>
                                              <a:dgm id="{4B8AA4D8-FEEE-4D45-A4CA-E4CB3A7A265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">
                                            <p:graphicEl>
                                              <a:dgm id="{4B8AA4D8-FEEE-4D45-A4CA-E4CB3A7A265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000"/>
                            </p:stCondLst>
                            <p:childTnLst>
                              <p:par>
                                <p:cTn id="44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B6D842E5-626A-4879-91F6-32B68EAFFB6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">
                                            <p:graphicEl>
                                              <a:dgm id="{B6D842E5-626A-4879-91F6-32B68EAFFB6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">
                                            <p:graphicEl>
                                              <a:dgm id="{B6D842E5-626A-4879-91F6-32B68EAFFB6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500"/>
                            </p:stCondLst>
                            <p:childTnLst>
                              <p:par>
                                <p:cTn id="49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4037A679-0B3D-455C-909E-C887A70D67D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">
                                            <p:graphicEl>
                                              <a:dgm id="{4037A679-0B3D-455C-909E-C887A70D67D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">
                                            <p:graphicEl>
                                              <a:dgm id="{4037A679-0B3D-455C-909E-C887A70D67D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0"/>
                            </p:stCondLst>
                            <p:childTnLst>
                              <p:par>
                                <p:cTn id="54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9B9512D3-41D7-4A51-A17B-6AF1EC5A3E8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">
                                            <p:graphicEl>
                                              <a:dgm id="{9B9512D3-41D7-4A51-A17B-6AF1EC5A3E8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">
                                            <p:graphicEl>
                                              <a:dgm id="{9B9512D3-41D7-4A51-A17B-6AF1EC5A3E8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>
        <p:bldSub>
          <a:bldDgm bld="one"/>
        </p:bldSub>
      </p:bldGraphic>
    </p:bldLst>
  </p:timing>
</p:sld>
</file>

<file path=ppt/theme/theme1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1116</TotalTime>
  <Words>1483</Words>
  <Application>Microsoft Office PowerPoint</Application>
  <PresentationFormat>On-screen Show (16:9)</PresentationFormat>
  <Paragraphs>147</Paragraphs>
  <Slides>14</Slides>
  <Notes>7</Notes>
  <HiddenSlides>0</HiddenSlides>
  <MMClips>0</MMClips>
  <ScaleCrop>false</ScaleCrop>
  <HeadingPairs>
    <vt:vector size="8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22" baseType="lpstr">
      <vt:lpstr>Arial</vt:lpstr>
      <vt:lpstr>Calibri</vt:lpstr>
      <vt:lpstr>Calibri Light</vt:lpstr>
      <vt:lpstr>Open Sans</vt:lpstr>
      <vt:lpstr>Wingdings</vt:lpstr>
      <vt:lpstr>Custom Design</vt:lpstr>
      <vt:lpstr>1_Custom Design</vt:lpstr>
      <vt:lpstr>Acrobat Document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Elisa Putri Andini</dc:creator>
  <cp:lastModifiedBy>Ganendrajati Widagdo</cp:lastModifiedBy>
  <cp:revision>121</cp:revision>
  <dcterms:created xsi:type="dcterms:W3CDTF">2016-06-25T05:09:46Z</dcterms:created>
  <dcterms:modified xsi:type="dcterms:W3CDTF">2022-07-25T15:47:59Z</dcterms:modified>
</cp:coreProperties>
</file>