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7" r:id="rId3"/>
    <p:sldId id="258" r:id="rId4"/>
    <p:sldId id="259" r:id="rId5"/>
    <p:sldId id="261" r:id="rId6"/>
    <p:sldId id="260" r:id="rId7"/>
    <p:sldId id="262" r:id="rId8"/>
    <p:sldId id="264" r:id="rId9"/>
    <p:sldId id="263" r:id="rId10"/>
    <p:sldId id="266" r:id="rId11"/>
    <p:sldId id="267" r:id="rId12"/>
    <p:sldId id="268" r:id="rId13"/>
    <p:sldId id="265" r:id="rId14"/>
    <p:sldId id="270" r:id="rId15"/>
    <p:sldId id="271" r:id="rId16"/>
    <p:sldId id="269" r:id="rId17"/>
    <p:sldId id="272" r:id="rId18"/>
    <p:sldId id="274" r:id="rId19"/>
    <p:sldId id="275" r:id="rId20"/>
    <p:sldId id="276" r:id="rId21"/>
    <p:sldId id="277" r:id="rId22"/>
    <p:sldId id="278" r:id="rId23"/>
    <p:sldId id="280" r:id="rId24"/>
    <p:sldId id="279" r:id="rId25"/>
    <p:sldId id="282" r:id="rId26"/>
    <p:sldId id="283" r:id="rId27"/>
    <p:sldId id="281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2" r:id="rId36"/>
    <p:sldId id="293" r:id="rId37"/>
    <p:sldId id="291" r:id="rId38"/>
    <p:sldId id="295" r:id="rId39"/>
    <p:sldId id="296" r:id="rId40"/>
    <p:sldId id="294" r:id="rId41"/>
    <p:sldId id="297" r:id="rId42"/>
    <p:sldId id="298" r:id="rId43"/>
    <p:sldId id="300" r:id="rId44"/>
    <p:sldId id="301" r:id="rId4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FAADC"/>
    <a:srgbClr val="00CC99"/>
    <a:srgbClr val="FF0066"/>
    <a:srgbClr val="33CC33"/>
    <a:srgbClr val="0099FF"/>
    <a:srgbClr val="CC66FF"/>
    <a:srgbClr val="FF3399"/>
    <a:srgbClr val="9966FF"/>
    <a:srgbClr val="CC0000"/>
    <a:srgbClr val="99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3" autoAdjust="0"/>
    <p:restoredTop sz="94660"/>
  </p:normalViewPr>
  <p:slideViewPr>
    <p:cSldViewPr snapToGrid="0">
      <p:cViewPr>
        <p:scale>
          <a:sx n="66" d="100"/>
          <a:sy n="66" d="100"/>
        </p:scale>
        <p:origin x="258" y="1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theme" Target="theme/theme1.xml"/><Relationship Id="rId8" Type="http://schemas.openxmlformats.org/officeDocument/2006/relationships/slide" Target="slides/slide6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7/11/2022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47203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7/11/2022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6289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7/11/2022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09422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53348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217542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226613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843036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2BBBA-79C4-46B1-B7FA-F0AA9D603CA9}" type="datetimeFigureOut">
              <a:rPr lang="en-US" smtClean="0"/>
              <a:t>7/11/2022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E3756-20D1-48C1-A883-AC96DACEB5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602801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2BBBA-79C4-46B1-B7FA-F0AA9D603CA9}" type="datetimeFigureOut">
              <a:rPr lang="en-US" smtClean="0"/>
              <a:t>7/11/2022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E3756-20D1-48C1-A883-AC96DACEB5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579072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2BBBA-79C4-46B1-B7FA-F0AA9D603CA9}" type="datetimeFigureOut">
              <a:rPr lang="en-US" smtClean="0"/>
              <a:t>7/11/2022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E3756-20D1-48C1-A883-AC96DACEB5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53854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2BBBA-79C4-46B1-B7FA-F0AA9D603CA9}" type="datetimeFigureOut">
              <a:rPr lang="en-US" smtClean="0"/>
              <a:t>7/11/2022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E3756-20D1-48C1-A883-AC96DACEB5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31676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7/11/2022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2563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2BBBA-79C4-46B1-B7FA-F0AA9D603CA9}" type="datetimeFigureOut">
              <a:rPr lang="en-US" smtClean="0"/>
              <a:t>7/11/2022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E3756-20D1-48C1-A883-AC96DACEB5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632959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2BBBA-79C4-46B1-B7FA-F0AA9D603CA9}" type="datetimeFigureOut">
              <a:rPr lang="en-US" smtClean="0"/>
              <a:t>7/11/2022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E3756-20D1-48C1-A883-AC96DACEB5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20615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2BBBA-79C4-46B1-B7FA-F0AA9D603CA9}" type="datetimeFigureOut">
              <a:rPr lang="en-US" smtClean="0"/>
              <a:t>7/11/2022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E3756-20D1-48C1-A883-AC96DACEB5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241219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2BBBA-79C4-46B1-B7FA-F0AA9D603CA9}" type="datetimeFigureOut">
              <a:rPr lang="en-US" smtClean="0"/>
              <a:t>7/11/2022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E3756-20D1-48C1-A883-AC96DACEB5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20901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2BBBA-79C4-46B1-B7FA-F0AA9D603CA9}" type="datetimeFigureOut">
              <a:rPr lang="en-US" smtClean="0"/>
              <a:t>7/11/2022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E3756-20D1-48C1-A883-AC96DACEB5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262707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2BBBA-79C4-46B1-B7FA-F0AA9D603CA9}" type="datetimeFigureOut">
              <a:rPr lang="en-US" smtClean="0"/>
              <a:t>7/11/2022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E3756-20D1-48C1-A883-AC96DACEB5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338743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2BBBA-79C4-46B1-B7FA-F0AA9D603CA9}" type="datetimeFigureOut">
              <a:rPr lang="en-US" smtClean="0"/>
              <a:t>7/11/2022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E3756-20D1-48C1-A883-AC96DACEB5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90293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7/11/2022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39922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7/11/2022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3080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7/11/2022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2830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7/11/2022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7065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7/11/2022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36576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7/11/2022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98026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7/11/2022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81737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E22F4C-B8EE-451C-BB94-135B49F6E734}" type="datetimeFigureOut">
              <a:rPr lang="en-US" smtClean="0"/>
              <a:t>7/11/2022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1456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72" r:id="rId12"/>
    <p:sldLayoutId id="2147483673" r:id="rId13"/>
    <p:sldLayoutId id="2147483674" r:id="rId14"/>
    <p:sldLayoutId id="2147483675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52BBBA-79C4-46B1-B7FA-F0AA9D603CA9}" type="datetimeFigureOut">
              <a:rPr lang="en-US" smtClean="0"/>
              <a:t>7/11/2022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6E3756-20D1-48C1-A883-AC96DACEB5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9115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gif"/><Relationship Id="rId5" Type="http://schemas.microsoft.com/office/2007/relationships/hdphoto" Target="../media/hdphoto2.wdp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6.jpeg"/><Relationship Id="rId7" Type="http://schemas.openxmlformats.org/officeDocument/2006/relationships/image" Target="../media/image4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10" Type="http://schemas.microsoft.com/office/2007/relationships/hdphoto" Target="../media/hdphoto2.wdp"/><Relationship Id="rId4" Type="http://schemas.openxmlformats.org/officeDocument/2006/relationships/image" Target="../media/image17.jpeg"/><Relationship Id="rId9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gif"/><Relationship Id="rId3" Type="http://schemas.openxmlformats.org/officeDocument/2006/relationships/slideLayout" Target="../slideLayouts/slideLayout7.xml"/><Relationship Id="rId7" Type="http://schemas.microsoft.com/office/2007/relationships/hdphoto" Target="../media/hdphoto2.wdp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gif"/><Relationship Id="rId3" Type="http://schemas.openxmlformats.org/officeDocument/2006/relationships/slideLayout" Target="../slideLayouts/slideLayout7.xml"/><Relationship Id="rId7" Type="http://schemas.microsoft.com/office/2007/relationships/hdphoto" Target="../media/hdphoto2.wdp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gi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7.png"/><Relationship Id="rId7" Type="http://schemas.openxmlformats.org/officeDocument/2006/relationships/image" Target="../media/image30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microsoft.com/office/2007/relationships/hdphoto" Target="../media/hdphoto3.wdp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7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gif"/></Relationships>
</file>

<file path=ppt/slides/_rels/slide35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7.png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6" Type="http://schemas.openxmlformats.org/officeDocument/2006/relationships/image" Target="../media/image6.png"/><Relationship Id="rId5" Type="http://schemas.openxmlformats.org/officeDocument/2006/relationships/image" Target="../media/image4.gif"/><Relationship Id="rId4" Type="http://schemas.openxmlformats.org/officeDocument/2006/relationships/image" Target="../media/image4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gif"/><Relationship Id="rId3" Type="http://schemas.openxmlformats.org/officeDocument/2006/relationships/slideLayout" Target="../slideLayouts/slideLayout7.xml"/><Relationship Id="rId7" Type="http://schemas.microsoft.com/office/2007/relationships/hdphoto" Target="../media/hdphoto4.wdp"/><Relationship Id="rId2" Type="http://schemas.openxmlformats.org/officeDocument/2006/relationships/video" Target="../media/media6.mp4"/><Relationship Id="rId1" Type="http://schemas.microsoft.com/office/2007/relationships/media" Target="../media/media6.mp4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gi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7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6.png"/><Relationship Id="rId5" Type="http://schemas.openxmlformats.org/officeDocument/2006/relationships/image" Target="../media/image4.gif"/><Relationship Id="rId4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ixabay.com/" TargetMode="External"/><Relationship Id="rId2" Type="http://schemas.openxmlformats.org/officeDocument/2006/relationships/hyperlink" Target="http://www.pexels.com/" TargetMode="External"/><Relationship Id="rId1" Type="http://schemas.openxmlformats.org/officeDocument/2006/relationships/slideLayout" Target="../slideLayouts/slideLayout14.xml"/><Relationship Id="rId4" Type="http://schemas.openxmlformats.org/officeDocument/2006/relationships/hyperlink" Target="http://www.wikipedia.org/" TargetMode="Externa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gif"/><Relationship Id="rId3" Type="http://schemas.openxmlformats.org/officeDocument/2006/relationships/slideLayout" Target="../slideLayouts/slideLayout7.xml"/><Relationship Id="rId7" Type="http://schemas.microsoft.com/office/2007/relationships/hdphoto" Target="../media/hdphoto2.wdp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273" b="86970" l="8305" r="8955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074" t="12764" r="1341" b="13313"/>
          <a:stretch/>
        </p:blipFill>
        <p:spPr>
          <a:xfrm>
            <a:off x="3406588" y="0"/>
            <a:ext cx="5836023" cy="680302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90" t="13726" r="3557" b="71961"/>
          <a:stretch/>
        </p:blipFill>
        <p:spPr>
          <a:xfrm>
            <a:off x="3687961" y="403411"/>
            <a:ext cx="4816076" cy="1116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7727191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1582FEAB-5400-413B-AA0B-15C70E2B1C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7979665" cy="6858000"/>
          </a:xfrm>
          <a:prstGeom prst="rect">
            <a:avLst/>
          </a:prstGeom>
        </p:spPr>
      </p:pic>
      <p:sp>
        <p:nvSpPr>
          <p:cNvPr id="3" name="Parallelogram 2">
            <a:extLst>
              <a:ext uri="{FF2B5EF4-FFF2-40B4-BE49-F238E27FC236}">
                <a16:creationId xmlns:a16="http://schemas.microsoft.com/office/drawing/2014/main" xmlns="" id="{BFD54DBD-285F-4C06-A067-6F86E32EE387}"/>
              </a:ext>
            </a:extLst>
          </p:cNvPr>
          <p:cNvSpPr/>
          <p:nvPr/>
        </p:nvSpPr>
        <p:spPr>
          <a:xfrm flipH="1">
            <a:off x="4562473" y="0"/>
            <a:ext cx="1600202" cy="3124200"/>
          </a:xfrm>
          <a:prstGeom prst="parallelogram">
            <a:avLst>
              <a:gd name="adj" fmla="val 90649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arallelogram 3">
            <a:extLst>
              <a:ext uri="{FF2B5EF4-FFF2-40B4-BE49-F238E27FC236}">
                <a16:creationId xmlns:a16="http://schemas.microsoft.com/office/drawing/2014/main" xmlns="" id="{07AF28F0-BB6E-457E-BD6C-C05A32DBB0E2}"/>
              </a:ext>
            </a:extLst>
          </p:cNvPr>
          <p:cNvSpPr/>
          <p:nvPr/>
        </p:nvSpPr>
        <p:spPr>
          <a:xfrm flipH="1">
            <a:off x="5056844" y="1466850"/>
            <a:ext cx="1039156" cy="2028825"/>
          </a:xfrm>
          <a:prstGeom prst="parallelogram">
            <a:avLst>
              <a:gd name="adj" fmla="val 90649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arallelogram 4">
            <a:extLst>
              <a:ext uri="{FF2B5EF4-FFF2-40B4-BE49-F238E27FC236}">
                <a16:creationId xmlns:a16="http://schemas.microsoft.com/office/drawing/2014/main" xmlns="" id="{D974BE7E-225E-4A03-B47B-D08FEC778863}"/>
              </a:ext>
            </a:extLst>
          </p:cNvPr>
          <p:cNvSpPr/>
          <p:nvPr/>
        </p:nvSpPr>
        <p:spPr>
          <a:xfrm flipH="1">
            <a:off x="766298" y="6048375"/>
            <a:ext cx="500527" cy="809625"/>
          </a:xfrm>
          <a:prstGeom prst="parallelogram">
            <a:avLst>
              <a:gd name="adj" fmla="val 80206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arallelogram 5">
            <a:extLst>
              <a:ext uri="{FF2B5EF4-FFF2-40B4-BE49-F238E27FC236}">
                <a16:creationId xmlns:a16="http://schemas.microsoft.com/office/drawing/2014/main" xmlns="" id="{4981A0BE-787E-46D5-88C3-2E307C4F1CA8}"/>
              </a:ext>
            </a:extLst>
          </p:cNvPr>
          <p:cNvSpPr/>
          <p:nvPr/>
        </p:nvSpPr>
        <p:spPr>
          <a:xfrm rot="10800000" flipH="1">
            <a:off x="416485" y="4829175"/>
            <a:ext cx="1039156" cy="2028825"/>
          </a:xfrm>
          <a:prstGeom prst="parallelogram">
            <a:avLst>
              <a:gd name="adj" fmla="val 90649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3CB461D6-CF61-4B52-A085-1EE80B0B1A4B}"/>
              </a:ext>
            </a:extLst>
          </p:cNvPr>
          <p:cNvSpPr/>
          <p:nvPr/>
        </p:nvSpPr>
        <p:spPr>
          <a:xfrm>
            <a:off x="0" y="820519"/>
            <a:ext cx="332353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>
                <a:solidFill>
                  <a:srgbClr val="FFC000"/>
                </a:solidFill>
              </a:rPr>
              <a:t>Lapisan Eksosfer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9CD5D010-2F63-4C9D-B4A6-887CBDBCAAEB}"/>
              </a:ext>
            </a:extLst>
          </p:cNvPr>
          <p:cNvSpPr txBox="1"/>
          <p:nvPr/>
        </p:nvSpPr>
        <p:spPr>
          <a:xfrm>
            <a:off x="5700944" y="1208157"/>
            <a:ext cx="790112" cy="646331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/>
            <a:r>
              <a:rPr lang="en-US" altLang="ko-KR" sz="3600" b="1" dirty="0">
                <a:solidFill>
                  <a:schemeClr val="bg2">
                    <a:lumMod val="25000"/>
                  </a:schemeClr>
                </a:solidFill>
                <a:cs typeface="Arial" pitchFamily="34" charset="0"/>
              </a:rPr>
              <a:t>01</a:t>
            </a:r>
            <a:endParaRPr lang="ko-KR" altLang="en-US" sz="3600" b="1" dirty="0">
              <a:solidFill>
                <a:schemeClr val="bg2">
                  <a:lumMod val="25000"/>
                </a:schemeClr>
              </a:solidFill>
              <a:cs typeface="Arial" pitchFamily="34" charset="0"/>
            </a:endParaRPr>
          </a:p>
        </p:txBody>
      </p:sp>
      <p:sp>
        <p:nvSpPr>
          <p:cNvPr id="9" name="Half Frame 8">
            <a:extLst>
              <a:ext uri="{FF2B5EF4-FFF2-40B4-BE49-F238E27FC236}">
                <a16:creationId xmlns:a16="http://schemas.microsoft.com/office/drawing/2014/main" xmlns="" id="{F3E8B151-2ED9-45BC-B29D-750CC30F5AD0}"/>
              </a:ext>
            </a:extLst>
          </p:cNvPr>
          <p:cNvSpPr/>
          <p:nvPr/>
        </p:nvSpPr>
        <p:spPr>
          <a:xfrm rot="8100000">
            <a:off x="6171789" y="1299080"/>
            <a:ext cx="526040" cy="526040"/>
          </a:xfrm>
          <a:prstGeom prst="halfFrame">
            <a:avLst>
              <a:gd name="adj1" fmla="val 20434"/>
              <a:gd name="adj2" fmla="val 20083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3B93A611-1F6C-4E45-8FF0-B4F0FC1C3425}"/>
              </a:ext>
            </a:extLst>
          </p:cNvPr>
          <p:cNvSpPr txBox="1"/>
          <p:nvPr/>
        </p:nvSpPr>
        <p:spPr>
          <a:xfrm>
            <a:off x="6162675" y="2147047"/>
            <a:ext cx="790112" cy="646331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/>
            <a:r>
              <a:rPr lang="en-US" altLang="ko-KR" sz="3600" b="1" dirty="0">
                <a:solidFill>
                  <a:srgbClr val="0066B3"/>
                </a:solidFill>
                <a:cs typeface="Arial" pitchFamily="34" charset="0"/>
              </a:rPr>
              <a:t>02</a:t>
            </a:r>
            <a:endParaRPr lang="ko-KR" altLang="en-US" sz="3600" b="1" dirty="0">
              <a:solidFill>
                <a:srgbClr val="0066B3"/>
              </a:solidFill>
              <a:cs typeface="Arial" pitchFamily="34" charset="0"/>
            </a:endParaRPr>
          </a:p>
        </p:txBody>
      </p:sp>
      <p:sp>
        <p:nvSpPr>
          <p:cNvPr id="11" name="Half Frame 10">
            <a:extLst>
              <a:ext uri="{FF2B5EF4-FFF2-40B4-BE49-F238E27FC236}">
                <a16:creationId xmlns:a16="http://schemas.microsoft.com/office/drawing/2014/main" xmlns="" id="{91392A0A-AEB4-49C6-99CD-248E28BAF1B0}"/>
              </a:ext>
            </a:extLst>
          </p:cNvPr>
          <p:cNvSpPr/>
          <p:nvPr/>
        </p:nvSpPr>
        <p:spPr>
          <a:xfrm rot="8100000">
            <a:off x="6633520" y="2237970"/>
            <a:ext cx="526040" cy="526040"/>
          </a:xfrm>
          <a:prstGeom prst="halfFrame">
            <a:avLst>
              <a:gd name="adj1" fmla="val 20434"/>
              <a:gd name="adj2" fmla="val 20083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70C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592CF0F7-6A4D-494E-8B0C-419FDD14747C}"/>
              </a:ext>
            </a:extLst>
          </p:cNvPr>
          <p:cNvSpPr txBox="1"/>
          <p:nvPr/>
        </p:nvSpPr>
        <p:spPr>
          <a:xfrm>
            <a:off x="6600799" y="3182654"/>
            <a:ext cx="790112" cy="646331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/>
            <a:r>
              <a:rPr lang="en-US" altLang="ko-KR" sz="3600" b="1" dirty="0">
                <a:solidFill>
                  <a:schemeClr val="bg2">
                    <a:lumMod val="25000"/>
                  </a:schemeClr>
                </a:solidFill>
                <a:cs typeface="Arial" pitchFamily="34" charset="0"/>
              </a:rPr>
              <a:t>03</a:t>
            </a:r>
            <a:endParaRPr lang="ko-KR" altLang="en-US" sz="3600" b="1" dirty="0">
              <a:solidFill>
                <a:schemeClr val="bg2">
                  <a:lumMod val="25000"/>
                </a:schemeClr>
              </a:solidFill>
              <a:cs typeface="Arial" pitchFamily="34" charset="0"/>
            </a:endParaRPr>
          </a:p>
        </p:txBody>
      </p:sp>
      <p:sp>
        <p:nvSpPr>
          <p:cNvPr id="13" name="Half Frame 12">
            <a:extLst>
              <a:ext uri="{FF2B5EF4-FFF2-40B4-BE49-F238E27FC236}">
                <a16:creationId xmlns:a16="http://schemas.microsoft.com/office/drawing/2014/main" xmlns="" id="{EBAD3EB2-6D12-42B8-99A2-2F16B7EFC9C8}"/>
              </a:ext>
            </a:extLst>
          </p:cNvPr>
          <p:cNvSpPr/>
          <p:nvPr/>
        </p:nvSpPr>
        <p:spPr>
          <a:xfrm rot="8100000">
            <a:off x="7041626" y="3207259"/>
            <a:ext cx="526040" cy="526040"/>
          </a:xfrm>
          <a:prstGeom prst="halfFrame">
            <a:avLst>
              <a:gd name="adj1" fmla="val 20434"/>
              <a:gd name="adj2" fmla="val 20083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45DA7613-76D5-4639-B5E5-4A34BD120473}"/>
              </a:ext>
            </a:extLst>
          </p:cNvPr>
          <p:cNvSpPr txBox="1"/>
          <p:nvPr/>
        </p:nvSpPr>
        <p:spPr>
          <a:xfrm>
            <a:off x="7010087" y="1142873"/>
            <a:ext cx="448117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dirty="0"/>
              <a:t>Terjadi berbagai interaksi antara gas yang di luar angkasa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941C50E0-02A5-44C3-8971-759D1A346776}"/>
              </a:ext>
            </a:extLst>
          </p:cNvPr>
          <p:cNvSpPr txBox="1"/>
          <p:nvPr/>
        </p:nvSpPr>
        <p:spPr>
          <a:xfrm>
            <a:off x="7314685" y="2256961"/>
            <a:ext cx="448117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dirty="0"/>
              <a:t>Tempat orbit satelit bumi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00213B60-5CA5-4270-A238-68F28A3D1DCE}"/>
              </a:ext>
            </a:extLst>
          </p:cNvPr>
          <p:cNvSpPr txBox="1"/>
          <p:nvPr/>
        </p:nvSpPr>
        <p:spPr>
          <a:xfrm>
            <a:off x="7798691" y="3221251"/>
            <a:ext cx="448117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dirty="0"/>
              <a:t>Lapisan terluar atmosfer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F2952091-91EF-40B8-A021-2CE3CE6BF067}"/>
              </a:ext>
            </a:extLst>
          </p:cNvPr>
          <p:cNvSpPr txBox="1"/>
          <p:nvPr/>
        </p:nvSpPr>
        <p:spPr>
          <a:xfrm>
            <a:off x="5403201" y="262664"/>
            <a:ext cx="39587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Karakteristik Lapisan Eksosfer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xmlns="" id="{D07C3CCB-EDF6-4DDE-A35A-B3CB5A58DE6E}"/>
              </a:ext>
            </a:extLst>
          </p:cNvPr>
          <p:cNvCxnSpPr>
            <a:cxnSpLocks/>
          </p:cNvCxnSpPr>
          <p:nvPr/>
        </p:nvCxnSpPr>
        <p:spPr>
          <a:xfrm>
            <a:off x="5403201" y="707742"/>
            <a:ext cx="4288852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C5E2617E-F40B-408A-8DC1-303E1ACEB113}"/>
              </a:ext>
            </a:extLst>
          </p:cNvPr>
          <p:cNvSpPr txBox="1"/>
          <p:nvPr/>
        </p:nvSpPr>
        <p:spPr>
          <a:xfrm>
            <a:off x="6918871" y="4144562"/>
            <a:ext cx="790112" cy="646331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/>
            <a:r>
              <a:rPr lang="en-US" altLang="ko-KR" sz="3600" b="1" dirty="0">
                <a:solidFill>
                  <a:srgbClr val="0066B3"/>
                </a:solidFill>
                <a:cs typeface="Arial" pitchFamily="34" charset="0"/>
              </a:rPr>
              <a:t>04</a:t>
            </a:r>
            <a:endParaRPr lang="ko-KR" altLang="en-US" sz="3600" b="1" dirty="0">
              <a:solidFill>
                <a:srgbClr val="0066B3"/>
              </a:solidFill>
              <a:cs typeface="Arial" pitchFamily="34" charset="0"/>
            </a:endParaRPr>
          </a:p>
        </p:txBody>
      </p:sp>
      <p:sp>
        <p:nvSpPr>
          <p:cNvPr id="20" name="Half Frame 19">
            <a:extLst>
              <a:ext uri="{FF2B5EF4-FFF2-40B4-BE49-F238E27FC236}">
                <a16:creationId xmlns:a16="http://schemas.microsoft.com/office/drawing/2014/main" xmlns="" id="{09A5EF22-BB2F-4500-B4E3-E5D5388726B0}"/>
              </a:ext>
            </a:extLst>
          </p:cNvPr>
          <p:cNvSpPr/>
          <p:nvPr/>
        </p:nvSpPr>
        <p:spPr>
          <a:xfrm rot="8100000">
            <a:off x="7389716" y="4235485"/>
            <a:ext cx="526040" cy="526040"/>
          </a:xfrm>
          <a:prstGeom prst="halfFrame">
            <a:avLst>
              <a:gd name="adj1" fmla="val 20434"/>
              <a:gd name="adj2" fmla="val 20083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70C0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97F9EFAE-E260-4DAD-ACDD-CF60E53AEF67}"/>
              </a:ext>
            </a:extLst>
          </p:cNvPr>
          <p:cNvSpPr txBox="1"/>
          <p:nvPr/>
        </p:nvSpPr>
        <p:spPr>
          <a:xfrm>
            <a:off x="8070881" y="4131808"/>
            <a:ext cx="393679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dirty="0"/>
              <a:t>Berada di ketinggian antara </a:t>
            </a:r>
          </a:p>
          <a:p>
            <a:r>
              <a:rPr lang="en-US" sz="2100" dirty="0"/>
              <a:t>500 – 1.500 km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C5FD45A7-5ED5-4326-91DB-81814F75D538}"/>
              </a:ext>
            </a:extLst>
          </p:cNvPr>
          <p:cNvSpPr txBox="1"/>
          <p:nvPr/>
        </p:nvSpPr>
        <p:spPr>
          <a:xfrm>
            <a:off x="7529577" y="5373997"/>
            <a:ext cx="790112" cy="646331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/>
            <a:r>
              <a:rPr lang="en-US" altLang="ko-KR" sz="3600" b="1" dirty="0">
                <a:solidFill>
                  <a:schemeClr val="bg2">
                    <a:lumMod val="25000"/>
                  </a:schemeClr>
                </a:solidFill>
                <a:cs typeface="Arial" pitchFamily="34" charset="0"/>
              </a:rPr>
              <a:t>05</a:t>
            </a:r>
            <a:endParaRPr lang="ko-KR" altLang="en-US" sz="3600" b="1" dirty="0">
              <a:solidFill>
                <a:schemeClr val="bg2">
                  <a:lumMod val="25000"/>
                </a:schemeClr>
              </a:solidFill>
              <a:cs typeface="Arial" pitchFamily="34" charset="0"/>
            </a:endParaRPr>
          </a:p>
        </p:txBody>
      </p:sp>
      <p:sp>
        <p:nvSpPr>
          <p:cNvPr id="23" name="Half Frame 22">
            <a:extLst>
              <a:ext uri="{FF2B5EF4-FFF2-40B4-BE49-F238E27FC236}">
                <a16:creationId xmlns:a16="http://schemas.microsoft.com/office/drawing/2014/main" xmlns="" id="{BB325AC1-C363-4A79-A537-9AF8511CDFA9}"/>
              </a:ext>
            </a:extLst>
          </p:cNvPr>
          <p:cNvSpPr/>
          <p:nvPr/>
        </p:nvSpPr>
        <p:spPr>
          <a:xfrm rot="8100000">
            <a:off x="7970404" y="5398602"/>
            <a:ext cx="526040" cy="526040"/>
          </a:xfrm>
          <a:prstGeom prst="halfFrame">
            <a:avLst>
              <a:gd name="adj1" fmla="val 20434"/>
              <a:gd name="adj2" fmla="val 20083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11E46CEB-FBCF-409E-B893-5297246CA4F0}"/>
              </a:ext>
            </a:extLst>
          </p:cNvPr>
          <p:cNvSpPr txBox="1"/>
          <p:nvPr/>
        </p:nvSpPr>
        <p:spPr>
          <a:xfrm>
            <a:off x="8727469" y="5412594"/>
            <a:ext cx="448117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dirty="0"/>
              <a:t>Suhu mencapai 2.200° C  </a:t>
            </a:r>
          </a:p>
        </p:txBody>
      </p:sp>
      <p:grpSp>
        <p:nvGrpSpPr>
          <p:cNvPr id="25" name="Group 24"/>
          <p:cNvGrpSpPr/>
          <p:nvPr/>
        </p:nvGrpSpPr>
        <p:grpSpPr>
          <a:xfrm>
            <a:off x="336176" y="6414700"/>
            <a:ext cx="4070992" cy="353943"/>
            <a:chOff x="336176" y="6414700"/>
            <a:chExt cx="4070992" cy="353943"/>
          </a:xfrm>
        </p:grpSpPr>
        <p:cxnSp>
          <p:nvCxnSpPr>
            <p:cNvPr id="26" name="Straight Connector 25"/>
            <p:cNvCxnSpPr/>
            <p:nvPr userDrawn="1"/>
          </p:nvCxnSpPr>
          <p:spPr>
            <a:xfrm>
              <a:off x="336176" y="6596956"/>
              <a:ext cx="1465730" cy="0"/>
            </a:xfrm>
            <a:prstGeom prst="line">
              <a:avLst/>
            </a:prstGeom>
            <a:ln w="22225">
              <a:solidFill>
                <a:srgbClr val="D0627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TextBox 26"/>
            <p:cNvSpPr txBox="1"/>
            <p:nvPr userDrawn="1"/>
          </p:nvSpPr>
          <p:spPr>
            <a:xfrm>
              <a:off x="1815353" y="6414700"/>
              <a:ext cx="2591815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700" b="1" dirty="0" err="1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Kurikulum</a:t>
              </a:r>
              <a:r>
                <a:rPr lang="en-US" sz="17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700" b="1" dirty="0" smtClean="0">
                  <a:solidFill>
                    <a:srgbClr val="E9668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Merdeka</a:t>
              </a:r>
              <a:endParaRPr lang="en-US" sz="1700" b="1" dirty="0">
                <a:solidFill>
                  <a:srgbClr val="E9668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="" xmlns:a16="http://schemas.microsoft.com/office/drawing/2014/main" id="{7051790C-F866-4EB6-9424-C53F3CDCD83D}"/>
              </a:ext>
            </a:extLst>
          </p:cNvPr>
          <p:cNvGrpSpPr/>
          <p:nvPr/>
        </p:nvGrpSpPr>
        <p:grpSpPr>
          <a:xfrm>
            <a:off x="10034537" y="-93157"/>
            <a:ext cx="2157463" cy="1354950"/>
            <a:chOff x="10034537" y="-13648"/>
            <a:chExt cx="2157463" cy="1354950"/>
          </a:xfrm>
        </p:grpSpPr>
        <p:pic>
          <p:nvPicPr>
            <p:cNvPr id="29" name="Picture 28">
              <a:extLst>
                <a:ext uri="{FF2B5EF4-FFF2-40B4-BE49-F238E27FC236}">
                  <a16:creationId xmlns="" xmlns:a16="http://schemas.microsoft.com/office/drawing/2014/main" id="{0F0787F8-669C-4415-B768-05445601DB8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71749" y="-13648"/>
              <a:ext cx="1669707" cy="948519"/>
            </a:xfrm>
            <a:prstGeom prst="rect">
              <a:avLst/>
            </a:prstGeom>
          </p:spPr>
        </p:pic>
        <p:pic>
          <p:nvPicPr>
            <p:cNvPr id="30" name="Picture 29">
              <a:extLst>
                <a:ext uri="{FF2B5EF4-FFF2-40B4-BE49-F238E27FC236}">
                  <a16:creationId xmlns="" xmlns:a16="http://schemas.microsoft.com/office/drawing/2014/main" id="{188F8E99-52FB-4E78-AF62-DFCAFACF4C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4700" b="90000" l="9976" r="95237">
                          <a14:foregroundMark x1="85337" y1="7133" x2="94131" y2="7133"/>
                          <a14:foregroundMark x1="94131" y1="7133" x2="97881" y2="12600"/>
                          <a14:foregroundMark x1="97881" y1="12600" x2="89162" y2="14167"/>
                          <a14:foregroundMark x1="89162" y1="14167" x2="86368" y2="9067"/>
                          <a14:foregroundMark x1="86368" y1="9067" x2="86368" y2="4700"/>
                          <a14:foregroundMark x1="87737" y1="10767" x2="89781" y2="13800"/>
                          <a14:foregroundMark x1="89781" y1="13800" x2="89781" y2="13800"/>
                          <a14:foregroundMark x1="87380" y1="11367" x2="87380" y2="11367"/>
                          <a14:foregroundMark x1="87380" y1="11367" x2="87380" y2="11367"/>
                          <a14:foregroundMark x1="87380" y1="11367" x2="87380" y2="11367"/>
                          <a14:foregroundMark x1="88074" y1="12000" x2="88074" y2="12000"/>
                          <a14:foregroundMark x1="88412" y1="10767" x2="93193" y2="10767"/>
                          <a14:foregroundMark x1="91824" y1="10767" x2="95237" y2="10167"/>
                          <a14:backgroundMark x1="79205" y1="6533" x2="2981" y2="45067"/>
                          <a14:backgroundMark x1="2981" y1="45067" x2="17289" y2="96000"/>
                          <a14:backgroundMark x1="17289" y1="96000" x2="68704" y2="92467"/>
                          <a14:backgroundMark x1="68704" y1="92467" x2="94412" y2="74767"/>
                          <a14:backgroundMark x1="94412" y1="74767" x2="82693" y2="60600"/>
                          <a14:backgroundMark x1="82693" y1="60600" x2="49278" y2="79500"/>
                          <a14:backgroundMark x1="49278" y1="79500" x2="76336" y2="93433"/>
                          <a14:backgroundMark x1="76336" y1="93433" x2="96119" y2="86167"/>
                          <a14:backgroundMark x1="96119" y1="86167" x2="10332" y2="92600"/>
                          <a14:backgroundMark x1="10332" y1="92600" x2="29777" y2="65933"/>
                          <a14:backgroundMark x1="29777" y1="65933" x2="24377" y2="74667"/>
                          <a14:backgroundMark x1="24377" y1="74667" x2="53160" y2="74667"/>
                          <a14:backgroundMark x1="53160" y1="74667" x2="29983" y2="64467"/>
                          <a14:backgroundMark x1="29983" y1="64467" x2="13407" y2="46300"/>
                          <a14:backgroundMark x1="13407" y1="46300" x2="11776" y2="8100"/>
                          <a14:backgroundMark x1="11776" y1="8100" x2="22201" y2="3133"/>
                          <a14:backgroundMark x1="22201" y1="3133" x2="12113" y2="1800"/>
                          <a14:backgroundMark x1="12113" y1="1800" x2="6244" y2="7133"/>
                          <a14:backgroundMark x1="6244" y1="7133" x2="29702" y2="19133"/>
                          <a14:backgroundMark x1="29702" y1="19133" x2="22745" y2="46900"/>
                          <a14:backgroundMark x1="22745" y1="46900" x2="62291" y2="54167"/>
                          <a14:backgroundMark x1="62291" y1="54167" x2="54528" y2="25067"/>
                          <a14:backgroundMark x1="54528" y1="25067" x2="46878" y2="55267"/>
                          <a14:backgroundMark x1="46878" y1="55267" x2="70692" y2="647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303" b="80442"/>
            <a:stretch/>
          </p:blipFill>
          <p:spPr>
            <a:xfrm>
              <a:off x="10034537" y="0"/>
              <a:ext cx="2157463" cy="1341302"/>
            </a:xfrm>
            <a:prstGeom prst="rect">
              <a:avLst/>
            </a:prstGeom>
          </p:spPr>
        </p:pic>
      </p:grpSp>
      <p:sp>
        <p:nvSpPr>
          <p:cNvPr id="31" name="Pentagon 30"/>
          <p:cNvSpPr/>
          <p:nvPr/>
        </p:nvSpPr>
        <p:spPr>
          <a:xfrm>
            <a:off x="490764" y="215152"/>
            <a:ext cx="3731612" cy="524433"/>
          </a:xfrm>
          <a:prstGeom prst="homePlate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b="1" dirty="0"/>
              <a:t>B</a:t>
            </a:r>
            <a:r>
              <a:rPr lang="en-US" b="1" dirty="0" smtClean="0"/>
              <a:t>. </a:t>
            </a:r>
            <a:r>
              <a:rPr lang="id-ID" b="1" dirty="0" smtClean="0"/>
              <a:t>Karakterisitk Lapisan Atmosfer</a:t>
            </a:r>
            <a:endParaRPr lang="en-US" b="1" dirty="0"/>
          </a:p>
        </p:txBody>
      </p:sp>
      <p:pic>
        <p:nvPicPr>
          <p:cNvPr id="32" name="Picture 3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" y="121023"/>
            <a:ext cx="712693" cy="712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1598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"/>
                            </p:stCondLst>
                            <p:childTnLst>
                              <p:par>
                                <p:cTn id="9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00"/>
                            </p:stCondLst>
                            <p:childTnLst>
                              <p:par>
                                <p:cTn id="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00"/>
                            </p:stCondLst>
                            <p:childTnLst>
                              <p:par>
                                <p:cTn id="10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000"/>
                            </p:stCondLst>
                            <p:childTnLst>
                              <p:par>
                                <p:cTn id="10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/>
      <p:bldP spid="8" grpId="0"/>
      <p:bldP spid="9" grpId="0" animBg="1"/>
      <p:bldP spid="10" grpId="0"/>
      <p:bldP spid="11" grpId="0" animBg="1"/>
      <p:bldP spid="12" grpId="0"/>
      <p:bldP spid="13" grpId="0" animBg="1"/>
      <p:bldP spid="14" grpId="0"/>
      <p:bldP spid="15" grpId="0"/>
      <p:bldP spid="16" grpId="0"/>
      <p:bldP spid="17" grpId="0"/>
      <p:bldP spid="19" grpId="0"/>
      <p:bldP spid="20" grpId="0" animBg="1"/>
      <p:bldP spid="21" grpId="0"/>
      <p:bldP spid="22" grpId="0"/>
      <p:bldP spid="23" grpId="0" animBg="1"/>
      <p:bldP spid="24" grpId="0"/>
      <p:bldP spid="3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A4D38BBB-8713-442C-BA56-4FCEB1ED2E87}"/>
              </a:ext>
            </a:extLst>
          </p:cNvPr>
          <p:cNvGrpSpPr/>
          <p:nvPr/>
        </p:nvGrpSpPr>
        <p:grpSpPr>
          <a:xfrm>
            <a:off x="4459143" y="587320"/>
            <a:ext cx="3576868" cy="492792"/>
            <a:chOff x="170673" y="154025"/>
            <a:chExt cx="3576868" cy="492792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xmlns="" id="{F665359E-04E6-473B-BA2C-3A9ECE120481}"/>
                </a:ext>
              </a:extLst>
            </p:cNvPr>
            <p:cNvSpPr/>
            <p:nvPr/>
          </p:nvSpPr>
          <p:spPr>
            <a:xfrm>
              <a:off x="170673" y="164400"/>
              <a:ext cx="3576868" cy="482417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8900000" scaled="1"/>
              <a:tileRect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xmlns="" id="{B4C0754C-D651-42C3-A832-BD5E0717296F}"/>
                </a:ext>
              </a:extLst>
            </p:cNvPr>
            <p:cNvSpPr txBox="1"/>
            <p:nvPr/>
          </p:nvSpPr>
          <p:spPr>
            <a:xfrm>
              <a:off x="184322" y="154025"/>
              <a:ext cx="332071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/>
                <a:t>Gejala Optik di Atmosfer</a:t>
              </a:r>
            </a:p>
          </p:txBody>
        </p: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FB82EB2E-8ADC-4738-86AC-08EF9C2FB02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309"/>
          <a:stretch/>
        </p:blipFill>
        <p:spPr>
          <a:xfrm>
            <a:off x="3071450" y="1198489"/>
            <a:ext cx="4371678" cy="2903577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E3EC6E1D-9E65-44C4-B9B2-426D3A65A02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1005" y="1173385"/>
            <a:ext cx="4371678" cy="2903577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B43DD75A-E412-4550-BA8C-144E81892C3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02" r="-1"/>
          <a:stretch/>
        </p:blipFill>
        <p:spPr>
          <a:xfrm>
            <a:off x="184322" y="4220625"/>
            <a:ext cx="4062334" cy="251387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ED81D5BA-8A9B-462F-A901-D076A8BC66F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920"/>
          <a:stretch/>
        </p:blipFill>
        <p:spPr>
          <a:xfrm>
            <a:off x="4317169" y="4220624"/>
            <a:ext cx="3806836" cy="251387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248C3D23-7ABD-4C89-99E5-61BB215896D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860"/>
          <a:stretch/>
        </p:blipFill>
        <p:spPr>
          <a:xfrm>
            <a:off x="8195847" y="4220624"/>
            <a:ext cx="3806836" cy="251387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C6FFAF50-A5C8-4DAA-B450-F1E8407B5705}"/>
              </a:ext>
            </a:extLst>
          </p:cNvPr>
          <p:cNvGrpSpPr/>
          <p:nvPr/>
        </p:nvGrpSpPr>
        <p:grpSpPr>
          <a:xfrm>
            <a:off x="170673" y="1198489"/>
            <a:ext cx="2742880" cy="2903578"/>
            <a:chOff x="170673" y="1198489"/>
            <a:chExt cx="2742880" cy="2903578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xmlns="" id="{3FE1D296-A98E-4C89-963D-79E9D7478694}"/>
                </a:ext>
              </a:extLst>
            </p:cNvPr>
            <p:cNvSpPr/>
            <p:nvPr/>
          </p:nvSpPr>
          <p:spPr>
            <a:xfrm>
              <a:off x="170673" y="1198489"/>
              <a:ext cx="2742880" cy="2903578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8900000" scaled="1"/>
              <a:tileRect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xmlns="" id="{DF065688-A7F1-46EC-8CEB-B7E08CE5C13E}"/>
                </a:ext>
              </a:extLst>
            </p:cNvPr>
            <p:cNvSpPr txBox="1"/>
            <p:nvPr/>
          </p:nvSpPr>
          <p:spPr>
            <a:xfrm>
              <a:off x="354772" y="1512838"/>
              <a:ext cx="2405681" cy="2062103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/>
                <a:t>Fenomena Khusus di Lapisan Atmosfer</a:t>
              </a: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13E27174-1F3C-4348-AA0B-B06E7F00EDD6}"/>
              </a:ext>
            </a:extLst>
          </p:cNvPr>
          <p:cNvSpPr txBox="1"/>
          <p:nvPr/>
        </p:nvSpPr>
        <p:spPr>
          <a:xfrm>
            <a:off x="4947831" y="1263220"/>
            <a:ext cx="7569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Halo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6C28CC28-BDEC-4957-B18E-18A4CD5A3E73}"/>
              </a:ext>
            </a:extLst>
          </p:cNvPr>
          <p:cNvSpPr txBox="1"/>
          <p:nvPr/>
        </p:nvSpPr>
        <p:spPr>
          <a:xfrm>
            <a:off x="9422673" y="1282005"/>
            <a:ext cx="10858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Pelangi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B21F57C2-B43A-4975-9B7E-A02C1446CF3B}"/>
              </a:ext>
            </a:extLst>
          </p:cNvPr>
          <p:cNvSpPr txBox="1"/>
          <p:nvPr/>
        </p:nvSpPr>
        <p:spPr>
          <a:xfrm>
            <a:off x="294103" y="4446333"/>
            <a:ext cx="13672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>
                <a:solidFill>
                  <a:schemeClr val="bg1"/>
                </a:solidFill>
              </a:rPr>
              <a:t>Sandikala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7145B3EF-0D76-45AD-BEEF-39D61AFDD2A4}"/>
              </a:ext>
            </a:extLst>
          </p:cNvPr>
          <p:cNvSpPr txBox="1"/>
          <p:nvPr/>
        </p:nvSpPr>
        <p:spPr>
          <a:xfrm>
            <a:off x="4487358" y="4422518"/>
            <a:ext cx="18140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Fatamorgana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CDD91D46-56AC-4704-A73E-3C7C04C548D7}"/>
              </a:ext>
            </a:extLst>
          </p:cNvPr>
          <p:cNvSpPr txBox="1"/>
          <p:nvPr/>
        </p:nvSpPr>
        <p:spPr>
          <a:xfrm>
            <a:off x="8385210" y="4220624"/>
            <a:ext cx="10374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Aurora</a:t>
            </a:r>
          </a:p>
        </p:txBody>
      </p:sp>
      <p:sp>
        <p:nvSpPr>
          <p:cNvPr id="19" name="Pentagon 18"/>
          <p:cNvSpPr/>
          <p:nvPr/>
        </p:nvSpPr>
        <p:spPr>
          <a:xfrm>
            <a:off x="490764" y="215152"/>
            <a:ext cx="3731612" cy="524433"/>
          </a:xfrm>
          <a:prstGeom prst="homePlate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b="1" dirty="0"/>
              <a:t>A</a:t>
            </a:r>
            <a:r>
              <a:rPr lang="en-US" b="1" dirty="0" smtClean="0"/>
              <a:t>. </a:t>
            </a:r>
            <a:r>
              <a:rPr lang="id-ID" b="1" dirty="0" smtClean="0"/>
              <a:t>Karakterisitk Lapisan Atmosfer</a:t>
            </a:r>
            <a:endParaRPr lang="en-US" b="1" dirty="0"/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" y="121023"/>
            <a:ext cx="712693" cy="712693"/>
          </a:xfrm>
          <a:prstGeom prst="rect">
            <a:avLst/>
          </a:prstGeom>
        </p:spPr>
      </p:pic>
      <p:grpSp>
        <p:nvGrpSpPr>
          <p:cNvPr id="21" name="Group 20"/>
          <p:cNvGrpSpPr/>
          <p:nvPr/>
        </p:nvGrpSpPr>
        <p:grpSpPr>
          <a:xfrm>
            <a:off x="336176" y="6414700"/>
            <a:ext cx="4070992" cy="353943"/>
            <a:chOff x="336176" y="6414700"/>
            <a:chExt cx="4070992" cy="353943"/>
          </a:xfrm>
        </p:grpSpPr>
        <p:cxnSp>
          <p:nvCxnSpPr>
            <p:cNvPr id="22" name="Straight Connector 21"/>
            <p:cNvCxnSpPr/>
            <p:nvPr userDrawn="1"/>
          </p:nvCxnSpPr>
          <p:spPr>
            <a:xfrm>
              <a:off x="336176" y="6596956"/>
              <a:ext cx="1465730" cy="0"/>
            </a:xfrm>
            <a:prstGeom prst="line">
              <a:avLst/>
            </a:prstGeom>
            <a:ln w="22225">
              <a:solidFill>
                <a:srgbClr val="D0627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Box 22"/>
            <p:cNvSpPr txBox="1"/>
            <p:nvPr userDrawn="1"/>
          </p:nvSpPr>
          <p:spPr>
            <a:xfrm>
              <a:off x="1815353" y="6414700"/>
              <a:ext cx="2591815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700" b="1" dirty="0" err="1" smtClean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Kurikulum</a:t>
              </a:r>
              <a:r>
                <a:rPr lang="en-US" sz="1700" b="1" dirty="0" smtClean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700" b="1" dirty="0" smtClean="0">
                  <a:solidFill>
                    <a:srgbClr val="E9668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Merdeka</a:t>
              </a:r>
              <a:endParaRPr lang="en-US" sz="1700" b="1" dirty="0">
                <a:solidFill>
                  <a:srgbClr val="E9668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="" xmlns:a16="http://schemas.microsoft.com/office/drawing/2014/main" id="{7051790C-F866-4EB6-9424-C53F3CDCD83D}"/>
              </a:ext>
            </a:extLst>
          </p:cNvPr>
          <p:cNvGrpSpPr/>
          <p:nvPr/>
        </p:nvGrpSpPr>
        <p:grpSpPr>
          <a:xfrm>
            <a:off x="10034537" y="-93157"/>
            <a:ext cx="2157463" cy="1354950"/>
            <a:chOff x="10034537" y="-13648"/>
            <a:chExt cx="2157463" cy="1354950"/>
          </a:xfrm>
        </p:grpSpPr>
        <p:pic>
          <p:nvPicPr>
            <p:cNvPr id="25" name="Picture 24">
              <a:extLst>
                <a:ext uri="{FF2B5EF4-FFF2-40B4-BE49-F238E27FC236}">
                  <a16:creationId xmlns="" xmlns:a16="http://schemas.microsoft.com/office/drawing/2014/main" id="{0F0787F8-669C-4415-B768-05445601DB8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71749" y="-13648"/>
              <a:ext cx="1669707" cy="948519"/>
            </a:xfrm>
            <a:prstGeom prst="rect">
              <a:avLst/>
            </a:prstGeom>
          </p:spPr>
        </p:pic>
        <p:pic>
          <p:nvPicPr>
            <p:cNvPr id="26" name="Picture 25">
              <a:extLst>
                <a:ext uri="{FF2B5EF4-FFF2-40B4-BE49-F238E27FC236}">
                  <a16:creationId xmlns="" xmlns:a16="http://schemas.microsoft.com/office/drawing/2014/main" id="{188F8E99-52FB-4E78-AF62-DFCAFACF4C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4700" b="90000" l="9976" r="95237">
                          <a14:foregroundMark x1="85337" y1="7133" x2="94131" y2="7133"/>
                          <a14:foregroundMark x1="94131" y1="7133" x2="97881" y2="12600"/>
                          <a14:foregroundMark x1="97881" y1="12600" x2="89162" y2="14167"/>
                          <a14:foregroundMark x1="89162" y1="14167" x2="86368" y2="9067"/>
                          <a14:foregroundMark x1="86368" y1="9067" x2="86368" y2="4700"/>
                          <a14:foregroundMark x1="87737" y1="10767" x2="89781" y2="13800"/>
                          <a14:foregroundMark x1="89781" y1="13800" x2="89781" y2="13800"/>
                          <a14:foregroundMark x1="87380" y1="11367" x2="87380" y2="11367"/>
                          <a14:foregroundMark x1="87380" y1="11367" x2="87380" y2="11367"/>
                          <a14:foregroundMark x1="87380" y1="11367" x2="87380" y2="11367"/>
                          <a14:foregroundMark x1="88074" y1="12000" x2="88074" y2="12000"/>
                          <a14:foregroundMark x1="88412" y1="10767" x2="93193" y2="10767"/>
                          <a14:foregroundMark x1="91824" y1="10767" x2="95237" y2="10167"/>
                          <a14:backgroundMark x1="79205" y1="6533" x2="2981" y2="45067"/>
                          <a14:backgroundMark x1="2981" y1="45067" x2="17289" y2="96000"/>
                          <a14:backgroundMark x1="17289" y1="96000" x2="68704" y2="92467"/>
                          <a14:backgroundMark x1="68704" y1="92467" x2="94412" y2="74767"/>
                          <a14:backgroundMark x1="94412" y1="74767" x2="82693" y2="60600"/>
                          <a14:backgroundMark x1="82693" y1="60600" x2="49278" y2="79500"/>
                          <a14:backgroundMark x1="49278" y1="79500" x2="76336" y2="93433"/>
                          <a14:backgroundMark x1="76336" y1="93433" x2="96119" y2="86167"/>
                          <a14:backgroundMark x1="96119" y1="86167" x2="10332" y2="92600"/>
                          <a14:backgroundMark x1="10332" y1="92600" x2="29777" y2="65933"/>
                          <a14:backgroundMark x1="29777" y1="65933" x2="24377" y2="74667"/>
                          <a14:backgroundMark x1="24377" y1="74667" x2="53160" y2="74667"/>
                          <a14:backgroundMark x1="53160" y1="74667" x2="29983" y2="64467"/>
                          <a14:backgroundMark x1="29983" y1="64467" x2="13407" y2="46300"/>
                          <a14:backgroundMark x1="13407" y1="46300" x2="11776" y2="8100"/>
                          <a14:backgroundMark x1="11776" y1="8100" x2="22201" y2="3133"/>
                          <a14:backgroundMark x1="22201" y1="3133" x2="12113" y2="1800"/>
                          <a14:backgroundMark x1="12113" y1="1800" x2="6244" y2="7133"/>
                          <a14:backgroundMark x1="6244" y1="7133" x2="29702" y2="19133"/>
                          <a14:backgroundMark x1="29702" y1="19133" x2="22745" y2="46900"/>
                          <a14:backgroundMark x1="22745" y1="46900" x2="62291" y2="54167"/>
                          <a14:backgroundMark x1="62291" y1="54167" x2="54528" y2="25067"/>
                          <a14:backgroundMark x1="54528" y1="25067" x2="46878" y2="55267"/>
                          <a14:backgroundMark x1="46878" y1="55267" x2="70692" y2="647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303" b="80442"/>
            <a:stretch/>
          </p:blipFill>
          <p:spPr>
            <a:xfrm>
              <a:off x="10034537" y="0"/>
              <a:ext cx="2157463" cy="13413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21912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グループ化 13"/>
          <p:cNvGrpSpPr/>
          <p:nvPr/>
        </p:nvGrpSpPr>
        <p:grpSpPr>
          <a:xfrm rot="17100000">
            <a:off x="4415471" y="1613249"/>
            <a:ext cx="3360000" cy="3360292"/>
            <a:chOff x="6682240" y="2680152"/>
            <a:chExt cx="5040000" cy="5040000"/>
          </a:xfrm>
        </p:grpSpPr>
        <p:sp>
          <p:nvSpPr>
            <p:cNvPr id="28" name="円/楕円 14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29" name="アーチ 15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801423"/>
                <a:gd name="adj3" fmla="val 1486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30" name="グループ化 16"/>
          <p:cNvGrpSpPr>
            <a:grpSpLocks noChangeAspect="1"/>
          </p:cNvGrpSpPr>
          <p:nvPr/>
        </p:nvGrpSpPr>
        <p:grpSpPr>
          <a:xfrm rot="11994079">
            <a:off x="4295315" y="1493395"/>
            <a:ext cx="3600312" cy="3600000"/>
            <a:chOff x="6682240" y="2680152"/>
            <a:chExt cx="5040000" cy="5040000"/>
          </a:xfrm>
        </p:grpSpPr>
        <p:sp>
          <p:nvSpPr>
            <p:cNvPr id="31" name="円/楕円 17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32" name="アーチ 18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829372"/>
                <a:gd name="adj3" fmla="val 1485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グループ化 19"/>
          <p:cNvGrpSpPr>
            <a:grpSpLocks noChangeAspect="1"/>
          </p:cNvGrpSpPr>
          <p:nvPr/>
        </p:nvGrpSpPr>
        <p:grpSpPr>
          <a:xfrm rot="3600000">
            <a:off x="4175471" y="1373228"/>
            <a:ext cx="3840000" cy="3840333"/>
            <a:chOff x="6682240" y="2680152"/>
            <a:chExt cx="5040000" cy="5040000"/>
          </a:xfrm>
        </p:grpSpPr>
        <p:sp>
          <p:nvSpPr>
            <p:cNvPr id="34" name="円/楕円 20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35" name="アーチ 21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90965"/>
                <a:gd name="adj3" fmla="val 1411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36" name="グループ化 22"/>
          <p:cNvGrpSpPr>
            <a:grpSpLocks noChangeAspect="1"/>
          </p:cNvGrpSpPr>
          <p:nvPr/>
        </p:nvGrpSpPr>
        <p:grpSpPr>
          <a:xfrm rot="18000000">
            <a:off x="4055471" y="1253218"/>
            <a:ext cx="4080000" cy="4080354"/>
            <a:chOff x="6682240" y="2680152"/>
            <a:chExt cx="5040000" cy="5040000"/>
          </a:xfrm>
        </p:grpSpPr>
        <p:sp>
          <p:nvSpPr>
            <p:cNvPr id="37" name="円/楕円 23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38" name="アーチ 24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81764"/>
                <a:gd name="adj3" fmla="val 1346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39" name="グループ化 25"/>
          <p:cNvGrpSpPr>
            <a:grpSpLocks noChangeAspect="1"/>
          </p:cNvGrpSpPr>
          <p:nvPr/>
        </p:nvGrpSpPr>
        <p:grpSpPr>
          <a:xfrm rot="7511662">
            <a:off x="3935471" y="1133207"/>
            <a:ext cx="4320000" cy="4320375"/>
            <a:chOff x="6682240" y="2680152"/>
            <a:chExt cx="5040000" cy="5040000"/>
          </a:xfrm>
        </p:grpSpPr>
        <p:sp>
          <p:nvSpPr>
            <p:cNvPr id="40" name="円/楕円 26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41" name="アーチ 27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55127"/>
                <a:gd name="adj3" fmla="val 1245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42" name="グループ化 28"/>
          <p:cNvGrpSpPr>
            <a:grpSpLocks noChangeAspect="1"/>
          </p:cNvGrpSpPr>
          <p:nvPr/>
        </p:nvGrpSpPr>
        <p:grpSpPr>
          <a:xfrm rot="10993309">
            <a:off x="3815273" y="1013395"/>
            <a:ext cx="4560396" cy="4560000"/>
            <a:chOff x="6682240" y="2680152"/>
            <a:chExt cx="5040000" cy="5040000"/>
          </a:xfrm>
        </p:grpSpPr>
        <p:sp>
          <p:nvSpPr>
            <p:cNvPr id="43" name="円/楕円 29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44" name="アーチ 30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48913"/>
                <a:gd name="adj3" fmla="val 1106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sp>
        <p:nvSpPr>
          <p:cNvPr id="45" name="タイトル 1"/>
          <p:cNvSpPr txBox="1">
            <a:spLocks/>
          </p:cNvSpPr>
          <p:nvPr/>
        </p:nvSpPr>
        <p:spPr>
          <a:xfrm>
            <a:off x="989384" y="2912249"/>
            <a:ext cx="10363200" cy="755664"/>
          </a:xfrm>
          <a:prstGeom prst="rect">
            <a:avLst/>
          </a:prstGeom>
        </p:spPr>
        <p:txBody>
          <a:bodyPr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400" kern="1200" baseline="0">
                <a:solidFill>
                  <a:schemeClr val="accent1"/>
                </a:solidFill>
                <a:latin typeface="Route 159 UltraLight" pitchFamily="50" charset="0"/>
                <a:ea typeface="+mj-ea"/>
                <a:cs typeface="+mj-cs"/>
              </a:defRPr>
            </a:lvl1pPr>
          </a:lstStyle>
          <a:p>
            <a:r>
              <a:rPr kumimoji="1" lang="id-ID" altLang="ja-JP" sz="5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IKLIM dan CUACA</a:t>
            </a:r>
            <a:endParaRPr kumimoji="1" lang="ja-JP" altLang="en-US" sz="54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sp>
        <p:nvSpPr>
          <p:cNvPr id="46" name="テキスト プレースホルダー 8"/>
          <p:cNvSpPr txBox="1">
            <a:spLocks/>
          </p:cNvSpPr>
          <p:nvPr/>
        </p:nvSpPr>
        <p:spPr>
          <a:xfrm>
            <a:off x="909740" y="3765964"/>
            <a:ext cx="10370052" cy="576031"/>
          </a:xfrm>
          <a:prstGeom prst="rect">
            <a:avLst/>
          </a:prstGeom>
        </p:spPr>
        <p:txBody>
          <a:bodyPr anchor="b">
            <a:noAutofit/>
          </a:bodyPr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2"/>
                </a:solidFill>
                <a:latin typeface="Route 159 UltraLight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ja-JP" sz="3600" b="1" dirty="0" smtClean="0">
                <a:solidFill>
                  <a:srgbClr val="0070C0"/>
                </a:solidFill>
                <a:latin typeface="+mn-lt"/>
              </a:rPr>
              <a:t>BAB </a:t>
            </a:r>
            <a:r>
              <a:rPr kumimoji="1" lang="id-ID" altLang="ja-JP" sz="3600" b="1" dirty="0" smtClean="0">
                <a:solidFill>
                  <a:srgbClr val="0070C0"/>
                </a:solidFill>
                <a:latin typeface="+mn-lt"/>
              </a:rPr>
              <a:t>5</a:t>
            </a:r>
            <a:endParaRPr kumimoji="1" lang="ja-JP" altLang="en-US" sz="3600" b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47" name="円/楕円 38"/>
          <p:cNvSpPr/>
          <p:nvPr/>
        </p:nvSpPr>
        <p:spPr>
          <a:xfrm>
            <a:off x="4693247" y="1975312"/>
            <a:ext cx="576114" cy="5760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  <p:sp>
        <p:nvSpPr>
          <p:cNvPr id="48" name="円/楕円 39"/>
          <p:cNvSpPr/>
          <p:nvPr/>
        </p:nvSpPr>
        <p:spPr>
          <a:xfrm>
            <a:off x="5436378" y="1975312"/>
            <a:ext cx="576114" cy="57606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  <p:sp>
        <p:nvSpPr>
          <p:cNvPr id="49" name="円/楕円 40"/>
          <p:cNvSpPr/>
          <p:nvPr/>
        </p:nvSpPr>
        <p:spPr>
          <a:xfrm>
            <a:off x="6179508" y="1975312"/>
            <a:ext cx="576114" cy="57606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  <p:sp>
        <p:nvSpPr>
          <p:cNvPr id="50" name="円/楕円 41"/>
          <p:cNvSpPr/>
          <p:nvPr/>
        </p:nvSpPr>
        <p:spPr>
          <a:xfrm>
            <a:off x="6922638" y="1975312"/>
            <a:ext cx="576114" cy="57606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</p:spTree>
    <p:extLst>
      <p:ext uri="{BB962C8B-B14F-4D97-AF65-F5344CB8AC3E}">
        <p14:creationId xmlns:p14="http://schemas.microsoft.com/office/powerpoint/2010/main" val="3636486880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3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6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1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1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9" presetClass="entr" presetSubtype="0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9" presetClass="entr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9" presetClass="entr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9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5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75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75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45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75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75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45" presetClass="exit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75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75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45" presetClass="exit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75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75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45" presetClass="exit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75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75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45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75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75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2" presetClass="entr" presetSubtype="2" decel="100000" fill="hold" grpId="0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75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75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8" decel="10000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1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1" decel="10000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1" decel="10000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1" decel="10000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45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45" presetClass="entr" presetSubtype="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45" presetClass="entr" presetSubtype="0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45" presetClass="entr" presetSubtype="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150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4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4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7" grpId="0" animBg="1"/>
      <p:bldP spid="47" grpId="1" animBg="1"/>
      <p:bldP spid="48" grpId="0" animBg="1"/>
      <p:bldP spid="48" grpId="1" animBg="1"/>
      <p:bldP spid="49" grpId="0" animBg="1"/>
      <p:bldP spid="49" grpId="1" animBg="1"/>
      <p:bldP spid="50" grpId="0" animBg="1"/>
      <p:bldP spid="50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roduction ID_4318100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336176" y="6414700"/>
            <a:ext cx="4070992" cy="353943"/>
            <a:chOff x="336176" y="6414700"/>
            <a:chExt cx="4070992" cy="353943"/>
          </a:xfrm>
        </p:grpSpPr>
        <p:cxnSp>
          <p:nvCxnSpPr>
            <p:cNvPr id="3" name="Straight Connector 2"/>
            <p:cNvCxnSpPr/>
            <p:nvPr userDrawn="1"/>
          </p:nvCxnSpPr>
          <p:spPr>
            <a:xfrm>
              <a:off x="336176" y="6596956"/>
              <a:ext cx="1465730" cy="0"/>
            </a:xfrm>
            <a:prstGeom prst="line">
              <a:avLst/>
            </a:prstGeom>
            <a:ln w="22225">
              <a:solidFill>
                <a:srgbClr val="D0627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TextBox 3"/>
            <p:cNvSpPr txBox="1"/>
            <p:nvPr userDrawn="1"/>
          </p:nvSpPr>
          <p:spPr>
            <a:xfrm>
              <a:off x="1815353" y="6414700"/>
              <a:ext cx="2591815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700" b="1" dirty="0" err="1" smtClean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Kurikulum</a:t>
              </a:r>
              <a:r>
                <a:rPr lang="en-US" sz="1700" b="1" dirty="0" smtClean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700" b="1" dirty="0" smtClean="0">
                  <a:solidFill>
                    <a:srgbClr val="E9668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Merdeka</a:t>
              </a:r>
              <a:endParaRPr lang="en-US" sz="1700" b="1" dirty="0">
                <a:solidFill>
                  <a:srgbClr val="E9668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="" xmlns:a16="http://schemas.microsoft.com/office/drawing/2014/main" id="{7051790C-F866-4EB6-9424-C53F3CDCD83D}"/>
              </a:ext>
            </a:extLst>
          </p:cNvPr>
          <p:cNvGrpSpPr/>
          <p:nvPr/>
        </p:nvGrpSpPr>
        <p:grpSpPr>
          <a:xfrm>
            <a:off x="10034537" y="-93157"/>
            <a:ext cx="2157463" cy="1354950"/>
            <a:chOff x="10034537" y="-13648"/>
            <a:chExt cx="2157463" cy="1354950"/>
          </a:xfrm>
        </p:grpSpPr>
        <p:pic>
          <p:nvPicPr>
            <p:cNvPr id="6" name="Picture 5">
              <a:extLst>
                <a:ext uri="{FF2B5EF4-FFF2-40B4-BE49-F238E27FC236}">
                  <a16:creationId xmlns="" xmlns:a16="http://schemas.microsoft.com/office/drawing/2014/main" id="{0F0787F8-669C-4415-B768-05445601DB8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71749" y="-13648"/>
              <a:ext cx="1669707" cy="948519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="" xmlns:a16="http://schemas.microsoft.com/office/drawing/2014/main" id="{188F8E99-52FB-4E78-AF62-DFCAFACF4C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4700" b="90000" l="9976" r="95237">
                          <a14:foregroundMark x1="85337" y1="7133" x2="94131" y2="7133"/>
                          <a14:foregroundMark x1="94131" y1="7133" x2="97881" y2="12600"/>
                          <a14:foregroundMark x1="97881" y1="12600" x2="89162" y2="14167"/>
                          <a14:foregroundMark x1="89162" y1="14167" x2="86368" y2="9067"/>
                          <a14:foregroundMark x1="86368" y1="9067" x2="86368" y2="4700"/>
                          <a14:foregroundMark x1="87737" y1="10767" x2="89781" y2="13800"/>
                          <a14:foregroundMark x1="89781" y1="13800" x2="89781" y2="13800"/>
                          <a14:foregroundMark x1="87380" y1="11367" x2="87380" y2="11367"/>
                          <a14:foregroundMark x1="87380" y1="11367" x2="87380" y2="11367"/>
                          <a14:foregroundMark x1="87380" y1="11367" x2="87380" y2="11367"/>
                          <a14:foregroundMark x1="88074" y1="12000" x2="88074" y2="12000"/>
                          <a14:foregroundMark x1="88412" y1="10767" x2="93193" y2="10767"/>
                          <a14:foregroundMark x1="91824" y1="10767" x2="95237" y2="10167"/>
                          <a14:backgroundMark x1="79205" y1="6533" x2="2981" y2="45067"/>
                          <a14:backgroundMark x1="2981" y1="45067" x2="17289" y2="96000"/>
                          <a14:backgroundMark x1="17289" y1="96000" x2="68704" y2="92467"/>
                          <a14:backgroundMark x1="68704" y1="92467" x2="94412" y2="74767"/>
                          <a14:backgroundMark x1="94412" y1="74767" x2="82693" y2="60600"/>
                          <a14:backgroundMark x1="82693" y1="60600" x2="49278" y2="79500"/>
                          <a14:backgroundMark x1="49278" y1="79500" x2="76336" y2="93433"/>
                          <a14:backgroundMark x1="76336" y1="93433" x2="96119" y2="86167"/>
                          <a14:backgroundMark x1="96119" y1="86167" x2="10332" y2="92600"/>
                          <a14:backgroundMark x1="10332" y1="92600" x2="29777" y2="65933"/>
                          <a14:backgroundMark x1="29777" y1="65933" x2="24377" y2="74667"/>
                          <a14:backgroundMark x1="24377" y1="74667" x2="53160" y2="74667"/>
                          <a14:backgroundMark x1="53160" y1="74667" x2="29983" y2="64467"/>
                          <a14:backgroundMark x1="29983" y1="64467" x2="13407" y2="46300"/>
                          <a14:backgroundMark x1="13407" y1="46300" x2="11776" y2="8100"/>
                          <a14:backgroundMark x1="11776" y1="8100" x2="22201" y2="3133"/>
                          <a14:backgroundMark x1="22201" y1="3133" x2="12113" y2="1800"/>
                          <a14:backgroundMark x1="12113" y1="1800" x2="6244" y2="7133"/>
                          <a14:backgroundMark x1="6244" y1="7133" x2="29702" y2="19133"/>
                          <a14:backgroundMark x1="29702" y1="19133" x2="22745" y2="46900"/>
                          <a14:backgroundMark x1="22745" y1="46900" x2="62291" y2="54167"/>
                          <a14:backgroundMark x1="62291" y1="54167" x2="54528" y2="25067"/>
                          <a14:backgroundMark x1="54528" y1="25067" x2="46878" y2="55267"/>
                          <a14:backgroundMark x1="46878" y1="55267" x2="70692" y2="647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303" b="80442"/>
            <a:stretch/>
          </p:blipFill>
          <p:spPr>
            <a:xfrm>
              <a:off x="10034537" y="0"/>
              <a:ext cx="2157463" cy="1341302"/>
            </a:xfrm>
            <a:prstGeom prst="rect">
              <a:avLst/>
            </a:prstGeom>
          </p:spPr>
        </p:pic>
      </p:grpSp>
      <p:sp>
        <p:nvSpPr>
          <p:cNvPr id="8" name="Pentagon 7"/>
          <p:cNvSpPr/>
          <p:nvPr/>
        </p:nvSpPr>
        <p:spPr>
          <a:xfrm>
            <a:off x="490764" y="215152"/>
            <a:ext cx="2422253" cy="524433"/>
          </a:xfrm>
          <a:prstGeom prst="homePlate">
            <a:avLst/>
          </a:prstGeom>
          <a:gradFill flip="none" rotWithShape="1">
            <a:gsLst>
              <a:gs pos="0">
                <a:schemeClr val="accent4">
                  <a:lumMod val="40000"/>
                  <a:lumOff val="60000"/>
                </a:schemeClr>
              </a:gs>
              <a:gs pos="46000">
                <a:schemeClr val="accent4">
                  <a:lumMod val="95000"/>
                  <a:lumOff val="5000"/>
                </a:schemeClr>
              </a:gs>
              <a:gs pos="100000">
                <a:schemeClr val="accent4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b="1" dirty="0"/>
              <a:t>B</a:t>
            </a:r>
            <a:r>
              <a:rPr lang="en-US" b="1" dirty="0" smtClean="0"/>
              <a:t>. </a:t>
            </a:r>
            <a:r>
              <a:rPr lang="id-ID" b="1" dirty="0" smtClean="0"/>
              <a:t>Iklim dan Cuaca</a:t>
            </a:r>
            <a:endParaRPr lang="en-US" b="1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" y="121023"/>
            <a:ext cx="712693" cy="712693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490764" y="1532586"/>
            <a:ext cx="4783601" cy="1833466"/>
          </a:xfrm>
          <a:prstGeom prst="rect">
            <a:avLst/>
          </a:prstGeom>
          <a:solidFill>
            <a:schemeClr val="accent1">
              <a:lumMod val="75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6" name="TextBox 15"/>
          <p:cNvSpPr txBox="1"/>
          <p:nvPr/>
        </p:nvSpPr>
        <p:spPr>
          <a:xfrm>
            <a:off x="485103" y="1626717"/>
            <a:ext cx="478926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2400" dirty="0" smtClean="0">
                <a:solidFill>
                  <a:schemeClr val="bg1"/>
                </a:solidFill>
              </a:rPr>
              <a:t>Iklim adalah kondisi rata-rata cuaca dalam periode waktu yang panjang, umumnya lebih dari 30 tahun dan cakupan wilayah yang luas</a:t>
            </a:r>
            <a:endParaRPr lang="id-ID" sz="2400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407168" y="3922000"/>
            <a:ext cx="4783601" cy="1418626"/>
          </a:xfrm>
          <a:prstGeom prst="rect">
            <a:avLst/>
          </a:prstGeom>
          <a:solidFill>
            <a:srgbClr val="FF3399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8" name="TextBox 17"/>
          <p:cNvSpPr txBox="1"/>
          <p:nvPr/>
        </p:nvSpPr>
        <p:spPr>
          <a:xfrm>
            <a:off x="4401507" y="4016131"/>
            <a:ext cx="47892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2400" dirty="0" smtClean="0">
                <a:solidFill>
                  <a:schemeClr val="bg1"/>
                </a:solidFill>
              </a:rPr>
              <a:t>Cuaca adalah kondisi atmosfer yang terjadi pada waktu tertentu di wilayah yang tidak luas</a:t>
            </a:r>
            <a:endParaRPr lang="id-ID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6856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024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35" repeatCount="indefinite" fill="hold" display="0">
                  <p:stCondLst>
                    <p:cond delay="indefinite"/>
                  </p:stCondLst>
                </p:cTn>
                <p:tgtEl>
                  <p:spTgt spid="14"/>
                </p:tgtEl>
              </p:cMediaNode>
            </p:video>
          </p:childTnLst>
        </p:cTn>
      </p:par>
    </p:tnLst>
    <p:bldLst>
      <p:bldP spid="8" grpId="0" animBg="1"/>
      <p:bldP spid="15" grpId="0" animBg="1"/>
      <p:bldP spid="16" grpId="0"/>
      <p:bldP spid="17" grpId="0" animBg="1"/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386286" y="856342"/>
            <a:ext cx="5631543" cy="600165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pic>
        <p:nvPicPr>
          <p:cNvPr id="2" name="Picture Placeholder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" t="317" r="-119" b="45510"/>
          <a:stretch/>
        </p:blipFill>
        <p:spPr>
          <a:xfrm>
            <a:off x="734767" y="1196753"/>
            <a:ext cx="10849205" cy="3302676"/>
          </a:xfrm>
          <a:prstGeom prst="rect">
            <a:avLst/>
          </a:prstGeom>
        </p:spPr>
      </p:pic>
      <p:sp>
        <p:nvSpPr>
          <p:cNvPr id="4" name="Pentagon 3"/>
          <p:cNvSpPr/>
          <p:nvPr/>
        </p:nvSpPr>
        <p:spPr>
          <a:xfrm>
            <a:off x="490764" y="215152"/>
            <a:ext cx="2422253" cy="524433"/>
          </a:xfrm>
          <a:prstGeom prst="homePlate">
            <a:avLst/>
          </a:prstGeom>
          <a:gradFill flip="none" rotWithShape="1">
            <a:gsLst>
              <a:gs pos="0">
                <a:schemeClr val="accent4">
                  <a:lumMod val="40000"/>
                  <a:lumOff val="60000"/>
                </a:schemeClr>
              </a:gs>
              <a:gs pos="46000">
                <a:schemeClr val="accent4">
                  <a:lumMod val="95000"/>
                  <a:lumOff val="5000"/>
                </a:schemeClr>
              </a:gs>
              <a:gs pos="100000">
                <a:schemeClr val="accent4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b="1" dirty="0"/>
              <a:t>B</a:t>
            </a:r>
            <a:r>
              <a:rPr lang="en-US" b="1" dirty="0" smtClean="0"/>
              <a:t>. </a:t>
            </a:r>
            <a:r>
              <a:rPr lang="id-ID" b="1" dirty="0" smtClean="0"/>
              <a:t>Iklim dan Cuaca</a:t>
            </a:r>
            <a:endParaRPr lang="en-US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" y="121023"/>
            <a:ext cx="712693" cy="71269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A4D36D1E-D2A1-4FA8-831A-D9AEC9048ADC}"/>
              </a:ext>
            </a:extLst>
          </p:cNvPr>
          <p:cNvSpPr txBox="1"/>
          <p:nvPr/>
        </p:nvSpPr>
        <p:spPr>
          <a:xfrm>
            <a:off x="6937042" y="5036983"/>
            <a:ext cx="45300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d-ID" sz="3600" b="1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Unsur Pembentuk Iklim dan Cuaca</a:t>
            </a:r>
            <a:endParaRPr lang="en-US" sz="3600" b="1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45DA7613-76D5-4639-B5E5-4A34BD120473}"/>
              </a:ext>
            </a:extLst>
          </p:cNvPr>
          <p:cNvSpPr txBox="1"/>
          <p:nvPr/>
        </p:nvSpPr>
        <p:spPr>
          <a:xfrm>
            <a:off x="807339" y="3936312"/>
            <a:ext cx="39343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800" b="1" i="1" dirty="0" smtClean="0">
                <a:solidFill>
                  <a:schemeClr val="bg1"/>
                </a:solidFill>
              </a:rPr>
              <a:t>PENYINARAN MATAHARI</a:t>
            </a:r>
            <a:endParaRPr lang="en-US" sz="2800" b="1" i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07339" y="4542303"/>
            <a:ext cx="550637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Faktor intensitas penyinaran matahari.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id-ID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Sudut datangnya matahari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id-ID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Posisi garis lintang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id-ID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Relief muka bumi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id-ID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Jarak dari laut</a:t>
            </a:r>
            <a:endParaRPr lang="id-ID" sz="2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7038480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/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ntagon 1"/>
          <p:cNvSpPr/>
          <p:nvPr/>
        </p:nvSpPr>
        <p:spPr>
          <a:xfrm>
            <a:off x="490764" y="215152"/>
            <a:ext cx="2422253" cy="524433"/>
          </a:xfrm>
          <a:prstGeom prst="homePlate">
            <a:avLst/>
          </a:prstGeom>
          <a:gradFill flip="none" rotWithShape="1">
            <a:gsLst>
              <a:gs pos="0">
                <a:schemeClr val="accent4">
                  <a:lumMod val="40000"/>
                  <a:lumOff val="60000"/>
                </a:schemeClr>
              </a:gs>
              <a:gs pos="46000">
                <a:schemeClr val="accent4">
                  <a:lumMod val="95000"/>
                  <a:lumOff val="5000"/>
                </a:schemeClr>
              </a:gs>
              <a:gs pos="100000">
                <a:schemeClr val="accent4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b="1" dirty="0"/>
              <a:t>B</a:t>
            </a:r>
            <a:r>
              <a:rPr lang="en-US" b="1" dirty="0" smtClean="0"/>
              <a:t>. </a:t>
            </a:r>
            <a:r>
              <a:rPr lang="id-ID" b="1" dirty="0" smtClean="0"/>
              <a:t>Iklim dan Cuaca</a:t>
            </a:r>
            <a:endParaRPr lang="en-US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" y="121023"/>
            <a:ext cx="712693" cy="71269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A4D36D1E-D2A1-4FA8-831A-D9AEC9048ADC}"/>
              </a:ext>
            </a:extLst>
          </p:cNvPr>
          <p:cNvSpPr txBox="1"/>
          <p:nvPr/>
        </p:nvSpPr>
        <p:spPr>
          <a:xfrm>
            <a:off x="2739391" y="739585"/>
            <a:ext cx="67585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3600" b="1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Unsur Pembentuk Iklim dan Cuaca</a:t>
            </a:r>
            <a:endParaRPr lang="en-US" sz="3600" b="1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72" r="10022"/>
          <a:stretch/>
        </p:blipFill>
        <p:spPr>
          <a:xfrm>
            <a:off x="1030514" y="1608332"/>
            <a:ext cx="2481943" cy="447765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6314" y="1608332"/>
            <a:ext cx="2350770" cy="447765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F2952091-91EF-40B8-A021-2CE3CE6BF067}"/>
              </a:ext>
            </a:extLst>
          </p:cNvPr>
          <p:cNvSpPr txBox="1"/>
          <p:nvPr/>
        </p:nvSpPr>
        <p:spPr>
          <a:xfrm>
            <a:off x="3690515" y="1679516"/>
            <a:ext cx="16671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2400" b="1" i="1" dirty="0" smtClean="0">
                <a:solidFill>
                  <a:srgbClr val="FF3399"/>
                </a:solidFill>
              </a:rPr>
              <a:t>Suhu Udara</a:t>
            </a:r>
            <a:endParaRPr lang="en-US" sz="2400" b="1" i="1" dirty="0">
              <a:solidFill>
                <a:srgbClr val="FF3399"/>
              </a:solidFill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xmlns="" id="{D07C3CCB-EDF6-4DDE-A35A-B3CB5A58DE6E}"/>
              </a:ext>
            </a:extLst>
          </p:cNvPr>
          <p:cNvCxnSpPr>
            <a:cxnSpLocks/>
          </p:cNvCxnSpPr>
          <p:nvPr/>
        </p:nvCxnSpPr>
        <p:spPr>
          <a:xfrm flipV="1">
            <a:off x="3690515" y="2104570"/>
            <a:ext cx="1667123" cy="0"/>
          </a:xfrm>
          <a:prstGeom prst="line">
            <a:avLst/>
          </a:prstGeom>
          <a:ln w="38100">
            <a:solidFill>
              <a:srgbClr val="FF3399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690515" y="2141181"/>
            <a:ext cx="424879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Faktor suhu udara.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id-ID" sz="2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Sudut datangnya matahari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id-ID" sz="2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Lamanya penyinaran matahari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id-ID" sz="2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Keadaan awan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id-ID" sz="2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Ketinggian tempat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id-ID" sz="2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Perbedaan garis lintang</a:t>
            </a:r>
            <a:endParaRPr lang="id-ID" sz="2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F2952091-91EF-40B8-A021-2CE3CE6BF067}"/>
              </a:ext>
            </a:extLst>
          </p:cNvPr>
          <p:cNvSpPr txBox="1"/>
          <p:nvPr/>
        </p:nvSpPr>
        <p:spPr>
          <a:xfrm>
            <a:off x="6498370" y="4558529"/>
            <a:ext cx="21156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2400" b="1" i="1" dirty="0" smtClean="0">
                <a:solidFill>
                  <a:srgbClr val="FF3399"/>
                </a:solidFill>
              </a:rPr>
              <a:t>Tekanan Udara</a:t>
            </a:r>
            <a:endParaRPr lang="en-US" sz="2400" b="1" i="1" dirty="0">
              <a:solidFill>
                <a:srgbClr val="FF3399"/>
              </a:solidFill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xmlns="" id="{D07C3CCB-EDF6-4DDE-A35A-B3CB5A58DE6E}"/>
              </a:ext>
            </a:extLst>
          </p:cNvPr>
          <p:cNvCxnSpPr>
            <a:cxnSpLocks/>
          </p:cNvCxnSpPr>
          <p:nvPr/>
        </p:nvCxnSpPr>
        <p:spPr>
          <a:xfrm>
            <a:off x="6498370" y="4976652"/>
            <a:ext cx="2085571" cy="0"/>
          </a:xfrm>
          <a:prstGeom prst="line">
            <a:avLst/>
          </a:prstGeom>
          <a:ln w="38100">
            <a:solidFill>
              <a:srgbClr val="FF3399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4335142" y="5077129"/>
            <a:ext cx="42487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d-ID" sz="2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Tekanan udara dipengaruhi oleh suhu dan ketinggian tempat</a:t>
            </a:r>
            <a:endParaRPr lang="id-ID" sz="2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5490210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25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250"/>
                            </p:stCondLst>
                            <p:childTnLst>
                              <p:par>
                                <p:cTn id="4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11" grpId="0"/>
      <p:bldP spid="14" grpId="0"/>
      <p:bldP spid="15" grpId="0"/>
      <p:bldP spid="2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entagon 2"/>
          <p:cNvSpPr/>
          <p:nvPr/>
        </p:nvSpPr>
        <p:spPr>
          <a:xfrm>
            <a:off x="490764" y="215152"/>
            <a:ext cx="2422253" cy="524433"/>
          </a:xfrm>
          <a:prstGeom prst="homePlate">
            <a:avLst/>
          </a:prstGeom>
          <a:gradFill flip="none" rotWithShape="1">
            <a:gsLst>
              <a:gs pos="0">
                <a:schemeClr val="accent4">
                  <a:lumMod val="40000"/>
                  <a:lumOff val="60000"/>
                </a:schemeClr>
              </a:gs>
              <a:gs pos="46000">
                <a:schemeClr val="accent4">
                  <a:lumMod val="95000"/>
                  <a:lumOff val="5000"/>
                </a:schemeClr>
              </a:gs>
              <a:gs pos="100000">
                <a:schemeClr val="accent4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b="1" dirty="0"/>
              <a:t>B</a:t>
            </a:r>
            <a:r>
              <a:rPr lang="en-US" b="1" dirty="0" smtClean="0"/>
              <a:t>. </a:t>
            </a:r>
            <a:r>
              <a:rPr lang="id-ID" b="1" dirty="0" smtClean="0"/>
              <a:t>Iklim dan Cuaca</a:t>
            </a:r>
            <a:endParaRPr lang="en-US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" y="121023"/>
            <a:ext cx="712693" cy="71269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A4D36D1E-D2A1-4FA8-831A-D9AEC9048ADC}"/>
              </a:ext>
            </a:extLst>
          </p:cNvPr>
          <p:cNvSpPr txBox="1"/>
          <p:nvPr/>
        </p:nvSpPr>
        <p:spPr>
          <a:xfrm>
            <a:off x="3073220" y="215152"/>
            <a:ext cx="67585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3600" b="1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Unsur Pembentuk Iklim dan Cuaca</a:t>
            </a:r>
            <a:endParaRPr lang="en-US" sz="3600" b="1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45DA7613-76D5-4639-B5E5-4A34BD120473}"/>
              </a:ext>
            </a:extLst>
          </p:cNvPr>
          <p:cNvSpPr txBox="1"/>
          <p:nvPr/>
        </p:nvSpPr>
        <p:spPr>
          <a:xfrm>
            <a:off x="490764" y="833714"/>
            <a:ext cx="11230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800" b="1" i="1" dirty="0" smtClean="0">
                <a:solidFill>
                  <a:schemeClr val="accent2">
                    <a:lumMod val="50000"/>
                  </a:schemeClr>
                </a:solidFill>
              </a:rPr>
              <a:t>Angin</a:t>
            </a:r>
            <a:endParaRPr lang="en-US" sz="2800" b="1" i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93" r="7838"/>
          <a:stretch/>
        </p:blipFill>
        <p:spPr>
          <a:xfrm>
            <a:off x="490764" y="1451063"/>
            <a:ext cx="4963885" cy="470299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583002" y="1356934"/>
            <a:ext cx="630419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400" b="1" dirty="0" smtClean="0">
                <a:solidFill>
                  <a:schemeClr val="bg2">
                    <a:lumMod val="10000"/>
                  </a:schemeClr>
                </a:solidFill>
              </a:rPr>
              <a:t>Faktor kecepatan angin.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id-ID" sz="2400" dirty="0" smtClean="0">
                <a:solidFill>
                  <a:schemeClr val="bg2">
                    <a:lumMod val="10000"/>
                  </a:schemeClr>
                </a:solidFill>
              </a:rPr>
              <a:t>Gradien barometrik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id-ID" sz="2400" dirty="0" smtClean="0">
                <a:solidFill>
                  <a:schemeClr val="bg2">
                    <a:lumMod val="10000"/>
                  </a:schemeClr>
                </a:solidFill>
              </a:rPr>
              <a:t>Ketinggian tempat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id-ID" sz="2400" dirty="0" smtClean="0">
                <a:solidFill>
                  <a:schemeClr val="bg2">
                    <a:lumMod val="10000"/>
                  </a:schemeClr>
                </a:solidFill>
              </a:rPr>
              <a:t>Posisi terhadap geris lintang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583002" y="2946248"/>
            <a:ext cx="63041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400" b="1" dirty="0" smtClean="0">
                <a:solidFill>
                  <a:srgbClr val="7030A0"/>
                </a:solidFill>
              </a:rPr>
              <a:t>Jenis-jenis angin tetap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id-ID" sz="2400" dirty="0" smtClean="0">
                <a:solidFill>
                  <a:schemeClr val="bg2">
                    <a:lumMod val="10000"/>
                  </a:schemeClr>
                </a:solidFill>
              </a:rPr>
              <a:t>Angin pasat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id-ID" sz="2400" dirty="0" smtClean="0">
                <a:solidFill>
                  <a:schemeClr val="bg2">
                    <a:lumMod val="10000"/>
                  </a:schemeClr>
                </a:solidFill>
              </a:rPr>
              <a:t>Angin antipasat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583002" y="4197008"/>
            <a:ext cx="630419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400" b="1" dirty="0" smtClean="0">
                <a:solidFill>
                  <a:srgbClr val="FF3399"/>
                </a:solidFill>
              </a:rPr>
              <a:t>Jenis-jenis angin tidak tetap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id-ID" sz="2400" dirty="0" smtClean="0">
                <a:solidFill>
                  <a:schemeClr val="bg2">
                    <a:lumMod val="10000"/>
                  </a:schemeClr>
                </a:solidFill>
              </a:rPr>
              <a:t>Angin darat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id-ID" sz="2400" dirty="0" smtClean="0">
                <a:solidFill>
                  <a:schemeClr val="bg2">
                    <a:lumMod val="10000"/>
                  </a:schemeClr>
                </a:solidFill>
              </a:rPr>
              <a:t>Angin laut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id-ID" sz="2400" dirty="0" smtClean="0">
                <a:solidFill>
                  <a:schemeClr val="bg2">
                    <a:lumMod val="10000"/>
                  </a:schemeClr>
                </a:solidFill>
              </a:rPr>
              <a:t>Angin monsun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id-ID" sz="2400" dirty="0" smtClean="0">
                <a:solidFill>
                  <a:schemeClr val="bg2">
                    <a:lumMod val="10000"/>
                  </a:schemeClr>
                </a:solidFill>
              </a:rPr>
              <a:t>Angin fohn</a:t>
            </a:r>
          </a:p>
        </p:txBody>
      </p:sp>
    </p:spTree>
    <p:extLst>
      <p:ext uri="{BB962C8B-B14F-4D97-AF65-F5344CB8AC3E}">
        <p14:creationId xmlns:p14="http://schemas.microsoft.com/office/powerpoint/2010/main" val="207974517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  <p:bldP spid="6" grpId="0"/>
      <p:bldP spid="7" grpId="0"/>
      <p:bldP spid="8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exels-kelly-lacy-5283850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7" name="Rectangle 36"/>
          <p:cNvSpPr/>
          <p:nvPr/>
        </p:nvSpPr>
        <p:spPr>
          <a:xfrm>
            <a:off x="4423362" y="2358454"/>
            <a:ext cx="7518094" cy="4016492"/>
          </a:xfrm>
          <a:prstGeom prst="rect">
            <a:avLst/>
          </a:prstGeom>
          <a:solidFill>
            <a:srgbClr val="FF3399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3" name="Group 2"/>
          <p:cNvGrpSpPr/>
          <p:nvPr/>
        </p:nvGrpSpPr>
        <p:grpSpPr>
          <a:xfrm>
            <a:off x="336176" y="6414700"/>
            <a:ext cx="4070992" cy="353943"/>
            <a:chOff x="336176" y="6414700"/>
            <a:chExt cx="4070992" cy="353943"/>
          </a:xfrm>
        </p:grpSpPr>
        <p:cxnSp>
          <p:nvCxnSpPr>
            <p:cNvPr id="4" name="Straight Connector 3"/>
            <p:cNvCxnSpPr/>
            <p:nvPr userDrawn="1"/>
          </p:nvCxnSpPr>
          <p:spPr>
            <a:xfrm>
              <a:off x="336176" y="6596956"/>
              <a:ext cx="1465730" cy="0"/>
            </a:xfrm>
            <a:prstGeom prst="line">
              <a:avLst/>
            </a:prstGeom>
            <a:ln w="22225">
              <a:solidFill>
                <a:srgbClr val="D0627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TextBox 4"/>
            <p:cNvSpPr txBox="1"/>
            <p:nvPr userDrawn="1"/>
          </p:nvSpPr>
          <p:spPr>
            <a:xfrm>
              <a:off x="1815353" y="6414700"/>
              <a:ext cx="2591815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700" b="1" dirty="0" err="1" smtClean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Kurikulum</a:t>
              </a:r>
              <a:r>
                <a:rPr lang="en-US" sz="1700" b="1" dirty="0" smtClean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700" b="1" dirty="0" smtClean="0">
                  <a:solidFill>
                    <a:srgbClr val="E9668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Merdeka</a:t>
              </a:r>
              <a:endParaRPr lang="en-US" sz="1700" b="1" dirty="0">
                <a:solidFill>
                  <a:srgbClr val="E9668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="" xmlns:a16="http://schemas.microsoft.com/office/drawing/2014/main" id="{7051790C-F866-4EB6-9424-C53F3CDCD83D}"/>
              </a:ext>
            </a:extLst>
          </p:cNvPr>
          <p:cNvGrpSpPr/>
          <p:nvPr/>
        </p:nvGrpSpPr>
        <p:grpSpPr>
          <a:xfrm>
            <a:off x="10034537" y="-93157"/>
            <a:ext cx="2157463" cy="1354950"/>
            <a:chOff x="10034537" y="-13648"/>
            <a:chExt cx="2157463" cy="1354950"/>
          </a:xfrm>
        </p:grpSpPr>
        <p:pic>
          <p:nvPicPr>
            <p:cNvPr id="7" name="Picture 6">
              <a:extLst>
                <a:ext uri="{FF2B5EF4-FFF2-40B4-BE49-F238E27FC236}">
                  <a16:creationId xmlns="" xmlns:a16="http://schemas.microsoft.com/office/drawing/2014/main" id="{0F0787F8-669C-4415-B768-05445601DB8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71749" y="-13648"/>
              <a:ext cx="1669707" cy="948519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="" xmlns:a16="http://schemas.microsoft.com/office/drawing/2014/main" id="{188F8E99-52FB-4E78-AF62-DFCAFACF4C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4700" b="90000" l="9976" r="95237">
                          <a14:foregroundMark x1="85337" y1="7133" x2="94131" y2="7133"/>
                          <a14:foregroundMark x1="94131" y1="7133" x2="97881" y2="12600"/>
                          <a14:foregroundMark x1="97881" y1="12600" x2="89162" y2="14167"/>
                          <a14:foregroundMark x1="89162" y1="14167" x2="86368" y2="9067"/>
                          <a14:foregroundMark x1="86368" y1="9067" x2="86368" y2="4700"/>
                          <a14:foregroundMark x1="87737" y1="10767" x2="89781" y2="13800"/>
                          <a14:foregroundMark x1="89781" y1="13800" x2="89781" y2="13800"/>
                          <a14:foregroundMark x1="87380" y1="11367" x2="87380" y2="11367"/>
                          <a14:foregroundMark x1="87380" y1="11367" x2="87380" y2="11367"/>
                          <a14:foregroundMark x1="87380" y1="11367" x2="87380" y2="11367"/>
                          <a14:foregroundMark x1="88074" y1="12000" x2="88074" y2="12000"/>
                          <a14:foregroundMark x1="88412" y1="10767" x2="93193" y2="10767"/>
                          <a14:foregroundMark x1="91824" y1="10767" x2="95237" y2="10167"/>
                          <a14:backgroundMark x1="79205" y1="6533" x2="2981" y2="45067"/>
                          <a14:backgroundMark x1="2981" y1="45067" x2="17289" y2="96000"/>
                          <a14:backgroundMark x1="17289" y1="96000" x2="68704" y2="92467"/>
                          <a14:backgroundMark x1="68704" y1="92467" x2="94412" y2="74767"/>
                          <a14:backgroundMark x1="94412" y1="74767" x2="82693" y2="60600"/>
                          <a14:backgroundMark x1="82693" y1="60600" x2="49278" y2="79500"/>
                          <a14:backgroundMark x1="49278" y1="79500" x2="76336" y2="93433"/>
                          <a14:backgroundMark x1="76336" y1="93433" x2="96119" y2="86167"/>
                          <a14:backgroundMark x1="96119" y1="86167" x2="10332" y2="92600"/>
                          <a14:backgroundMark x1="10332" y1="92600" x2="29777" y2="65933"/>
                          <a14:backgroundMark x1="29777" y1="65933" x2="24377" y2="74667"/>
                          <a14:backgroundMark x1="24377" y1="74667" x2="53160" y2="74667"/>
                          <a14:backgroundMark x1="53160" y1="74667" x2="29983" y2="64467"/>
                          <a14:backgroundMark x1="29983" y1="64467" x2="13407" y2="46300"/>
                          <a14:backgroundMark x1="13407" y1="46300" x2="11776" y2="8100"/>
                          <a14:backgroundMark x1="11776" y1="8100" x2="22201" y2="3133"/>
                          <a14:backgroundMark x1="22201" y1="3133" x2="12113" y2="1800"/>
                          <a14:backgroundMark x1="12113" y1="1800" x2="6244" y2="7133"/>
                          <a14:backgroundMark x1="6244" y1="7133" x2="29702" y2="19133"/>
                          <a14:backgroundMark x1="29702" y1="19133" x2="22745" y2="46900"/>
                          <a14:backgroundMark x1="22745" y1="46900" x2="62291" y2="54167"/>
                          <a14:backgroundMark x1="62291" y1="54167" x2="54528" y2="25067"/>
                          <a14:backgroundMark x1="54528" y1="25067" x2="46878" y2="55267"/>
                          <a14:backgroundMark x1="46878" y1="55267" x2="70692" y2="647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303" b="80442"/>
            <a:stretch/>
          </p:blipFill>
          <p:spPr>
            <a:xfrm>
              <a:off x="10034537" y="0"/>
              <a:ext cx="2157463" cy="1341302"/>
            </a:xfrm>
            <a:prstGeom prst="rect">
              <a:avLst/>
            </a:prstGeom>
          </p:spPr>
        </p:pic>
      </p:grpSp>
      <p:sp>
        <p:nvSpPr>
          <p:cNvPr id="9" name="Pentagon 8"/>
          <p:cNvSpPr/>
          <p:nvPr/>
        </p:nvSpPr>
        <p:spPr>
          <a:xfrm>
            <a:off x="490764" y="215152"/>
            <a:ext cx="2422253" cy="524433"/>
          </a:xfrm>
          <a:prstGeom prst="homePlate">
            <a:avLst/>
          </a:prstGeom>
          <a:gradFill flip="none" rotWithShape="1">
            <a:gsLst>
              <a:gs pos="0">
                <a:schemeClr val="accent4">
                  <a:lumMod val="40000"/>
                  <a:lumOff val="60000"/>
                </a:schemeClr>
              </a:gs>
              <a:gs pos="46000">
                <a:schemeClr val="accent4">
                  <a:lumMod val="95000"/>
                  <a:lumOff val="5000"/>
                </a:schemeClr>
              </a:gs>
              <a:gs pos="100000">
                <a:schemeClr val="accent4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b="1" dirty="0"/>
              <a:t>C</a:t>
            </a:r>
            <a:r>
              <a:rPr lang="en-US" b="1" dirty="0" smtClean="0"/>
              <a:t>. </a:t>
            </a:r>
            <a:r>
              <a:rPr lang="id-ID" b="1" dirty="0" smtClean="0"/>
              <a:t>Iklim dan Cuaca</a:t>
            </a:r>
            <a:endParaRPr lang="en-US" b="1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" y="121023"/>
            <a:ext cx="712693" cy="71269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545420" y="1048868"/>
            <a:ext cx="14289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3600" b="1" dirty="0" smtClean="0">
                <a:solidFill>
                  <a:srgbClr val="FFFF00"/>
                </a:solidFill>
              </a:rPr>
              <a:t>AWAN</a:t>
            </a:r>
            <a:endParaRPr lang="id-ID" sz="3600" b="1" dirty="0">
              <a:solidFill>
                <a:srgbClr val="FFFF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F2952091-91EF-40B8-A021-2CE3CE6BF067}"/>
              </a:ext>
            </a:extLst>
          </p:cNvPr>
          <p:cNvSpPr txBox="1"/>
          <p:nvPr/>
        </p:nvSpPr>
        <p:spPr>
          <a:xfrm>
            <a:off x="5631818" y="2446271"/>
            <a:ext cx="20521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2800" b="1" i="1" dirty="0" smtClean="0">
                <a:solidFill>
                  <a:schemeClr val="bg1"/>
                </a:solidFill>
              </a:rPr>
              <a:t>Awan Tinggi</a:t>
            </a:r>
            <a:endParaRPr lang="en-US" sz="2800" b="1" i="1" dirty="0">
              <a:solidFill>
                <a:schemeClr val="bg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F2952091-91EF-40B8-A021-2CE3CE6BF067}"/>
              </a:ext>
            </a:extLst>
          </p:cNvPr>
          <p:cNvSpPr txBox="1"/>
          <p:nvPr/>
        </p:nvSpPr>
        <p:spPr>
          <a:xfrm>
            <a:off x="8095874" y="2448807"/>
            <a:ext cx="27430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2800" b="1" i="1" dirty="0" smtClean="0">
                <a:solidFill>
                  <a:schemeClr val="bg1"/>
                </a:solidFill>
              </a:rPr>
              <a:t>Awan Menengah</a:t>
            </a:r>
            <a:endParaRPr lang="en-US" sz="2800" b="1" i="1" dirty="0">
              <a:solidFill>
                <a:schemeClr val="bg1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F2952091-91EF-40B8-A021-2CE3CE6BF067}"/>
              </a:ext>
            </a:extLst>
          </p:cNvPr>
          <p:cNvSpPr txBox="1"/>
          <p:nvPr/>
        </p:nvSpPr>
        <p:spPr>
          <a:xfrm>
            <a:off x="5405004" y="4338695"/>
            <a:ext cx="22601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2800" b="1" i="1" dirty="0" smtClean="0">
                <a:solidFill>
                  <a:schemeClr val="bg1"/>
                </a:solidFill>
              </a:rPr>
              <a:t>Awan Rendah</a:t>
            </a:r>
            <a:endParaRPr lang="en-US" sz="2800" b="1" i="1" dirty="0">
              <a:solidFill>
                <a:schemeClr val="bg1"/>
              </a:solidFill>
            </a:endParaRPr>
          </a:p>
        </p:txBody>
      </p:sp>
      <p:cxnSp>
        <p:nvCxnSpPr>
          <p:cNvPr id="22" name="Straight Connector 21"/>
          <p:cNvCxnSpPr/>
          <p:nvPr/>
        </p:nvCxnSpPr>
        <p:spPr>
          <a:xfrm>
            <a:off x="7794171" y="2446271"/>
            <a:ext cx="52215" cy="3812561"/>
          </a:xfrm>
          <a:prstGeom prst="line">
            <a:avLst/>
          </a:prstGeom>
          <a:ln w="38100">
            <a:solidFill>
              <a:schemeClr val="bg1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97F9EFAE-E260-4DAD-ACDD-CF60E53AEF67}"/>
              </a:ext>
            </a:extLst>
          </p:cNvPr>
          <p:cNvSpPr txBox="1"/>
          <p:nvPr/>
        </p:nvSpPr>
        <p:spPr>
          <a:xfrm>
            <a:off x="4485588" y="2914488"/>
            <a:ext cx="31795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d-ID" sz="2400" dirty="0" smtClean="0">
                <a:solidFill>
                  <a:schemeClr val="bg1"/>
                </a:solidFill>
              </a:rPr>
              <a:t>Awan Sirus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97F9EFAE-E260-4DAD-ACDD-CF60E53AEF67}"/>
              </a:ext>
            </a:extLst>
          </p:cNvPr>
          <p:cNvSpPr txBox="1"/>
          <p:nvPr/>
        </p:nvSpPr>
        <p:spPr>
          <a:xfrm>
            <a:off x="3728314" y="3296744"/>
            <a:ext cx="39367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d-ID" sz="2400" dirty="0" smtClean="0">
                <a:solidFill>
                  <a:schemeClr val="bg1"/>
                </a:solidFill>
              </a:rPr>
              <a:t>Awan Sirostratus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97F9EFAE-E260-4DAD-ACDD-CF60E53AEF67}"/>
              </a:ext>
            </a:extLst>
          </p:cNvPr>
          <p:cNvSpPr txBox="1"/>
          <p:nvPr/>
        </p:nvSpPr>
        <p:spPr>
          <a:xfrm>
            <a:off x="4139967" y="3695431"/>
            <a:ext cx="35251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d-ID" sz="2400" dirty="0" smtClean="0">
                <a:solidFill>
                  <a:schemeClr val="bg1"/>
                </a:solidFill>
              </a:rPr>
              <a:t>Awan Sirokomulus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97F9EFAE-E260-4DAD-ACDD-CF60E53AEF67}"/>
              </a:ext>
            </a:extLst>
          </p:cNvPr>
          <p:cNvSpPr txBox="1"/>
          <p:nvPr/>
        </p:nvSpPr>
        <p:spPr>
          <a:xfrm>
            <a:off x="8095874" y="2924999"/>
            <a:ext cx="31795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400" dirty="0" smtClean="0">
                <a:solidFill>
                  <a:schemeClr val="bg1"/>
                </a:solidFill>
              </a:rPr>
              <a:t>Awan Altokomulus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97F9EFAE-E260-4DAD-ACDD-CF60E53AEF67}"/>
              </a:ext>
            </a:extLst>
          </p:cNvPr>
          <p:cNvSpPr txBox="1"/>
          <p:nvPr/>
        </p:nvSpPr>
        <p:spPr>
          <a:xfrm>
            <a:off x="8095874" y="3307255"/>
            <a:ext cx="39367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400" dirty="0" smtClean="0">
                <a:solidFill>
                  <a:schemeClr val="bg1"/>
                </a:solidFill>
              </a:rPr>
              <a:t>Awan Altostratus</a:t>
            </a:r>
            <a:endParaRPr lang="en-US" sz="2400" dirty="0">
              <a:solidFill>
                <a:schemeClr val="bg1"/>
              </a:solidFill>
            </a:endParaRPr>
          </a:p>
        </p:txBody>
      </p:sp>
      <p:cxnSp>
        <p:nvCxnSpPr>
          <p:cNvPr id="30" name="Straight Connector 29"/>
          <p:cNvCxnSpPr/>
          <p:nvPr/>
        </p:nvCxnSpPr>
        <p:spPr>
          <a:xfrm flipV="1">
            <a:off x="4632606" y="4284889"/>
            <a:ext cx="6900409" cy="0"/>
          </a:xfrm>
          <a:prstGeom prst="line">
            <a:avLst/>
          </a:prstGeom>
          <a:ln w="38100">
            <a:solidFill>
              <a:schemeClr val="bg1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F2952091-91EF-40B8-A021-2CE3CE6BF067}"/>
              </a:ext>
            </a:extLst>
          </p:cNvPr>
          <p:cNvSpPr txBox="1"/>
          <p:nvPr/>
        </p:nvSpPr>
        <p:spPr>
          <a:xfrm>
            <a:off x="8004659" y="4340868"/>
            <a:ext cx="3818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700" b="1" i="1" dirty="0" smtClean="0">
                <a:solidFill>
                  <a:schemeClr val="bg1"/>
                </a:solidFill>
              </a:rPr>
              <a:t>Awan Karena Udara Naik</a:t>
            </a:r>
            <a:endParaRPr lang="en-US" sz="2700" b="1" i="1" dirty="0">
              <a:solidFill>
                <a:schemeClr val="bg1"/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97F9EFAE-E260-4DAD-ACDD-CF60E53AEF67}"/>
              </a:ext>
            </a:extLst>
          </p:cNvPr>
          <p:cNvSpPr txBox="1"/>
          <p:nvPr/>
        </p:nvSpPr>
        <p:spPr>
          <a:xfrm>
            <a:off x="4485588" y="4800859"/>
            <a:ext cx="31795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d-ID" sz="2400" dirty="0" smtClean="0">
                <a:solidFill>
                  <a:schemeClr val="bg1"/>
                </a:solidFill>
              </a:rPr>
              <a:t>Awan Stratokomulus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xmlns="" id="{97F9EFAE-E260-4DAD-ACDD-CF60E53AEF67}"/>
              </a:ext>
            </a:extLst>
          </p:cNvPr>
          <p:cNvSpPr txBox="1"/>
          <p:nvPr/>
        </p:nvSpPr>
        <p:spPr>
          <a:xfrm>
            <a:off x="3728314" y="5183115"/>
            <a:ext cx="39367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d-ID" sz="2400" dirty="0" smtClean="0">
                <a:solidFill>
                  <a:schemeClr val="bg1"/>
                </a:solidFill>
              </a:rPr>
              <a:t>Awan Stratus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97F9EFAE-E260-4DAD-ACDD-CF60E53AEF67}"/>
              </a:ext>
            </a:extLst>
          </p:cNvPr>
          <p:cNvSpPr txBox="1"/>
          <p:nvPr/>
        </p:nvSpPr>
        <p:spPr>
          <a:xfrm>
            <a:off x="4139967" y="5581802"/>
            <a:ext cx="35251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d-ID" sz="2400" dirty="0" smtClean="0">
                <a:solidFill>
                  <a:schemeClr val="bg1"/>
                </a:solidFill>
              </a:rPr>
              <a:t>Awan Nimbostratus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97F9EFAE-E260-4DAD-ACDD-CF60E53AEF67}"/>
              </a:ext>
            </a:extLst>
          </p:cNvPr>
          <p:cNvSpPr txBox="1"/>
          <p:nvPr/>
        </p:nvSpPr>
        <p:spPr>
          <a:xfrm>
            <a:off x="8004659" y="4789751"/>
            <a:ext cx="31795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400" dirty="0" smtClean="0">
                <a:solidFill>
                  <a:schemeClr val="bg1"/>
                </a:solidFill>
              </a:rPr>
              <a:t>Awan Kumulus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xmlns="" id="{97F9EFAE-E260-4DAD-ACDD-CF60E53AEF67}"/>
              </a:ext>
            </a:extLst>
          </p:cNvPr>
          <p:cNvSpPr txBox="1"/>
          <p:nvPr/>
        </p:nvSpPr>
        <p:spPr>
          <a:xfrm>
            <a:off x="8004659" y="5172007"/>
            <a:ext cx="39367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400" dirty="0" smtClean="0">
                <a:solidFill>
                  <a:schemeClr val="bg1"/>
                </a:solidFill>
              </a:rPr>
              <a:t>Awan Komulonimbus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2219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54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110" repeatCount="indefinite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37" grpId="0" animBg="1"/>
      <p:bldP spid="9" grpId="0" animBg="1"/>
      <p:bldP spid="11" grpId="0"/>
      <p:bldP spid="15" grpId="0"/>
      <p:bldP spid="16" grpId="0"/>
      <p:bldP spid="17" grpId="0"/>
      <p:bldP spid="23" grpId="0"/>
      <p:bldP spid="24" grpId="0"/>
      <p:bldP spid="25" grpId="0"/>
      <p:bldP spid="26" grpId="0"/>
      <p:bldP spid="27" grpId="0"/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84"/>
          <a:stretch/>
        </p:blipFill>
        <p:spPr>
          <a:xfrm>
            <a:off x="5204012" y="0"/>
            <a:ext cx="6987988" cy="6858000"/>
          </a:xfrm>
          <a:prstGeom prst="rect">
            <a:avLst/>
          </a:prstGeom>
        </p:spPr>
      </p:pic>
      <p:pic>
        <p:nvPicPr>
          <p:cNvPr id="3" name="Picture Placeholder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70" r="20370"/>
          <a:stretch>
            <a:fillRect/>
          </a:stretch>
        </p:blipFill>
        <p:spPr>
          <a:xfrm>
            <a:off x="0" y="-1"/>
            <a:ext cx="6096000" cy="6858001"/>
          </a:xfrm>
          <a:prstGeom prst="rect">
            <a:avLst/>
          </a:prstGeom>
        </p:spPr>
      </p:pic>
      <p:sp>
        <p:nvSpPr>
          <p:cNvPr id="4" name="Pentagon 3"/>
          <p:cNvSpPr/>
          <p:nvPr/>
        </p:nvSpPr>
        <p:spPr>
          <a:xfrm>
            <a:off x="853621" y="430093"/>
            <a:ext cx="2422253" cy="524433"/>
          </a:xfrm>
          <a:prstGeom prst="homePlate">
            <a:avLst/>
          </a:prstGeom>
          <a:gradFill flip="none" rotWithShape="1">
            <a:gsLst>
              <a:gs pos="0">
                <a:schemeClr val="accent4">
                  <a:lumMod val="40000"/>
                  <a:lumOff val="60000"/>
                </a:schemeClr>
              </a:gs>
              <a:gs pos="46000">
                <a:schemeClr val="accent4">
                  <a:lumMod val="95000"/>
                  <a:lumOff val="5000"/>
                </a:schemeClr>
              </a:gs>
              <a:gs pos="100000">
                <a:schemeClr val="accent4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b="1" dirty="0"/>
              <a:t>B</a:t>
            </a:r>
            <a:r>
              <a:rPr lang="en-US" b="1" dirty="0" smtClean="0"/>
              <a:t>. </a:t>
            </a:r>
            <a:r>
              <a:rPr lang="id-ID" b="1" dirty="0" smtClean="0"/>
              <a:t>Iklim dan Cuaca</a:t>
            </a:r>
            <a:endParaRPr lang="en-US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588" y="335964"/>
            <a:ext cx="712693" cy="71269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A4D36D1E-D2A1-4FA8-831A-D9AEC9048ADC}"/>
              </a:ext>
            </a:extLst>
          </p:cNvPr>
          <p:cNvSpPr txBox="1"/>
          <p:nvPr/>
        </p:nvSpPr>
        <p:spPr>
          <a:xfrm>
            <a:off x="350980" y="4915527"/>
            <a:ext cx="52870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d-ID" sz="3600" b="1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Unsur Pembentuk Iklim dan Cuaca</a:t>
            </a:r>
            <a:endParaRPr lang="en-US" sz="36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Frame 6"/>
          <p:cNvSpPr/>
          <p:nvPr/>
        </p:nvSpPr>
        <p:spPr>
          <a:xfrm>
            <a:off x="197768" y="159481"/>
            <a:ext cx="5593432" cy="6488062"/>
          </a:xfrm>
          <a:prstGeom prst="frame">
            <a:avLst>
              <a:gd name="adj1" fmla="val 1002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45DA7613-76D5-4639-B5E5-4A34BD120473}"/>
              </a:ext>
            </a:extLst>
          </p:cNvPr>
          <p:cNvSpPr txBox="1"/>
          <p:nvPr/>
        </p:nvSpPr>
        <p:spPr>
          <a:xfrm>
            <a:off x="6317966" y="787047"/>
            <a:ext cx="34066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800" b="1" i="1" dirty="0" smtClean="0">
                <a:solidFill>
                  <a:schemeClr val="accent2">
                    <a:lumMod val="50000"/>
                  </a:schemeClr>
                </a:solidFill>
              </a:rPr>
              <a:t>Kelembapan Udara</a:t>
            </a:r>
            <a:endParaRPr lang="en-US" sz="2800" b="1" i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00213B60-5CA5-4270-A238-68F28A3D1DCE}"/>
              </a:ext>
            </a:extLst>
          </p:cNvPr>
          <p:cNvSpPr txBox="1"/>
          <p:nvPr/>
        </p:nvSpPr>
        <p:spPr>
          <a:xfrm>
            <a:off x="6317966" y="1310267"/>
            <a:ext cx="587403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200" dirty="0" smtClean="0"/>
              <a:t>Jumlah uap air di dalam udara. Kelembapan udara dipengaruhi oleh suhu. Semakin tinggi suhu udara, maka kandungan uap air semakin banyak</a:t>
            </a:r>
            <a:endParaRPr lang="en-US" sz="2200" dirty="0"/>
          </a:p>
        </p:txBody>
      </p:sp>
      <p:grpSp>
        <p:nvGrpSpPr>
          <p:cNvPr id="10" name="Group 9"/>
          <p:cNvGrpSpPr/>
          <p:nvPr/>
        </p:nvGrpSpPr>
        <p:grpSpPr>
          <a:xfrm>
            <a:off x="386588" y="6258868"/>
            <a:ext cx="4070992" cy="353943"/>
            <a:chOff x="336176" y="6414700"/>
            <a:chExt cx="4070992" cy="353943"/>
          </a:xfrm>
        </p:grpSpPr>
        <p:cxnSp>
          <p:nvCxnSpPr>
            <p:cNvPr id="11" name="Straight Connector 10"/>
            <p:cNvCxnSpPr/>
            <p:nvPr userDrawn="1"/>
          </p:nvCxnSpPr>
          <p:spPr>
            <a:xfrm>
              <a:off x="336176" y="6596956"/>
              <a:ext cx="1465730" cy="0"/>
            </a:xfrm>
            <a:prstGeom prst="line">
              <a:avLst/>
            </a:prstGeom>
            <a:ln w="22225">
              <a:solidFill>
                <a:srgbClr val="D0627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1"/>
            <p:cNvSpPr txBox="1"/>
            <p:nvPr userDrawn="1"/>
          </p:nvSpPr>
          <p:spPr>
            <a:xfrm>
              <a:off x="1815353" y="6414700"/>
              <a:ext cx="2591815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700" b="1" dirty="0" err="1" smtClean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Kurikulum</a:t>
              </a:r>
              <a:r>
                <a:rPr lang="en-US" sz="1700" b="1" dirty="0" smtClean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700" b="1" dirty="0" smtClean="0">
                  <a:solidFill>
                    <a:srgbClr val="E9668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Merdeka</a:t>
              </a:r>
              <a:endParaRPr lang="en-US" sz="1700" b="1" dirty="0">
                <a:solidFill>
                  <a:srgbClr val="E9668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45DA7613-76D5-4639-B5E5-4A34BD120473}"/>
              </a:ext>
            </a:extLst>
          </p:cNvPr>
          <p:cNvSpPr txBox="1"/>
          <p:nvPr/>
        </p:nvSpPr>
        <p:spPr>
          <a:xfrm>
            <a:off x="8497428" y="2745305"/>
            <a:ext cx="34066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d-ID" sz="2800" b="1" i="1" dirty="0" smtClean="0">
                <a:solidFill>
                  <a:schemeClr val="accent2">
                    <a:lumMod val="50000"/>
                  </a:schemeClr>
                </a:solidFill>
              </a:rPr>
              <a:t>Curah Hujan</a:t>
            </a:r>
            <a:endParaRPr lang="en-US" sz="2800" b="1" i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1466285" y="3377211"/>
            <a:ext cx="288000" cy="288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00213B60-5CA5-4270-A238-68F28A3D1DCE}"/>
              </a:ext>
            </a:extLst>
          </p:cNvPr>
          <p:cNvSpPr txBox="1"/>
          <p:nvPr/>
        </p:nvSpPr>
        <p:spPr>
          <a:xfrm>
            <a:off x="9023914" y="3305767"/>
            <a:ext cx="235363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d-ID" sz="2200" b="1" dirty="0" smtClean="0"/>
              <a:t>Hujan Zenital</a:t>
            </a:r>
            <a:endParaRPr lang="en-US" sz="2200" b="1" dirty="0"/>
          </a:p>
        </p:txBody>
      </p:sp>
      <p:sp>
        <p:nvSpPr>
          <p:cNvPr id="18" name="Rectangle 17"/>
          <p:cNvSpPr/>
          <p:nvPr/>
        </p:nvSpPr>
        <p:spPr>
          <a:xfrm>
            <a:off x="11466286" y="4659760"/>
            <a:ext cx="288000" cy="288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00213B60-5CA5-4270-A238-68F28A3D1DCE}"/>
              </a:ext>
            </a:extLst>
          </p:cNvPr>
          <p:cNvSpPr txBox="1"/>
          <p:nvPr/>
        </p:nvSpPr>
        <p:spPr>
          <a:xfrm>
            <a:off x="9023915" y="4588316"/>
            <a:ext cx="235363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d-ID" sz="2200" b="1" dirty="0" smtClean="0"/>
              <a:t>Hujan Orografis</a:t>
            </a:r>
            <a:endParaRPr lang="en-US" sz="2200" b="1" dirty="0"/>
          </a:p>
        </p:txBody>
      </p:sp>
      <p:sp>
        <p:nvSpPr>
          <p:cNvPr id="20" name="Rectangle 19"/>
          <p:cNvSpPr/>
          <p:nvPr/>
        </p:nvSpPr>
        <p:spPr>
          <a:xfrm>
            <a:off x="11466286" y="5555103"/>
            <a:ext cx="288000" cy="288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00213B60-5CA5-4270-A238-68F28A3D1DCE}"/>
              </a:ext>
            </a:extLst>
          </p:cNvPr>
          <p:cNvSpPr txBox="1"/>
          <p:nvPr/>
        </p:nvSpPr>
        <p:spPr>
          <a:xfrm>
            <a:off x="9023915" y="5483659"/>
            <a:ext cx="235363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d-ID" sz="2200" b="1" dirty="0" smtClean="0"/>
              <a:t>Hujan Frontal</a:t>
            </a:r>
            <a:endParaRPr lang="en-US" sz="2200" b="1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00213B60-5CA5-4270-A238-68F28A3D1DCE}"/>
              </a:ext>
            </a:extLst>
          </p:cNvPr>
          <p:cNvSpPr txBox="1"/>
          <p:nvPr/>
        </p:nvSpPr>
        <p:spPr>
          <a:xfrm>
            <a:off x="6293769" y="3691691"/>
            <a:ext cx="512814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d-ID" sz="2200" dirty="0" smtClean="0"/>
              <a:t>Hujan yang terjadi saat matahari berada pada titik puncaknya</a:t>
            </a:r>
            <a:endParaRPr lang="en-US" sz="220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00213B60-5CA5-4270-A238-68F28A3D1DCE}"/>
              </a:ext>
            </a:extLst>
          </p:cNvPr>
          <p:cNvSpPr txBox="1"/>
          <p:nvPr/>
        </p:nvSpPr>
        <p:spPr>
          <a:xfrm>
            <a:off x="6300206" y="4948179"/>
            <a:ext cx="512814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d-ID" sz="2200" dirty="0" smtClean="0"/>
              <a:t>Hujan yang terjadi di sekitar pegunungan</a:t>
            </a:r>
            <a:endParaRPr lang="en-US" sz="220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00213B60-5CA5-4270-A238-68F28A3D1DCE}"/>
              </a:ext>
            </a:extLst>
          </p:cNvPr>
          <p:cNvSpPr txBox="1"/>
          <p:nvPr/>
        </p:nvSpPr>
        <p:spPr>
          <a:xfrm>
            <a:off x="6249398" y="5803695"/>
            <a:ext cx="512814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d-ID" sz="2200" dirty="0" smtClean="0"/>
              <a:t>Hujan yang terjadi karena massa udara panas dan massa udara dingin bertemu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2718557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7" grpId="0" animBg="1"/>
      <p:bldP spid="8" grpId="0"/>
      <p:bldP spid="9" grpId="0"/>
      <p:bldP spid="13" grpId="0"/>
      <p:bldP spid="15" grpId="0" animBg="1"/>
      <p:bldP spid="16" grpId="0"/>
      <p:bldP spid="18" grpId="0" animBg="1"/>
      <p:bldP spid="19" grpId="0"/>
      <p:bldP spid="20" grpId="0" animBg="1"/>
      <p:bldP spid="21" grpId="0"/>
      <p:bldP spid="22" grpId="0"/>
      <p:bldP spid="23" grpId="0"/>
      <p:bldP spid="2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グループ化 13"/>
          <p:cNvGrpSpPr/>
          <p:nvPr/>
        </p:nvGrpSpPr>
        <p:grpSpPr>
          <a:xfrm rot="17100000">
            <a:off x="4415471" y="1613249"/>
            <a:ext cx="3360000" cy="3360292"/>
            <a:chOff x="6682240" y="2680152"/>
            <a:chExt cx="5040000" cy="5040000"/>
          </a:xfrm>
        </p:grpSpPr>
        <p:sp>
          <p:nvSpPr>
            <p:cNvPr id="28" name="円/楕円 14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29" name="アーチ 15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801423"/>
                <a:gd name="adj3" fmla="val 1486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30" name="グループ化 16"/>
          <p:cNvGrpSpPr>
            <a:grpSpLocks noChangeAspect="1"/>
          </p:cNvGrpSpPr>
          <p:nvPr/>
        </p:nvGrpSpPr>
        <p:grpSpPr>
          <a:xfrm rot="11994079">
            <a:off x="4295315" y="1493395"/>
            <a:ext cx="3600312" cy="3600000"/>
            <a:chOff x="6682240" y="2680152"/>
            <a:chExt cx="5040000" cy="5040000"/>
          </a:xfrm>
        </p:grpSpPr>
        <p:sp>
          <p:nvSpPr>
            <p:cNvPr id="31" name="円/楕円 17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32" name="アーチ 18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829372"/>
                <a:gd name="adj3" fmla="val 1485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グループ化 19"/>
          <p:cNvGrpSpPr>
            <a:grpSpLocks noChangeAspect="1"/>
          </p:cNvGrpSpPr>
          <p:nvPr/>
        </p:nvGrpSpPr>
        <p:grpSpPr>
          <a:xfrm rot="3600000">
            <a:off x="4175471" y="1373228"/>
            <a:ext cx="3840000" cy="3840333"/>
            <a:chOff x="6682240" y="2680152"/>
            <a:chExt cx="5040000" cy="5040000"/>
          </a:xfrm>
        </p:grpSpPr>
        <p:sp>
          <p:nvSpPr>
            <p:cNvPr id="34" name="円/楕円 20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35" name="アーチ 21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90965"/>
                <a:gd name="adj3" fmla="val 1411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36" name="グループ化 22"/>
          <p:cNvGrpSpPr>
            <a:grpSpLocks noChangeAspect="1"/>
          </p:cNvGrpSpPr>
          <p:nvPr/>
        </p:nvGrpSpPr>
        <p:grpSpPr>
          <a:xfrm rot="18000000">
            <a:off x="4055471" y="1253218"/>
            <a:ext cx="4080000" cy="4080354"/>
            <a:chOff x="6682240" y="2680152"/>
            <a:chExt cx="5040000" cy="5040000"/>
          </a:xfrm>
        </p:grpSpPr>
        <p:sp>
          <p:nvSpPr>
            <p:cNvPr id="37" name="円/楕円 23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38" name="アーチ 24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81764"/>
                <a:gd name="adj3" fmla="val 1346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39" name="グループ化 25"/>
          <p:cNvGrpSpPr>
            <a:grpSpLocks noChangeAspect="1"/>
          </p:cNvGrpSpPr>
          <p:nvPr/>
        </p:nvGrpSpPr>
        <p:grpSpPr>
          <a:xfrm rot="7511662">
            <a:off x="3935471" y="1133207"/>
            <a:ext cx="4320000" cy="4320375"/>
            <a:chOff x="6682240" y="2680152"/>
            <a:chExt cx="5040000" cy="5040000"/>
          </a:xfrm>
        </p:grpSpPr>
        <p:sp>
          <p:nvSpPr>
            <p:cNvPr id="40" name="円/楕円 26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41" name="アーチ 27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55127"/>
                <a:gd name="adj3" fmla="val 1245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42" name="グループ化 28"/>
          <p:cNvGrpSpPr>
            <a:grpSpLocks noChangeAspect="1"/>
          </p:cNvGrpSpPr>
          <p:nvPr/>
        </p:nvGrpSpPr>
        <p:grpSpPr>
          <a:xfrm rot="10993309">
            <a:off x="3815273" y="1013395"/>
            <a:ext cx="4560396" cy="4560000"/>
            <a:chOff x="6682240" y="2680152"/>
            <a:chExt cx="5040000" cy="5040000"/>
          </a:xfrm>
        </p:grpSpPr>
        <p:sp>
          <p:nvSpPr>
            <p:cNvPr id="43" name="円/楕円 29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44" name="アーチ 30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48913"/>
                <a:gd name="adj3" fmla="val 1106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sp>
        <p:nvSpPr>
          <p:cNvPr id="45" name="タイトル 1"/>
          <p:cNvSpPr txBox="1">
            <a:spLocks/>
          </p:cNvSpPr>
          <p:nvPr/>
        </p:nvSpPr>
        <p:spPr>
          <a:xfrm>
            <a:off x="997908" y="2731148"/>
            <a:ext cx="10363200" cy="1429746"/>
          </a:xfrm>
          <a:prstGeom prst="rect">
            <a:avLst/>
          </a:prstGeom>
        </p:spPr>
        <p:txBody>
          <a:bodyPr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400" kern="1200" baseline="0">
                <a:solidFill>
                  <a:schemeClr val="accent1"/>
                </a:solidFill>
                <a:latin typeface="Route 159 UltraLight" pitchFamily="50" charset="0"/>
                <a:ea typeface="+mj-ea"/>
                <a:cs typeface="+mj-cs"/>
              </a:defRPr>
            </a:lvl1pPr>
          </a:lstStyle>
          <a:p>
            <a:r>
              <a:rPr kumimoji="1" lang="id-ID" altLang="ja-JP" sz="5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KLASIFIKASI TIPE IKLIM dan </a:t>
            </a:r>
          </a:p>
          <a:p>
            <a:r>
              <a:rPr kumimoji="1" lang="id-ID" altLang="ja-JP" sz="5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POLA IKLIM GLOBAL</a:t>
            </a:r>
            <a:endParaRPr kumimoji="1" lang="ja-JP" altLang="en-US" sz="54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sp>
        <p:nvSpPr>
          <p:cNvPr id="46" name="テキスト プレースホルダー 8"/>
          <p:cNvSpPr txBox="1">
            <a:spLocks/>
          </p:cNvSpPr>
          <p:nvPr/>
        </p:nvSpPr>
        <p:spPr>
          <a:xfrm>
            <a:off x="909740" y="4187045"/>
            <a:ext cx="10370052" cy="576031"/>
          </a:xfrm>
          <a:prstGeom prst="rect">
            <a:avLst/>
          </a:prstGeom>
        </p:spPr>
        <p:txBody>
          <a:bodyPr anchor="b">
            <a:noAutofit/>
          </a:bodyPr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2"/>
                </a:solidFill>
                <a:latin typeface="Route 159 UltraLight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ja-JP" sz="3600" b="1" dirty="0" smtClean="0">
                <a:solidFill>
                  <a:srgbClr val="0070C0"/>
                </a:solidFill>
                <a:latin typeface="+mn-lt"/>
              </a:rPr>
              <a:t>BAB </a:t>
            </a:r>
            <a:r>
              <a:rPr kumimoji="1" lang="id-ID" altLang="ja-JP" sz="3600" b="1" dirty="0" smtClean="0">
                <a:solidFill>
                  <a:srgbClr val="0070C0"/>
                </a:solidFill>
                <a:latin typeface="+mn-lt"/>
              </a:rPr>
              <a:t>5</a:t>
            </a:r>
            <a:endParaRPr kumimoji="1" lang="ja-JP" altLang="en-US" sz="3600" b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47" name="円/楕円 38"/>
          <p:cNvSpPr/>
          <p:nvPr/>
        </p:nvSpPr>
        <p:spPr>
          <a:xfrm>
            <a:off x="4693247" y="1975312"/>
            <a:ext cx="576114" cy="5760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  <p:sp>
        <p:nvSpPr>
          <p:cNvPr id="48" name="円/楕円 39"/>
          <p:cNvSpPr/>
          <p:nvPr/>
        </p:nvSpPr>
        <p:spPr>
          <a:xfrm>
            <a:off x="5436378" y="1975312"/>
            <a:ext cx="576114" cy="57606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  <p:sp>
        <p:nvSpPr>
          <p:cNvPr id="49" name="円/楕円 40"/>
          <p:cNvSpPr/>
          <p:nvPr/>
        </p:nvSpPr>
        <p:spPr>
          <a:xfrm>
            <a:off x="6179508" y="1975312"/>
            <a:ext cx="576114" cy="57606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  <p:sp>
        <p:nvSpPr>
          <p:cNvPr id="50" name="円/楕円 41"/>
          <p:cNvSpPr/>
          <p:nvPr/>
        </p:nvSpPr>
        <p:spPr>
          <a:xfrm>
            <a:off x="6922638" y="1975312"/>
            <a:ext cx="576114" cy="57606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</p:spTree>
    <p:extLst>
      <p:ext uri="{BB962C8B-B14F-4D97-AF65-F5344CB8AC3E}">
        <p14:creationId xmlns:p14="http://schemas.microsoft.com/office/powerpoint/2010/main" val="826515343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3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6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1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1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9" presetClass="entr" presetSubtype="0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9" presetClass="entr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9" presetClass="entr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9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5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75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75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45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75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75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45" presetClass="exit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75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75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45" presetClass="exit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75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75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45" presetClass="exit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75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75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45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75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75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2" presetClass="entr" presetSubtype="2" decel="100000" fill="hold" grpId="0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75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75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8" decel="10000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1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1" decel="10000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1" decel="10000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1" decel="10000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45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45" presetClass="entr" presetSubtype="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45" presetClass="entr" presetSubtype="0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45" presetClass="entr" presetSubtype="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150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4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4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7" grpId="0" animBg="1"/>
      <p:bldP spid="47" grpId="1" animBg="1"/>
      <p:bldP spid="48" grpId="0" animBg="1"/>
      <p:bldP spid="48" grpId="1" animBg="1"/>
      <p:bldP spid="49" grpId="0" animBg="1"/>
      <p:bldP spid="49" grpId="1" animBg="1"/>
      <p:bldP spid="50" grpId="0" animBg="1"/>
      <p:bldP spid="50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84"/>
          <a:stretch/>
        </p:blipFill>
        <p:spPr>
          <a:xfrm>
            <a:off x="5204012" y="0"/>
            <a:ext cx="6987988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-1" y="0"/>
            <a:ext cx="6106858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/>
          <p:nvPr/>
        </p:nvGrpSpPr>
        <p:grpSpPr>
          <a:xfrm>
            <a:off x="336176" y="6414700"/>
            <a:ext cx="4070992" cy="353943"/>
            <a:chOff x="336176" y="6414700"/>
            <a:chExt cx="4070992" cy="353943"/>
          </a:xfrm>
        </p:grpSpPr>
        <p:cxnSp>
          <p:nvCxnSpPr>
            <p:cNvPr id="7" name="Straight Connector 6"/>
            <p:cNvCxnSpPr/>
            <p:nvPr userDrawn="1"/>
          </p:nvCxnSpPr>
          <p:spPr>
            <a:xfrm>
              <a:off x="336176" y="6596956"/>
              <a:ext cx="1465730" cy="0"/>
            </a:xfrm>
            <a:prstGeom prst="line">
              <a:avLst/>
            </a:prstGeom>
            <a:ln w="22225">
              <a:solidFill>
                <a:srgbClr val="D0627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TextBox 7"/>
            <p:cNvSpPr txBox="1"/>
            <p:nvPr userDrawn="1"/>
          </p:nvSpPr>
          <p:spPr>
            <a:xfrm>
              <a:off x="1815353" y="6414700"/>
              <a:ext cx="2591815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700" b="1" dirty="0" err="1" smtClean="0">
                  <a:solidFill>
                    <a:srgbClr val="08468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Kurikulum</a:t>
              </a:r>
              <a:r>
                <a:rPr lang="en-US" sz="17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700" b="1" dirty="0" smtClean="0">
                  <a:solidFill>
                    <a:srgbClr val="E9668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Merdeka</a:t>
              </a:r>
              <a:endParaRPr lang="en-US" sz="1700" b="1" dirty="0">
                <a:solidFill>
                  <a:srgbClr val="E9668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9" name="円/楕円 4"/>
          <p:cNvSpPr/>
          <p:nvPr/>
        </p:nvSpPr>
        <p:spPr>
          <a:xfrm>
            <a:off x="5791940" y="1783925"/>
            <a:ext cx="548640" cy="54864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400" dirty="0"/>
              <a:t>A</a:t>
            </a:r>
            <a:endParaRPr kumimoji="1" lang="ja-JP" altLang="en-US" sz="2400" dirty="0"/>
          </a:p>
        </p:txBody>
      </p:sp>
      <p:sp>
        <p:nvSpPr>
          <p:cNvPr id="10" name="テキスト プレースホルダー 6"/>
          <p:cNvSpPr txBox="1">
            <a:spLocks/>
          </p:cNvSpPr>
          <p:nvPr/>
        </p:nvSpPr>
        <p:spPr>
          <a:xfrm>
            <a:off x="6368812" y="1708496"/>
            <a:ext cx="5520334" cy="624069"/>
          </a:xfrm>
          <a:prstGeom prst="rect">
            <a:avLst/>
          </a:prstGeom>
        </p:spPr>
        <p:txBody>
          <a:bodyPr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accent1"/>
                </a:solidFill>
                <a:latin typeface="Route 159 SemiBold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id-ID" altLang="ja-JP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Karakteristik Lapisan-Lapisan Atmosfer</a:t>
            </a:r>
            <a:endParaRPr kumimoji="1" lang="ja-JP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73EBB3A5-57AF-4A9C-9316-70D696151BA5}"/>
              </a:ext>
            </a:extLst>
          </p:cNvPr>
          <p:cNvSpPr txBox="1"/>
          <p:nvPr/>
        </p:nvSpPr>
        <p:spPr>
          <a:xfrm>
            <a:off x="297440" y="119253"/>
            <a:ext cx="5335626" cy="193899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4000" b="1" dirty="0" smtClean="0">
                <a:solidFill>
                  <a:schemeClr val="bg1"/>
                </a:solidFill>
                <a:cs typeface="Arial" pitchFamily="34" charset="0"/>
              </a:rPr>
              <a:t>Bab </a:t>
            </a:r>
            <a:r>
              <a:rPr lang="id-ID" altLang="ko-KR" sz="4000" b="1" dirty="0" smtClean="0">
                <a:solidFill>
                  <a:schemeClr val="bg1"/>
                </a:solidFill>
                <a:cs typeface="Arial" pitchFamily="34" charset="0"/>
              </a:rPr>
              <a:t>5</a:t>
            </a:r>
            <a:r>
              <a:rPr lang="en-US" altLang="ko-KR" sz="4000" b="1" dirty="0" smtClean="0">
                <a:solidFill>
                  <a:schemeClr val="bg1"/>
                </a:solidFill>
                <a:cs typeface="Arial" pitchFamily="34" charset="0"/>
              </a:rPr>
              <a:t> </a:t>
            </a:r>
          </a:p>
          <a:p>
            <a:pPr algn="ctr"/>
            <a:r>
              <a:rPr lang="id-ID" altLang="ko-KR" sz="4000" b="1" dirty="0" smtClean="0">
                <a:solidFill>
                  <a:schemeClr val="bg1"/>
                </a:solidFill>
                <a:cs typeface="Arial" pitchFamily="34" charset="0"/>
              </a:rPr>
              <a:t>Lingkungan Geosfer: </a:t>
            </a:r>
          </a:p>
          <a:p>
            <a:pPr algn="ctr"/>
            <a:r>
              <a:rPr lang="id-ID" altLang="ko-KR" sz="4000" b="1" dirty="0" smtClean="0">
                <a:solidFill>
                  <a:schemeClr val="bg1"/>
                </a:solidFill>
                <a:cs typeface="Arial" pitchFamily="34" charset="0"/>
              </a:rPr>
              <a:t>Atmosfer</a:t>
            </a:r>
            <a:endParaRPr lang="ko-KR" altLang="en-US" sz="40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2" name="円/楕円 4"/>
          <p:cNvSpPr/>
          <p:nvPr/>
        </p:nvSpPr>
        <p:spPr>
          <a:xfrm>
            <a:off x="5791940" y="2477478"/>
            <a:ext cx="548640" cy="54864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400" dirty="0"/>
              <a:t>B</a:t>
            </a:r>
            <a:endParaRPr kumimoji="1" lang="ja-JP" altLang="en-US" sz="2400" dirty="0"/>
          </a:p>
        </p:txBody>
      </p:sp>
      <p:sp>
        <p:nvSpPr>
          <p:cNvPr id="13" name="テキスト プレースホルダー 6"/>
          <p:cNvSpPr txBox="1">
            <a:spLocks/>
          </p:cNvSpPr>
          <p:nvPr/>
        </p:nvSpPr>
        <p:spPr>
          <a:xfrm>
            <a:off x="6368812" y="2402049"/>
            <a:ext cx="5520334" cy="624069"/>
          </a:xfrm>
          <a:prstGeom prst="rect">
            <a:avLst/>
          </a:prstGeom>
        </p:spPr>
        <p:txBody>
          <a:bodyPr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accent1"/>
                </a:solidFill>
                <a:latin typeface="Route 159 SemiBold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id-ID" altLang="ja-JP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Iklim dan Cuaca</a:t>
            </a:r>
            <a:endParaRPr kumimoji="1" lang="ja-JP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047" y="1788132"/>
            <a:ext cx="4764145" cy="4764145"/>
          </a:xfrm>
          <a:prstGeom prst="rect">
            <a:avLst/>
          </a:prstGeom>
        </p:spPr>
      </p:pic>
      <p:sp>
        <p:nvSpPr>
          <p:cNvPr id="15" name="円/楕円 4"/>
          <p:cNvSpPr/>
          <p:nvPr/>
        </p:nvSpPr>
        <p:spPr>
          <a:xfrm>
            <a:off x="5791940" y="3155227"/>
            <a:ext cx="548640" cy="54864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400" dirty="0"/>
              <a:t>C</a:t>
            </a:r>
            <a:endParaRPr kumimoji="1" lang="ja-JP" altLang="en-US" sz="2400" dirty="0"/>
          </a:p>
        </p:txBody>
      </p:sp>
      <p:sp>
        <p:nvSpPr>
          <p:cNvPr id="16" name="テキスト プレースホルダー 6"/>
          <p:cNvSpPr txBox="1">
            <a:spLocks/>
          </p:cNvSpPr>
          <p:nvPr/>
        </p:nvSpPr>
        <p:spPr>
          <a:xfrm>
            <a:off x="6368812" y="3079798"/>
            <a:ext cx="5520334" cy="624069"/>
          </a:xfrm>
          <a:prstGeom prst="rect">
            <a:avLst/>
          </a:prstGeom>
        </p:spPr>
        <p:txBody>
          <a:bodyPr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accent1"/>
                </a:solidFill>
                <a:latin typeface="Route 159 SemiBold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id-ID" altLang="ja-JP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Klasifikasi Tipe Iklim dan Pola Iklim Global</a:t>
            </a:r>
            <a:endParaRPr kumimoji="1" lang="ja-JP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17" name="円/楕円 4"/>
          <p:cNvSpPr/>
          <p:nvPr/>
        </p:nvSpPr>
        <p:spPr>
          <a:xfrm>
            <a:off x="5791940" y="3939886"/>
            <a:ext cx="548640" cy="54864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400" dirty="0"/>
              <a:t>D</a:t>
            </a:r>
            <a:endParaRPr kumimoji="1" lang="ja-JP" altLang="en-US" sz="2400" dirty="0"/>
          </a:p>
        </p:txBody>
      </p:sp>
      <p:sp>
        <p:nvSpPr>
          <p:cNvPr id="18" name="テキスト プレースホルダー 6"/>
          <p:cNvSpPr txBox="1">
            <a:spLocks/>
          </p:cNvSpPr>
          <p:nvPr/>
        </p:nvSpPr>
        <p:spPr>
          <a:xfrm>
            <a:off x="6371643" y="3864457"/>
            <a:ext cx="5520334" cy="749798"/>
          </a:xfrm>
          <a:prstGeom prst="rect">
            <a:avLst/>
          </a:prstGeom>
        </p:spPr>
        <p:txBody>
          <a:bodyPr anchor="b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accent1"/>
                </a:solidFill>
                <a:latin typeface="Route 159 SemiBold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id-ID" altLang="ja-JP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Karakteritik Iklim di Indonesia dan Pengaruhnya</a:t>
            </a:r>
            <a:endParaRPr kumimoji="1" lang="ja-JP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19" name="円/楕円 4"/>
          <p:cNvSpPr/>
          <p:nvPr/>
        </p:nvSpPr>
        <p:spPr>
          <a:xfrm>
            <a:off x="5791940" y="4730166"/>
            <a:ext cx="548640" cy="54864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400" dirty="0"/>
              <a:t>E</a:t>
            </a:r>
            <a:endParaRPr kumimoji="1" lang="ja-JP" altLang="en-US" sz="2400" dirty="0"/>
          </a:p>
        </p:txBody>
      </p:sp>
      <p:sp>
        <p:nvSpPr>
          <p:cNvPr id="20" name="テキスト プレースホルダー 6"/>
          <p:cNvSpPr txBox="1">
            <a:spLocks/>
          </p:cNvSpPr>
          <p:nvPr/>
        </p:nvSpPr>
        <p:spPr>
          <a:xfrm>
            <a:off x="6371643" y="4822165"/>
            <a:ext cx="5520334" cy="680108"/>
          </a:xfrm>
          <a:prstGeom prst="rect">
            <a:avLst/>
          </a:prstGeom>
        </p:spPr>
        <p:txBody>
          <a:bodyPr anchor="b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accent1"/>
                </a:solidFill>
                <a:latin typeface="Route 159 SemiBold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id-ID" altLang="ja-JP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Pengaruh Perubahan Iklim Global terhadap Kehidupan</a:t>
            </a:r>
            <a:endParaRPr kumimoji="1" lang="ja-JP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23" name="円/楕円 4"/>
          <p:cNvSpPr/>
          <p:nvPr/>
        </p:nvSpPr>
        <p:spPr>
          <a:xfrm>
            <a:off x="5789109" y="5612165"/>
            <a:ext cx="548640" cy="54864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id-ID" altLang="ja-JP" sz="2400" dirty="0"/>
              <a:t>F</a:t>
            </a:r>
            <a:endParaRPr kumimoji="1" lang="ja-JP" altLang="en-US" sz="2400" dirty="0"/>
          </a:p>
        </p:txBody>
      </p:sp>
      <p:sp>
        <p:nvSpPr>
          <p:cNvPr id="24" name="テキスト プレースホルダー 6"/>
          <p:cNvSpPr txBox="1">
            <a:spLocks/>
          </p:cNvSpPr>
          <p:nvPr/>
        </p:nvSpPr>
        <p:spPr>
          <a:xfrm>
            <a:off x="6368812" y="5536736"/>
            <a:ext cx="5520334" cy="749798"/>
          </a:xfrm>
          <a:prstGeom prst="rect">
            <a:avLst/>
          </a:prstGeom>
        </p:spPr>
        <p:txBody>
          <a:bodyPr anchor="b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accent1"/>
                </a:solidFill>
                <a:latin typeface="Route 159 SemiBold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id-ID" altLang="ja-JP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Lembaga-Lembaga Penyedia dan Pengguna Data Atmosfer</a:t>
            </a:r>
            <a:endParaRPr kumimoji="1" lang="ja-JP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82710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1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1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1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1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1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0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/>
      <p:bldP spid="12" grpId="0" animBg="1"/>
      <p:bldP spid="13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" grpId="0" animBg="1"/>
      <p:bldP spid="16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7" grpId="0" animBg="1"/>
      <p:bldP spid="18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" grpId="0" animBg="1"/>
      <p:bldP spid="20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 animBg="1"/>
      <p:bldP spid="24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entagon 3"/>
          <p:cNvSpPr/>
          <p:nvPr/>
        </p:nvSpPr>
        <p:spPr>
          <a:xfrm>
            <a:off x="490764" y="215152"/>
            <a:ext cx="3282950" cy="524433"/>
          </a:xfrm>
          <a:prstGeom prst="homePlate">
            <a:avLst/>
          </a:prstGeom>
          <a:solidFill>
            <a:srgbClr val="7030A0"/>
          </a:soli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63538" indent="-188913"/>
            <a:r>
              <a:rPr lang="id-ID" b="1" dirty="0"/>
              <a:t>C</a:t>
            </a:r>
            <a:r>
              <a:rPr lang="en-US" b="1" dirty="0" smtClean="0"/>
              <a:t>. </a:t>
            </a:r>
            <a:r>
              <a:rPr lang="id-ID" b="1" dirty="0" smtClean="0"/>
              <a:t>Klasifikasi Tipe Iklim dan Pola Iklim Global</a:t>
            </a:r>
            <a:endParaRPr lang="en-US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" y="121023"/>
            <a:ext cx="712693" cy="71269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8026" l="4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5960" y="1319729"/>
            <a:ext cx="8307867" cy="5051183"/>
          </a:xfrm>
          <a:prstGeom prst="rect">
            <a:avLst/>
          </a:prstGeom>
        </p:spPr>
      </p:pic>
      <p:cxnSp>
        <p:nvCxnSpPr>
          <p:cNvPr id="8" name="Straight Connector 7"/>
          <p:cNvCxnSpPr/>
          <p:nvPr/>
        </p:nvCxnSpPr>
        <p:spPr>
          <a:xfrm flipV="1">
            <a:off x="2609848" y="5355769"/>
            <a:ext cx="7840436" cy="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2609848" y="4608284"/>
            <a:ext cx="7825922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2609848" y="4213724"/>
            <a:ext cx="7825922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2609848" y="3258456"/>
            <a:ext cx="7825922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2609848" y="2786742"/>
            <a:ext cx="7825922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V="1">
            <a:off x="2609848" y="2101827"/>
            <a:ext cx="7825922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1724268" y="5114036"/>
                <a:ext cx="889987" cy="4834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d-ID" dirty="0" smtClean="0"/>
                  <a:t>66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id-ID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id-ID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id-ID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m:rPr>
                        <m:nor/>
                      </m:rPr>
                      <a:rPr lang="id-ID" dirty="0"/>
                      <m:t>° </m:t>
                    </m:r>
                    <m:r>
                      <m:rPr>
                        <m:nor/>
                      </m:rPr>
                      <a:rPr lang="id-ID" dirty="0"/>
                      <m:t>LS</m:t>
                    </m:r>
                  </m:oMath>
                </a14:m>
                <a:endParaRPr lang="id-ID" dirty="0"/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24268" y="5114036"/>
                <a:ext cx="889987" cy="483466"/>
              </a:xfrm>
              <a:prstGeom prst="rect">
                <a:avLst/>
              </a:prstGeom>
              <a:blipFill rotWithShape="0">
                <a:blip r:embed="rId5"/>
                <a:stretch>
                  <a:fillRect l="-6164" b="-8861"/>
                </a:stretch>
              </a:blipFill>
            </p:spPr>
            <p:txBody>
              <a:bodyPr/>
              <a:lstStyle/>
              <a:p>
                <a:r>
                  <a:rPr lang="id-ID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TextBox 14"/>
          <p:cNvSpPr txBox="1"/>
          <p:nvPr/>
        </p:nvSpPr>
        <p:spPr>
          <a:xfrm>
            <a:off x="3504464" y="6000722"/>
            <a:ext cx="7537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dirty="0" smtClean="0"/>
              <a:t>90° LS</a:t>
            </a:r>
            <a:endParaRPr lang="id-ID" dirty="0"/>
          </a:p>
        </p:txBody>
      </p:sp>
      <p:sp>
        <p:nvSpPr>
          <p:cNvPr id="16" name="TextBox 15"/>
          <p:cNvSpPr txBox="1"/>
          <p:nvPr/>
        </p:nvSpPr>
        <p:spPr>
          <a:xfrm>
            <a:off x="1672985" y="4421525"/>
            <a:ext cx="7537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dirty="0" smtClean="0"/>
              <a:t>40</a:t>
            </a:r>
            <a:r>
              <a:rPr lang="id-ID" dirty="0"/>
              <a:t>° </a:t>
            </a:r>
            <a:r>
              <a:rPr lang="id-ID" dirty="0" smtClean="0"/>
              <a:t>LS</a:t>
            </a:r>
            <a:endParaRPr lang="id-ID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1616367" y="4026964"/>
                <a:ext cx="810350" cy="43999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d-ID" sz="1600" dirty="0" smtClean="0"/>
                  <a:t>23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id-ID" sz="16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id-ID" sz="16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id-ID" sz="16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m:rPr>
                        <m:nor/>
                      </m:rPr>
                      <a:rPr lang="id-ID" sz="1600" dirty="0"/>
                      <m:t>° </m:t>
                    </m:r>
                    <m:r>
                      <m:rPr>
                        <m:nor/>
                      </m:rPr>
                      <a:rPr lang="id-ID" sz="1600" dirty="0"/>
                      <m:t>LS</m:t>
                    </m:r>
                  </m:oMath>
                </a14:m>
                <a:endParaRPr lang="id-ID" sz="1600" dirty="0"/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6367" y="4026964"/>
                <a:ext cx="810350" cy="439992"/>
              </a:xfrm>
              <a:prstGeom prst="rect">
                <a:avLst/>
              </a:prstGeom>
              <a:blipFill rotWithShape="0">
                <a:blip r:embed="rId6"/>
                <a:stretch>
                  <a:fillRect l="-3759" b="-6944"/>
                </a:stretch>
              </a:blipFill>
            </p:spPr>
            <p:txBody>
              <a:bodyPr/>
              <a:lstStyle/>
              <a:p>
                <a:r>
                  <a:rPr lang="id-ID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1668880" y="3059484"/>
                <a:ext cx="847220" cy="43999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d-ID" sz="1600" dirty="0" smtClean="0"/>
                  <a:t>23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id-ID" sz="16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id-ID" sz="16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id-ID" sz="16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m:rPr>
                        <m:nor/>
                      </m:rPr>
                      <a:rPr lang="id-ID" sz="1600" dirty="0"/>
                      <m:t>° </m:t>
                    </m:r>
                    <m:r>
                      <m:rPr>
                        <m:nor/>
                      </m:rPr>
                      <a:rPr lang="id-ID" sz="1600" dirty="0"/>
                      <m:t>LU</m:t>
                    </m:r>
                  </m:oMath>
                </a14:m>
                <a:endParaRPr lang="id-ID" sz="1600" dirty="0"/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8880" y="3059484"/>
                <a:ext cx="847220" cy="439992"/>
              </a:xfrm>
              <a:prstGeom prst="rect">
                <a:avLst/>
              </a:prstGeom>
              <a:blipFill rotWithShape="0">
                <a:blip r:embed="rId7"/>
                <a:stretch>
                  <a:fillRect l="-4317" b="-6944"/>
                </a:stretch>
              </a:blipFill>
            </p:spPr>
            <p:txBody>
              <a:bodyPr/>
              <a:lstStyle/>
              <a:p>
                <a:r>
                  <a:rPr lang="id-ID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TextBox 18"/>
          <p:cNvSpPr txBox="1"/>
          <p:nvPr/>
        </p:nvSpPr>
        <p:spPr>
          <a:xfrm>
            <a:off x="1654366" y="2646298"/>
            <a:ext cx="7904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dirty="0" smtClean="0"/>
              <a:t>40</a:t>
            </a:r>
            <a:r>
              <a:rPr lang="id-ID" dirty="0"/>
              <a:t>° </a:t>
            </a:r>
            <a:r>
              <a:rPr lang="id-ID" dirty="0" smtClean="0"/>
              <a:t>LU</a:t>
            </a:r>
            <a:endParaRPr lang="id-ID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>
                <a:off x="1670478" y="1893330"/>
                <a:ext cx="931665" cy="4834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d-ID" dirty="0" smtClean="0"/>
                  <a:t>66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id-ID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id-ID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id-ID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m:rPr>
                        <m:nor/>
                      </m:rPr>
                      <a:rPr lang="id-ID" dirty="0"/>
                      <m:t>° </m:t>
                    </m:r>
                    <m:r>
                      <m:rPr>
                        <m:nor/>
                      </m:rPr>
                      <a:rPr lang="id-ID" dirty="0"/>
                      <m:t>LU</m:t>
                    </m:r>
                  </m:oMath>
                </a14:m>
                <a:endParaRPr lang="id-ID" dirty="0"/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70478" y="1893330"/>
                <a:ext cx="931665" cy="483466"/>
              </a:xfrm>
              <a:prstGeom prst="rect">
                <a:avLst/>
              </a:prstGeom>
              <a:blipFill rotWithShape="0">
                <a:blip r:embed="rId8"/>
                <a:stretch>
                  <a:fillRect l="-5229" b="-8861"/>
                </a:stretch>
              </a:blipFill>
            </p:spPr>
            <p:txBody>
              <a:bodyPr/>
              <a:lstStyle/>
              <a:p>
                <a:r>
                  <a:rPr lang="id-ID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TextBox 20"/>
          <p:cNvSpPr txBox="1"/>
          <p:nvPr/>
        </p:nvSpPr>
        <p:spPr>
          <a:xfrm>
            <a:off x="3486094" y="1211449"/>
            <a:ext cx="7904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dirty="0" smtClean="0"/>
              <a:t>90° LU</a:t>
            </a:r>
            <a:endParaRPr lang="id-ID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xmlns="" id="{00213B60-5CA5-4270-A238-68F28A3D1DCE}"/>
              </a:ext>
            </a:extLst>
          </p:cNvPr>
          <p:cNvSpPr txBox="1"/>
          <p:nvPr/>
        </p:nvSpPr>
        <p:spPr>
          <a:xfrm>
            <a:off x="8704598" y="1445038"/>
            <a:ext cx="235363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200" b="1" dirty="0" smtClean="0">
                <a:solidFill>
                  <a:schemeClr val="accent2">
                    <a:lumMod val="75000"/>
                  </a:schemeClr>
                </a:solidFill>
              </a:rPr>
              <a:t>Iklim Kutub</a:t>
            </a:r>
            <a:endParaRPr lang="en-US" sz="22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xmlns="" id="{00213B60-5CA5-4270-A238-68F28A3D1DCE}"/>
              </a:ext>
            </a:extLst>
          </p:cNvPr>
          <p:cNvSpPr txBox="1"/>
          <p:nvPr/>
        </p:nvSpPr>
        <p:spPr>
          <a:xfrm>
            <a:off x="8250195" y="5738039"/>
            <a:ext cx="235363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200" b="1" dirty="0" smtClean="0">
                <a:solidFill>
                  <a:schemeClr val="accent2">
                    <a:lumMod val="75000"/>
                  </a:schemeClr>
                </a:solidFill>
              </a:rPr>
              <a:t>Iklim Kutub</a:t>
            </a:r>
            <a:endParaRPr lang="en-US" sz="22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xmlns="" id="{00213B60-5CA5-4270-A238-68F28A3D1DCE}"/>
              </a:ext>
            </a:extLst>
          </p:cNvPr>
          <p:cNvSpPr txBox="1"/>
          <p:nvPr/>
        </p:nvSpPr>
        <p:spPr>
          <a:xfrm>
            <a:off x="9145621" y="4758057"/>
            <a:ext cx="235363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200" b="1" dirty="0" smtClean="0">
                <a:solidFill>
                  <a:schemeClr val="accent5">
                    <a:lumMod val="50000"/>
                  </a:schemeClr>
                </a:solidFill>
              </a:rPr>
              <a:t>Iklim Sedang</a:t>
            </a:r>
            <a:endParaRPr lang="en-US" sz="22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xmlns="" id="{00213B60-5CA5-4270-A238-68F28A3D1DCE}"/>
              </a:ext>
            </a:extLst>
          </p:cNvPr>
          <p:cNvSpPr txBox="1"/>
          <p:nvPr/>
        </p:nvSpPr>
        <p:spPr>
          <a:xfrm>
            <a:off x="9145621" y="2268652"/>
            <a:ext cx="235363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200" b="1" dirty="0" smtClean="0">
                <a:solidFill>
                  <a:schemeClr val="accent5">
                    <a:lumMod val="50000"/>
                  </a:schemeClr>
                </a:solidFill>
              </a:rPr>
              <a:t>Iklim Sedang</a:t>
            </a:r>
            <a:endParaRPr lang="en-US" sz="22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xmlns="" id="{00213B60-5CA5-4270-A238-68F28A3D1DCE}"/>
              </a:ext>
            </a:extLst>
          </p:cNvPr>
          <p:cNvSpPr txBox="1"/>
          <p:nvPr/>
        </p:nvSpPr>
        <p:spPr>
          <a:xfrm>
            <a:off x="9427011" y="2827569"/>
            <a:ext cx="235363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200" b="1" dirty="0" smtClean="0">
                <a:solidFill>
                  <a:schemeClr val="accent6">
                    <a:lumMod val="50000"/>
                  </a:schemeClr>
                </a:solidFill>
              </a:rPr>
              <a:t>Iklim Subtropis</a:t>
            </a:r>
            <a:endParaRPr lang="en-US" sz="2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xmlns="" id="{00213B60-5CA5-4270-A238-68F28A3D1DCE}"/>
              </a:ext>
            </a:extLst>
          </p:cNvPr>
          <p:cNvSpPr txBox="1"/>
          <p:nvPr/>
        </p:nvSpPr>
        <p:spPr>
          <a:xfrm>
            <a:off x="9511040" y="4168872"/>
            <a:ext cx="235363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200" b="1" dirty="0" smtClean="0">
                <a:solidFill>
                  <a:schemeClr val="accent6">
                    <a:lumMod val="50000"/>
                  </a:schemeClr>
                </a:solidFill>
              </a:rPr>
              <a:t>Iklim Subtropis</a:t>
            </a:r>
            <a:endParaRPr lang="en-US" sz="2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xmlns="" id="{00213B60-5CA5-4270-A238-68F28A3D1DCE}"/>
              </a:ext>
            </a:extLst>
          </p:cNvPr>
          <p:cNvSpPr txBox="1"/>
          <p:nvPr/>
        </p:nvSpPr>
        <p:spPr>
          <a:xfrm>
            <a:off x="9572949" y="3521557"/>
            <a:ext cx="235363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200" b="1" dirty="0" smtClean="0">
                <a:solidFill>
                  <a:srgbClr val="FF3399"/>
                </a:solidFill>
              </a:rPr>
              <a:t>Iklim Tropis</a:t>
            </a:r>
            <a:endParaRPr lang="en-US" sz="2200" b="1" dirty="0">
              <a:solidFill>
                <a:srgbClr val="FF3399"/>
              </a:solidFill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xmlns="" id="{45DA7613-76D5-4639-B5E5-4A34BD120473}"/>
              </a:ext>
            </a:extLst>
          </p:cNvPr>
          <p:cNvSpPr txBox="1"/>
          <p:nvPr/>
        </p:nvSpPr>
        <p:spPr>
          <a:xfrm>
            <a:off x="4428422" y="399615"/>
            <a:ext cx="34066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2800" b="1" i="1" dirty="0" smtClean="0">
                <a:solidFill>
                  <a:schemeClr val="accent2">
                    <a:lumMod val="50000"/>
                  </a:schemeClr>
                </a:solidFill>
              </a:rPr>
              <a:t>IKLIM MATAHARI</a:t>
            </a:r>
            <a:endParaRPr lang="en-US" sz="2800" b="1" i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8520657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5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5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25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5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25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50"/>
                            </p:stCondLst>
                            <p:childTnLst>
                              <p:par>
                                <p:cTn id="9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250"/>
                            </p:stCondLst>
                            <p:childTnLst>
                              <p:par>
                                <p:cTn id="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ntagon 1"/>
          <p:cNvSpPr/>
          <p:nvPr/>
        </p:nvSpPr>
        <p:spPr>
          <a:xfrm>
            <a:off x="490764" y="215152"/>
            <a:ext cx="3282950" cy="524433"/>
          </a:xfrm>
          <a:prstGeom prst="homePlate">
            <a:avLst/>
          </a:prstGeom>
          <a:solidFill>
            <a:srgbClr val="7030A0"/>
          </a:soli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63538" indent="-188913"/>
            <a:r>
              <a:rPr lang="id-ID" b="1" dirty="0"/>
              <a:t>C</a:t>
            </a:r>
            <a:r>
              <a:rPr lang="en-US" b="1" dirty="0" smtClean="0"/>
              <a:t>. </a:t>
            </a:r>
            <a:r>
              <a:rPr lang="id-ID" b="1" dirty="0" smtClean="0"/>
              <a:t>Klasifikasi Tipe Iklim dan Pola Iklim Global</a:t>
            </a:r>
            <a:endParaRPr lang="en-US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" y="121023"/>
            <a:ext cx="712693" cy="71269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45DA7613-76D5-4639-B5E5-4A34BD120473}"/>
              </a:ext>
            </a:extLst>
          </p:cNvPr>
          <p:cNvSpPr txBox="1"/>
          <p:nvPr/>
        </p:nvSpPr>
        <p:spPr>
          <a:xfrm>
            <a:off x="6866822" y="833716"/>
            <a:ext cx="34066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2800" b="1" i="1" dirty="0" smtClean="0">
                <a:solidFill>
                  <a:schemeClr val="accent2">
                    <a:lumMod val="50000"/>
                  </a:schemeClr>
                </a:solidFill>
              </a:rPr>
              <a:t>IKLIM FISIS</a:t>
            </a:r>
            <a:endParaRPr lang="en-US" sz="2800" b="1" i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3488B3DF-5F01-4434-B0C0-77A6BEE5C852}"/>
              </a:ext>
            </a:extLst>
          </p:cNvPr>
          <p:cNvSpPr txBox="1"/>
          <p:nvPr/>
        </p:nvSpPr>
        <p:spPr>
          <a:xfrm>
            <a:off x="859793" y="1327418"/>
            <a:ext cx="18125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400" b="1" dirty="0" smtClean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Iklim Laut</a:t>
            </a:r>
            <a:endParaRPr lang="en-US" sz="2400" b="1" dirty="0">
              <a:solidFill>
                <a:schemeClr val="accent5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xmlns="" id="{BF8D2BC8-C78D-4803-BE4F-F18910B6CBFD}"/>
              </a:ext>
            </a:extLst>
          </p:cNvPr>
          <p:cNvSpPr/>
          <p:nvPr/>
        </p:nvSpPr>
        <p:spPr>
          <a:xfrm>
            <a:off x="402593" y="1331883"/>
            <a:ext cx="457200" cy="457200"/>
          </a:xfrm>
          <a:prstGeom prst="ellipse">
            <a:avLst/>
          </a:prstGeom>
          <a:solidFill>
            <a:srgbClr val="FF66CC"/>
          </a:solidFill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JM" sz="2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3488B3DF-5F01-4434-B0C0-77A6BEE5C852}"/>
              </a:ext>
            </a:extLst>
          </p:cNvPr>
          <p:cNvSpPr txBox="1"/>
          <p:nvPr/>
        </p:nvSpPr>
        <p:spPr>
          <a:xfrm>
            <a:off x="859792" y="1789083"/>
            <a:ext cx="58748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Iklim laut terlatek di wilayah yang dikelilingi lautan. Penguapan tinggi, kelembapan tinggi.</a:t>
            </a:r>
            <a:endParaRPr lang="en-US" sz="2400" dirty="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3488B3DF-5F01-4434-B0C0-77A6BEE5C852}"/>
              </a:ext>
            </a:extLst>
          </p:cNvPr>
          <p:cNvSpPr txBox="1"/>
          <p:nvPr/>
        </p:nvSpPr>
        <p:spPr>
          <a:xfrm>
            <a:off x="836296" y="2634811"/>
            <a:ext cx="18125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400" b="1" dirty="0" smtClean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Iklim Darat</a:t>
            </a:r>
            <a:endParaRPr lang="en-US" sz="2400" b="1" dirty="0">
              <a:solidFill>
                <a:schemeClr val="accent5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xmlns="" id="{BF8D2BC8-C78D-4803-BE4F-F18910B6CBFD}"/>
              </a:ext>
            </a:extLst>
          </p:cNvPr>
          <p:cNvSpPr/>
          <p:nvPr/>
        </p:nvSpPr>
        <p:spPr>
          <a:xfrm>
            <a:off x="379096" y="2639276"/>
            <a:ext cx="457200" cy="457200"/>
          </a:xfrm>
          <a:prstGeom prst="ellipse">
            <a:avLst/>
          </a:prstGeom>
          <a:solidFill>
            <a:srgbClr val="FF66CC"/>
          </a:solidFill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d-ID" sz="2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endParaRPr lang="en-JM" sz="2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3488B3DF-5F01-4434-B0C0-77A6BEE5C852}"/>
              </a:ext>
            </a:extLst>
          </p:cNvPr>
          <p:cNvSpPr txBox="1"/>
          <p:nvPr/>
        </p:nvSpPr>
        <p:spPr>
          <a:xfrm>
            <a:off x="836295" y="3096476"/>
            <a:ext cx="55499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Iklim yang tidak dipengaruhi angin laut. Kelembapan udara rendah.</a:t>
            </a:r>
            <a:endParaRPr lang="en-US" sz="2400" dirty="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3488B3DF-5F01-4434-B0C0-77A6BEE5C852}"/>
              </a:ext>
            </a:extLst>
          </p:cNvPr>
          <p:cNvSpPr txBox="1"/>
          <p:nvPr/>
        </p:nvSpPr>
        <p:spPr>
          <a:xfrm>
            <a:off x="836296" y="3963975"/>
            <a:ext cx="2124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400" b="1" dirty="0" smtClean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Iklim Gunung</a:t>
            </a:r>
            <a:endParaRPr lang="en-US" sz="2400" b="1" dirty="0">
              <a:solidFill>
                <a:schemeClr val="accent5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xmlns="" id="{BF8D2BC8-C78D-4803-BE4F-F18910B6CBFD}"/>
              </a:ext>
            </a:extLst>
          </p:cNvPr>
          <p:cNvSpPr/>
          <p:nvPr/>
        </p:nvSpPr>
        <p:spPr>
          <a:xfrm>
            <a:off x="379096" y="3968440"/>
            <a:ext cx="457200" cy="457200"/>
          </a:xfrm>
          <a:prstGeom prst="ellipse">
            <a:avLst/>
          </a:prstGeom>
          <a:solidFill>
            <a:srgbClr val="FF66CC"/>
          </a:solidFill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d-ID" sz="2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  <a:endParaRPr lang="en-JM" sz="2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3488B3DF-5F01-4434-B0C0-77A6BEE5C852}"/>
              </a:ext>
            </a:extLst>
          </p:cNvPr>
          <p:cNvSpPr txBox="1"/>
          <p:nvPr/>
        </p:nvSpPr>
        <p:spPr>
          <a:xfrm>
            <a:off x="836295" y="4425640"/>
            <a:ext cx="55499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Iklim yang terdapat di dataran tinggi. Hujan banyak terjadi di sekitar lereng.</a:t>
            </a:r>
            <a:endParaRPr lang="en-US" sz="2400" dirty="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3488B3DF-5F01-4434-B0C0-77A6BEE5C852}"/>
              </a:ext>
            </a:extLst>
          </p:cNvPr>
          <p:cNvSpPr txBox="1"/>
          <p:nvPr/>
        </p:nvSpPr>
        <p:spPr>
          <a:xfrm>
            <a:off x="836295" y="5252172"/>
            <a:ext cx="2124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400" b="1" dirty="0" smtClean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Iklim Musim</a:t>
            </a:r>
            <a:endParaRPr lang="en-US" sz="2400" b="1" dirty="0">
              <a:solidFill>
                <a:schemeClr val="accent5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xmlns="" id="{BF8D2BC8-C78D-4803-BE4F-F18910B6CBFD}"/>
              </a:ext>
            </a:extLst>
          </p:cNvPr>
          <p:cNvSpPr/>
          <p:nvPr/>
        </p:nvSpPr>
        <p:spPr>
          <a:xfrm>
            <a:off x="379095" y="5256637"/>
            <a:ext cx="457200" cy="457200"/>
          </a:xfrm>
          <a:prstGeom prst="ellipse">
            <a:avLst/>
          </a:prstGeom>
          <a:solidFill>
            <a:srgbClr val="FF66CC"/>
          </a:solidFill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d-ID" sz="2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</a:t>
            </a:r>
            <a:endParaRPr lang="en-JM" sz="2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3488B3DF-5F01-4434-B0C0-77A6BEE5C852}"/>
              </a:ext>
            </a:extLst>
          </p:cNvPr>
          <p:cNvSpPr txBox="1"/>
          <p:nvPr/>
        </p:nvSpPr>
        <p:spPr>
          <a:xfrm>
            <a:off x="836294" y="5713837"/>
            <a:ext cx="55499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Iklim yang terdapat di willayah yang dilalui angin musim.</a:t>
            </a:r>
            <a:endParaRPr lang="en-US" sz="2400" dirty="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8572" y="1356936"/>
            <a:ext cx="5741894" cy="5299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0382938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6" grpId="0"/>
      <p:bldP spid="7" grpId="0" animBg="1"/>
      <p:bldP spid="8" grpId="0"/>
      <p:bldP spid="9" grpId="0"/>
      <p:bldP spid="10" grpId="0" animBg="1"/>
      <p:bldP spid="11" grpId="0"/>
      <p:bldP spid="12" grpId="0"/>
      <p:bldP spid="13" grpId="0" animBg="1"/>
      <p:bldP spid="14" grpId="0"/>
      <p:bldP spid="15" grpId="0"/>
      <p:bldP spid="16" grpId="0" animBg="1"/>
      <p:bldP spid="1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1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0" y="5958"/>
            <a:ext cx="12192000" cy="6858000"/>
          </a:xfrm>
          <a:prstGeom prst="rect">
            <a:avLst/>
          </a:prstGeom>
          <a:solidFill>
            <a:schemeClr val="bg1"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" name="Pentagon 2"/>
          <p:cNvSpPr/>
          <p:nvPr/>
        </p:nvSpPr>
        <p:spPr>
          <a:xfrm>
            <a:off x="490764" y="215152"/>
            <a:ext cx="3282950" cy="524433"/>
          </a:xfrm>
          <a:prstGeom prst="homePlate">
            <a:avLst/>
          </a:prstGeom>
          <a:solidFill>
            <a:srgbClr val="7030A0"/>
          </a:soli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63538" indent="-188913"/>
            <a:r>
              <a:rPr lang="id-ID" b="1" dirty="0"/>
              <a:t>C</a:t>
            </a:r>
            <a:r>
              <a:rPr lang="en-US" b="1" dirty="0" smtClean="0"/>
              <a:t>. </a:t>
            </a:r>
            <a:r>
              <a:rPr lang="id-ID" b="1" dirty="0" smtClean="0"/>
              <a:t>Klasifikasi Tipe Iklim dan Pola Iklim Global</a:t>
            </a:r>
            <a:endParaRPr lang="en-US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" y="121023"/>
            <a:ext cx="712693" cy="712693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336176" y="6414700"/>
            <a:ext cx="4070992" cy="353943"/>
            <a:chOff x="336176" y="6414700"/>
            <a:chExt cx="4070992" cy="353943"/>
          </a:xfrm>
        </p:grpSpPr>
        <p:cxnSp>
          <p:nvCxnSpPr>
            <p:cNvPr id="6" name="Straight Connector 5"/>
            <p:cNvCxnSpPr/>
            <p:nvPr userDrawn="1"/>
          </p:nvCxnSpPr>
          <p:spPr>
            <a:xfrm>
              <a:off x="336176" y="6596956"/>
              <a:ext cx="1465730" cy="0"/>
            </a:xfrm>
            <a:prstGeom prst="line">
              <a:avLst/>
            </a:prstGeom>
            <a:ln w="22225">
              <a:solidFill>
                <a:srgbClr val="D0627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TextBox 6"/>
            <p:cNvSpPr txBox="1"/>
            <p:nvPr userDrawn="1"/>
          </p:nvSpPr>
          <p:spPr>
            <a:xfrm>
              <a:off x="1815353" y="6414700"/>
              <a:ext cx="2591815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700" b="1" dirty="0" err="1" smtClean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Kurikulum</a:t>
              </a:r>
              <a:r>
                <a:rPr lang="en-US" sz="1700" b="1" dirty="0" smtClean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700" b="1" dirty="0" smtClean="0">
                  <a:solidFill>
                    <a:srgbClr val="E9668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Merdeka</a:t>
              </a:r>
              <a:endParaRPr lang="en-US" sz="1700" b="1" dirty="0">
                <a:solidFill>
                  <a:srgbClr val="E9668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="" xmlns:a16="http://schemas.microsoft.com/office/drawing/2014/main" id="{7051790C-F866-4EB6-9424-C53F3CDCD83D}"/>
              </a:ext>
            </a:extLst>
          </p:cNvPr>
          <p:cNvGrpSpPr/>
          <p:nvPr/>
        </p:nvGrpSpPr>
        <p:grpSpPr>
          <a:xfrm>
            <a:off x="10034537" y="-93157"/>
            <a:ext cx="2157463" cy="1354950"/>
            <a:chOff x="10034537" y="-13648"/>
            <a:chExt cx="2157463" cy="1354950"/>
          </a:xfrm>
        </p:grpSpPr>
        <p:pic>
          <p:nvPicPr>
            <p:cNvPr id="9" name="Picture 8">
              <a:extLst>
                <a:ext uri="{FF2B5EF4-FFF2-40B4-BE49-F238E27FC236}">
                  <a16:creationId xmlns="" xmlns:a16="http://schemas.microsoft.com/office/drawing/2014/main" id="{0F0787F8-669C-4415-B768-05445601DB8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71749" y="-13648"/>
              <a:ext cx="1669707" cy="948519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="" xmlns:a16="http://schemas.microsoft.com/office/drawing/2014/main" id="{188F8E99-52FB-4E78-AF62-DFCAFACF4C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4700" b="90000" l="9976" r="95237">
                          <a14:foregroundMark x1="85337" y1="7133" x2="94131" y2="7133"/>
                          <a14:foregroundMark x1="94131" y1="7133" x2="97881" y2="12600"/>
                          <a14:foregroundMark x1="97881" y1="12600" x2="89162" y2="14167"/>
                          <a14:foregroundMark x1="89162" y1="14167" x2="86368" y2="9067"/>
                          <a14:foregroundMark x1="86368" y1="9067" x2="86368" y2="4700"/>
                          <a14:foregroundMark x1="87737" y1="10767" x2="89781" y2="13800"/>
                          <a14:foregroundMark x1="89781" y1="13800" x2="89781" y2="13800"/>
                          <a14:foregroundMark x1="87380" y1="11367" x2="87380" y2="11367"/>
                          <a14:foregroundMark x1="87380" y1="11367" x2="87380" y2="11367"/>
                          <a14:foregroundMark x1="87380" y1="11367" x2="87380" y2="11367"/>
                          <a14:foregroundMark x1="88074" y1="12000" x2="88074" y2="12000"/>
                          <a14:foregroundMark x1="88412" y1="10767" x2="93193" y2="10767"/>
                          <a14:foregroundMark x1="91824" y1="10767" x2="95237" y2="10167"/>
                          <a14:backgroundMark x1="79205" y1="6533" x2="2981" y2="45067"/>
                          <a14:backgroundMark x1="2981" y1="45067" x2="17289" y2="96000"/>
                          <a14:backgroundMark x1="17289" y1="96000" x2="68704" y2="92467"/>
                          <a14:backgroundMark x1="68704" y1="92467" x2="94412" y2="74767"/>
                          <a14:backgroundMark x1="94412" y1="74767" x2="82693" y2="60600"/>
                          <a14:backgroundMark x1="82693" y1="60600" x2="49278" y2="79500"/>
                          <a14:backgroundMark x1="49278" y1="79500" x2="76336" y2="93433"/>
                          <a14:backgroundMark x1="76336" y1="93433" x2="96119" y2="86167"/>
                          <a14:backgroundMark x1="96119" y1="86167" x2="10332" y2="92600"/>
                          <a14:backgroundMark x1="10332" y1="92600" x2="29777" y2="65933"/>
                          <a14:backgroundMark x1="29777" y1="65933" x2="24377" y2="74667"/>
                          <a14:backgroundMark x1="24377" y1="74667" x2="53160" y2="74667"/>
                          <a14:backgroundMark x1="53160" y1="74667" x2="29983" y2="64467"/>
                          <a14:backgroundMark x1="29983" y1="64467" x2="13407" y2="46300"/>
                          <a14:backgroundMark x1="13407" y1="46300" x2="11776" y2="8100"/>
                          <a14:backgroundMark x1="11776" y1="8100" x2="22201" y2="3133"/>
                          <a14:backgroundMark x1="22201" y1="3133" x2="12113" y2="1800"/>
                          <a14:backgroundMark x1="12113" y1="1800" x2="6244" y2="7133"/>
                          <a14:backgroundMark x1="6244" y1="7133" x2="29702" y2="19133"/>
                          <a14:backgroundMark x1="29702" y1="19133" x2="22745" y2="46900"/>
                          <a14:backgroundMark x1="22745" y1="46900" x2="62291" y2="54167"/>
                          <a14:backgroundMark x1="62291" y1="54167" x2="54528" y2="25067"/>
                          <a14:backgroundMark x1="54528" y1="25067" x2="46878" y2="55267"/>
                          <a14:backgroundMark x1="46878" y1="55267" x2="70692" y2="647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303" b="80442"/>
            <a:stretch/>
          </p:blipFill>
          <p:spPr>
            <a:xfrm>
              <a:off x="10034537" y="0"/>
              <a:ext cx="2157463" cy="1341302"/>
            </a:xfrm>
            <a:prstGeom prst="rect">
              <a:avLst/>
            </a:prstGeom>
          </p:spPr>
        </p:pic>
      </p:grpSp>
      <p:grpSp>
        <p:nvGrpSpPr>
          <p:cNvPr id="44" name="Group 43"/>
          <p:cNvGrpSpPr/>
          <p:nvPr/>
        </p:nvGrpSpPr>
        <p:grpSpPr>
          <a:xfrm>
            <a:off x="440479" y="1862649"/>
            <a:ext cx="1511752" cy="830997"/>
            <a:chOff x="440479" y="1862649"/>
            <a:chExt cx="1511752" cy="830997"/>
          </a:xfrm>
        </p:grpSpPr>
        <p:sp>
          <p:nvSpPr>
            <p:cNvPr id="13" name="TextBox 12"/>
            <p:cNvSpPr txBox="1"/>
            <p:nvPr/>
          </p:nvSpPr>
          <p:spPr>
            <a:xfrm>
              <a:off x="440479" y="2074594"/>
              <a:ext cx="104067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2800" b="1" dirty="0" smtClean="0">
                  <a:solidFill>
                    <a:srgbClr val="002060"/>
                  </a:solidFill>
                </a:rPr>
                <a:t>IKLIM</a:t>
              </a:r>
              <a:endParaRPr lang="id-ID" sz="2800" b="1" dirty="0">
                <a:solidFill>
                  <a:srgbClr val="002060"/>
                </a:solidFill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394065" y="1862649"/>
              <a:ext cx="558166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4800" b="1" dirty="0" smtClean="0">
                  <a:solidFill>
                    <a:srgbClr val="002060"/>
                  </a:solidFill>
                </a:rPr>
                <a:t>A</a:t>
              </a:r>
              <a:endParaRPr lang="id-ID" sz="4800" b="1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2956154" y="1862649"/>
            <a:ext cx="1482898" cy="830997"/>
            <a:chOff x="2956154" y="1862649"/>
            <a:chExt cx="1482898" cy="830997"/>
          </a:xfrm>
        </p:grpSpPr>
        <p:sp>
          <p:nvSpPr>
            <p:cNvPr id="16" name="TextBox 15"/>
            <p:cNvSpPr txBox="1"/>
            <p:nvPr/>
          </p:nvSpPr>
          <p:spPr>
            <a:xfrm>
              <a:off x="2956154" y="2074594"/>
              <a:ext cx="104067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2800" b="1" dirty="0" smtClean="0">
                  <a:solidFill>
                    <a:srgbClr val="002060"/>
                  </a:solidFill>
                </a:rPr>
                <a:t>IKLIM</a:t>
              </a:r>
              <a:endParaRPr lang="id-ID" sz="2800" b="1" dirty="0">
                <a:solidFill>
                  <a:srgbClr val="002060"/>
                </a:solidFill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909740" y="1862649"/>
              <a:ext cx="529312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4800" b="1" dirty="0">
                  <a:solidFill>
                    <a:srgbClr val="002060"/>
                  </a:solidFill>
                </a:rPr>
                <a:t>B</a:t>
              </a: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5353533" y="1862649"/>
            <a:ext cx="1463662" cy="830997"/>
            <a:chOff x="5353533" y="1862649"/>
            <a:chExt cx="1463662" cy="830997"/>
          </a:xfrm>
        </p:grpSpPr>
        <p:sp>
          <p:nvSpPr>
            <p:cNvPr id="21" name="TextBox 20"/>
            <p:cNvSpPr txBox="1"/>
            <p:nvPr/>
          </p:nvSpPr>
          <p:spPr>
            <a:xfrm>
              <a:off x="5353533" y="2074594"/>
              <a:ext cx="104067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2800" b="1" dirty="0" smtClean="0">
                  <a:solidFill>
                    <a:srgbClr val="002060"/>
                  </a:solidFill>
                </a:rPr>
                <a:t>IKLIM</a:t>
              </a:r>
              <a:endParaRPr lang="id-ID" sz="2800" b="1" dirty="0">
                <a:solidFill>
                  <a:srgbClr val="002060"/>
                </a:solidFill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307119" y="1862649"/>
              <a:ext cx="510076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4800" b="1" dirty="0" smtClean="0">
                  <a:solidFill>
                    <a:srgbClr val="002060"/>
                  </a:solidFill>
                </a:rPr>
                <a:t>C</a:t>
              </a:r>
              <a:endParaRPr lang="id-ID" sz="4800" b="1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7707648" y="1862649"/>
            <a:ext cx="1526179" cy="830997"/>
            <a:chOff x="7707648" y="1862649"/>
            <a:chExt cx="1526179" cy="830997"/>
          </a:xfrm>
        </p:grpSpPr>
        <p:sp>
          <p:nvSpPr>
            <p:cNvPr id="23" name="TextBox 22"/>
            <p:cNvSpPr txBox="1"/>
            <p:nvPr/>
          </p:nvSpPr>
          <p:spPr>
            <a:xfrm>
              <a:off x="7707648" y="2074594"/>
              <a:ext cx="104067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2800" b="1" dirty="0" smtClean="0">
                  <a:solidFill>
                    <a:srgbClr val="002060"/>
                  </a:solidFill>
                </a:rPr>
                <a:t>IKLIM</a:t>
              </a:r>
              <a:endParaRPr lang="id-ID" sz="2800" b="1" dirty="0">
                <a:solidFill>
                  <a:srgbClr val="002060"/>
                </a:solidFill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8661234" y="1862649"/>
              <a:ext cx="572593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4800" b="1" dirty="0">
                  <a:solidFill>
                    <a:srgbClr val="002060"/>
                  </a:solidFill>
                </a:rPr>
                <a:t>D</a:t>
              </a: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10045068" y="1862649"/>
            <a:ext cx="1438014" cy="830997"/>
            <a:chOff x="10045068" y="1862649"/>
            <a:chExt cx="1438014" cy="830997"/>
          </a:xfrm>
        </p:grpSpPr>
        <p:sp>
          <p:nvSpPr>
            <p:cNvPr id="25" name="TextBox 24"/>
            <p:cNvSpPr txBox="1"/>
            <p:nvPr/>
          </p:nvSpPr>
          <p:spPr>
            <a:xfrm>
              <a:off x="10045068" y="2074594"/>
              <a:ext cx="104067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2800" b="1" dirty="0" smtClean="0">
                  <a:solidFill>
                    <a:srgbClr val="002060"/>
                  </a:solidFill>
                </a:rPr>
                <a:t>IKLIM</a:t>
              </a:r>
              <a:endParaRPr lang="id-ID" sz="2800" b="1" dirty="0">
                <a:solidFill>
                  <a:srgbClr val="002060"/>
                </a:solidFill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10998654" y="1862649"/>
              <a:ext cx="484428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4800" b="1" dirty="0">
                  <a:solidFill>
                    <a:srgbClr val="002060"/>
                  </a:solidFill>
                </a:rPr>
                <a:t>E</a:t>
              </a:r>
            </a:p>
          </p:txBody>
        </p:sp>
      </p:grpSp>
      <p:sp>
        <p:nvSpPr>
          <p:cNvPr id="27" name="Rounded Rectangle 26"/>
          <p:cNvSpPr/>
          <p:nvPr/>
        </p:nvSpPr>
        <p:spPr>
          <a:xfrm>
            <a:off x="145012" y="2529387"/>
            <a:ext cx="2087710" cy="397898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000" b="1" dirty="0" smtClean="0">
                <a:solidFill>
                  <a:schemeClr val="bg2">
                    <a:lumMod val="25000"/>
                  </a:schemeClr>
                </a:solidFill>
              </a:rPr>
              <a:t>Iklim Tropis</a:t>
            </a:r>
            <a:endParaRPr lang="id-ID" sz="20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8" name="Rounded Rectangle 27"/>
          <p:cNvSpPr/>
          <p:nvPr/>
        </p:nvSpPr>
        <p:spPr>
          <a:xfrm>
            <a:off x="2626372" y="2523149"/>
            <a:ext cx="2087710" cy="397898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b="1" dirty="0">
                <a:solidFill>
                  <a:schemeClr val="bg2">
                    <a:lumMod val="25000"/>
                  </a:schemeClr>
                </a:solidFill>
              </a:rPr>
              <a:t>Iklim </a:t>
            </a:r>
            <a:r>
              <a:rPr lang="id-ID" b="1" dirty="0" smtClean="0">
                <a:solidFill>
                  <a:schemeClr val="bg2">
                    <a:lumMod val="25000"/>
                  </a:schemeClr>
                </a:solidFill>
              </a:rPr>
              <a:t>Kering</a:t>
            </a:r>
            <a:endParaRPr lang="id-ID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9" name="Rounded Rectangle 28"/>
          <p:cNvSpPr/>
          <p:nvPr/>
        </p:nvSpPr>
        <p:spPr>
          <a:xfrm>
            <a:off x="4975455" y="2523149"/>
            <a:ext cx="2243203" cy="397898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b="1" dirty="0">
                <a:solidFill>
                  <a:schemeClr val="bg2">
                    <a:lumMod val="25000"/>
                  </a:schemeClr>
                </a:solidFill>
              </a:rPr>
              <a:t>Iklim </a:t>
            </a:r>
            <a:r>
              <a:rPr lang="id-ID" b="1" dirty="0" smtClean="0">
                <a:solidFill>
                  <a:schemeClr val="bg2">
                    <a:lumMod val="25000"/>
                  </a:schemeClr>
                </a:solidFill>
              </a:rPr>
              <a:t>Sedang  hangat</a:t>
            </a:r>
            <a:endParaRPr lang="id-ID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0" name="Rounded Rectangle 29"/>
          <p:cNvSpPr/>
          <p:nvPr/>
        </p:nvSpPr>
        <p:spPr>
          <a:xfrm>
            <a:off x="7478017" y="2523149"/>
            <a:ext cx="2087710" cy="397898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b="1" dirty="0">
                <a:solidFill>
                  <a:schemeClr val="bg2">
                    <a:lumMod val="25000"/>
                  </a:schemeClr>
                </a:solidFill>
              </a:rPr>
              <a:t>Iklim </a:t>
            </a:r>
            <a:r>
              <a:rPr lang="id-ID" b="1" dirty="0" smtClean="0">
                <a:solidFill>
                  <a:schemeClr val="bg2">
                    <a:lumMod val="25000"/>
                  </a:schemeClr>
                </a:solidFill>
              </a:rPr>
              <a:t>Salju</a:t>
            </a:r>
            <a:endParaRPr lang="id-ID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1" name="Rounded Rectangle 30"/>
          <p:cNvSpPr/>
          <p:nvPr/>
        </p:nvSpPr>
        <p:spPr>
          <a:xfrm>
            <a:off x="9795358" y="2546288"/>
            <a:ext cx="2087710" cy="397898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b="1" dirty="0">
                <a:solidFill>
                  <a:schemeClr val="bg2">
                    <a:lumMod val="25000"/>
                  </a:schemeClr>
                </a:solidFill>
              </a:rPr>
              <a:t>Iklim </a:t>
            </a:r>
            <a:r>
              <a:rPr lang="id-ID" b="1" dirty="0" smtClean="0">
                <a:solidFill>
                  <a:schemeClr val="bg2">
                    <a:lumMod val="25000"/>
                  </a:schemeClr>
                </a:solidFill>
              </a:rPr>
              <a:t>Salju Abadi</a:t>
            </a:r>
            <a:endParaRPr lang="id-ID" b="1" dirty="0">
              <a:solidFill>
                <a:schemeClr val="bg2">
                  <a:lumMod val="25000"/>
                </a:schemeClr>
              </a:solidFill>
            </a:endParaRPr>
          </a:p>
        </p:txBody>
      </p:sp>
      <p:grpSp>
        <p:nvGrpSpPr>
          <p:cNvPr id="49" name="Group 48"/>
          <p:cNvGrpSpPr/>
          <p:nvPr/>
        </p:nvGrpSpPr>
        <p:grpSpPr>
          <a:xfrm>
            <a:off x="145011" y="3065607"/>
            <a:ext cx="2251730" cy="2623735"/>
            <a:chOff x="145011" y="3065607"/>
            <a:chExt cx="2251730" cy="2623735"/>
          </a:xfrm>
        </p:grpSpPr>
        <p:sp>
          <p:nvSpPr>
            <p:cNvPr id="32" name="Rounded Rectangle 31"/>
            <p:cNvSpPr/>
            <p:nvPr/>
          </p:nvSpPr>
          <p:spPr>
            <a:xfrm>
              <a:off x="145011" y="3065607"/>
              <a:ext cx="2251729" cy="2623735"/>
            </a:xfrm>
            <a:prstGeom prst="round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145012" y="3134797"/>
              <a:ext cx="2251729" cy="2554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4625" indent="-174625">
                <a:buFont typeface="Wingdings" panose="05000000000000000000" pitchFamily="2" charset="2"/>
                <a:buChar char="§"/>
              </a:pPr>
              <a:r>
                <a:rPr lang="id-ID" sz="2000" b="1" dirty="0" smtClean="0"/>
                <a:t>Af</a:t>
              </a:r>
              <a:r>
                <a:rPr lang="id-ID" sz="2000" dirty="0" smtClean="0"/>
                <a:t>, iklim hutan hujan tropis</a:t>
              </a:r>
            </a:p>
            <a:p>
              <a:pPr marL="174625" indent="-174625">
                <a:buFont typeface="Wingdings" panose="05000000000000000000" pitchFamily="2" charset="2"/>
                <a:buChar char="§"/>
              </a:pPr>
              <a:r>
                <a:rPr lang="id-ID" sz="2000" b="1" dirty="0" smtClean="0"/>
                <a:t>Aw</a:t>
              </a:r>
              <a:r>
                <a:rPr lang="id-ID" sz="2000" dirty="0" smtClean="0"/>
                <a:t>, iklim sabana tropis</a:t>
              </a:r>
            </a:p>
            <a:p>
              <a:pPr marL="174625" indent="-174625">
                <a:buFont typeface="Wingdings" panose="05000000000000000000" pitchFamily="2" charset="2"/>
                <a:buChar char="§"/>
              </a:pPr>
              <a:r>
                <a:rPr lang="id-ID" sz="2000" b="1" dirty="0" smtClean="0"/>
                <a:t>Am</a:t>
              </a:r>
              <a:r>
                <a:rPr lang="id-ID" sz="2000" dirty="0" smtClean="0"/>
                <a:t>, iklim pertengahan antara hujan tropis dan sabana</a:t>
              </a:r>
              <a:endParaRPr lang="id-ID" sz="2000" dirty="0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2626372" y="3065607"/>
            <a:ext cx="2140653" cy="2623735"/>
            <a:chOff x="2626372" y="3065607"/>
            <a:chExt cx="2140653" cy="2623735"/>
          </a:xfrm>
        </p:grpSpPr>
        <p:sp>
          <p:nvSpPr>
            <p:cNvPr id="33" name="Rounded Rectangle 32"/>
            <p:cNvSpPr/>
            <p:nvPr/>
          </p:nvSpPr>
          <p:spPr>
            <a:xfrm>
              <a:off x="2626372" y="3065607"/>
              <a:ext cx="2087710" cy="2623735"/>
            </a:xfrm>
            <a:prstGeom prst="round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2694548" y="3785171"/>
              <a:ext cx="207247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4625" indent="-174625">
                <a:buFont typeface="Wingdings" panose="05000000000000000000" pitchFamily="2" charset="2"/>
                <a:buChar char="§"/>
              </a:pPr>
              <a:r>
                <a:rPr lang="id-ID" sz="2000" b="1" dirty="0" smtClean="0"/>
                <a:t>Bs, </a:t>
              </a:r>
              <a:r>
                <a:rPr lang="id-ID" sz="2000" dirty="0" smtClean="0"/>
                <a:t>iklim stepa</a:t>
              </a:r>
            </a:p>
            <a:p>
              <a:pPr marL="174625" indent="-174625">
                <a:buFont typeface="Wingdings" panose="05000000000000000000" pitchFamily="2" charset="2"/>
                <a:buChar char="§"/>
              </a:pPr>
              <a:r>
                <a:rPr lang="id-ID" sz="2000" b="1" dirty="0" smtClean="0"/>
                <a:t>Bw</a:t>
              </a:r>
              <a:r>
                <a:rPr lang="id-ID" sz="2000" dirty="0" smtClean="0"/>
                <a:t>, iklim gurun</a:t>
              </a:r>
              <a:endParaRPr lang="id-ID" sz="2000" dirty="0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4996656" y="3065607"/>
            <a:ext cx="2281458" cy="2631139"/>
            <a:chOff x="4996656" y="3065607"/>
            <a:chExt cx="2281458" cy="2631139"/>
          </a:xfrm>
        </p:grpSpPr>
        <p:sp>
          <p:nvSpPr>
            <p:cNvPr id="34" name="Rounded Rectangle 33"/>
            <p:cNvSpPr/>
            <p:nvPr/>
          </p:nvSpPr>
          <p:spPr>
            <a:xfrm>
              <a:off x="4996656" y="3065607"/>
              <a:ext cx="2222001" cy="2623735"/>
            </a:xfrm>
            <a:prstGeom prst="round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5026385" y="3142201"/>
              <a:ext cx="2251729" cy="2554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4625" indent="-174625">
                <a:buFont typeface="Wingdings" panose="05000000000000000000" pitchFamily="2" charset="2"/>
                <a:buChar char="§"/>
              </a:pPr>
              <a:r>
                <a:rPr lang="id-ID" sz="2000" b="1" dirty="0" smtClean="0"/>
                <a:t>Cw</a:t>
              </a:r>
              <a:r>
                <a:rPr lang="id-ID" sz="2000" dirty="0" smtClean="0"/>
                <a:t>, iklim lembap, musim dingin kering</a:t>
              </a:r>
            </a:p>
            <a:p>
              <a:pPr marL="174625" indent="-174625">
                <a:buFont typeface="Wingdings" panose="05000000000000000000" pitchFamily="2" charset="2"/>
                <a:buChar char="§"/>
              </a:pPr>
              <a:r>
                <a:rPr lang="id-ID" sz="2000" b="1" dirty="0" smtClean="0"/>
                <a:t>Cs</a:t>
              </a:r>
              <a:r>
                <a:rPr lang="id-ID" sz="2000" dirty="0" smtClean="0"/>
                <a:t>, iklim lembap,musim panas kering</a:t>
              </a:r>
            </a:p>
            <a:p>
              <a:pPr marL="174625" indent="-174625">
                <a:buFont typeface="Wingdings" panose="05000000000000000000" pitchFamily="2" charset="2"/>
                <a:buChar char="§"/>
              </a:pPr>
              <a:r>
                <a:rPr lang="id-ID" sz="2000" b="1" dirty="0" smtClean="0"/>
                <a:t>Cf</a:t>
              </a:r>
              <a:r>
                <a:rPr lang="id-ID" sz="2000" dirty="0" smtClean="0"/>
                <a:t>, iklim lembap sepanjang tahun</a:t>
              </a:r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7460088" y="3065607"/>
            <a:ext cx="2105639" cy="2658865"/>
            <a:chOff x="7460088" y="3065607"/>
            <a:chExt cx="2105639" cy="2658865"/>
          </a:xfrm>
        </p:grpSpPr>
        <p:sp>
          <p:nvSpPr>
            <p:cNvPr id="35" name="Rounded Rectangle 34"/>
            <p:cNvSpPr/>
            <p:nvPr/>
          </p:nvSpPr>
          <p:spPr>
            <a:xfrm>
              <a:off x="7478017" y="3065607"/>
              <a:ext cx="2087710" cy="2623735"/>
            </a:xfrm>
            <a:prstGeom prst="round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7460088" y="3169927"/>
              <a:ext cx="2105639" cy="2554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4625" indent="-174625">
                <a:buFont typeface="Wingdings" panose="05000000000000000000" pitchFamily="2" charset="2"/>
                <a:buChar char="§"/>
              </a:pPr>
              <a:r>
                <a:rPr lang="id-ID" sz="2000" b="1" dirty="0" smtClean="0"/>
                <a:t>Df</a:t>
              </a:r>
              <a:r>
                <a:rPr lang="id-ID" sz="2000" dirty="0" smtClean="0"/>
                <a:t>, iklim hutan salju dingin dan lembap sepanjang tahun</a:t>
              </a:r>
            </a:p>
            <a:p>
              <a:pPr marL="174625" indent="-174625">
                <a:buFont typeface="Wingdings" panose="05000000000000000000" pitchFamily="2" charset="2"/>
                <a:buChar char="§"/>
              </a:pPr>
              <a:r>
                <a:rPr lang="id-ID" sz="2000" b="1" dirty="0" smtClean="0"/>
                <a:t>Dw, </a:t>
              </a:r>
              <a:r>
                <a:rPr lang="id-ID" sz="2000" dirty="0" smtClean="0"/>
                <a:t>iklim hutan salju dingin, musim dingin kering</a:t>
              </a:r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9795358" y="3065607"/>
            <a:ext cx="2087710" cy="2623735"/>
            <a:chOff x="9795358" y="3065607"/>
            <a:chExt cx="2087710" cy="2623735"/>
          </a:xfrm>
        </p:grpSpPr>
        <p:sp>
          <p:nvSpPr>
            <p:cNvPr id="36" name="Rounded Rectangle 35"/>
            <p:cNvSpPr/>
            <p:nvPr/>
          </p:nvSpPr>
          <p:spPr>
            <a:xfrm>
              <a:off x="9795358" y="3065607"/>
              <a:ext cx="2087710" cy="2623735"/>
            </a:xfrm>
            <a:prstGeom prst="round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9825087" y="3561866"/>
              <a:ext cx="2057981" cy="163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4625" indent="-174625">
                <a:buFont typeface="Wingdings" panose="05000000000000000000" pitchFamily="2" charset="2"/>
                <a:buChar char="§"/>
              </a:pPr>
              <a:r>
                <a:rPr lang="id-ID" sz="2000" b="1" dirty="0" smtClean="0"/>
                <a:t>Et</a:t>
              </a:r>
              <a:r>
                <a:rPr lang="id-ID" sz="2000" dirty="0" smtClean="0"/>
                <a:t>, Iklum tundra</a:t>
              </a:r>
            </a:p>
            <a:p>
              <a:pPr marL="174625" indent="-174625">
                <a:buFont typeface="Wingdings" panose="05000000000000000000" pitchFamily="2" charset="2"/>
                <a:buChar char="§"/>
              </a:pPr>
              <a:r>
                <a:rPr lang="id-ID" sz="2000" b="1" dirty="0" smtClean="0"/>
                <a:t>Ef</a:t>
              </a:r>
              <a:r>
                <a:rPr lang="id-ID" sz="2000" dirty="0" smtClean="0"/>
                <a:t>, iklim kutub</a:t>
              </a:r>
            </a:p>
            <a:p>
              <a:pPr marL="174625" indent="-174625">
                <a:buFont typeface="Wingdings" panose="05000000000000000000" pitchFamily="2" charset="2"/>
                <a:buChar char="§"/>
              </a:pPr>
              <a:r>
                <a:rPr lang="id-ID" sz="2000" b="1" dirty="0" smtClean="0"/>
                <a:t>Eh</a:t>
              </a:r>
              <a:r>
                <a:rPr lang="id-ID" sz="2000" dirty="0" smtClean="0"/>
                <a:t>, iklim saju pegunungan tinggi</a:t>
              </a:r>
            </a:p>
          </p:txBody>
        </p:sp>
      </p:grpSp>
      <p:sp>
        <p:nvSpPr>
          <p:cNvPr id="43" name="TextBox 42">
            <a:extLst>
              <a:ext uri="{FF2B5EF4-FFF2-40B4-BE49-F238E27FC236}">
                <a16:creationId xmlns:a16="http://schemas.microsoft.com/office/drawing/2014/main" xmlns="" id="{45DA7613-76D5-4639-B5E5-4A34BD120473}"/>
              </a:ext>
            </a:extLst>
          </p:cNvPr>
          <p:cNvSpPr txBox="1"/>
          <p:nvPr/>
        </p:nvSpPr>
        <p:spPr>
          <a:xfrm>
            <a:off x="4053483" y="967242"/>
            <a:ext cx="34066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2800" b="1" i="1" dirty="0" smtClean="0">
                <a:solidFill>
                  <a:schemeClr val="accent2">
                    <a:lumMod val="50000"/>
                  </a:schemeClr>
                </a:solidFill>
              </a:rPr>
              <a:t>IKLIM KOPPEN</a:t>
            </a:r>
            <a:endParaRPr lang="en-US" sz="2800" b="1" i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4232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3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4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ntagon 1"/>
          <p:cNvSpPr/>
          <p:nvPr/>
        </p:nvSpPr>
        <p:spPr>
          <a:xfrm>
            <a:off x="490764" y="215152"/>
            <a:ext cx="3282950" cy="524433"/>
          </a:xfrm>
          <a:prstGeom prst="homePlate">
            <a:avLst/>
          </a:prstGeom>
          <a:solidFill>
            <a:srgbClr val="7030A0"/>
          </a:soli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63538" indent="-188913"/>
            <a:r>
              <a:rPr lang="id-ID" b="1" dirty="0"/>
              <a:t>C</a:t>
            </a:r>
            <a:r>
              <a:rPr lang="en-US" b="1" dirty="0" smtClean="0"/>
              <a:t>. </a:t>
            </a:r>
            <a:r>
              <a:rPr lang="id-ID" b="1" dirty="0" smtClean="0"/>
              <a:t>Klasifikasi Tipe Iklim dan Pola Iklim Global</a:t>
            </a:r>
            <a:endParaRPr lang="en-US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" y="121023"/>
            <a:ext cx="712693" cy="71269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43"/>
          <a:stretch/>
        </p:blipFill>
        <p:spPr>
          <a:xfrm>
            <a:off x="2939414" y="1051429"/>
            <a:ext cx="8701044" cy="530266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BC6EFFA5-C06F-4FAB-8FC4-72247C3F7865}"/>
              </a:ext>
            </a:extLst>
          </p:cNvPr>
          <p:cNvSpPr txBox="1"/>
          <p:nvPr/>
        </p:nvSpPr>
        <p:spPr>
          <a:xfrm>
            <a:off x="246743" y="2459318"/>
            <a:ext cx="293881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i="1" dirty="0" smtClean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</a:t>
            </a:r>
            <a:r>
              <a:rPr lang="id-ID" sz="4400" b="1" i="1" dirty="0" smtClean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ersebaran Iklim Koppen</a:t>
            </a:r>
            <a:endParaRPr lang="en-US" sz="4400" b="1" i="1" dirty="0">
              <a:solidFill>
                <a:schemeClr val="accent5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7158417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Picture 12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322"/>
          <a:stretch/>
        </p:blipFill>
        <p:spPr>
          <a:xfrm>
            <a:off x="0" y="3731261"/>
            <a:ext cx="5575211" cy="3192053"/>
          </a:xfrm>
          <a:prstGeom prst="rect">
            <a:avLst/>
          </a:prstGeom>
        </p:spPr>
      </p:pic>
      <p:pic>
        <p:nvPicPr>
          <p:cNvPr id="125" name="Picture 12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951"/>
          <a:stretch/>
        </p:blipFill>
        <p:spPr>
          <a:xfrm>
            <a:off x="5546458" y="3731261"/>
            <a:ext cx="5575211" cy="3206568"/>
          </a:xfrm>
          <a:prstGeom prst="rect">
            <a:avLst/>
          </a:prstGeom>
        </p:spPr>
      </p:pic>
      <p:pic>
        <p:nvPicPr>
          <p:cNvPr id="126" name="Picture 12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628" b="18322"/>
          <a:stretch/>
        </p:blipFill>
        <p:spPr>
          <a:xfrm>
            <a:off x="11092917" y="3731261"/>
            <a:ext cx="1080042" cy="3192053"/>
          </a:xfrm>
          <a:prstGeom prst="rect">
            <a:avLst/>
          </a:prstGeom>
        </p:spPr>
      </p:pic>
      <p:sp>
        <p:nvSpPr>
          <p:cNvPr id="3" name="Pentagon 2"/>
          <p:cNvSpPr/>
          <p:nvPr/>
        </p:nvSpPr>
        <p:spPr>
          <a:xfrm>
            <a:off x="490764" y="215152"/>
            <a:ext cx="3282950" cy="524433"/>
          </a:xfrm>
          <a:prstGeom prst="homePlate">
            <a:avLst/>
          </a:prstGeom>
          <a:solidFill>
            <a:srgbClr val="7030A0"/>
          </a:soli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63538" indent="-188913"/>
            <a:r>
              <a:rPr lang="id-ID" b="1" dirty="0"/>
              <a:t>C</a:t>
            </a:r>
            <a:r>
              <a:rPr lang="en-US" b="1" dirty="0" smtClean="0"/>
              <a:t>. </a:t>
            </a:r>
            <a:r>
              <a:rPr lang="id-ID" b="1" dirty="0" smtClean="0"/>
              <a:t>Klasifikasi Tipe Iklim dan Pola Iklim Global</a:t>
            </a:r>
            <a:endParaRPr lang="en-US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" y="121023"/>
            <a:ext cx="712693" cy="712693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336176" y="6414700"/>
            <a:ext cx="4070992" cy="353943"/>
            <a:chOff x="336176" y="6414700"/>
            <a:chExt cx="4070992" cy="353943"/>
          </a:xfrm>
        </p:grpSpPr>
        <p:cxnSp>
          <p:nvCxnSpPr>
            <p:cNvPr id="6" name="Straight Connector 5"/>
            <p:cNvCxnSpPr/>
            <p:nvPr userDrawn="1"/>
          </p:nvCxnSpPr>
          <p:spPr>
            <a:xfrm>
              <a:off x="336176" y="6596956"/>
              <a:ext cx="1465730" cy="0"/>
            </a:xfrm>
            <a:prstGeom prst="line">
              <a:avLst/>
            </a:prstGeom>
            <a:ln w="22225">
              <a:solidFill>
                <a:srgbClr val="D0627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TextBox 6"/>
            <p:cNvSpPr txBox="1"/>
            <p:nvPr userDrawn="1"/>
          </p:nvSpPr>
          <p:spPr>
            <a:xfrm>
              <a:off x="1815353" y="6414700"/>
              <a:ext cx="2591815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700" b="1" dirty="0" err="1" smtClean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Kurikulum</a:t>
              </a:r>
              <a:r>
                <a:rPr lang="en-US" sz="1700" b="1" dirty="0" smtClean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700" b="1" dirty="0" smtClean="0">
                  <a:solidFill>
                    <a:srgbClr val="E9668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Merdeka</a:t>
              </a:r>
              <a:endParaRPr lang="en-US" sz="1700" b="1" dirty="0">
                <a:solidFill>
                  <a:srgbClr val="E9668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="" xmlns:a16="http://schemas.microsoft.com/office/drawing/2014/main" id="{7051790C-F866-4EB6-9424-C53F3CDCD83D}"/>
              </a:ext>
            </a:extLst>
          </p:cNvPr>
          <p:cNvGrpSpPr/>
          <p:nvPr/>
        </p:nvGrpSpPr>
        <p:grpSpPr>
          <a:xfrm>
            <a:off x="10034537" y="-93157"/>
            <a:ext cx="2157463" cy="1354950"/>
            <a:chOff x="10034537" y="-13648"/>
            <a:chExt cx="2157463" cy="1354950"/>
          </a:xfrm>
        </p:grpSpPr>
        <p:pic>
          <p:nvPicPr>
            <p:cNvPr id="9" name="Picture 8">
              <a:extLst>
                <a:ext uri="{FF2B5EF4-FFF2-40B4-BE49-F238E27FC236}">
                  <a16:creationId xmlns="" xmlns:a16="http://schemas.microsoft.com/office/drawing/2014/main" id="{0F0787F8-669C-4415-B768-05445601DB8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71749" y="-13648"/>
              <a:ext cx="1669707" cy="948519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="" xmlns:a16="http://schemas.microsoft.com/office/drawing/2014/main" id="{188F8E99-52FB-4E78-AF62-DFCAFACF4C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4700" b="90000" l="9976" r="95237">
                          <a14:foregroundMark x1="85337" y1="7133" x2="94131" y2="7133"/>
                          <a14:foregroundMark x1="94131" y1="7133" x2="97881" y2="12600"/>
                          <a14:foregroundMark x1="97881" y1="12600" x2="89162" y2="14167"/>
                          <a14:foregroundMark x1="89162" y1="14167" x2="86368" y2="9067"/>
                          <a14:foregroundMark x1="86368" y1="9067" x2="86368" y2="4700"/>
                          <a14:foregroundMark x1="87737" y1="10767" x2="89781" y2="13800"/>
                          <a14:foregroundMark x1="89781" y1="13800" x2="89781" y2="13800"/>
                          <a14:foregroundMark x1="87380" y1="11367" x2="87380" y2="11367"/>
                          <a14:foregroundMark x1="87380" y1="11367" x2="87380" y2="11367"/>
                          <a14:foregroundMark x1="87380" y1="11367" x2="87380" y2="11367"/>
                          <a14:foregroundMark x1="88074" y1="12000" x2="88074" y2="12000"/>
                          <a14:foregroundMark x1="88412" y1="10767" x2="93193" y2="10767"/>
                          <a14:foregroundMark x1="91824" y1="10767" x2="95237" y2="10167"/>
                          <a14:backgroundMark x1="79205" y1="6533" x2="2981" y2="45067"/>
                          <a14:backgroundMark x1="2981" y1="45067" x2="17289" y2="96000"/>
                          <a14:backgroundMark x1="17289" y1="96000" x2="68704" y2="92467"/>
                          <a14:backgroundMark x1="68704" y1="92467" x2="94412" y2="74767"/>
                          <a14:backgroundMark x1="94412" y1="74767" x2="82693" y2="60600"/>
                          <a14:backgroundMark x1="82693" y1="60600" x2="49278" y2="79500"/>
                          <a14:backgroundMark x1="49278" y1="79500" x2="76336" y2="93433"/>
                          <a14:backgroundMark x1="76336" y1="93433" x2="96119" y2="86167"/>
                          <a14:backgroundMark x1="96119" y1="86167" x2="10332" y2="92600"/>
                          <a14:backgroundMark x1="10332" y1="92600" x2="29777" y2="65933"/>
                          <a14:backgroundMark x1="29777" y1="65933" x2="24377" y2="74667"/>
                          <a14:backgroundMark x1="24377" y1="74667" x2="53160" y2="74667"/>
                          <a14:backgroundMark x1="53160" y1="74667" x2="29983" y2="64467"/>
                          <a14:backgroundMark x1="29983" y1="64467" x2="13407" y2="46300"/>
                          <a14:backgroundMark x1="13407" y1="46300" x2="11776" y2="8100"/>
                          <a14:backgroundMark x1="11776" y1="8100" x2="22201" y2="3133"/>
                          <a14:backgroundMark x1="22201" y1="3133" x2="12113" y2="1800"/>
                          <a14:backgroundMark x1="12113" y1="1800" x2="6244" y2="7133"/>
                          <a14:backgroundMark x1="6244" y1="7133" x2="29702" y2="19133"/>
                          <a14:backgroundMark x1="29702" y1="19133" x2="22745" y2="46900"/>
                          <a14:backgroundMark x1="22745" y1="46900" x2="62291" y2="54167"/>
                          <a14:backgroundMark x1="62291" y1="54167" x2="54528" y2="25067"/>
                          <a14:backgroundMark x1="54528" y1="25067" x2="46878" y2="55267"/>
                          <a14:backgroundMark x1="46878" y1="55267" x2="70692" y2="647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303" b="80442"/>
            <a:stretch/>
          </p:blipFill>
          <p:spPr>
            <a:xfrm>
              <a:off x="10034537" y="0"/>
              <a:ext cx="2157463" cy="1341302"/>
            </a:xfrm>
            <a:prstGeom prst="rect">
              <a:avLst/>
            </a:prstGeom>
          </p:spPr>
        </p:pic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45DA7613-76D5-4639-B5E5-4A34BD120473}"/>
              </a:ext>
            </a:extLst>
          </p:cNvPr>
          <p:cNvSpPr txBox="1"/>
          <p:nvPr/>
        </p:nvSpPr>
        <p:spPr>
          <a:xfrm>
            <a:off x="4407168" y="205256"/>
            <a:ext cx="48797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3200" b="1" i="1" dirty="0" smtClean="0"/>
              <a:t>IKLIM </a:t>
            </a:r>
            <a:r>
              <a:rPr lang="id-ID" sz="3200" b="1" i="1" dirty="0" smtClean="0"/>
              <a:t>SCHIMDT-FERGUSON</a:t>
            </a:r>
            <a:endParaRPr lang="en-US" sz="3200" b="1" i="1" dirty="0"/>
          </a:p>
        </p:txBody>
      </p:sp>
      <p:sp>
        <p:nvSpPr>
          <p:cNvPr id="12" name="TextBox 11"/>
          <p:cNvSpPr txBox="1"/>
          <p:nvPr/>
        </p:nvSpPr>
        <p:spPr>
          <a:xfrm>
            <a:off x="193772" y="3024125"/>
            <a:ext cx="8242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2800" b="1" dirty="0" smtClean="0">
                <a:solidFill>
                  <a:srgbClr val="C00000"/>
                </a:solidFill>
              </a:rPr>
              <a:t>TIPE</a:t>
            </a:r>
            <a:endParaRPr lang="id-ID" sz="2800" b="1" dirty="0">
              <a:solidFill>
                <a:srgbClr val="C00000"/>
              </a:solidFill>
            </a:endParaRPr>
          </a:p>
        </p:txBody>
      </p:sp>
      <p:grpSp>
        <p:nvGrpSpPr>
          <p:cNvPr id="134" name="Group 133"/>
          <p:cNvGrpSpPr/>
          <p:nvPr/>
        </p:nvGrpSpPr>
        <p:grpSpPr>
          <a:xfrm>
            <a:off x="2381580" y="951522"/>
            <a:ext cx="4745369" cy="523220"/>
            <a:chOff x="2381580" y="951522"/>
            <a:chExt cx="4745369" cy="523220"/>
          </a:xfrm>
        </p:grpSpPr>
        <p:sp>
          <p:nvSpPr>
            <p:cNvPr id="13" name="Rounded Rectangle 12"/>
            <p:cNvSpPr/>
            <p:nvPr/>
          </p:nvSpPr>
          <p:spPr>
            <a:xfrm>
              <a:off x="2726294" y="989832"/>
              <a:ext cx="4400655" cy="447099"/>
            </a:xfrm>
            <a:prstGeom prst="roundRect">
              <a:avLst/>
            </a:prstGeom>
            <a:noFill/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2381580" y="961216"/>
              <a:ext cx="658906" cy="487526"/>
            </a:xfrm>
            <a:prstGeom prst="rect">
              <a:avLst/>
            </a:prstGeom>
            <a:solidFill>
              <a:srgbClr val="FF3399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2527541" y="951522"/>
              <a:ext cx="40267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2800" b="1" dirty="0" smtClean="0"/>
                <a:t>A</a:t>
              </a:r>
              <a:endParaRPr lang="id-ID" sz="2800" b="1" dirty="0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3127717" y="1022110"/>
              <a:ext cx="156414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2000" dirty="0" smtClean="0"/>
                <a:t>Sangat Basah</a:t>
              </a:r>
              <a:endParaRPr lang="id-ID" sz="2000" dirty="0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5186883" y="1050946"/>
              <a:ext cx="15408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dirty="0" smtClean="0"/>
                <a:t>Q= 0% - 14,3%</a:t>
              </a:r>
              <a:endParaRPr lang="id-ID" dirty="0"/>
            </a:p>
          </p:txBody>
        </p:sp>
      </p:grpSp>
      <p:grpSp>
        <p:nvGrpSpPr>
          <p:cNvPr id="135" name="Group 134"/>
          <p:cNvGrpSpPr/>
          <p:nvPr/>
        </p:nvGrpSpPr>
        <p:grpSpPr>
          <a:xfrm>
            <a:off x="2381580" y="1516440"/>
            <a:ext cx="4745369" cy="523220"/>
            <a:chOff x="2381580" y="1516440"/>
            <a:chExt cx="4745369" cy="523220"/>
          </a:xfrm>
        </p:grpSpPr>
        <p:sp>
          <p:nvSpPr>
            <p:cNvPr id="35" name="Rounded Rectangle 34"/>
            <p:cNvSpPr/>
            <p:nvPr/>
          </p:nvSpPr>
          <p:spPr>
            <a:xfrm>
              <a:off x="2726294" y="1554750"/>
              <a:ext cx="4400655" cy="447099"/>
            </a:xfrm>
            <a:prstGeom prst="roundRect">
              <a:avLst/>
            </a:prstGeom>
            <a:noFill/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6" name="Rectangle 35"/>
            <p:cNvSpPr/>
            <p:nvPr/>
          </p:nvSpPr>
          <p:spPr>
            <a:xfrm>
              <a:off x="2381580" y="1540236"/>
              <a:ext cx="658906" cy="473424"/>
            </a:xfrm>
            <a:prstGeom prst="rect">
              <a:avLst/>
            </a:prstGeom>
            <a:solidFill>
              <a:srgbClr val="FF3399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2527541" y="1516440"/>
              <a:ext cx="38664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2800" b="1" dirty="0"/>
                <a:t>B</a:t>
              </a:r>
              <a:endParaRPr lang="id-ID" sz="2800" b="1" dirty="0"/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3127717" y="1587028"/>
              <a:ext cx="80663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2000" dirty="0" smtClean="0"/>
                <a:t>Basah</a:t>
              </a:r>
              <a:endParaRPr lang="id-ID" sz="2000" dirty="0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5186883" y="1615864"/>
              <a:ext cx="183255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dirty="0" smtClean="0"/>
                <a:t>Q= 14,3% - 33,3%</a:t>
              </a:r>
              <a:endParaRPr lang="id-ID" dirty="0"/>
            </a:p>
          </p:txBody>
        </p:sp>
      </p:grpSp>
      <p:grpSp>
        <p:nvGrpSpPr>
          <p:cNvPr id="136" name="Group 135"/>
          <p:cNvGrpSpPr/>
          <p:nvPr/>
        </p:nvGrpSpPr>
        <p:grpSpPr>
          <a:xfrm>
            <a:off x="2381580" y="2081358"/>
            <a:ext cx="4745369" cy="523220"/>
            <a:chOff x="2381580" y="2081358"/>
            <a:chExt cx="4745369" cy="523220"/>
          </a:xfrm>
        </p:grpSpPr>
        <p:sp>
          <p:nvSpPr>
            <p:cNvPr id="41" name="Rounded Rectangle 40"/>
            <p:cNvSpPr/>
            <p:nvPr/>
          </p:nvSpPr>
          <p:spPr>
            <a:xfrm>
              <a:off x="2726294" y="2119668"/>
              <a:ext cx="4400655" cy="447099"/>
            </a:xfrm>
            <a:prstGeom prst="roundRect">
              <a:avLst/>
            </a:prstGeom>
            <a:noFill/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42" name="Rectangle 41"/>
            <p:cNvSpPr/>
            <p:nvPr/>
          </p:nvSpPr>
          <p:spPr>
            <a:xfrm>
              <a:off x="2381580" y="2105154"/>
              <a:ext cx="658906" cy="486904"/>
            </a:xfrm>
            <a:prstGeom prst="rect">
              <a:avLst/>
            </a:prstGeom>
            <a:solidFill>
              <a:srgbClr val="FF3399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2527541" y="2081358"/>
              <a:ext cx="37542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2800" b="1" dirty="0"/>
                <a:t>C</a:t>
              </a:r>
              <a:endParaRPr lang="id-ID" sz="2800" b="1" dirty="0"/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3127717" y="2151946"/>
              <a:ext cx="13693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2000" dirty="0" smtClean="0"/>
                <a:t>Agak Basah</a:t>
              </a:r>
              <a:endParaRPr lang="id-ID" sz="2000" dirty="0"/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5186883" y="2180782"/>
              <a:ext cx="16578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dirty="0" smtClean="0"/>
                <a:t>Q= 33,3% - 60%</a:t>
              </a:r>
              <a:endParaRPr lang="id-ID" dirty="0"/>
            </a:p>
          </p:txBody>
        </p:sp>
      </p:grpSp>
      <p:grpSp>
        <p:nvGrpSpPr>
          <p:cNvPr id="137" name="Group 136"/>
          <p:cNvGrpSpPr/>
          <p:nvPr/>
        </p:nvGrpSpPr>
        <p:grpSpPr>
          <a:xfrm>
            <a:off x="2381580" y="2648480"/>
            <a:ext cx="4745369" cy="523220"/>
            <a:chOff x="2381580" y="2648480"/>
            <a:chExt cx="4745369" cy="523220"/>
          </a:xfrm>
        </p:grpSpPr>
        <p:sp>
          <p:nvSpPr>
            <p:cNvPr id="47" name="Rounded Rectangle 46"/>
            <p:cNvSpPr/>
            <p:nvPr/>
          </p:nvSpPr>
          <p:spPr>
            <a:xfrm>
              <a:off x="2726294" y="2686790"/>
              <a:ext cx="4400655" cy="447099"/>
            </a:xfrm>
            <a:prstGeom prst="roundRect">
              <a:avLst/>
            </a:prstGeom>
            <a:solidFill>
              <a:srgbClr val="FFC000"/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48" name="Rectangle 47"/>
            <p:cNvSpPr/>
            <p:nvPr/>
          </p:nvSpPr>
          <p:spPr>
            <a:xfrm>
              <a:off x="2381580" y="2686790"/>
              <a:ext cx="658906" cy="447099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2527541" y="2648480"/>
              <a:ext cx="41069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2800" b="1" dirty="0"/>
                <a:t>D</a:t>
              </a:r>
              <a:endParaRPr lang="id-ID" sz="2800" b="1" dirty="0"/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3127717" y="2719068"/>
              <a:ext cx="94448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2000" dirty="0" smtClean="0"/>
                <a:t>Sedang</a:t>
              </a:r>
              <a:endParaRPr lang="id-ID" sz="2000" dirty="0"/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5186883" y="2747904"/>
              <a:ext cx="160011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dirty="0" smtClean="0"/>
                <a:t>Q= 60% - 100%</a:t>
              </a:r>
              <a:endParaRPr lang="id-ID" dirty="0"/>
            </a:p>
          </p:txBody>
        </p:sp>
      </p:grpSp>
      <p:grpSp>
        <p:nvGrpSpPr>
          <p:cNvPr id="138" name="Group 137"/>
          <p:cNvGrpSpPr/>
          <p:nvPr/>
        </p:nvGrpSpPr>
        <p:grpSpPr>
          <a:xfrm>
            <a:off x="2381580" y="3215602"/>
            <a:ext cx="4745369" cy="523220"/>
            <a:chOff x="2381580" y="3215602"/>
            <a:chExt cx="4745369" cy="523220"/>
          </a:xfrm>
        </p:grpSpPr>
        <p:sp>
          <p:nvSpPr>
            <p:cNvPr id="53" name="Rounded Rectangle 52"/>
            <p:cNvSpPr/>
            <p:nvPr/>
          </p:nvSpPr>
          <p:spPr>
            <a:xfrm>
              <a:off x="2726294" y="3253912"/>
              <a:ext cx="4400655" cy="447099"/>
            </a:xfrm>
            <a:prstGeom prst="roundRect">
              <a:avLst/>
            </a:prstGeom>
            <a:noFill/>
            <a:ln w="28575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54" name="Rectangle 53"/>
            <p:cNvSpPr/>
            <p:nvPr/>
          </p:nvSpPr>
          <p:spPr>
            <a:xfrm>
              <a:off x="2381580" y="3253912"/>
              <a:ext cx="658906" cy="477349"/>
            </a:xfrm>
            <a:prstGeom prst="rect">
              <a:avLst/>
            </a:prstGeom>
            <a:solidFill>
              <a:srgbClr val="00CC99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2527541" y="3215602"/>
              <a:ext cx="35939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2800" b="1" dirty="0"/>
                <a:t>E</a:t>
              </a: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3127717" y="3286190"/>
              <a:ext cx="140801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2000" dirty="0" smtClean="0"/>
                <a:t>Agak Kering</a:t>
              </a:r>
              <a:endParaRPr lang="id-ID" sz="2000" dirty="0"/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5186883" y="3315026"/>
              <a:ext cx="171713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dirty="0" smtClean="0"/>
                <a:t>Q= 100% - 167%</a:t>
              </a:r>
              <a:endParaRPr lang="id-ID" dirty="0"/>
            </a:p>
          </p:txBody>
        </p:sp>
      </p:grpSp>
      <p:grpSp>
        <p:nvGrpSpPr>
          <p:cNvPr id="139" name="Group 138"/>
          <p:cNvGrpSpPr/>
          <p:nvPr/>
        </p:nvGrpSpPr>
        <p:grpSpPr>
          <a:xfrm>
            <a:off x="2381580" y="3782724"/>
            <a:ext cx="4745369" cy="523220"/>
            <a:chOff x="2381580" y="3782724"/>
            <a:chExt cx="4745369" cy="523220"/>
          </a:xfrm>
        </p:grpSpPr>
        <p:sp>
          <p:nvSpPr>
            <p:cNvPr id="59" name="Rounded Rectangle 58"/>
            <p:cNvSpPr/>
            <p:nvPr/>
          </p:nvSpPr>
          <p:spPr>
            <a:xfrm>
              <a:off x="2726294" y="3821034"/>
              <a:ext cx="4400655" cy="447099"/>
            </a:xfrm>
            <a:prstGeom prst="roundRect">
              <a:avLst/>
            </a:prstGeom>
            <a:noFill/>
            <a:ln w="28575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60" name="Rectangle 59"/>
            <p:cNvSpPr/>
            <p:nvPr/>
          </p:nvSpPr>
          <p:spPr>
            <a:xfrm>
              <a:off x="2381580" y="3806520"/>
              <a:ext cx="658906" cy="476048"/>
            </a:xfrm>
            <a:prstGeom prst="rect">
              <a:avLst/>
            </a:prstGeom>
            <a:solidFill>
              <a:srgbClr val="00CC99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2527541" y="3782724"/>
              <a:ext cx="34977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2800" b="1" dirty="0"/>
                <a:t>F</a:t>
              </a: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3127717" y="3853312"/>
              <a:ext cx="84529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2000" dirty="0" smtClean="0"/>
                <a:t>Kering</a:t>
              </a:r>
              <a:endParaRPr lang="id-ID" sz="2000" dirty="0"/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5186883" y="3882148"/>
              <a:ext cx="171713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dirty="0" smtClean="0"/>
                <a:t>Q= 167% - 300%</a:t>
              </a:r>
              <a:endParaRPr lang="id-ID" dirty="0"/>
            </a:p>
          </p:txBody>
        </p:sp>
      </p:grpSp>
      <p:grpSp>
        <p:nvGrpSpPr>
          <p:cNvPr id="140" name="Group 139"/>
          <p:cNvGrpSpPr/>
          <p:nvPr/>
        </p:nvGrpSpPr>
        <p:grpSpPr>
          <a:xfrm>
            <a:off x="2381580" y="4349846"/>
            <a:ext cx="4745369" cy="523220"/>
            <a:chOff x="2381580" y="4349846"/>
            <a:chExt cx="4745369" cy="523220"/>
          </a:xfrm>
        </p:grpSpPr>
        <p:sp>
          <p:nvSpPr>
            <p:cNvPr id="65" name="Rounded Rectangle 64"/>
            <p:cNvSpPr/>
            <p:nvPr/>
          </p:nvSpPr>
          <p:spPr>
            <a:xfrm>
              <a:off x="2726294" y="4388156"/>
              <a:ext cx="4400655" cy="447099"/>
            </a:xfrm>
            <a:prstGeom prst="roundRect">
              <a:avLst/>
            </a:prstGeom>
            <a:noFill/>
            <a:ln w="28575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66" name="Rectangle 65"/>
            <p:cNvSpPr/>
            <p:nvPr/>
          </p:nvSpPr>
          <p:spPr>
            <a:xfrm>
              <a:off x="2381580" y="4373642"/>
              <a:ext cx="658906" cy="499424"/>
            </a:xfrm>
            <a:prstGeom prst="rect">
              <a:avLst/>
            </a:prstGeom>
            <a:solidFill>
              <a:srgbClr val="00CC99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2527541" y="4349846"/>
              <a:ext cx="41389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2800" b="1" dirty="0"/>
                <a:t>G</a:t>
              </a:r>
              <a:endParaRPr lang="id-ID" sz="2800" b="1" dirty="0"/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3127717" y="4420434"/>
              <a:ext cx="160281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2000" dirty="0" smtClean="0"/>
                <a:t>Sangat Kering</a:t>
              </a:r>
              <a:endParaRPr lang="id-ID" sz="2000" dirty="0"/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5186883" y="4449270"/>
              <a:ext cx="171713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dirty="0" smtClean="0"/>
                <a:t>Q= 300% - 700%</a:t>
              </a:r>
              <a:endParaRPr lang="id-ID" dirty="0"/>
            </a:p>
          </p:txBody>
        </p:sp>
      </p:grpSp>
      <p:grpSp>
        <p:nvGrpSpPr>
          <p:cNvPr id="141" name="Group 140"/>
          <p:cNvGrpSpPr/>
          <p:nvPr/>
        </p:nvGrpSpPr>
        <p:grpSpPr>
          <a:xfrm>
            <a:off x="2381580" y="4916968"/>
            <a:ext cx="4745369" cy="523220"/>
            <a:chOff x="2381580" y="4916968"/>
            <a:chExt cx="4745369" cy="523220"/>
          </a:xfrm>
        </p:grpSpPr>
        <p:sp>
          <p:nvSpPr>
            <p:cNvPr id="71" name="Rounded Rectangle 70"/>
            <p:cNvSpPr/>
            <p:nvPr/>
          </p:nvSpPr>
          <p:spPr>
            <a:xfrm>
              <a:off x="2726294" y="4955278"/>
              <a:ext cx="4400655" cy="447099"/>
            </a:xfrm>
            <a:prstGeom prst="roundRect">
              <a:avLst/>
            </a:prstGeom>
            <a:solidFill>
              <a:srgbClr val="0099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72" name="Rectangle 71"/>
            <p:cNvSpPr/>
            <p:nvPr/>
          </p:nvSpPr>
          <p:spPr>
            <a:xfrm>
              <a:off x="2381580" y="4955278"/>
              <a:ext cx="658906" cy="447099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2527541" y="4916968"/>
              <a:ext cx="41069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2800" b="1" dirty="0"/>
                <a:t>H</a:t>
              </a:r>
              <a:endParaRPr lang="id-ID" sz="2800" b="1" dirty="0"/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3127717" y="4987556"/>
              <a:ext cx="174714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2000" dirty="0" smtClean="0"/>
                <a:t>Ekstrem Kering</a:t>
              </a:r>
              <a:endParaRPr lang="id-ID" sz="2000" dirty="0"/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5186883" y="5016392"/>
              <a:ext cx="114005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dirty="0" smtClean="0"/>
                <a:t>Q= &gt;700%</a:t>
              </a:r>
              <a:endParaRPr lang="id-ID" dirty="0"/>
            </a:p>
          </p:txBody>
        </p:sp>
      </p:grpSp>
      <p:cxnSp>
        <p:nvCxnSpPr>
          <p:cNvPr id="85" name="Straight Connector 84"/>
          <p:cNvCxnSpPr>
            <a:stCxn id="12" idx="3"/>
          </p:cNvCxnSpPr>
          <p:nvPr/>
        </p:nvCxnSpPr>
        <p:spPr>
          <a:xfrm>
            <a:off x="1018037" y="3285735"/>
            <a:ext cx="71079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/>
          <p:cNvCxnSpPr/>
          <p:nvPr/>
        </p:nvCxnSpPr>
        <p:spPr>
          <a:xfrm flipV="1">
            <a:off x="1728829" y="1261793"/>
            <a:ext cx="0" cy="202394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Connector 88"/>
          <p:cNvCxnSpPr/>
          <p:nvPr/>
        </p:nvCxnSpPr>
        <p:spPr>
          <a:xfrm flipH="1">
            <a:off x="1724371" y="3285735"/>
            <a:ext cx="4458" cy="19172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Arrow Connector 90"/>
          <p:cNvCxnSpPr/>
          <p:nvPr/>
        </p:nvCxnSpPr>
        <p:spPr>
          <a:xfrm>
            <a:off x="1728829" y="1261793"/>
            <a:ext cx="643833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Arrow Connector 92"/>
          <p:cNvCxnSpPr>
            <a:endCxn id="36" idx="1"/>
          </p:cNvCxnSpPr>
          <p:nvPr/>
        </p:nvCxnSpPr>
        <p:spPr>
          <a:xfrm>
            <a:off x="1728829" y="1763786"/>
            <a:ext cx="652751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Arrow Connector 94"/>
          <p:cNvCxnSpPr>
            <a:endCxn id="42" idx="1"/>
          </p:cNvCxnSpPr>
          <p:nvPr/>
        </p:nvCxnSpPr>
        <p:spPr>
          <a:xfrm>
            <a:off x="1724371" y="2328704"/>
            <a:ext cx="657209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Arrow Connector 97"/>
          <p:cNvCxnSpPr>
            <a:endCxn id="48" idx="1"/>
          </p:cNvCxnSpPr>
          <p:nvPr/>
        </p:nvCxnSpPr>
        <p:spPr>
          <a:xfrm>
            <a:off x="1724371" y="2910090"/>
            <a:ext cx="657209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Arrow Connector 99"/>
          <p:cNvCxnSpPr>
            <a:endCxn id="54" idx="1"/>
          </p:cNvCxnSpPr>
          <p:nvPr/>
        </p:nvCxnSpPr>
        <p:spPr>
          <a:xfrm>
            <a:off x="1724371" y="3477462"/>
            <a:ext cx="657209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Arrow Connector 101"/>
          <p:cNvCxnSpPr>
            <a:endCxn id="60" idx="1"/>
          </p:cNvCxnSpPr>
          <p:nvPr/>
        </p:nvCxnSpPr>
        <p:spPr>
          <a:xfrm>
            <a:off x="1724371" y="4029820"/>
            <a:ext cx="657209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Arrow Connector 103"/>
          <p:cNvCxnSpPr>
            <a:endCxn id="66" idx="1"/>
          </p:cNvCxnSpPr>
          <p:nvPr/>
        </p:nvCxnSpPr>
        <p:spPr>
          <a:xfrm>
            <a:off x="1724371" y="4596942"/>
            <a:ext cx="657209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Straight Arrow Connector 105"/>
          <p:cNvCxnSpPr/>
          <p:nvPr/>
        </p:nvCxnSpPr>
        <p:spPr>
          <a:xfrm>
            <a:off x="1724371" y="5178578"/>
            <a:ext cx="648291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Rounded Rectangle 106"/>
          <p:cNvSpPr/>
          <p:nvPr/>
        </p:nvSpPr>
        <p:spPr>
          <a:xfrm>
            <a:off x="7666913" y="1778300"/>
            <a:ext cx="4277825" cy="1131790"/>
          </a:xfrm>
          <a:prstGeom prst="roundRect">
            <a:avLst/>
          </a:prstGeom>
          <a:solidFill>
            <a:srgbClr val="00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8" name="TextBox 107"/>
              <p:cNvSpPr txBox="1"/>
              <p:nvPr/>
            </p:nvSpPr>
            <p:spPr>
              <a:xfrm>
                <a:off x="7760396" y="1940498"/>
                <a:ext cx="4090030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d-ID" sz="4000" b="1" i="1" dirty="0" smtClean="0">
                    <a:solidFill>
                      <a:schemeClr val="bg1"/>
                    </a:solidFill>
                  </a:rPr>
                  <a:t>Q</a:t>
                </a:r>
                <a:r>
                  <a:rPr lang="id-ID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id-ID" sz="22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id-ID" sz="2200" b="0" i="1" smtClean="0">
                            <a:latin typeface="Cambria Math" panose="02040503050406030204" pitchFamily="18" charset="0"/>
                          </a:rPr>
                          <m:t>𝑅𝑎𝑡𝑎</m:t>
                        </m:r>
                        <m:r>
                          <a:rPr lang="id-ID" sz="22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id-ID" sz="2200" b="0" i="1" smtClean="0">
                            <a:latin typeface="Cambria Math" panose="02040503050406030204" pitchFamily="18" charset="0"/>
                          </a:rPr>
                          <m:t>𝑅𝑎𝑡𝑎</m:t>
                        </m:r>
                        <m:r>
                          <a:rPr lang="id-ID" sz="22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id-ID" sz="2200" b="0" i="1" smtClean="0">
                            <a:latin typeface="Cambria Math" panose="02040503050406030204" pitchFamily="18" charset="0"/>
                          </a:rPr>
                          <m:t>𝐵𝑢𝑙𝑎𝑛</m:t>
                        </m:r>
                        <m:r>
                          <a:rPr lang="id-ID" sz="22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id-ID" sz="2200" b="0" i="1" smtClean="0">
                            <a:latin typeface="Cambria Math" panose="02040503050406030204" pitchFamily="18" charset="0"/>
                          </a:rPr>
                          <m:t>𝐾𝑒𝑟𝑖𝑛𝑔</m:t>
                        </m:r>
                      </m:num>
                      <m:den>
                        <m:r>
                          <a:rPr lang="id-ID" sz="2200" b="0" i="1" smtClean="0">
                            <a:latin typeface="Cambria Math" panose="02040503050406030204" pitchFamily="18" charset="0"/>
                          </a:rPr>
                          <m:t>𝑅𝑎𝑡𝑎</m:t>
                        </m:r>
                        <m:r>
                          <a:rPr lang="id-ID" sz="22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id-ID" sz="2200" b="0" i="1" smtClean="0">
                            <a:latin typeface="Cambria Math" panose="02040503050406030204" pitchFamily="18" charset="0"/>
                          </a:rPr>
                          <m:t>𝑅𝑎𝑡𝑎</m:t>
                        </m:r>
                        <m:r>
                          <a:rPr lang="id-ID" sz="22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id-ID" sz="2200" b="0" i="1" smtClean="0">
                            <a:latin typeface="Cambria Math" panose="02040503050406030204" pitchFamily="18" charset="0"/>
                          </a:rPr>
                          <m:t>𝐵𝑢𝑙𝑎𝑛</m:t>
                        </m:r>
                        <m:r>
                          <a:rPr lang="id-ID" sz="22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id-ID" sz="2200" b="0" i="1" smtClean="0">
                            <a:latin typeface="Cambria Math" panose="02040503050406030204" pitchFamily="18" charset="0"/>
                          </a:rPr>
                          <m:t>𝐵𝑎𝑠𝑎h</m:t>
                        </m:r>
                      </m:den>
                    </m:f>
                    <m:r>
                      <a:rPr lang="id-ID" sz="2200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id-ID" sz="22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id-ID" sz="2200" b="0" i="1" smtClean="0">
                        <a:latin typeface="Cambria Math" panose="02040503050406030204" pitchFamily="18" charset="0"/>
                      </a:rPr>
                      <m:t> 100</m:t>
                    </m:r>
                  </m:oMath>
                </a14:m>
                <a:endParaRPr lang="id-ID" sz="2200" dirty="0"/>
              </a:p>
            </p:txBody>
          </p:sp>
        </mc:Choice>
        <mc:Fallback>
          <p:sp>
            <p:nvSpPr>
              <p:cNvPr id="108" name="TextBox 10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60396" y="1940498"/>
                <a:ext cx="4090030" cy="707886"/>
              </a:xfrm>
              <a:prstGeom prst="rect">
                <a:avLst/>
              </a:prstGeom>
              <a:blipFill rotWithShape="0">
                <a:blip r:embed="rId7"/>
                <a:stretch>
                  <a:fillRect l="-5216" t="-16379" b="-35345"/>
                </a:stretch>
              </a:blipFill>
            </p:spPr>
            <p:txBody>
              <a:bodyPr/>
              <a:lstStyle/>
              <a:p>
                <a:r>
                  <a:rPr lang="id-ID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9" name="Oval 108"/>
          <p:cNvSpPr/>
          <p:nvPr/>
        </p:nvSpPr>
        <p:spPr>
          <a:xfrm>
            <a:off x="7733502" y="1404152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10" name="TextBox 109"/>
          <p:cNvSpPr txBox="1"/>
          <p:nvPr/>
        </p:nvSpPr>
        <p:spPr>
          <a:xfrm>
            <a:off x="7978497" y="1207545"/>
            <a:ext cx="36010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2800" b="1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Rumus Mencari Nilai Q</a:t>
            </a:r>
            <a:endParaRPr lang="id-ID" sz="2800" b="1" i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1" name="Rounded Rectangle 110"/>
          <p:cNvSpPr/>
          <p:nvPr/>
        </p:nvSpPr>
        <p:spPr>
          <a:xfrm>
            <a:off x="7666914" y="3253912"/>
            <a:ext cx="4277825" cy="1924666"/>
          </a:xfrm>
          <a:prstGeom prst="roundRect">
            <a:avLst/>
          </a:prstGeom>
          <a:solidFill>
            <a:srgbClr val="99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12" name="TextBox 111"/>
          <p:cNvSpPr txBox="1"/>
          <p:nvPr/>
        </p:nvSpPr>
        <p:spPr>
          <a:xfrm>
            <a:off x="7676300" y="3414936"/>
            <a:ext cx="42590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id-ID" sz="2000" dirty="0" smtClean="0">
                <a:solidFill>
                  <a:schemeClr val="bg1"/>
                </a:solidFill>
              </a:rPr>
              <a:t>Bulan basah = curah hujan &gt;100mm</a:t>
            </a:r>
            <a:endParaRPr lang="id-ID" sz="2000" dirty="0">
              <a:solidFill>
                <a:schemeClr val="bg1"/>
              </a:solidFill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7676300" y="3845166"/>
            <a:ext cx="41761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id-ID" sz="2000" dirty="0" smtClean="0">
                <a:solidFill>
                  <a:schemeClr val="bg1"/>
                </a:solidFill>
              </a:rPr>
              <a:t>Bulan lembap = curah hujan antara 60 -100 mm</a:t>
            </a:r>
            <a:endParaRPr lang="id-ID" sz="2000" dirty="0">
              <a:solidFill>
                <a:schemeClr val="bg1"/>
              </a:solidFill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7676300" y="4503666"/>
            <a:ext cx="41761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id-ID" sz="2000" dirty="0" smtClean="0">
                <a:solidFill>
                  <a:schemeClr val="bg1"/>
                </a:solidFill>
              </a:rPr>
              <a:t>Bulan kering = curah hujan &lt;60mm</a:t>
            </a:r>
            <a:endParaRPr lang="id-ID" sz="2000" dirty="0">
              <a:solidFill>
                <a:schemeClr val="bg1"/>
              </a:solidFill>
            </a:endParaRPr>
          </a:p>
        </p:txBody>
      </p:sp>
      <p:cxnSp>
        <p:nvCxnSpPr>
          <p:cNvPr id="117" name="Straight Connector 116"/>
          <p:cNvCxnSpPr/>
          <p:nvPr/>
        </p:nvCxnSpPr>
        <p:spPr>
          <a:xfrm flipH="1">
            <a:off x="1724370" y="3469652"/>
            <a:ext cx="2231" cy="56911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Straight Connector 120"/>
          <p:cNvCxnSpPr/>
          <p:nvPr/>
        </p:nvCxnSpPr>
        <p:spPr>
          <a:xfrm flipH="1">
            <a:off x="1724370" y="4049907"/>
            <a:ext cx="1114" cy="58155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/>
          <p:cNvCxnSpPr/>
          <p:nvPr/>
        </p:nvCxnSpPr>
        <p:spPr>
          <a:xfrm flipH="1">
            <a:off x="1724370" y="4597021"/>
            <a:ext cx="1114" cy="58155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60366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"/>
                            </p:stCondLst>
                            <p:childTnLst>
                              <p:par>
                                <p:cTn id="7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00"/>
                            </p:stCondLst>
                            <p:childTnLst>
                              <p:par>
                                <p:cTn id="8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00"/>
                            </p:stCondLst>
                            <p:childTnLst>
                              <p:par>
                                <p:cTn id="9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000"/>
                            </p:stCondLst>
                            <p:childTnLst>
                              <p:par>
                                <p:cTn id="10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500"/>
                            </p:stCondLst>
                            <p:childTnLst>
                              <p:par>
                                <p:cTn id="1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1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500"/>
                            </p:stCondLst>
                            <p:childTnLst>
                              <p:par>
                                <p:cTn id="1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2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" grpId="0"/>
      <p:bldP spid="12" grpId="0"/>
      <p:bldP spid="107" grpId="0" animBg="1"/>
      <p:bldP spid="108" grpId="0"/>
      <p:bldP spid="109" grpId="0" animBg="1"/>
      <p:bldP spid="110" grpId="0"/>
      <p:bldP spid="111" grpId="0" animBg="1"/>
      <p:bldP spid="112" grpId="0"/>
      <p:bldP spid="113" grpId="0"/>
      <p:bldP spid="11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178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2" name="Pentagon 1"/>
          <p:cNvSpPr/>
          <p:nvPr/>
        </p:nvSpPr>
        <p:spPr>
          <a:xfrm>
            <a:off x="490764" y="215152"/>
            <a:ext cx="3282950" cy="524433"/>
          </a:xfrm>
          <a:prstGeom prst="homePlate">
            <a:avLst/>
          </a:prstGeom>
          <a:solidFill>
            <a:srgbClr val="7030A0"/>
          </a:soli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63538" indent="-188913"/>
            <a:r>
              <a:rPr lang="id-ID" b="1" dirty="0"/>
              <a:t>C</a:t>
            </a:r>
            <a:r>
              <a:rPr lang="en-US" b="1" dirty="0" smtClean="0"/>
              <a:t>. </a:t>
            </a:r>
            <a:r>
              <a:rPr lang="id-ID" b="1" dirty="0" smtClean="0"/>
              <a:t>Klasifikasi Tipe Iklim dan Pola Iklim Global</a:t>
            </a:r>
            <a:endParaRPr lang="en-US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" y="121023"/>
            <a:ext cx="712693" cy="712693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336176" y="6414700"/>
            <a:ext cx="4070992" cy="353943"/>
            <a:chOff x="336176" y="6414700"/>
            <a:chExt cx="4070992" cy="353943"/>
          </a:xfrm>
        </p:grpSpPr>
        <p:cxnSp>
          <p:nvCxnSpPr>
            <p:cNvPr id="5" name="Straight Connector 4"/>
            <p:cNvCxnSpPr/>
            <p:nvPr userDrawn="1"/>
          </p:nvCxnSpPr>
          <p:spPr>
            <a:xfrm>
              <a:off x="336176" y="6596956"/>
              <a:ext cx="1465730" cy="0"/>
            </a:xfrm>
            <a:prstGeom prst="line">
              <a:avLst/>
            </a:prstGeom>
            <a:ln w="22225">
              <a:solidFill>
                <a:srgbClr val="D0627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TextBox 5"/>
            <p:cNvSpPr txBox="1"/>
            <p:nvPr userDrawn="1"/>
          </p:nvSpPr>
          <p:spPr>
            <a:xfrm>
              <a:off x="1815353" y="6414700"/>
              <a:ext cx="2591815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700" b="1" dirty="0" err="1" smtClean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Kurikulum</a:t>
              </a:r>
              <a:r>
                <a:rPr lang="en-US" sz="1700" b="1" dirty="0" smtClean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700" b="1" dirty="0" smtClean="0">
                  <a:solidFill>
                    <a:srgbClr val="E9668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Merdeka</a:t>
              </a:r>
              <a:endParaRPr lang="en-US" sz="1700" b="1" dirty="0">
                <a:solidFill>
                  <a:srgbClr val="E9668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="" xmlns:a16="http://schemas.microsoft.com/office/drawing/2014/main" id="{7051790C-F866-4EB6-9424-C53F3CDCD83D}"/>
              </a:ext>
            </a:extLst>
          </p:cNvPr>
          <p:cNvGrpSpPr/>
          <p:nvPr/>
        </p:nvGrpSpPr>
        <p:grpSpPr>
          <a:xfrm>
            <a:off x="10034537" y="-93157"/>
            <a:ext cx="2157463" cy="1354950"/>
            <a:chOff x="10034537" y="-13648"/>
            <a:chExt cx="2157463" cy="1354950"/>
          </a:xfrm>
        </p:grpSpPr>
        <p:pic>
          <p:nvPicPr>
            <p:cNvPr id="8" name="Picture 7">
              <a:extLst>
                <a:ext uri="{FF2B5EF4-FFF2-40B4-BE49-F238E27FC236}">
                  <a16:creationId xmlns="" xmlns:a16="http://schemas.microsoft.com/office/drawing/2014/main" id="{0F0787F8-669C-4415-B768-05445601DB8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71749" y="-13648"/>
              <a:ext cx="1669707" cy="948519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="" xmlns:a16="http://schemas.microsoft.com/office/drawing/2014/main" id="{188F8E99-52FB-4E78-AF62-DFCAFACF4C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4700" b="90000" l="9976" r="95237">
                          <a14:foregroundMark x1="85337" y1="7133" x2="94131" y2="7133"/>
                          <a14:foregroundMark x1="94131" y1="7133" x2="97881" y2="12600"/>
                          <a14:foregroundMark x1="97881" y1="12600" x2="89162" y2="14167"/>
                          <a14:foregroundMark x1="89162" y1="14167" x2="86368" y2="9067"/>
                          <a14:foregroundMark x1="86368" y1="9067" x2="86368" y2="4700"/>
                          <a14:foregroundMark x1="87737" y1="10767" x2="89781" y2="13800"/>
                          <a14:foregroundMark x1="89781" y1="13800" x2="89781" y2="13800"/>
                          <a14:foregroundMark x1="87380" y1="11367" x2="87380" y2="11367"/>
                          <a14:foregroundMark x1="87380" y1="11367" x2="87380" y2="11367"/>
                          <a14:foregroundMark x1="87380" y1="11367" x2="87380" y2="11367"/>
                          <a14:foregroundMark x1="88074" y1="12000" x2="88074" y2="12000"/>
                          <a14:foregroundMark x1="88412" y1="10767" x2="93193" y2="10767"/>
                          <a14:foregroundMark x1="91824" y1="10767" x2="95237" y2="10167"/>
                          <a14:backgroundMark x1="79205" y1="6533" x2="2981" y2="45067"/>
                          <a14:backgroundMark x1="2981" y1="45067" x2="17289" y2="96000"/>
                          <a14:backgroundMark x1="17289" y1="96000" x2="68704" y2="92467"/>
                          <a14:backgroundMark x1="68704" y1="92467" x2="94412" y2="74767"/>
                          <a14:backgroundMark x1="94412" y1="74767" x2="82693" y2="60600"/>
                          <a14:backgroundMark x1="82693" y1="60600" x2="49278" y2="79500"/>
                          <a14:backgroundMark x1="49278" y1="79500" x2="76336" y2="93433"/>
                          <a14:backgroundMark x1="76336" y1="93433" x2="96119" y2="86167"/>
                          <a14:backgroundMark x1="96119" y1="86167" x2="10332" y2="92600"/>
                          <a14:backgroundMark x1="10332" y1="92600" x2="29777" y2="65933"/>
                          <a14:backgroundMark x1="29777" y1="65933" x2="24377" y2="74667"/>
                          <a14:backgroundMark x1="24377" y1="74667" x2="53160" y2="74667"/>
                          <a14:backgroundMark x1="53160" y1="74667" x2="29983" y2="64467"/>
                          <a14:backgroundMark x1="29983" y1="64467" x2="13407" y2="46300"/>
                          <a14:backgroundMark x1="13407" y1="46300" x2="11776" y2="8100"/>
                          <a14:backgroundMark x1="11776" y1="8100" x2="22201" y2="3133"/>
                          <a14:backgroundMark x1="22201" y1="3133" x2="12113" y2="1800"/>
                          <a14:backgroundMark x1="12113" y1="1800" x2="6244" y2="7133"/>
                          <a14:backgroundMark x1="6244" y1="7133" x2="29702" y2="19133"/>
                          <a14:backgroundMark x1="29702" y1="19133" x2="22745" y2="46900"/>
                          <a14:backgroundMark x1="22745" y1="46900" x2="62291" y2="54167"/>
                          <a14:backgroundMark x1="62291" y1="54167" x2="54528" y2="25067"/>
                          <a14:backgroundMark x1="54528" y1="25067" x2="46878" y2="55267"/>
                          <a14:backgroundMark x1="46878" y1="55267" x2="70692" y2="647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303" b="80442"/>
            <a:stretch/>
          </p:blipFill>
          <p:spPr>
            <a:xfrm>
              <a:off x="10034537" y="0"/>
              <a:ext cx="2157463" cy="1341302"/>
            </a:xfrm>
            <a:prstGeom prst="rect">
              <a:avLst/>
            </a:prstGeom>
          </p:spPr>
        </p:pic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45DA7613-76D5-4639-B5E5-4A34BD120473}"/>
              </a:ext>
            </a:extLst>
          </p:cNvPr>
          <p:cNvSpPr txBox="1"/>
          <p:nvPr/>
        </p:nvSpPr>
        <p:spPr>
          <a:xfrm>
            <a:off x="4240747" y="215152"/>
            <a:ext cx="48797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3200" b="1" i="1" dirty="0" smtClean="0"/>
              <a:t>IKLIM </a:t>
            </a:r>
            <a:r>
              <a:rPr lang="id-ID" sz="3200" b="1" i="1" dirty="0" smtClean="0"/>
              <a:t>OLDEMAN</a:t>
            </a:r>
            <a:endParaRPr lang="en-US" sz="3200" b="1" i="1" dirty="0"/>
          </a:p>
        </p:txBody>
      </p:sp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5996378"/>
              </p:ext>
            </p:extLst>
          </p:nvPr>
        </p:nvGraphicFramePr>
        <p:xfrm>
          <a:off x="490764" y="1261792"/>
          <a:ext cx="5256893" cy="30976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18827"/>
                <a:gridCol w="3338066"/>
              </a:tblGrid>
              <a:tr h="454940">
                <a:tc>
                  <a:txBody>
                    <a:bodyPr/>
                    <a:lstStyle/>
                    <a:p>
                      <a:pPr algn="ctr"/>
                      <a:r>
                        <a:rPr lang="id-ID" sz="2400" dirty="0" smtClean="0"/>
                        <a:t>Tipe</a:t>
                      </a:r>
                      <a:r>
                        <a:rPr lang="id-ID" sz="2400" baseline="0" dirty="0" smtClean="0"/>
                        <a:t> Utama</a:t>
                      </a:r>
                      <a:endParaRPr lang="id-ID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400" dirty="0" smtClean="0"/>
                        <a:t>Bulan Basah </a:t>
                      </a:r>
                    </a:p>
                    <a:p>
                      <a:pPr algn="ctr"/>
                      <a:r>
                        <a:rPr lang="id-ID" sz="2400" dirty="0" smtClean="0"/>
                        <a:t>Berturut-turut</a:t>
                      </a:r>
                      <a:endParaRPr lang="id-ID" sz="2400" dirty="0"/>
                    </a:p>
                  </a:txBody>
                  <a:tcPr/>
                </a:tc>
              </a:tr>
              <a:tr h="454940">
                <a:tc>
                  <a:txBody>
                    <a:bodyPr/>
                    <a:lstStyle/>
                    <a:p>
                      <a:pPr algn="ctr"/>
                      <a:r>
                        <a:rPr lang="id-ID" sz="2000" dirty="0" smtClean="0"/>
                        <a:t>A</a:t>
                      </a:r>
                      <a:endParaRPr lang="id-ID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dirty="0" smtClean="0"/>
                        <a:t>&gt;9</a:t>
                      </a:r>
                      <a:endParaRPr lang="id-ID" sz="2000" dirty="0"/>
                    </a:p>
                  </a:txBody>
                  <a:tcPr/>
                </a:tc>
              </a:tr>
              <a:tr h="454940">
                <a:tc>
                  <a:txBody>
                    <a:bodyPr/>
                    <a:lstStyle/>
                    <a:p>
                      <a:pPr algn="ctr"/>
                      <a:r>
                        <a:rPr lang="id-ID" sz="2000" dirty="0" smtClean="0"/>
                        <a:t>B</a:t>
                      </a:r>
                      <a:endParaRPr lang="id-ID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dirty="0" smtClean="0"/>
                        <a:t>7-9</a:t>
                      </a:r>
                      <a:endParaRPr lang="id-ID" sz="2000" dirty="0"/>
                    </a:p>
                  </a:txBody>
                  <a:tcPr/>
                </a:tc>
              </a:tr>
              <a:tr h="454940">
                <a:tc>
                  <a:txBody>
                    <a:bodyPr/>
                    <a:lstStyle/>
                    <a:p>
                      <a:pPr algn="ctr"/>
                      <a:r>
                        <a:rPr lang="id-ID" sz="2000" dirty="0" smtClean="0"/>
                        <a:t>C</a:t>
                      </a:r>
                      <a:endParaRPr lang="id-ID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dirty="0" smtClean="0"/>
                        <a:t>5-6</a:t>
                      </a:r>
                      <a:endParaRPr lang="id-ID" sz="2000" dirty="0"/>
                    </a:p>
                  </a:txBody>
                  <a:tcPr/>
                </a:tc>
              </a:tr>
              <a:tr h="454940">
                <a:tc>
                  <a:txBody>
                    <a:bodyPr/>
                    <a:lstStyle/>
                    <a:p>
                      <a:pPr algn="ctr"/>
                      <a:r>
                        <a:rPr lang="id-ID" sz="2000" dirty="0" smtClean="0"/>
                        <a:t>D</a:t>
                      </a:r>
                      <a:endParaRPr lang="id-ID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dirty="0" smtClean="0"/>
                        <a:t>3-4</a:t>
                      </a:r>
                      <a:endParaRPr lang="id-ID" sz="2000" dirty="0"/>
                    </a:p>
                  </a:txBody>
                  <a:tcPr/>
                </a:tc>
              </a:tr>
              <a:tr h="454940">
                <a:tc>
                  <a:txBody>
                    <a:bodyPr/>
                    <a:lstStyle/>
                    <a:p>
                      <a:pPr algn="ctr"/>
                      <a:r>
                        <a:rPr lang="id-ID" sz="2000" dirty="0" smtClean="0"/>
                        <a:t>E</a:t>
                      </a:r>
                      <a:endParaRPr lang="id-ID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dirty="0" smtClean="0"/>
                        <a:t>&lt;3</a:t>
                      </a:r>
                      <a:endParaRPr lang="id-ID" sz="20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6338752"/>
              </p:ext>
            </p:extLst>
          </p:nvPr>
        </p:nvGraphicFramePr>
        <p:xfrm>
          <a:off x="5940878" y="1261795"/>
          <a:ext cx="4843236" cy="2657036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421618"/>
                <a:gridCol w="2421618"/>
              </a:tblGrid>
              <a:tr h="814412">
                <a:tc>
                  <a:txBody>
                    <a:bodyPr/>
                    <a:lstStyle/>
                    <a:p>
                      <a:pPr algn="ctr"/>
                      <a:r>
                        <a:rPr lang="id-ID" sz="2400" dirty="0" smtClean="0"/>
                        <a:t>Subdivisi</a:t>
                      </a:r>
                      <a:endParaRPr lang="id-ID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400" dirty="0" smtClean="0"/>
                        <a:t>Bulan </a:t>
                      </a:r>
                      <a:r>
                        <a:rPr lang="id-ID" sz="2400" dirty="0" smtClean="0"/>
                        <a:t>Kering </a:t>
                      </a:r>
                      <a:endParaRPr lang="id-ID" sz="2400" dirty="0" smtClean="0"/>
                    </a:p>
                    <a:p>
                      <a:pPr algn="ctr"/>
                      <a:r>
                        <a:rPr lang="id-ID" sz="2400" dirty="0" smtClean="0"/>
                        <a:t>Berturut-turut</a:t>
                      </a:r>
                      <a:endParaRPr lang="id-ID" sz="2400" dirty="0"/>
                    </a:p>
                  </a:txBody>
                  <a:tcPr/>
                </a:tc>
              </a:tr>
              <a:tr h="458519">
                <a:tc>
                  <a:txBody>
                    <a:bodyPr/>
                    <a:lstStyle/>
                    <a:p>
                      <a:pPr algn="ctr"/>
                      <a:r>
                        <a:rPr lang="id-ID" sz="2000" dirty="0" smtClean="0"/>
                        <a:t>1</a:t>
                      </a:r>
                      <a:endParaRPr lang="id-ID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dirty="0" smtClean="0"/>
                        <a:t>&lt;2</a:t>
                      </a:r>
                      <a:endParaRPr lang="id-ID" sz="2000" dirty="0"/>
                    </a:p>
                  </a:txBody>
                  <a:tcPr/>
                </a:tc>
              </a:tr>
              <a:tr h="458519">
                <a:tc>
                  <a:txBody>
                    <a:bodyPr/>
                    <a:lstStyle/>
                    <a:p>
                      <a:pPr algn="ctr"/>
                      <a:r>
                        <a:rPr lang="id-ID" sz="2000" dirty="0" smtClean="0"/>
                        <a:t>2</a:t>
                      </a:r>
                      <a:endParaRPr lang="id-ID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dirty="0" smtClean="0"/>
                        <a:t>2-3</a:t>
                      </a:r>
                      <a:endParaRPr lang="id-ID" sz="2000" dirty="0"/>
                    </a:p>
                  </a:txBody>
                  <a:tcPr/>
                </a:tc>
              </a:tr>
              <a:tr h="458519">
                <a:tc>
                  <a:txBody>
                    <a:bodyPr/>
                    <a:lstStyle/>
                    <a:p>
                      <a:pPr algn="ctr"/>
                      <a:r>
                        <a:rPr lang="id-ID" sz="2000" dirty="0" smtClean="0"/>
                        <a:t>3</a:t>
                      </a:r>
                      <a:endParaRPr lang="id-ID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dirty="0" smtClean="0"/>
                        <a:t>4-6</a:t>
                      </a:r>
                      <a:endParaRPr lang="id-ID" sz="2000" dirty="0"/>
                    </a:p>
                  </a:txBody>
                  <a:tcPr/>
                </a:tc>
              </a:tr>
              <a:tr h="458519">
                <a:tc>
                  <a:txBody>
                    <a:bodyPr/>
                    <a:lstStyle/>
                    <a:p>
                      <a:pPr algn="ctr"/>
                      <a:r>
                        <a:rPr lang="id-ID" sz="2000" dirty="0" smtClean="0"/>
                        <a:t>4</a:t>
                      </a:r>
                      <a:endParaRPr lang="id-ID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dirty="0" smtClean="0"/>
                        <a:t>&gt;6</a:t>
                      </a:r>
                      <a:endParaRPr lang="id-ID" sz="20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6" name="Rounded Rectangle 15"/>
          <p:cNvSpPr/>
          <p:nvPr/>
        </p:nvSpPr>
        <p:spPr>
          <a:xfrm>
            <a:off x="6360629" y="4356998"/>
            <a:ext cx="4277825" cy="1924666"/>
          </a:xfrm>
          <a:prstGeom prst="roundRect">
            <a:avLst/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7" name="TextBox 16"/>
          <p:cNvSpPr txBox="1"/>
          <p:nvPr/>
        </p:nvSpPr>
        <p:spPr>
          <a:xfrm>
            <a:off x="6370015" y="4518022"/>
            <a:ext cx="42590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id-ID" sz="2000" dirty="0" smtClean="0">
                <a:solidFill>
                  <a:schemeClr val="bg1"/>
                </a:solidFill>
              </a:rPr>
              <a:t>Bulan basah = curah hujan &gt;200mm</a:t>
            </a:r>
            <a:endParaRPr lang="id-ID" sz="2000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370015" y="4948252"/>
            <a:ext cx="41761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id-ID" sz="2000" dirty="0" smtClean="0">
                <a:solidFill>
                  <a:schemeClr val="bg1"/>
                </a:solidFill>
              </a:rPr>
              <a:t>Bulan lembap = curah hujan antara 100 -200 mm</a:t>
            </a:r>
            <a:endParaRPr lang="id-ID" sz="2000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370014" y="5606752"/>
            <a:ext cx="42778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id-ID" sz="2000" dirty="0" smtClean="0">
                <a:solidFill>
                  <a:schemeClr val="bg1"/>
                </a:solidFill>
              </a:rPr>
              <a:t>Bulan kering = curah hujan &lt;100mm</a:t>
            </a:r>
            <a:endParaRPr lang="id-ID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9069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" grpId="0"/>
      <p:bldP spid="16" grpId="0" animBg="1"/>
      <p:bldP spid="17" grpId="0"/>
      <p:bldP spid="18" grpId="0"/>
      <p:bldP spid="1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ntagon 1"/>
          <p:cNvSpPr/>
          <p:nvPr/>
        </p:nvSpPr>
        <p:spPr>
          <a:xfrm>
            <a:off x="490764" y="215152"/>
            <a:ext cx="3282950" cy="524433"/>
          </a:xfrm>
          <a:prstGeom prst="homePlate">
            <a:avLst/>
          </a:prstGeom>
          <a:solidFill>
            <a:srgbClr val="7030A0"/>
          </a:soli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63538" indent="-188913"/>
            <a:r>
              <a:rPr lang="id-ID" b="1" dirty="0"/>
              <a:t>C</a:t>
            </a:r>
            <a:r>
              <a:rPr lang="en-US" b="1" dirty="0" smtClean="0"/>
              <a:t>. </a:t>
            </a:r>
            <a:r>
              <a:rPr lang="id-ID" b="1" dirty="0" smtClean="0"/>
              <a:t>Klasifikasi Tipe Iklim dan Pola Iklim Global</a:t>
            </a:r>
            <a:endParaRPr lang="en-US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" y="121023"/>
            <a:ext cx="712693" cy="71269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49" b="-555"/>
          <a:stretch/>
        </p:blipFill>
        <p:spPr>
          <a:xfrm>
            <a:off x="380077" y="833714"/>
            <a:ext cx="8063433" cy="562383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BC6EFFA5-C06F-4FAB-8FC4-72247C3F7865}"/>
              </a:ext>
            </a:extLst>
          </p:cNvPr>
          <p:cNvSpPr txBox="1"/>
          <p:nvPr/>
        </p:nvSpPr>
        <p:spPr>
          <a:xfrm>
            <a:off x="8799856" y="1864232"/>
            <a:ext cx="293881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i="1" dirty="0" smtClean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</a:t>
            </a:r>
            <a:r>
              <a:rPr lang="id-ID" sz="4400" b="1" i="1" dirty="0" smtClean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ersebaran Iklim </a:t>
            </a:r>
            <a:r>
              <a:rPr lang="id-ID" sz="4400" b="1" i="1" dirty="0" smtClean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Oldeman</a:t>
            </a:r>
            <a:endParaRPr lang="en-US" sz="4400" b="1" i="1" dirty="0">
              <a:solidFill>
                <a:schemeClr val="accent5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974733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67"/>
          <a:stretch/>
        </p:blipFill>
        <p:spPr>
          <a:xfrm>
            <a:off x="0" y="739585"/>
            <a:ext cx="8282360" cy="5741176"/>
          </a:xfrm>
          <a:prstGeom prst="rect">
            <a:avLst/>
          </a:prstGeom>
        </p:spPr>
      </p:pic>
      <p:sp>
        <p:nvSpPr>
          <p:cNvPr id="2" name="Pentagon 1"/>
          <p:cNvSpPr/>
          <p:nvPr/>
        </p:nvSpPr>
        <p:spPr>
          <a:xfrm>
            <a:off x="490764" y="215152"/>
            <a:ext cx="3282950" cy="524433"/>
          </a:xfrm>
          <a:prstGeom prst="homePlate">
            <a:avLst/>
          </a:prstGeom>
          <a:solidFill>
            <a:srgbClr val="7030A0"/>
          </a:soli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63538" indent="-188913"/>
            <a:r>
              <a:rPr lang="id-ID" b="1" dirty="0"/>
              <a:t>C</a:t>
            </a:r>
            <a:r>
              <a:rPr lang="en-US" b="1" dirty="0" smtClean="0"/>
              <a:t>. </a:t>
            </a:r>
            <a:r>
              <a:rPr lang="id-ID" b="1" dirty="0" smtClean="0"/>
              <a:t>Klasifikasi Tipe Iklim dan Pola Iklim Global</a:t>
            </a:r>
            <a:endParaRPr lang="en-US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" y="121023"/>
            <a:ext cx="712693" cy="71269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45DA7613-76D5-4639-B5E5-4A34BD120473}"/>
              </a:ext>
            </a:extLst>
          </p:cNvPr>
          <p:cNvSpPr txBox="1"/>
          <p:nvPr/>
        </p:nvSpPr>
        <p:spPr>
          <a:xfrm>
            <a:off x="4240747" y="215152"/>
            <a:ext cx="34082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3200" b="1" i="1" dirty="0" smtClean="0"/>
              <a:t>IKLIM </a:t>
            </a:r>
            <a:r>
              <a:rPr lang="id-ID" sz="3200" b="1" i="1" dirty="0" smtClean="0"/>
              <a:t>JUNGHUHN</a:t>
            </a:r>
            <a:endParaRPr lang="en-US" sz="3200" b="1" i="1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-41054" y="5911329"/>
            <a:ext cx="1163124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-41054" y="4637315"/>
            <a:ext cx="11553371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-41054" y="3457665"/>
            <a:ext cx="11608939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-41054" y="2305480"/>
            <a:ext cx="1152964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10899025" y="5425885"/>
            <a:ext cx="6543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id-ID" sz="2400" dirty="0" smtClean="0"/>
              <a:t>0 m</a:t>
            </a:r>
            <a:endParaRPr lang="id-ID" sz="2400" dirty="0"/>
          </a:p>
        </p:txBody>
      </p:sp>
      <p:sp>
        <p:nvSpPr>
          <p:cNvPr id="16" name="Rectangle 15"/>
          <p:cNvSpPr/>
          <p:nvPr/>
        </p:nvSpPr>
        <p:spPr>
          <a:xfrm>
            <a:off x="10564311" y="4232177"/>
            <a:ext cx="9653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id-ID" sz="2400" dirty="0" smtClean="0"/>
              <a:t>600 m</a:t>
            </a:r>
            <a:endParaRPr lang="id-ID" sz="2400" dirty="0"/>
          </a:p>
        </p:txBody>
      </p:sp>
      <p:sp>
        <p:nvSpPr>
          <p:cNvPr id="17" name="Rectangle 16"/>
          <p:cNvSpPr/>
          <p:nvPr/>
        </p:nvSpPr>
        <p:spPr>
          <a:xfrm>
            <a:off x="10276307" y="2996000"/>
            <a:ext cx="119776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id-ID" sz="2400" dirty="0" smtClean="0"/>
              <a:t>1.500 m</a:t>
            </a:r>
            <a:endParaRPr lang="id-ID" sz="2400" dirty="0"/>
          </a:p>
        </p:txBody>
      </p:sp>
      <p:sp>
        <p:nvSpPr>
          <p:cNvPr id="18" name="Rectangle 17"/>
          <p:cNvSpPr/>
          <p:nvPr/>
        </p:nvSpPr>
        <p:spPr>
          <a:xfrm>
            <a:off x="10355606" y="1733838"/>
            <a:ext cx="119776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id-ID" sz="2400" dirty="0" smtClean="0"/>
              <a:t>2.500 m</a:t>
            </a:r>
            <a:endParaRPr lang="id-ID" sz="2400" dirty="0"/>
          </a:p>
        </p:txBody>
      </p:sp>
      <p:sp>
        <p:nvSpPr>
          <p:cNvPr id="30" name="Rectangle 29"/>
          <p:cNvSpPr/>
          <p:nvPr/>
        </p:nvSpPr>
        <p:spPr>
          <a:xfrm>
            <a:off x="9128063" y="5374327"/>
            <a:ext cx="9516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id-ID" sz="2400" b="1" i="1" dirty="0" smtClean="0"/>
              <a:t>Panas</a:t>
            </a:r>
            <a:endParaRPr lang="id-ID" sz="2400" b="1" i="1" dirty="0"/>
          </a:p>
        </p:txBody>
      </p:sp>
      <p:sp>
        <p:nvSpPr>
          <p:cNvPr id="31" name="Rectangle 30"/>
          <p:cNvSpPr/>
          <p:nvPr/>
        </p:nvSpPr>
        <p:spPr>
          <a:xfrm>
            <a:off x="8954105" y="4137981"/>
            <a:ext cx="11256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id-ID" sz="2400" b="1" i="1" dirty="0" smtClean="0"/>
              <a:t>Sedang</a:t>
            </a:r>
            <a:endParaRPr lang="id-ID" sz="2400" b="1" i="1" dirty="0"/>
          </a:p>
        </p:txBody>
      </p:sp>
      <p:sp>
        <p:nvSpPr>
          <p:cNvPr id="32" name="Rectangle 31"/>
          <p:cNvSpPr/>
          <p:nvPr/>
        </p:nvSpPr>
        <p:spPr>
          <a:xfrm>
            <a:off x="9213791" y="2901635"/>
            <a:ext cx="8659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id-ID" sz="2400" b="1" i="1" dirty="0" smtClean="0"/>
              <a:t>Sejuk</a:t>
            </a:r>
            <a:endParaRPr lang="id-ID" sz="2400" b="1" i="1" dirty="0"/>
          </a:p>
        </p:txBody>
      </p:sp>
      <p:sp>
        <p:nvSpPr>
          <p:cNvPr id="33" name="Rectangle 32"/>
          <p:cNvSpPr/>
          <p:nvPr/>
        </p:nvSpPr>
        <p:spPr>
          <a:xfrm>
            <a:off x="9064713" y="1665289"/>
            <a:ext cx="101502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id-ID" sz="2400" b="1" i="1" dirty="0" smtClean="0"/>
              <a:t>Dingin</a:t>
            </a:r>
            <a:endParaRPr lang="id-ID" sz="2400" b="1" i="1" dirty="0"/>
          </a:p>
        </p:txBody>
      </p:sp>
      <p:sp>
        <p:nvSpPr>
          <p:cNvPr id="34" name="Rectangle 33"/>
          <p:cNvSpPr/>
          <p:nvPr/>
        </p:nvSpPr>
        <p:spPr>
          <a:xfrm>
            <a:off x="23731" y="5291877"/>
            <a:ext cx="27648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id-ID" sz="2800" dirty="0" smtClean="0"/>
              <a:t>Padi, tebu, kelapa</a:t>
            </a:r>
            <a:endParaRPr lang="id-ID" sz="2800" dirty="0"/>
          </a:p>
        </p:txBody>
      </p:sp>
      <p:sp>
        <p:nvSpPr>
          <p:cNvPr id="35" name="Rectangle 34"/>
          <p:cNvSpPr/>
          <p:nvPr/>
        </p:nvSpPr>
        <p:spPr>
          <a:xfrm>
            <a:off x="23731" y="3437138"/>
            <a:ext cx="36640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id-ID" sz="2800" dirty="0" smtClean="0"/>
              <a:t>Tembakau, kopi, cokelat</a:t>
            </a:r>
            <a:endParaRPr lang="id-ID" sz="2800" dirty="0"/>
          </a:p>
        </p:txBody>
      </p:sp>
      <p:sp>
        <p:nvSpPr>
          <p:cNvPr id="36" name="Rectangle 35"/>
          <p:cNvSpPr/>
          <p:nvPr/>
        </p:nvSpPr>
        <p:spPr>
          <a:xfrm>
            <a:off x="23731" y="2373605"/>
            <a:ext cx="286059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id-ID" sz="2800" dirty="0" smtClean="0"/>
              <a:t>Teh, kina, sayuran </a:t>
            </a:r>
            <a:endParaRPr lang="id-ID" sz="2800" dirty="0"/>
          </a:p>
        </p:txBody>
      </p:sp>
      <p:sp>
        <p:nvSpPr>
          <p:cNvPr id="37" name="Rectangle 36"/>
          <p:cNvSpPr/>
          <p:nvPr/>
        </p:nvSpPr>
        <p:spPr>
          <a:xfrm>
            <a:off x="23731" y="1609656"/>
            <a:ext cx="436965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id-ID" sz="2800" dirty="0" smtClean="0"/>
              <a:t>Tidak ada tanaman budidaya</a:t>
            </a:r>
            <a:endParaRPr lang="id-ID" sz="2800" dirty="0"/>
          </a:p>
        </p:txBody>
      </p:sp>
    </p:spTree>
    <p:extLst>
      <p:ext uri="{BB962C8B-B14F-4D97-AF65-F5344CB8AC3E}">
        <p14:creationId xmlns:p14="http://schemas.microsoft.com/office/powerpoint/2010/main" val="1703490635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5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500"/>
                            </p:stCondLst>
                            <p:childTnLst>
                              <p:par>
                                <p:cTn id="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15" grpId="0"/>
      <p:bldP spid="16" grpId="0"/>
      <p:bldP spid="17" grpId="0"/>
      <p:bldP spid="18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3"/>
          <p:cNvGrpSpPr/>
          <p:nvPr/>
        </p:nvGrpSpPr>
        <p:grpSpPr>
          <a:xfrm rot="17100000">
            <a:off x="4415471" y="1613249"/>
            <a:ext cx="3360000" cy="3360292"/>
            <a:chOff x="6682240" y="2680152"/>
            <a:chExt cx="5040000" cy="5040000"/>
          </a:xfrm>
        </p:grpSpPr>
        <p:sp>
          <p:nvSpPr>
            <p:cNvPr id="3" name="円/楕円 14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4" name="アーチ 15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801423"/>
                <a:gd name="adj3" fmla="val 1486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5" name="グループ化 16"/>
          <p:cNvGrpSpPr>
            <a:grpSpLocks noChangeAspect="1"/>
          </p:cNvGrpSpPr>
          <p:nvPr/>
        </p:nvGrpSpPr>
        <p:grpSpPr>
          <a:xfrm rot="11994079">
            <a:off x="4295315" y="1493395"/>
            <a:ext cx="3600312" cy="3600000"/>
            <a:chOff x="6682240" y="2680152"/>
            <a:chExt cx="5040000" cy="5040000"/>
          </a:xfrm>
        </p:grpSpPr>
        <p:sp>
          <p:nvSpPr>
            <p:cNvPr id="6" name="円/楕円 17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7" name="アーチ 18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829372"/>
                <a:gd name="adj3" fmla="val 1485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グループ化 19"/>
          <p:cNvGrpSpPr>
            <a:grpSpLocks noChangeAspect="1"/>
          </p:cNvGrpSpPr>
          <p:nvPr/>
        </p:nvGrpSpPr>
        <p:grpSpPr>
          <a:xfrm rot="3600000">
            <a:off x="4175471" y="1373228"/>
            <a:ext cx="3840000" cy="3840333"/>
            <a:chOff x="6682240" y="2680152"/>
            <a:chExt cx="5040000" cy="5040000"/>
          </a:xfrm>
        </p:grpSpPr>
        <p:sp>
          <p:nvSpPr>
            <p:cNvPr id="9" name="円/楕円 20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0" name="アーチ 21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90965"/>
                <a:gd name="adj3" fmla="val 1411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1" name="グループ化 22"/>
          <p:cNvGrpSpPr>
            <a:grpSpLocks noChangeAspect="1"/>
          </p:cNvGrpSpPr>
          <p:nvPr/>
        </p:nvGrpSpPr>
        <p:grpSpPr>
          <a:xfrm rot="18000000">
            <a:off x="4055471" y="1253218"/>
            <a:ext cx="4080000" cy="4080354"/>
            <a:chOff x="6682240" y="2680152"/>
            <a:chExt cx="5040000" cy="5040000"/>
          </a:xfrm>
        </p:grpSpPr>
        <p:sp>
          <p:nvSpPr>
            <p:cNvPr id="12" name="円/楕円 23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3" name="アーチ 24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81764"/>
                <a:gd name="adj3" fmla="val 1346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4" name="グループ化 25"/>
          <p:cNvGrpSpPr>
            <a:grpSpLocks noChangeAspect="1"/>
          </p:cNvGrpSpPr>
          <p:nvPr/>
        </p:nvGrpSpPr>
        <p:grpSpPr>
          <a:xfrm rot="7511662">
            <a:off x="3935471" y="1133207"/>
            <a:ext cx="4320000" cy="4320375"/>
            <a:chOff x="6682240" y="2680152"/>
            <a:chExt cx="5040000" cy="5040000"/>
          </a:xfrm>
        </p:grpSpPr>
        <p:sp>
          <p:nvSpPr>
            <p:cNvPr id="15" name="円/楕円 26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6" name="アーチ 27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55127"/>
                <a:gd name="adj3" fmla="val 1245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7" name="グループ化 28"/>
          <p:cNvGrpSpPr>
            <a:grpSpLocks noChangeAspect="1"/>
          </p:cNvGrpSpPr>
          <p:nvPr/>
        </p:nvGrpSpPr>
        <p:grpSpPr>
          <a:xfrm rot="10993309">
            <a:off x="3815273" y="1013395"/>
            <a:ext cx="4560396" cy="4560000"/>
            <a:chOff x="6682240" y="2680152"/>
            <a:chExt cx="5040000" cy="5040000"/>
          </a:xfrm>
        </p:grpSpPr>
        <p:sp>
          <p:nvSpPr>
            <p:cNvPr id="18" name="円/楕円 29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9" name="アーチ 30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48913"/>
                <a:gd name="adj3" fmla="val 1106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sp>
        <p:nvSpPr>
          <p:cNvPr id="20" name="タイトル 1"/>
          <p:cNvSpPr txBox="1">
            <a:spLocks/>
          </p:cNvSpPr>
          <p:nvPr/>
        </p:nvSpPr>
        <p:spPr>
          <a:xfrm>
            <a:off x="997908" y="2731148"/>
            <a:ext cx="10363200" cy="1429746"/>
          </a:xfrm>
          <a:prstGeom prst="rect">
            <a:avLst/>
          </a:prstGeom>
        </p:spPr>
        <p:txBody>
          <a:bodyPr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400" kern="1200" baseline="0">
                <a:solidFill>
                  <a:schemeClr val="accent1"/>
                </a:solidFill>
                <a:latin typeface="Route 159 UltraLight" pitchFamily="50" charset="0"/>
                <a:ea typeface="+mj-ea"/>
                <a:cs typeface="+mj-cs"/>
              </a:defRPr>
            </a:lvl1pPr>
          </a:lstStyle>
          <a:p>
            <a:r>
              <a:rPr kumimoji="1" lang="id-ID" altLang="ja-JP" sz="5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KARAKTERISTIK IKLIM DI INDONESIA</a:t>
            </a:r>
            <a:endParaRPr kumimoji="1" lang="ja-JP" altLang="en-US" sz="54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sp>
        <p:nvSpPr>
          <p:cNvPr id="21" name="テキスト プレースホルダー 8"/>
          <p:cNvSpPr txBox="1">
            <a:spLocks/>
          </p:cNvSpPr>
          <p:nvPr/>
        </p:nvSpPr>
        <p:spPr>
          <a:xfrm>
            <a:off x="909740" y="4187045"/>
            <a:ext cx="10370052" cy="576031"/>
          </a:xfrm>
          <a:prstGeom prst="rect">
            <a:avLst/>
          </a:prstGeom>
        </p:spPr>
        <p:txBody>
          <a:bodyPr anchor="b">
            <a:noAutofit/>
          </a:bodyPr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2"/>
                </a:solidFill>
                <a:latin typeface="Route 159 UltraLight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ja-JP" sz="3600" b="1" dirty="0" smtClean="0">
                <a:solidFill>
                  <a:srgbClr val="0070C0"/>
                </a:solidFill>
                <a:latin typeface="+mn-lt"/>
              </a:rPr>
              <a:t>BAB </a:t>
            </a:r>
            <a:r>
              <a:rPr kumimoji="1" lang="id-ID" altLang="ja-JP" sz="3600" b="1" dirty="0" smtClean="0">
                <a:solidFill>
                  <a:srgbClr val="0070C0"/>
                </a:solidFill>
                <a:latin typeface="+mn-lt"/>
              </a:rPr>
              <a:t>5</a:t>
            </a:r>
            <a:endParaRPr kumimoji="1" lang="ja-JP" altLang="en-US" sz="3600" b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22" name="円/楕円 38"/>
          <p:cNvSpPr/>
          <p:nvPr/>
        </p:nvSpPr>
        <p:spPr>
          <a:xfrm>
            <a:off x="4693247" y="1975312"/>
            <a:ext cx="576114" cy="5760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  <p:sp>
        <p:nvSpPr>
          <p:cNvPr id="23" name="円/楕円 39"/>
          <p:cNvSpPr/>
          <p:nvPr/>
        </p:nvSpPr>
        <p:spPr>
          <a:xfrm>
            <a:off x="5436378" y="1975312"/>
            <a:ext cx="576114" cy="57606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  <p:sp>
        <p:nvSpPr>
          <p:cNvPr id="24" name="円/楕円 40"/>
          <p:cNvSpPr/>
          <p:nvPr/>
        </p:nvSpPr>
        <p:spPr>
          <a:xfrm>
            <a:off x="6179508" y="1975312"/>
            <a:ext cx="576114" cy="57606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  <p:sp>
        <p:nvSpPr>
          <p:cNvPr id="25" name="円/楕円 41"/>
          <p:cNvSpPr/>
          <p:nvPr/>
        </p:nvSpPr>
        <p:spPr>
          <a:xfrm>
            <a:off x="6922638" y="1975312"/>
            <a:ext cx="576114" cy="57606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</p:spTree>
    <p:extLst>
      <p:ext uri="{BB962C8B-B14F-4D97-AF65-F5344CB8AC3E}">
        <p14:creationId xmlns:p14="http://schemas.microsoft.com/office/powerpoint/2010/main" val="1656287732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3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6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1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1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9" presetClass="entr" presetSubtype="0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9" presetClass="entr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9" presetClass="entr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9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5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7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7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45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7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7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45" presetClass="exit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45" presetClass="exit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45" presetClass="exit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7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7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45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7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7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2" presetClass="entr" presetSubtype="2" decel="100000" fill="hold" grpId="0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8" decel="10000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1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1" decel="10000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1" decel="10000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1" decel="10000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45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45" presetClass="entr" presetSubtype="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45" presetClass="entr" presetSubtype="0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45" presetClass="entr" presetSubtype="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150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ntagon 1"/>
          <p:cNvSpPr/>
          <p:nvPr/>
        </p:nvSpPr>
        <p:spPr>
          <a:xfrm>
            <a:off x="490764" y="215152"/>
            <a:ext cx="3486150" cy="524433"/>
          </a:xfrm>
          <a:prstGeom prst="homePlate">
            <a:avLst/>
          </a:prstGeom>
          <a:solidFill>
            <a:srgbClr val="FF3399"/>
          </a:solidFill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63538" indent="-188913"/>
            <a:r>
              <a:rPr lang="id-ID" b="1" dirty="0"/>
              <a:t>D</a:t>
            </a:r>
            <a:r>
              <a:rPr lang="en-US" b="1" dirty="0" smtClean="0"/>
              <a:t>. </a:t>
            </a:r>
            <a:r>
              <a:rPr lang="id-ID" b="1" dirty="0" smtClean="0"/>
              <a:t>Klasifikasi </a:t>
            </a:r>
            <a:r>
              <a:rPr lang="id-ID" b="1" dirty="0" smtClean="0"/>
              <a:t>Iklim di Indonesia</a:t>
            </a:r>
            <a:endParaRPr lang="en-US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" y="121023"/>
            <a:ext cx="712693" cy="712693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865639" y="3259113"/>
            <a:ext cx="3578224" cy="646331"/>
          </a:xfrm>
          <a:prstGeom prst="rect">
            <a:avLst/>
          </a:prstGeom>
          <a:solidFill>
            <a:srgbClr val="33CC33"/>
          </a:solidFill>
        </p:spPr>
        <p:txBody>
          <a:bodyPr wrap="none">
            <a:spAutoFit/>
          </a:bodyPr>
          <a:lstStyle/>
          <a:p>
            <a:pPr algn="ctr"/>
            <a:r>
              <a:rPr lang="id-ID" sz="3600" b="1" dirty="0" smtClean="0"/>
              <a:t>Iklim di Indonesia</a:t>
            </a:r>
            <a:endParaRPr lang="id-ID" sz="3600" b="1" dirty="0"/>
          </a:p>
        </p:txBody>
      </p:sp>
      <p:grpSp>
        <p:nvGrpSpPr>
          <p:cNvPr id="13" name="Group 12"/>
          <p:cNvGrpSpPr/>
          <p:nvPr/>
        </p:nvGrpSpPr>
        <p:grpSpPr>
          <a:xfrm>
            <a:off x="6463542" y="1586564"/>
            <a:ext cx="3091543" cy="646331"/>
            <a:chOff x="6042630" y="1455938"/>
            <a:chExt cx="3091543" cy="646331"/>
          </a:xfrm>
        </p:grpSpPr>
        <p:sp>
          <p:nvSpPr>
            <p:cNvPr id="8" name="Rectangle 7"/>
            <p:cNvSpPr/>
            <p:nvPr/>
          </p:nvSpPr>
          <p:spPr>
            <a:xfrm>
              <a:off x="6042630" y="1455938"/>
              <a:ext cx="3091543" cy="646331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5" name="Rectangle 4"/>
            <p:cNvSpPr/>
            <p:nvPr/>
          </p:nvSpPr>
          <p:spPr>
            <a:xfrm>
              <a:off x="6344937" y="1455938"/>
              <a:ext cx="2561920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d-ID" sz="3600" b="1" dirty="0" smtClean="0"/>
                <a:t>Iklim Musim</a:t>
              </a:r>
              <a:endParaRPr lang="id-ID" sz="3600" b="1" dirty="0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6463542" y="3259113"/>
            <a:ext cx="3091543" cy="646331"/>
            <a:chOff x="6042630" y="3128487"/>
            <a:chExt cx="3091543" cy="646331"/>
          </a:xfrm>
        </p:grpSpPr>
        <p:sp>
          <p:nvSpPr>
            <p:cNvPr id="9" name="Rectangle 8"/>
            <p:cNvSpPr/>
            <p:nvPr/>
          </p:nvSpPr>
          <p:spPr>
            <a:xfrm>
              <a:off x="6042630" y="3128487"/>
              <a:ext cx="3091543" cy="646331"/>
            </a:xfrm>
            <a:prstGeom prst="rect">
              <a:avLst/>
            </a:prstGeom>
            <a:solidFill>
              <a:srgbClr val="CC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6" name="Rectangle 5"/>
            <p:cNvSpPr/>
            <p:nvPr/>
          </p:nvSpPr>
          <p:spPr>
            <a:xfrm>
              <a:off x="6344937" y="3128487"/>
              <a:ext cx="2394759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d-ID" sz="3600" b="1" dirty="0" smtClean="0"/>
                <a:t>Iklim Tropis</a:t>
              </a:r>
              <a:endParaRPr lang="id-ID" sz="3600" b="1" dirty="0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6463542" y="4931662"/>
            <a:ext cx="3091543" cy="646331"/>
            <a:chOff x="6042630" y="4801036"/>
            <a:chExt cx="3091543" cy="646331"/>
          </a:xfrm>
        </p:grpSpPr>
        <p:sp>
          <p:nvSpPr>
            <p:cNvPr id="10" name="Rectangle 9"/>
            <p:cNvSpPr/>
            <p:nvPr/>
          </p:nvSpPr>
          <p:spPr>
            <a:xfrm>
              <a:off x="6042630" y="4801036"/>
              <a:ext cx="3091543" cy="646331"/>
            </a:xfrm>
            <a:prstGeom prst="rect">
              <a:avLst/>
            </a:prstGeom>
            <a:solidFill>
              <a:srgbClr val="0099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7" name="Rectangle 6"/>
            <p:cNvSpPr/>
            <p:nvPr/>
          </p:nvSpPr>
          <p:spPr>
            <a:xfrm>
              <a:off x="6344937" y="4801036"/>
              <a:ext cx="2068195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d-ID" sz="3600" b="1" dirty="0" smtClean="0"/>
                <a:t>Iklim Laut</a:t>
              </a:r>
              <a:endParaRPr lang="id-ID" sz="3600" b="1" dirty="0"/>
            </a:p>
          </p:txBody>
        </p:sp>
      </p:grpSp>
      <p:cxnSp>
        <p:nvCxnSpPr>
          <p:cNvPr id="15" name="Straight Connector 14"/>
          <p:cNvCxnSpPr>
            <a:stCxn id="4" idx="3"/>
          </p:cNvCxnSpPr>
          <p:nvPr/>
        </p:nvCxnSpPr>
        <p:spPr>
          <a:xfrm>
            <a:off x="4443863" y="3582279"/>
            <a:ext cx="99899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V="1">
            <a:off x="5442855" y="1909730"/>
            <a:ext cx="0" cy="167254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V="1">
            <a:off x="5442855" y="3582279"/>
            <a:ext cx="0" cy="161108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>
            <a:endCxn id="8" idx="1"/>
          </p:cNvCxnSpPr>
          <p:nvPr/>
        </p:nvCxnSpPr>
        <p:spPr>
          <a:xfrm>
            <a:off x="5442855" y="1909729"/>
            <a:ext cx="1020687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>
            <a:endCxn id="9" idx="1"/>
          </p:cNvCxnSpPr>
          <p:nvPr/>
        </p:nvCxnSpPr>
        <p:spPr>
          <a:xfrm>
            <a:off x="5442855" y="3582279"/>
            <a:ext cx="1020687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>
            <a:off x="5442855" y="5193365"/>
            <a:ext cx="1020687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3939027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3"/>
          <p:cNvGrpSpPr/>
          <p:nvPr/>
        </p:nvGrpSpPr>
        <p:grpSpPr>
          <a:xfrm rot="17100000">
            <a:off x="4415471" y="1613249"/>
            <a:ext cx="3360000" cy="3360292"/>
            <a:chOff x="6682240" y="2680152"/>
            <a:chExt cx="5040000" cy="5040000"/>
          </a:xfrm>
        </p:grpSpPr>
        <p:sp>
          <p:nvSpPr>
            <p:cNvPr id="3" name="円/楕円 14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4" name="アーチ 15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801423"/>
                <a:gd name="adj3" fmla="val 1486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5" name="グループ化 16"/>
          <p:cNvGrpSpPr>
            <a:grpSpLocks noChangeAspect="1"/>
          </p:cNvGrpSpPr>
          <p:nvPr/>
        </p:nvGrpSpPr>
        <p:grpSpPr>
          <a:xfrm rot="11994079">
            <a:off x="4295315" y="1493395"/>
            <a:ext cx="3600312" cy="3600000"/>
            <a:chOff x="6682240" y="2680152"/>
            <a:chExt cx="5040000" cy="5040000"/>
          </a:xfrm>
        </p:grpSpPr>
        <p:sp>
          <p:nvSpPr>
            <p:cNvPr id="6" name="円/楕円 17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7" name="アーチ 18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829372"/>
                <a:gd name="adj3" fmla="val 1485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グループ化 19"/>
          <p:cNvGrpSpPr>
            <a:grpSpLocks noChangeAspect="1"/>
          </p:cNvGrpSpPr>
          <p:nvPr/>
        </p:nvGrpSpPr>
        <p:grpSpPr>
          <a:xfrm rot="3600000">
            <a:off x="4175471" y="1373228"/>
            <a:ext cx="3840000" cy="3840333"/>
            <a:chOff x="6682240" y="2680152"/>
            <a:chExt cx="5040000" cy="5040000"/>
          </a:xfrm>
        </p:grpSpPr>
        <p:sp>
          <p:nvSpPr>
            <p:cNvPr id="9" name="円/楕円 20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0" name="アーチ 21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90965"/>
                <a:gd name="adj3" fmla="val 1411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1" name="グループ化 22"/>
          <p:cNvGrpSpPr>
            <a:grpSpLocks noChangeAspect="1"/>
          </p:cNvGrpSpPr>
          <p:nvPr/>
        </p:nvGrpSpPr>
        <p:grpSpPr>
          <a:xfrm rot="18000000">
            <a:off x="4055471" y="1253218"/>
            <a:ext cx="4080000" cy="4080354"/>
            <a:chOff x="6682240" y="2680152"/>
            <a:chExt cx="5040000" cy="5040000"/>
          </a:xfrm>
        </p:grpSpPr>
        <p:sp>
          <p:nvSpPr>
            <p:cNvPr id="12" name="円/楕円 23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3" name="アーチ 24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81764"/>
                <a:gd name="adj3" fmla="val 1346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4" name="グループ化 25"/>
          <p:cNvGrpSpPr>
            <a:grpSpLocks noChangeAspect="1"/>
          </p:cNvGrpSpPr>
          <p:nvPr/>
        </p:nvGrpSpPr>
        <p:grpSpPr>
          <a:xfrm rot="7511662">
            <a:off x="3935471" y="1133207"/>
            <a:ext cx="4320000" cy="4320375"/>
            <a:chOff x="6682240" y="2680152"/>
            <a:chExt cx="5040000" cy="5040000"/>
          </a:xfrm>
        </p:grpSpPr>
        <p:sp>
          <p:nvSpPr>
            <p:cNvPr id="15" name="円/楕円 26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6" name="アーチ 27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55127"/>
                <a:gd name="adj3" fmla="val 1245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7" name="グループ化 28"/>
          <p:cNvGrpSpPr>
            <a:grpSpLocks noChangeAspect="1"/>
          </p:cNvGrpSpPr>
          <p:nvPr/>
        </p:nvGrpSpPr>
        <p:grpSpPr>
          <a:xfrm rot="10993309">
            <a:off x="3815273" y="1013395"/>
            <a:ext cx="4560396" cy="4560000"/>
            <a:chOff x="6682240" y="2680152"/>
            <a:chExt cx="5040000" cy="5040000"/>
          </a:xfrm>
        </p:grpSpPr>
        <p:sp>
          <p:nvSpPr>
            <p:cNvPr id="18" name="円/楕円 29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9" name="アーチ 30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48913"/>
                <a:gd name="adj3" fmla="val 1106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sp>
        <p:nvSpPr>
          <p:cNvPr id="20" name="タイトル 1"/>
          <p:cNvSpPr txBox="1">
            <a:spLocks/>
          </p:cNvSpPr>
          <p:nvPr/>
        </p:nvSpPr>
        <p:spPr>
          <a:xfrm>
            <a:off x="916592" y="2679867"/>
            <a:ext cx="10363200" cy="1381523"/>
          </a:xfrm>
          <a:prstGeom prst="rect">
            <a:avLst/>
          </a:prstGeom>
        </p:spPr>
        <p:txBody>
          <a:bodyPr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400" kern="1200" baseline="0">
                <a:solidFill>
                  <a:schemeClr val="accent1"/>
                </a:solidFill>
                <a:latin typeface="Route 159 UltraLight" pitchFamily="50" charset="0"/>
                <a:ea typeface="+mj-ea"/>
                <a:cs typeface="+mj-cs"/>
              </a:defRPr>
            </a:lvl1pPr>
          </a:lstStyle>
          <a:p>
            <a:r>
              <a:rPr kumimoji="1" lang="id-ID" altLang="ja-JP" sz="5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KARAKTERISTIK </a:t>
            </a:r>
          </a:p>
          <a:p>
            <a:r>
              <a:rPr kumimoji="1" lang="id-ID" altLang="ja-JP" sz="5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LAPISAN ATMOSFER</a:t>
            </a:r>
            <a:endParaRPr kumimoji="1" lang="ja-JP" altLang="en-US" sz="54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sp>
        <p:nvSpPr>
          <p:cNvPr id="21" name="テキスト プレースホルダー 8"/>
          <p:cNvSpPr txBox="1">
            <a:spLocks/>
          </p:cNvSpPr>
          <p:nvPr/>
        </p:nvSpPr>
        <p:spPr>
          <a:xfrm>
            <a:off x="989384" y="4161312"/>
            <a:ext cx="10370052" cy="576031"/>
          </a:xfrm>
          <a:prstGeom prst="rect">
            <a:avLst/>
          </a:prstGeom>
        </p:spPr>
        <p:txBody>
          <a:bodyPr anchor="b">
            <a:noAutofit/>
          </a:bodyPr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2"/>
                </a:solidFill>
                <a:latin typeface="Route 159 UltraLight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ja-JP" sz="3600" b="1" dirty="0" smtClean="0">
                <a:solidFill>
                  <a:srgbClr val="0070C0"/>
                </a:solidFill>
                <a:latin typeface="+mn-lt"/>
              </a:rPr>
              <a:t>BAB </a:t>
            </a:r>
            <a:r>
              <a:rPr kumimoji="1" lang="id-ID" altLang="ja-JP" sz="3600" b="1" dirty="0" smtClean="0">
                <a:solidFill>
                  <a:srgbClr val="0070C0"/>
                </a:solidFill>
                <a:latin typeface="+mn-lt"/>
              </a:rPr>
              <a:t>5</a:t>
            </a:r>
            <a:endParaRPr kumimoji="1" lang="ja-JP" altLang="en-US" sz="3600" b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27" name="円/楕円 38"/>
          <p:cNvSpPr/>
          <p:nvPr/>
        </p:nvSpPr>
        <p:spPr>
          <a:xfrm>
            <a:off x="4693247" y="1975312"/>
            <a:ext cx="576114" cy="5760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  <p:sp>
        <p:nvSpPr>
          <p:cNvPr id="28" name="円/楕円 39"/>
          <p:cNvSpPr/>
          <p:nvPr/>
        </p:nvSpPr>
        <p:spPr>
          <a:xfrm>
            <a:off x="5436378" y="1975312"/>
            <a:ext cx="576114" cy="57606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  <p:sp>
        <p:nvSpPr>
          <p:cNvPr id="29" name="円/楕円 40"/>
          <p:cNvSpPr/>
          <p:nvPr/>
        </p:nvSpPr>
        <p:spPr>
          <a:xfrm>
            <a:off x="6179508" y="1975312"/>
            <a:ext cx="576114" cy="57606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  <p:sp>
        <p:nvSpPr>
          <p:cNvPr id="30" name="円/楕円 41"/>
          <p:cNvSpPr/>
          <p:nvPr/>
        </p:nvSpPr>
        <p:spPr>
          <a:xfrm>
            <a:off x="6922638" y="1975312"/>
            <a:ext cx="576114" cy="57606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</p:spTree>
    <p:extLst>
      <p:ext uri="{BB962C8B-B14F-4D97-AF65-F5344CB8AC3E}">
        <p14:creationId xmlns:p14="http://schemas.microsoft.com/office/powerpoint/2010/main" val="2943869662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3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6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1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1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9" presetClass="entr" presetSubtype="0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9" presetClass="entr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9" presetClass="entr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9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5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7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7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45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7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7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45" presetClass="exit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45" presetClass="exit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45" presetClass="exit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7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7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45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7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7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2" presetClass="entr" presetSubtype="2" decel="100000" fill="hold" grpId="0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8" decel="10000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1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1" decel="10000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1" decel="10000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1" decel="10000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45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45" presetClass="entr" presetSubtype="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45" presetClass="entr" presetSubtype="0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45" presetClass="entr" presetSubtype="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150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ntagon 1"/>
          <p:cNvSpPr/>
          <p:nvPr/>
        </p:nvSpPr>
        <p:spPr>
          <a:xfrm>
            <a:off x="490764" y="215152"/>
            <a:ext cx="3486150" cy="524433"/>
          </a:xfrm>
          <a:prstGeom prst="homePlate">
            <a:avLst/>
          </a:prstGeom>
          <a:solidFill>
            <a:srgbClr val="FF3399"/>
          </a:solidFill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63538" indent="-188913"/>
            <a:r>
              <a:rPr lang="id-ID" b="1" dirty="0"/>
              <a:t>D</a:t>
            </a:r>
            <a:r>
              <a:rPr lang="en-US" b="1" dirty="0" smtClean="0"/>
              <a:t>. </a:t>
            </a:r>
            <a:r>
              <a:rPr lang="id-ID" b="1" dirty="0" smtClean="0"/>
              <a:t>Klasifikasi </a:t>
            </a:r>
            <a:r>
              <a:rPr lang="id-ID" b="1" dirty="0" smtClean="0"/>
              <a:t>Iklim di Indonesia</a:t>
            </a:r>
            <a:endParaRPr lang="en-US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" y="121023"/>
            <a:ext cx="712693" cy="71269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BC6EFFA5-C06F-4FAB-8FC4-72247C3F7865}"/>
              </a:ext>
            </a:extLst>
          </p:cNvPr>
          <p:cNvSpPr txBox="1"/>
          <p:nvPr/>
        </p:nvSpPr>
        <p:spPr>
          <a:xfrm>
            <a:off x="380077" y="826804"/>
            <a:ext cx="27550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3600" b="1" i="1" dirty="0" smtClean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Iklim Musim</a:t>
            </a:r>
            <a:endParaRPr lang="en-US" sz="3600" b="1" i="1" dirty="0">
              <a:solidFill>
                <a:schemeClr val="accent5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0077" y="1343343"/>
            <a:ext cx="1160131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d-ID" sz="2400" dirty="0" smtClean="0"/>
              <a:t>Iklim yang terjadi karena angin monsun yang bertiup berganti arah setiap enam bulan sekali</a:t>
            </a:r>
            <a:endParaRPr lang="id-ID" sz="24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833" t="40166" r="7014" b="36639"/>
          <a:stretch/>
        </p:blipFill>
        <p:spPr>
          <a:xfrm>
            <a:off x="490764" y="2178915"/>
            <a:ext cx="5292066" cy="277045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833" t="40166" r="7014" b="36639"/>
          <a:stretch/>
        </p:blipFill>
        <p:spPr>
          <a:xfrm>
            <a:off x="6434364" y="2178914"/>
            <a:ext cx="5292066" cy="2770455"/>
          </a:xfrm>
          <a:prstGeom prst="rect">
            <a:avLst/>
          </a:prstGeom>
        </p:spPr>
      </p:pic>
      <p:cxnSp>
        <p:nvCxnSpPr>
          <p:cNvPr id="10" name="Straight Arrow Connector 9"/>
          <p:cNvCxnSpPr/>
          <p:nvPr/>
        </p:nvCxnSpPr>
        <p:spPr>
          <a:xfrm>
            <a:off x="1045028" y="2728686"/>
            <a:ext cx="2174978" cy="1990224"/>
          </a:xfrm>
          <a:prstGeom prst="straightConnector1">
            <a:avLst/>
          </a:prstGeom>
          <a:ln w="28575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1727200" y="2612571"/>
            <a:ext cx="2175782" cy="2040141"/>
          </a:xfrm>
          <a:prstGeom prst="straightConnector1">
            <a:avLst/>
          </a:prstGeom>
          <a:ln w="28575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2181792" y="2408766"/>
            <a:ext cx="2561658" cy="2310144"/>
          </a:xfrm>
          <a:prstGeom prst="straightConnector1">
            <a:avLst/>
          </a:prstGeom>
          <a:ln w="28575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flipH="1" flipV="1">
            <a:off x="6996997" y="2763936"/>
            <a:ext cx="2307771" cy="1990224"/>
          </a:xfrm>
          <a:prstGeom prst="straightConnector1">
            <a:avLst/>
          </a:prstGeom>
          <a:ln w="28575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flipH="1" flipV="1">
            <a:off x="7648531" y="2763936"/>
            <a:ext cx="2307771" cy="1990224"/>
          </a:xfrm>
          <a:prstGeom prst="straightConnector1">
            <a:avLst/>
          </a:prstGeom>
          <a:ln w="28575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H="1" flipV="1">
            <a:off x="8150882" y="2637529"/>
            <a:ext cx="2307771" cy="1990224"/>
          </a:xfrm>
          <a:prstGeom prst="straightConnector1">
            <a:avLst/>
          </a:prstGeom>
          <a:ln w="28575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22"/>
          <p:cNvSpPr/>
          <p:nvPr/>
        </p:nvSpPr>
        <p:spPr>
          <a:xfrm>
            <a:off x="451450" y="4521177"/>
            <a:ext cx="289106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200" b="1" i="1" dirty="0" smtClean="0"/>
              <a:t>Angin Monsun Barat</a:t>
            </a:r>
            <a:endParaRPr lang="id-ID" sz="2200" b="1" i="1" dirty="0"/>
          </a:p>
        </p:txBody>
      </p:sp>
      <p:sp>
        <p:nvSpPr>
          <p:cNvPr id="24" name="Rectangle 23"/>
          <p:cNvSpPr/>
          <p:nvPr/>
        </p:nvSpPr>
        <p:spPr>
          <a:xfrm>
            <a:off x="6454175" y="4538716"/>
            <a:ext cx="289106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200" b="1" i="1" dirty="0" smtClean="0"/>
              <a:t>Angin Monsun Timur</a:t>
            </a:r>
            <a:endParaRPr lang="id-ID" sz="2200" b="1" i="1" dirty="0"/>
          </a:p>
        </p:txBody>
      </p:sp>
      <p:sp>
        <p:nvSpPr>
          <p:cNvPr id="25" name="Rectangle 24"/>
          <p:cNvSpPr/>
          <p:nvPr/>
        </p:nvSpPr>
        <p:spPr>
          <a:xfrm>
            <a:off x="451450" y="5152566"/>
            <a:ext cx="533138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d-ID" sz="2200" dirty="0" smtClean="0"/>
              <a:t>Angin bertiup dari benua Asia menuju Benua Australia, melewati Samudra Hindia. Menyebabkan </a:t>
            </a:r>
            <a:r>
              <a:rPr lang="id-ID" sz="2200" b="1" dirty="0" smtClean="0"/>
              <a:t>musim hujan </a:t>
            </a:r>
            <a:r>
              <a:rPr lang="id-ID" sz="2200" dirty="0" smtClean="0"/>
              <a:t>di Indonesia</a:t>
            </a:r>
            <a:endParaRPr lang="id-ID" sz="2200" dirty="0"/>
          </a:p>
        </p:txBody>
      </p:sp>
      <p:sp>
        <p:nvSpPr>
          <p:cNvPr id="26" name="Rectangle 25"/>
          <p:cNvSpPr/>
          <p:nvPr/>
        </p:nvSpPr>
        <p:spPr>
          <a:xfrm>
            <a:off x="6434364" y="5152566"/>
            <a:ext cx="533138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d-ID" sz="2200" dirty="0" smtClean="0"/>
              <a:t>Angin bertiup dari benua Australia menuju Benua Asia, melewati gurun yang luas. Menyebabkan </a:t>
            </a:r>
            <a:r>
              <a:rPr lang="id-ID" sz="2200" b="1" dirty="0" smtClean="0"/>
              <a:t>musim kemarau </a:t>
            </a:r>
            <a:r>
              <a:rPr lang="id-ID" sz="2200" dirty="0" smtClean="0"/>
              <a:t>di Indonesia</a:t>
            </a:r>
            <a:endParaRPr lang="id-ID" sz="2200" dirty="0"/>
          </a:p>
        </p:txBody>
      </p:sp>
    </p:spTree>
    <p:extLst>
      <p:ext uri="{BB962C8B-B14F-4D97-AF65-F5344CB8AC3E}">
        <p14:creationId xmlns:p14="http://schemas.microsoft.com/office/powerpoint/2010/main" val="524427213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2" presetClass="entr" presetSubtype="1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500"/>
                            </p:stCondLst>
                            <p:childTnLst>
                              <p:par>
                                <p:cTn id="63" presetID="22" presetClass="entr" presetSubtype="4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4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5" grpId="0"/>
      <p:bldP spid="23" grpId="0"/>
      <p:bldP spid="24" grpId="0"/>
      <p:bldP spid="25" grpId="0"/>
      <p:bldP spid="2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ntagon 1"/>
          <p:cNvSpPr/>
          <p:nvPr/>
        </p:nvSpPr>
        <p:spPr>
          <a:xfrm>
            <a:off x="490764" y="215152"/>
            <a:ext cx="3486150" cy="524433"/>
          </a:xfrm>
          <a:prstGeom prst="homePlate">
            <a:avLst/>
          </a:prstGeom>
          <a:solidFill>
            <a:srgbClr val="FF3399"/>
          </a:solidFill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63538" indent="-188913"/>
            <a:r>
              <a:rPr lang="id-ID" b="1" dirty="0"/>
              <a:t>D</a:t>
            </a:r>
            <a:r>
              <a:rPr lang="en-US" b="1" dirty="0" smtClean="0"/>
              <a:t>. </a:t>
            </a:r>
            <a:r>
              <a:rPr lang="id-ID" b="1" dirty="0" smtClean="0"/>
              <a:t>Klasifikasi </a:t>
            </a:r>
            <a:r>
              <a:rPr lang="id-ID" b="1" dirty="0" smtClean="0"/>
              <a:t>Iklim di Indonesia</a:t>
            </a:r>
            <a:endParaRPr lang="en-US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" y="121023"/>
            <a:ext cx="712693" cy="71269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BC6EFFA5-C06F-4FAB-8FC4-72247C3F7865}"/>
              </a:ext>
            </a:extLst>
          </p:cNvPr>
          <p:cNvSpPr txBox="1"/>
          <p:nvPr/>
        </p:nvSpPr>
        <p:spPr>
          <a:xfrm>
            <a:off x="8043620" y="1225603"/>
            <a:ext cx="27550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3600" b="1" i="1" dirty="0" smtClean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Iklim Tropis</a:t>
            </a:r>
            <a:endParaRPr lang="en-US" sz="3600" b="1" i="1" dirty="0">
              <a:solidFill>
                <a:schemeClr val="accent5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077" y="1865022"/>
            <a:ext cx="6767763" cy="41148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760686" y="3570516"/>
            <a:ext cx="986972" cy="55154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" name="Rectangle 6"/>
          <p:cNvSpPr/>
          <p:nvPr/>
        </p:nvSpPr>
        <p:spPr>
          <a:xfrm>
            <a:off x="7158683" y="2034017"/>
            <a:ext cx="514269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id-ID" sz="2400" dirty="0" smtClean="0"/>
              <a:t>Dipengaruhi oleh letak wilayah Indonesia terhadap garis lintang</a:t>
            </a:r>
            <a:endParaRPr lang="id-ID" sz="2400" dirty="0"/>
          </a:p>
        </p:txBody>
      </p:sp>
      <p:sp>
        <p:nvSpPr>
          <p:cNvPr id="8" name="Rectangle 7"/>
          <p:cNvSpPr/>
          <p:nvPr/>
        </p:nvSpPr>
        <p:spPr>
          <a:xfrm>
            <a:off x="7147840" y="3027097"/>
            <a:ext cx="50441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id-ID" sz="2400" dirty="0" smtClean="0"/>
              <a:t>Berdasarkan iklim matahari, Indonesia terletak di wilayah iklim tropis </a:t>
            </a:r>
            <a:endParaRPr lang="id-ID" sz="2400" dirty="0"/>
          </a:p>
        </p:txBody>
      </p:sp>
      <p:sp>
        <p:nvSpPr>
          <p:cNvPr id="9" name="Rectangle 8"/>
          <p:cNvSpPr/>
          <p:nvPr/>
        </p:nvSpPr>
        <p:spPr>
          <a:xfrm>
            <a:off x="7147840" y="4374995"/>
            <a:ext cx="50441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id-ID" sz="2400" dirty="0" smtClean="0"/>
              <a:t>Ciri-ciri iklim tropis, suhu udara rata-rata tinggi, curah hujan tinggi, dan mendapat sinar matahari sepanjang tahun</a:t>
            </a:r>
            <a:endParaRPr lang="id-ID" sz="2400" dirty="0"/>
          </a:p>
        </p:txBody>
      </p:sp>
    </p:spTree>
    <p:extLst>
      <p:ext uri="{BB962C8B-B14F-4D97-AF65-F5344CB8AC3E}">
        <p14:creationId xmlns:p14="http://schemas.microsoft.com/office/powerpoint/2010/main" val="1675651700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6" grpId="0" animBg="1"/>
      <p:bldP spid="7" grpId="0"/>
      <p:bldP spid="8" grpId="0"/>
      <p:bldP spid="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ntagon 1"/>
          <p:cNvSpPr/>
          <p:nvPr/>
        </p:nvSpPr>
        <p:spPr>
          <a:xfrm>
            <a:off x="490764" y="215152"/>
            <a:ext cx="3486150" cy="524433"/>
          </a:xfrm>
          <a:prstGeom prst="homePlate">
            <a:avLst/>
          </a:prstGeom>
          <a:solidFill>
            <a:srgbClr val="FF3399"/>
          </a:solidFill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63538" indent="-188913"/>
            <a:r>
              <a:rPr lang="id-ID" b="1" dirty="0"/>
              <a:t>D</a:t>
            </a:r>
            <a:r>
              <a:rPr lang="en-US" b="1" dirty="0" smtClean="0"/>
              <a:t>. </a:t>
            </a:r>
            <a:r>
              <a:rPr lang="id-ID" b="1" dirty="0" smtClean="0"/>
              <a:t>Klasifikasi </a:t>
            </a:r>
            <a:r>
              <a:rPr lang="id-ID" b="1" dirty="0" smtClean="0"/>
              <a:t>Iklim di Indonesia</a:t>
            </a:r>
            <a:endParaRPr lang="en-US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" y="121023"/>
            <a:ext cx="712693" cy="71269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BC6EFFA5-C06F-4FAB-8FC4-72247C3F7865}"/>
              </a:ext>
            </a:extLst>
          </p:cNvPr>
          <p:cNvSpPr txBox="1"/>
          <p:nvPr/>
        </p:nvSpPr>
        <p:spPr>
          <a:xfrm>
            <a:off x="490764" y="927845"/>
            <a:ext cx="27550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3600" b="1" i="1" dirty="0" smtClean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Iklim Laut</a:t>
            </a:r>
            <a:endParaRPr lang="en-US" sz="3600" b="1" i="1" dirty="0">
              <a:solidFill>
                <a:schemeClr val="accent5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" y="1574176"/>
            <a:ext cx="12192000" cy="46736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0" y="5617029"/>
            <a:ext cx="12215731" cy="85634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" name="Rectangle 6"/>
          <p:cNvSpPr/>
          <p:nvPr/>
        </p:nvSpPr>
        <p:spPr>
          <a:xfrm>
            <a:off x="23730" y="5642374"/>
            <a:ext cx="1216826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dirty="0" smtClean="0"/>
              <a:t>Indonesia merupakan negara kepualauan yang memiliki lautan luas sehingga dipengaruhi oleh iklim laut. Penguapan tinggi menyebabkan banyak terbentuk awan dan terjadi hujan.</a:t>
            </a:r>
            <a:endParaRPr lang="id-ID" sz="2400" dirty="0"/>
          </a:p>
        </p:txBody>
      </p:sp>
    </p:spTree>
    <p:extLst>
      <p:ext uri="{BB962C8B-B14F-4D97-AF65-F5344CB8AC3E}">
        <p14:creationId xmlns:p14="http://schemas.microsoft.com/office/powerpoint/2010/main" val="1690623776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6" grpId="0" animBg="1"/>
      <p:bldP spid="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3"/>
          <p:cNvGrpSpPr/>
          <p:nvPr/>
        </p:nvGrpSpPr>
        <p:grpSpPr>
          <a:xfrm rot="17100000">
            <a:off x="4415471" y="1613249"/>
            <a:ext cx="3360000" cy="3360292"/>
            <a:chOff x="6682240" y="2680152"/>
            <a:chExt cx="5040000" cy="5040000"/>
          </a:xfrm>
        </p:grpSpPr>
        <p:sp>
          <p:nvSpPr>
            <p:cNvPr id="3" name="円/楕円 14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4" name="アーチ 15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801423"/>
                <a:gd name="adj3" fmla="val 1486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5" name="グループ化 16"/>
          <p:cNvGrpSpPr>
            <a:grpSpLocks noChangeAspect="1"/>
          </p:cNvGrpSpPr>
          <p:nvPr/>
        </p:nvGrpSpPr>
        <p:grpSpPr>
          <a:xfrm rot="11994079">
            <a:off x="4295315" y="1493395"/>
            <a:ext cx="3600312" cy="3600000"/>
            <a:chOff x="6682240" y="2680152"/>
            <a:chExt cx="5040000" cy="5040000"/>
          </a:xfrm>
        </p:grpSpPr>
        <p:sp>
          <p:nvSpPr>
            <p:cNvPr id="6" name="円/楕円 17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7" name="アーチ 18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829372"/>
                <a:gd name="adj3" fmla="val 1485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グループ化 19"/>
          <p:cNvGrpSpPr>
            <a:grpSpLocks noChangeAspect="1"/>
          </p:cNvGrpSpPr>
          <p:nvPr/>
        </p:nvGrpSpPr>
        <p:grpSpPr>
          <a:xfrm rot="3600000">
            <a:off x="4175471" y="1373228"/>
            <a:ext cx="3840000" cy="3840333"/>
            <a:chOff x="6682240" y="2680152"/>
            <a:chExt cx="5040000" cy="5040000"/>
          </a:xfrm>
        </p:grpSpPr>
        <p:sp>
          <p:nvSpPr>
            <p:cNvPr id="9" name="円/楕円 20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0" name="アーチ 21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90965"/>
                <a:gd name="adj3" fmla="val 1411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1" name="グループ化 22"/>
          <p:cNvGrpSpPr>
            <a:grpSpLocks noChangeAspect="1"/>
          </p:cNvGrpSpPr>
          <p:nvPr/>
        </p:nvGrpSpPr>
        <p:grpSpPr>
          <a:xfrm rot="18000000">
            <a:off x="4055471" y="1253218"/>
            <a:ext cx="4080000" cy="4080354"/>
            <a:chOff x="6682240" y="2680152"/>
            <a:chExt cx="5040000" cy="5040000"/>
          </a:xfrm>
        </p:grpSpPr>
        <p:sp>
          <p:nvSpPr>
            <p:cNvPr id="12" name="円/楕円 23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3" name="アーチ 24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81764"/>
                <a:gd name="adj3" fmla="val 1346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4" name="グループ化 25"/>
          <p:cNvGrpSpPr>
            <a:grpSpLocks noChangeAspect="1"/>
          </p:cNvGrpSpPr>
          <p:nvPr/>
        </p:nvGrpSpPr>
        <p:grpSpPr>
          <a:xfrm rot="7511662">
            <a:off x="3935471" y="1133207"/>
            <a:ext cx="4320000" cy="4320375"/>
            <a:chOff x="6682240" y="2680152"/>
            <a:chExt cx="5040000" cy="5040000"/>
          </a:xfrm>
        </p:grpSpPr>
        <p:sp>
          <p:nvSpPr>
            <p:cNvPr id="15" name="円/楕円 26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6" name="アーチ 27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55127"/>
                <a:gd name="adj3" fmla="val 1245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7" name="グループ化 28"/>
          <p:cNvGrpSpPr>
            <a:grpSpLocks noChangeAspect="1"/>
          </p:cNvGrpSpPr>
          <p:nvPr/>
        </p:nvGrpSpPr>
        <p:grpSpPr>
          <a:xfrm rot="10993309">
            <a:off x="3815273" y="1013395"/>
            <a:ext cx="4560396" cy="4560000"/>
            <a:chOff x="6682240" y="2680152"/>
            <a:chExt cx="5040000" cy="5040000"/>
          </a:xfrm>
        </p:grpSpPr>
        <p:sp>
          <p:nvSpPr>
            <p:cNvPr id="18" name="円/楕円 29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9" name="アーチ 30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48913"/>
                <a:gd name="adj3" fmla="val 1106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sp>
        <p:nvSpPr>
          <p:cNvPr id="20" name="タイトル 1"/>
          <p:cNvSpPr txBox="1">
            <a:spLocks/>
          </p:cNvSpPr>
          <p:nvPr/>
        </p:nvSpPr>
        <p:spPr>
          <a:xfrm>
            <a:off x="997908" y="2731148"/>
            <a:ext cx="10363200" cy="1429746"/>
          </a:xfrm>
          <a:prstGeom prst="rect">
            <a:avLst/>
          </a:prstGeom>
        </p:spPr>
        <p:txBody>
          <a:bodyPr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400" kern="1200" baseline="0">
                <a:solidFill>
                  <a:schemeClr val="accent1"/>
                </a:solidFill>
                <a:latin typeface="Route 159 UltraLight" pitchFamily="50" charset="0"/>
                <a:ea typeface="+mj-ea"/>
                <a:cs typeface="+mj-cs"/>
              </a:defRPr>
            </a:lvl1pPr>
          </a:lstStyle>
          <a:p>
            <a:r>
              <a:rPr kumimoji="1" lang="id-ID" altLang="ja-JP" sz="5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PENGARUH PERUBAHAN IKLIM GLOBAL terhadap KEHIDUPAN</a:t>
            </a:r>
            <a:endParaRPr kumimoji="1" lang="ja-JP" altLang="en-US" sz="54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sp>
        <p:nvSpPr>
          <p:cNvPr id="21" name="テキスト プレースホルダー 8"/>
          <p:cNvSpPr txBox="1">
            <a:spLocks/>
          </p:cNvSpPr>
          <p:nvPr/>
        </p:nvSpPr>
        <p:spPr>
          <a:xfrm>
            <a:off x="909740" y="4187045"/>
            <a:ext cx="10370052" cy="576031"/>
          </a:xfrm>
          <a:prstGeom prst="rect">
            <a:avLst/>
          </a:prstGeom>
        </p:spPr>
        <p:txBody>
          <a:bodyPr anchor="b">
            <a:noAutofit/>
          </a:bodyPr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2"/>
                </a:solidFill>
                <a:latin typeface="Route 159 UltraLight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ja-JP" sz="3600" b="1" dirty="0" smtClean="0">
                <a:solidFill>
                  <a:srgbClr val="0070C0"/>
                </a:solidFill>
                <a:latin typeface="+mn-lt"/>
              </a:rPr>
              <a:t>BAB </a:t>
            </a:r>
            <a:r>
              <a:rPr kumimoji="1" lang="id-ID" altLang="ja-JP" sz="3600" b="1" dirty="0" smtClean="0">
                <a:solidFill>
                  <a:srgbClr val="0070C0"/>
                </a:solidFill>
                <a:latin typeface="+mn-lt"/>
              </a:rPr>
              <a:t>5</a:t>
            </a:r>
            <a:endParaRPr kumimoji="1" lang="ja-JP" altLang="en-US" sz="3600" b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22" name="円/楕円 38"/>
          <p:cNvSpPr/>
          <p:nvPr/>
        </p:nvSpPr>
        <p:spPr>
          <a:xfrm>
            <a:off x="4693247" y="1975312"/>
            <a:ext cx="576114" cy="5760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  <p:sp>
        <p:nvSpPr>
          <p:cNvPr id="23" name="円/楕円 39"/>
          <p:cNvSpPr/>
          <p:nvPr/>
        </p:nvSpPr>
        <p:spPr>
          <a:xfrm>
            <a:off x="5436378" y="1975312"/>
            <a:ext cx="576114" cy="57606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  <p:sp>
        <p:nvSpPr>
          <p:cNvPr id="24" name="円/楕円 40"/>
          <p:cNvSpPr/>
          <p:nvPr/>
        </p:nvSpPr>
        <p:spPr>
          <a:xfrm>
            <a:off x="6179508" y="1975312"/>
            <a:ext cx="576114" cy="57606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  <p:sp>
        <p:nvSpPr>
          <p:cNvPr id="25" name="円/楕円 41"/>
          <p:cNvSpPr/>
          <p:nvPr/>
        </p:nvSpPr>
        <p:spPr>
          <a:xfrm>
            <a:off x="6922638" y="1975312"/>
            <a:ext cx="576114" cy="57606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</p:spTree>
    <p:extLst>
      <p:ext uri="{BB962C8B-B14F-4D97-AF65-F5344CB8AC3E}">
        <p14:creationId xmlns:p14="http://schemas.microsoft.com/office/powerpoint/2010/main" val="2178656526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3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6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1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1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9" presetClass="entr" presetSubtype="0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9" presetClass="entr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9" presetClass="entr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9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5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7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7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45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7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7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45" presetClass="exit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45" presetClass="exit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45" presetClass="exit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7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7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45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7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7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2" presetClass="entr" presetSubtype="2" decel="100000" fill="hold" grpId="0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8" decel="10000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1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1" decel="10000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1" decel="10000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1" decel="10000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45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45" presetClass="entr" presetSubtype="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45" presetClass="entr" presetSubtype="0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45" presetClass="entr" presetSubtype="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150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889"/>
          <a:stretch/>
        </p:blipFill>
        <p:spPr>
          <a:xfrm>
            <a:off x="0" y="0"/>
            <a:ext cx="12192000" cy="48768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532"/>
          <a:stretch/>
        </p:blipFill>
        <p:spPr>
          <a:xfrm>
            <a:off x="-203202" y="2806782"/>
            <a:ext cx="12192000" cy="4043962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336176" y="6414700"/>
            <a:ext cx="4070992" cy="353943"/>
            <a:chOff x="336176" y="6414700"/>
            <a:chExt cx="4070992" cy="353943"/>
          </a:xfrm>
        </p:grpSpPr>
        <p:cxnSp>
          <p:nvCxnSpPr>
            <p:cNvPr id="5" name="Straight Connector 4"/>
            <p:cNvCxnSpPr/>
            <p:nvPr userDrawn="1"/>
          </p:nvCxnSpPr>
          <p:spPr>
            <a:xfrm>
              <a:off x="336176" y="6596956"/>
              <a:ext cx="1465730" cy="0"/>
            </a:xfrm>
            <a:prstGeom prst="line">
              <a:avLst/>
            </a:prstGeom>
            <a:ln w="22225">
              <a:solidFill>
                <a:srgbClr val="D0627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TextBox 5"/>
            <p:cNvSpPr txBox="1"/>
            <p:nvPr userDrawn="1"/>
          </p:nvSpPr>
          <p:spPr>
            <a:xfrm>
              <a:off x="1815353" y="6414700"/>
              <a:ext cx="2591815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700" b="1" dirty="0" err="1" smtClean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Kurikulum</a:t>
              </a:r>
              <a:r>
                <a:rPr lang="en-US" sz="1700" b="1" dirty="0" smtClean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700" b="1" dirty="0" smtClean="0">
                  <a:solidFill>
                    <a:srgbClr val="E9668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Merdeka</a:t>
              </a:r>
              <a:endParaRPr lang="en-US" sz="1700" b="1" dirty="0">
                <a:solidFill>
                  <a:srgbClr val="E9668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7" name="Pentagon 6"/>
          <p:cNvSpPr/>
          <p:nvPr/>
        </p:nvSpPr>
        <p:spPr>
          <a:xfrm>
            <a:off x="490764" y="215152"/>
            <a:ext cx="3486150" cy="524433"/>
          </a:xfrm>
          <a:prstGeom prst="homePlate">
            <a:avLst/>
          </a:prstGeom>
          <a:solidFill>
            <a:srgbClr val="00CC99"/>
          </a:solidFill>
          <a:ln>
            <a:solidFill>
              <a:srgbClr val="00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63538" indent="-188913"/>
            <a:r>
              <a:rPr lang="id-ID" b="1" dirty="0" smtClean="0"/>
              <a:t>E. Pengaruh Perubahan Iklim Global tehadap Kehidupan</a:t>
            </a:r>
            <a:endParaRPr lang="en-US" b="1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" y="121023"/>
            <a:ext cx="712693" cy="71269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BC6EFFA5-C06F-4FAB-8FC4-72247C3F7865}"/>
              </a:ext>
            </a:extLst>
          </p:cNvPr>
          <p:cNvSpPr txBox="1"/>
          <p:nvPr/>
        </p:nvSpPr>
        <p:spPr>
          <a:xfrm>
            <a:off x="490764" y="927845"/>
            <a:ext cx="36407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3600" b="1" i="1" dirty="0" smtClean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Perubahan Iklim</a:t>
            </a:r>
            <a:endParaRPr lang="en-US" sz="3600" b="1" i="1" dirty="0">
              <a:solidFill>
                <a:schemeClr val="accent5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0E44DE7B-6FFF-494D-8656-ABBED2EC4FC4}"/>
              </a:ext>
            </a:extLst>
          </p:cNvPr>
          <p:cNvSpPr/>
          <p:nvPr/>
        </p:nvSpPr>
        <p:spPr>
          <a:xfrm>
            <a:off x="490764" y="1574176"/>
            <a:ext cx="105753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q"/>
            </a:pP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Perubahan iklim adalah perubahan yang terjadi pada unsur-unsur iklim </a:t>
            </a:r>
            <a:endParaRPr lang="en-US" sz="240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273C65E2-1C57-4AC3-B4FF-42DE78903C01}"/>
              </a:ext>
            </a:extLst>
          </p:cNvPr>
          <p:cNvSpPr/>
          <p:nvPr/>
        </p:nvSpPr>
        <p:spPr>
          <a:xfrm>
            <a:off x="490764" y="2119971"/>
            <a:ext cx="90884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q"/>
            </a:pP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Perubahan unsur iklim cenderung naik atau turun secara nyata</a:t>
            </a:r>
            <a:endParaRPr lang="en-US" sz="2400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E4CD0CA8-C203-4729-AAB6-54ACCE18F4C2}"/>
              </a:ext>
            </a:extLst>
          </p:cNvPr>
          <p:cNvSpPr/>
          <p:nvPr/>
        </p:nvSpPr>
        <p:spPr>
          <a:xfrm>
            <a:off x="490764" y="2631403"/>
            <a:ext cx="835916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q"/>
            </a:pP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Misalnya curah hujan menjadi lebih besar dari biasanya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868980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  <p:bldP spid="10" grpId="0"/>
      <p:bldP spid="11" grpId="0"/>
      <p:bldP spid="1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roduction ID_4884642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Pentagon 2"/>
          <p:cNvSpPr/>
          <p:nvPr/>
        </p:nvSpPr>
        <p:spPr>
          <a:xfrm>
            <a:off x="490764" y="215152"/>
            <a:ext cx="3486150" cy="524433"/>
          </a:xfrm>
          <a:prstGeom prst="homePlate">
            <a:avLst/>
          </a:prstGeom>
          <a:solidFill>
            <a:srgbClr val="00CC99"/>
          </a:solidFill>
          <a:ln>
            <a:solidFill>
              <a:srgbClr val="00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63538" indent="-188913"/>
            <a:r>
              <a:rPr lang="id-ID" b="1" dirty="0" smtClean="0"/>
              <a:t>E. Pengaruh Perubahan Iklim Global tehadap Kehidupan</a:t>
            </a:r>
            <a:endParaRPr lang="en-US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" y="121023"/>
            <a:ext cx="712693" cy="712693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336176" y="6414700"/>
            <a:ext cx="4070992" cy="353943"/>
            <a:chOff x="336176" y="6414700"/>
            <a:chExt cx="4070992" cy="353943"/>
          </a:xfrm>
        </p:grpSpPr>
        <p:cxnSp>
          <p:nvCxnSpPr>
            <p:cNvPr id="6" name="Straight Connector 5"/>
            <p:cNvCxnSpPr/>
            <p:nvPr userDrawn="1"/>
          </p:nvCxnSpPr>
          <p:spPr>
            <a:xfrm>
              <a:off x="336176" y="6596956"/>
              <a:ext cx="1465730" cy="0"/>
            </a:xfrm>
            <a:prstGeom prst="line">
              <a:avLst/>
            </a:prstGeom>
            <a:ln w="22225">
              <a:solidFill>
                <a:srgbClr val="D0627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TextBox 6"/>
            <p:cNvSpPr txBox="1"/>
            <p:nvPr userDrawn="1"/>
          </p:nvSpPr>
          <p:spPr>
            <a:xfrm>
              <a:off x="1815353" y="6414700"/>
              <a:ext cx="2591815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700" b="1" dirty="0" err="1" smtClean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Kurikulum</a:t>
              </a:r>
              <a:r>
                <a:rPr lang="en-US" sz="1700" b="1" dirty="0" smtClean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700" b="1" dirty="0" smtClean="0">
                  <a:solidFill>
                    <a:srgbClr val="E9668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Merdeka</a:t>
              </a:r>
              <a:endParaRPr lang="en-US" sz="1700" b="1" dirty="0">
                <a:solidFill>
                  <a:srgbClr val="E9668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1" name="Rectangle 20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accent6">
              <a:lumMod val="75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8" name="Group 7">
            <a:extLst>
              <a:ext uri="{FF2B5EF4-FFF2-40B4-BE49-F238E27FC236}">
                <a16:creationId xmlns="" xmlns:a16="http://schemas.microsoft.com/office/drawing/2014/main" id="{7051790C-F866-4EB6-9424-C53F3CDCD83D}"/>
              </a:ext>
            </a:extLst>
          </p:cNvPr>
          <p:cNvGrpSpPr/>
          <p:nvPr/>
        </p:nvGrpSpPr>
        <p:grpSpPr>
          <a:xfrm>
            <a:off x="10034537" y="-93157"/>
            <a:ext cx="2157463" cy="1354950"/>
            <a:chOff x="10034537" y="-13648"/>
            <a:chExt cx="2157463" cy="1354950"/>
          </a:xfrm>
        </p:grpSpPr>
        <p:pic>
          <p:nvPicPr>
            <p:cNvPr id="9" name="Picture 8">
              <a:extLst>
                <a:ext uri="{FF2B5EF4-FFF2-40B4-BE49-F238E27FC236}">
                  <a16:creationId xmlns="" xmlns:a16="http://schemas.microsoft.com/office/drawing/2014/main" id="{0F0787F8-669C-4415-B768-05445601DB8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71749" y="-13648"/>
              <a:ext cx="1669707" cy="948519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="" xmlns:a16="http://schemas.microsoft.com/office/drawing/2014/main" id="{188F8E99-52FB-4E78-AF62-DFCAFACF4C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4700" b="90000" l="9976" r="95237">
                          <a14:foregroundMark x1="85337" y1="7133" x2="94131" y2="7133"/>
                          <a14:foregroundMark x1="94131" y1="7133" x2="97881" y2="12600"/>
                          <a14:foregroundMark x1="97881" y1="12600" x2="89162" y2="14167"/>
                          <a14:foregroundMark x1="89162" y1="14167" x2="86368" y2="9067"/>
                          <a14:foregroundMark x1="86368" y1="9067" x2="86368" y2="4700"/>
                          <a14:foregroundMark x1="87737" y1="10767" x2="89781" y2="13800"/>
                          <a14:foregroundMark x1="89781" y1="13800" x2="89781" y2="13800"/>
                          <a14:foregroundMark x1="87380" y1="11367" x2="87380" y2="11367"/>
                          <a14:foregroundMark x1="87380" y1="11367" x2="87380" y2="11367"/>
                          <a14:foregroundMark x1="87380" y1="11367" x2="87380" y2="11367"/>
                          <a14:foregroundMark x1="88074" y1="12000" x2="88074" y2="12000"/>
                          <a14:foregroundMark x1="88412" y1="10767" x2="93193" y2="10767"/>
                          <a14:foregroundMark x1="91824" y1="10767" x2="95237" y2="10167"/>
                          <a14:backgroundMark x1="79205" y1="6533" x2="2981" y2="45067"/>
                          <a14:backgroundMark x1="2981" y1="45067" x2="17289" y2="96000"/>
                          <a14:backgroundMark x1="17289" y1="96000" x2="68704" y2="92467"/>
                          <a14:backgroundMark x1="68704" y1="92467" x2="94412" y2="74767"/>
                          <a14:backgroundMark x1="94412" y1="74767" x2="82693" y2="60600"/>
                          <a14:backgroundMark x1="82693" y1="60600" x2="49278" y2="79500"/>
                          <a14:backgroundMark x1="49278" y1="79500" x2="76336" y2="93433"/>
                          <a14:backgroundMark x1="76336" y1="93433" x2="96119" y2="86167"/>
                          <a14:backgroundMark x1="96119" y1="86167" x2="10332" y2="92600"/>
                          <a14:backgroundMark x1="10332" y1="92600" x2="29777" y2="65933"/>
                          <a14:backgroundMark x1="29777" y1="65933" x2="24377" y2="74667"/>
                          <a14:backgroundMark x1="24377" y1="74667" x2="53160" y2="74667"/>
                          <a14:backgroundMark x1="53160" y1="74667" x2="29983" y2="64467"/>
                          <a14:backgroundMark x1="29983" y1="64467" x2="13407" y2="46300"/>
                          <a14:backgroundMark x1="13407" y1="46300" x2="11776" y2="8100"/>
                          <a14:backgroundMark x1="11776" y1="8100" x2="22201" y2="3133"/>
                          <a14:backgroundMark x1="22201" y1="3133" x2="12113" y2="1800"/>
                          <a14:backgroundMark x1="12113" y1="1800" x2="6244" y2="7133"/>
                          <a14:backgroundMark x1="6244" y1="7133" x2="29702" y2="19133"/>
                          <a14:backgroundMark x1="29702" y1="19133" x2="22745" y2="46900"/>
                          <a14:backgroundMark x1="22745" y1="46900" x2="62291" y2="54167"/>
                          <a14:backgroundMark x1="62291" y1="54167" x2="54528" y2="25067"/>
                          <a14:backgroundMark x1="54528" y1="25067" x2="46878" y2="55267"/>
                          <a14:backgroundMark x1="46878" y1="55267" x2="70692" y2="647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303" b="80442"/>
            <a:stretch/>
          </p:blipFill>
          <p:spPr>
            <a:xfrm>
              <a:off x="10034537" y="0"/>
              <a:ext cx="2157463" cy="1341302"/>
            </a:xfrm>
            <a:prstGeom prst="rect">
              <a:avLst/>
            </a:prstGeom>
          </p:spPr>
        </p:pic>
      </p:grpSp>
      <p:sp>
        <p:nvSpPr>
          <p:cNvPr id="11" name="Oval 10">
            <a:extLst>
              <a:ext uri="{FF2B5EF4-FFF2-40B4-BE49-F238E27FC236}">
                <a16:creationId xmlns="" xmlns:a16="http://schemas.microsoft.com/office/drawing/2014/main" id="{36A536CB-B782-4318-B8F6-1730EA89A17B}"/>
              </a:ext>
            </a:extLst>
          </p:cNvPr>
          <p:cNvSpPr/>
          <p:nvPr/>
        </p:nvSpPr>
        <p:spPr>
          <a:xfrm>
            <a:off x="11420136" y="3180537"/>
            <a:ext cx="324000" cy="324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Oval 11">
            <a:extLst>
              <a:ext uri="{FF2B5EF4-FFF2-40B4-BE49-F238E27FC236}">
                <a16:creationId xmlns="" xmlns:a16="http://schemas.microsoft.com/office/drawing/2014/main" id="{0B1C075D-A860-4F00-B8E0-3EC221977B68}"/>
              </a:ext>
            </a:extLst>
          </p:cNvPr>
          <p:cNvSpPr/>
          <p:nvPr/>
        </p:nvSpPr>
        <p:spPr>
          <a:xfrm>
            <a:off x="11420136" y="5001730"/>
            <a:ext cx="324000" cy="324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Oval 12">
            <a:extLst>
              <a:ext uri="{FF2B5EF4-FFF2-40B4-BE49-F238E27FC236}">
                <a16:creationId xmlns="" xmlns:a16="http://schemas.microsoft.com/office/drawing/2014/main" id="{07B2D89C-F73C-4D91-9251-6541CC80A249}"/>
              </a:ext>
            </a:extLst>
          </p:cNvPr>
          <p:cNvSpPr/>
          <p:nvPr/>
        </p:nvSpPr>
        <p:spPr>
          <a:xfrm>
            <a:off x="11420136" y="4052146"/>
            <a:ext cx="324000" cy="324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/>
          <p:cNvSpPr/>
          <p:nvPr/>
        </p:nvSpPr>
        <p:spPr>
          <a:xfrm>
            <a:off x="6270171" y="2877729"/>
            <a:ext cx="507957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Meningkatnya konsentrasi gas di atmosfer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7924912" y="3938848"/>
            <a:ext cx="34248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Aktivitas manusia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6270171" y="4659325"/>
            <a:ext cx="507957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Efek rumah kaca dan </a:t>
            </a:r>
            <a:r>
              <a:rPr lang="en-US" sz="2800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menipisnya</a:t>
            </a: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lapisan ozon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5E4A64FA-CC27-473B-B239-25E43C25CA9B}"/>
              </a:ext>
            </a:extLst>
          </p:cNvPr>
          <p:cNvSpPr txBox="1"/>
          <p:nvPr/>
        </p:nvSpPr>
        <p:spPr>
          <a:xfrm>
            <a:off x="6096000" y="1837125"/>
            <a:ext cx="59657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PENYEBAB PERUBAHAN IKLIM</a:t>
            </a:r>
          </a:p>
        </p:txBody>
      </p:sp>
    </p:spTree>
    <p:extLst>
      <p:ext uri="{BB962C8B-B14F-4D97-AF65-F5344CB8AC3E}">
        <p14:creationId xmlns:p14="http://schemas.microsoft.com/office/powerpoint/2010/main" val="1851556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74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53" repeatCount="indefinite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3" grpId="0" animBg="1"/>
      <p:bldP spid="21" grpId="0" animBg="1"/>
      <p:bldP spid="11" grpId="0" animBg="1"/>
      <p:bldP spid="12" grpId="0" animBg="1"/>
      <p:bldP spid="13" grpId="0" animBg="1"/>
      <p:bldP spid="17" grpId="0"/>
      <p:bldP spid="18" grpId="0"/>
      <p:bldP spid="19" grpId="0"/>
      <p:bldP spid="20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ntagon 1"/>
          <p:cNvSpPr/>
          <p:nvPr/>
        </p:nvSpPr>
        <p:spPr>
          <a:xfrm>
            <a:off x="490764" y="215152"/>
            <a:ext cx="3486150" cy="524433"/>
          </a:xfrm>
          <a:prstGeom prst="homePlate">
            <a:avLst/>
          </a:prstGeom>
          <a:solidFill>
            <a:srgbClr val="00CC99"/>
          </a:solidFill>
          <a:ln>
            <a:solidFill>
              <a:srgbClr val="00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63538" indent="-188913"/>
            <a:r>
              <a:rPr lang="id-ID" b="1" dirty="0" smtClean="0"/>
              <a:t>E. Pengaruh Perubahan Iklim Global tehadap Kehidupan</a:t>
            </a:r>
            <a:endParaRPr lang="en-US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" y="121023"/>
            <a:ext cx="712693" cy="712693"/>
          </a:xfrm>
          <a:prstGeom prst="rect">
            <a:avLst/>
          </a:prstGeom>
        </p:spPr>
      </p:pic>
      <p:grpSp>
        <p:nvGrpSpPr>
          <p:cNvPr id="11" name="Group 10"/>
          <p:cNvGrpSpPr/>
          <p:nvPr/>
        </p:nvGrpSpPr>
        <p:grpSpPr>
          <a:xfrm>
            <a:off x="-174170" y="1364342"/>
            <a:ext cx="7302036" cy="4748943"/>
            <a:chOff x="-174170" y="1364342"/>
            <a:chExt cx="7302036" cy="4748943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r="26076"/>
            <a:stretch/>
          </p:blipFill>
          <p:spPr>
            <a:xfrm>
              <a:off x="-174170" y="1364342"/>
              <a:ext cx="5617027" cy="4748943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5183744" y="2679770"/>
              <a:ext cx="1944122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2400" b="1" i="1" dirty="0" smtClean="0">
                  <a:solidFill>
                    <a:srgbClr val="FF0000"/>
                  </a:solidFill>
                </a:rPr>
                <a:t>Panas </a:t>
              </a:r>
            </a:p>
            <a:p>
              <a:r>
                <a:rPr lang="id-ID" sz="2400" b="1" i="1" dirty="0" smtClean="0">
                  <a:solidFill>
                    <a:srgbClr val="FF0000"/>
                  </a:solidFill>
                </a:rPr>
                <a:t>Terperangkap</a:t>
              </a:r>
              <a:endParaRPr lang="id-ID" sz="2400" b="1" i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BC6EFFA5-C06F-4FAB-8FC4-72247C3F7865}"/>
              </a:ext>
            </a:extLst>
          </p:cNvPr>
          <p:cNvSpPr txBox="1"/>
          <p:nvPr/>
        </p:nvSpPr>
        <p:spPr>
          <a:xfrm>
            <a:off x="5605220" y="832997"/>
            <a:ext cx="36258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3600" b="1" i="1" dirty="0" smtClean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Efek Rumah Kaca</a:t>
            </a:r>
            <a:endParaRPr lang="en-US" sz="3600" b="1" i="1" dirty="0">
              <a:solidFill>
                <a:schemeClr val="accent5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0E44DE7B-6FFF-494D-8656-ABBED2EC4FC4}"/>
              </a:ext>
            </a:extLst>
          </p:cNvPr>
          <p:cNvSpPr/>
          <p:nvPr/>
        </p:nvSpPr>
        <p:spPr>
          <a:xfrm>
            <a:off x="7474857" y="1813876"/>
            <a:ext cx="458651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id-ID" sz="2400" b="1" dirty="0" smtClean="0"/>
              <a:t>Kondisi normal</a:t>
            </a:r>
            <a:endParaRPr lang="id-ID" sz="2400" dirty="0" smtClean="0"/>
          </a:p>
          <a:p>
            <a:pPr algn="r"/>
            <a:r>
              <a:rPr lang="id-ID" sz="2400" dirty="0" smtClean="0"/>
              <a:t>Sebagian panas dari sinar matahari yang datang melewati atmosfer. Sebagian diserap dan sebagian lagi di pancarkan ke atmosfer.</a:t>
            </a:r>
            <a:endParaRPr lang="en-US" sz="24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0E44DE7B-6FFF-494D-8656-ABBED2EC4FC4}"/>
              </a:ext>
            </a:extLst>
          </p:cNvPr>
          <p:cNvSpPr/>
          <p:nvPr/>
        </p:nvSpPr>
        <p:spPr>
          <a:xfrm>
            <a:off x="5442857" y="4191578"/>
            <a:ext cx="618308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 smtClean="0"/>
              <a:t>Kondisi efek rumah kaca </a:t>
            </a:r>
          </a:p>
          <a:p>
            <a:r>
              <a:rPr lang="id-ID" sz="2400" dirty="0" smtClean="0"/>
              <a:t>Atmosfer dipenuhi oleh gas dan molekul rumah kaca, sehingga panas dari matahari terperangkap di bumi tidak dapat diteruskan ke atmosfer. Kemudian, dipancarkan ke segala arah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163882212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/>
      <p:bldP spid="9" grpId="0"/>
      <p:bldP spid="10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exels-mikhail-nilov-8318837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="" xmlns:a16="http://schemas.microsoft.com/office/drawing/2014/main" id="{5CDB0B9D-1087-4D63-BE99-494C536FFCCE}"/>
              </a:ext>
            </a:extLst>
          </p:cNvPr>
          <p:cNvGrpSpPr/>
          <p:nvPr/>
        </p:nvGrpSpPr>
        <p:grpSpPr>
          <a:xfrm>
            <a:off x="10034537" y="-13648"/>
            <a:ext cx="2157463" cy="1354950"/>
            <a:chOff x="10034537" y="-13648"/>
            <a:chExt cx="2157463" cy="1354950"/>
          </a:xfrm>
        </p:grpSpPr>
        <p:pic>
          <p:nvPicPr>
            <p:cNvPr id="4" name="Picture 3">
              <a:extLst>
                <a:ext uri="{FF2B5EF4-FFF2-40B4-BE49-F238E27FC236}">
                  <a16:creationId xmlns="" xmlns:a16="http://schemas.microsoft.com/office/drawing/2014/main" id="{8273984E-CD08-4E94-9C00-19478278173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71749" y="-13648"/>
              <a:ext cx="1669707" cy="948519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="" xmlns:a16="http://schemas.microsoft.com/office/drawing/2014/main" id="{44F5DB2F-F3A4-40B1-90B7-15F4DDA3530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4700" b="90000" l="9976" r="95237">
                          <a14:foregroundMark x1="85337" y1="7133" x2="94131" y2="7133"/>
                          <a14:foregroundMark x1="94131" y1="7133" x2="97881" y2="12600"/>
                          <a14:foregroundMark x1="97881" y1="12600" x2="89162" y2="14167"/>
                          <a14:foregroundMark x1="89162" y1="14167" x2="86368" y2="9067"/>
                          <a14:foregroundMark x1="86368" y1="9067" x2="86368" y2="4700"/>
                          <a14:foregroundMark x1="87737" y1="10767" x2="89781" y2="13800"/>
                          <a14:foregroundMark x1="89781" y1="13800" x2="89781" y2="13800"/>
                          <a14:foregroundMark x1="87380" y1="11367" x2="87380" y2="11367"/>
                          <a14:foregroundMark x1="87380" y1="11367" x2="87380" y2="11367"/>
                          <a14:foregroundMark x1="87380" y1="11367" x2="87380" y2="11367"/>
                          <a14:foregroundMark x1="88074" y1="12000" x2="88074" y2="12000"/>
                          <a14:foregroundMark x1="88412" y1="10767" x2="93193" y2="10767"/>
                          <a14:foregroundMark x1="91824" y1="10767" x2="95237" y2="10167"/>
                          <a14:backgroundMark x1="79205" y1="6533" x2="2981" y2="45067"/>
                          <a14:backgroundMark x1="2981" y1="45067" x2="17289" y2="96000"/>
                          <a14:backgroundMark x1="17289" y1="96000" x2="68704" y2="92467"/>
                          <a14:backgroundMark x1="68704" y1="92467" x2="94412" y2="74767"/>
                          <a14:backgroundMark x1="94412" y1="74767" x2="82693" y2="60600"/>
                          <a14:backgroundMark x1="82693" y1="60600" x2="49278" y2="79500"/>
                          <a14:backgroundMark x1="49278" y1="79500" x2="76336" y2="93433"/>
                          <a14:backgroundMark x1="76336" y1="93433" x2="96119" y2="86167"/>
                          <a14:backgroundMark x1="96119" y1="86167" x2="10332" y2="92600"/>
                          <a14:backgroundMark x1="10332" y1="92600" x2="29777" y2="65933"/>
                          <a14:backgroundMark x1="29777" y1="65933" x2="24377" y2="74667"/>
                          <a14:backgroundMark x1="24377" y1="74667" x2="53160" y2="74667"/>
                          <a14:backgroundMark x1="53160" y1="74667" x2="29983" y2="64467"/>
                          <a14:backgroundMark x1="29983" y1="64467" x2="13407" y2="46300"/>
                          <a14:backgroundMark x1="13407" y1="46300" x2="11776" y2="8100"/>
                          <a14:backgroundMark x1="11776" y1="8100" x2="22201" y2="3133"/>
                          <a14:backgroundMark x1="22201" y1="3133" x2="12113" y2="1800"/>
                          <a14:backgroundMark x1="12113" y1="1800" x2="6244" y2="7133"/>
                          <a14:backgroundMark x1="6244" y1="7133" x2="29702" y2="19133"/>
                          <a14:backgroundMark x1="29702" y1="19133" x2="22745" y2="46900"/>
                          <a14:backgroundMark x1="22745" y1="46900" x2="62291" y2="54167"/>
                          <a14:backgroundMark x1="62291" y1="54167" x2="54528" y2="25067"/>
                          <a14:backgroundMark x1="54528" y1="25067" x2="46878" y2="55267"/>
                          <a14:backgroundMark x1="46878" y1="55267" x2="70692" y2="647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303" b="80442"/>
            <a:stretch/>
          </p:blipFill>
          <p:spPr>
            <a:xfrm>
              <a:off x="10034537" y="0"/>
              <a:ext cx="2157463" cy="1341302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73646982-ACF7-4C45-8F68-2847EBDCF08B}"/>
              </a:ext>
            </a:extLst>
          </p:cNvPr>
          <p:cNvSpPr txBox="1"/>
          <p:nvPr/>
        </p:nvSpPr>
        <p:spPr>
          <a:xfrm>
            <a:off x="7926539" y="5192807"/>
            <a:ext cx="401491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PEMANASAN </a:t>
            </a:r>
          </a:p>
          <a:p>
            <a:pPr algn="r"/>
            <a:r>
              <a:rPr lang="en-US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GLOBAL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6A79A3E1-4452-4BCA-B989-9FFBC78CB6C6}"/>
              </a:ext>
            </a:extLst>
          </p:cNvPr>
          <p:cNvSpPr txBox="1"/>
          <p:nvPr/>
        </p:nvSpPr>
        <p:spPr>
          <a:xfrm>
            <a:off x="283659" y="1427934"/>
            <a:ext cx="3073855" cy="523220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EFEK RUMAH KACA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B576D105-885C-4978-8E4D-C64CB38C0316}"/>
              </a:ext>
            </a:extLst>
          </p:cNvPr>
          <p:cNvSpPr txBox="1"/>
          <p:nvPr/>
        </p:nvSpPr>
        <p:spPr>
          <a:xfrm>
            <a:off x="283659" y="3072950"/>
            <a:ext cx="3426194" cy="523220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PEMANASAN GLOBAL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3C06F1BE-36F0-495F-8901-879AA4D71A59}"/>
              </a:ext>
            </a:extLst>
          </p:cNvPr>
          <p:cNvSpPr txBox="1"/>
          <p:nvPr/>
        </p:nvSpPr>
        <p:spPr>
          <a:xfrm>
            <a:off x="283659" y="4718178"/>
            <a:ext cx="4177426" cy="523220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MENCAIRNYA ES DI KUTUB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xmlns="" id="{BFE7B717-3659-44E0-891D-ECE4BEF03104}"/>
              </a:ext>
            </a:extLst>
          </p:cNvPr>
          <p:cNvCxnSpPr>
            <a:stCxn id="7" idx="2"/>
          </p:cNvCxnSpPr>
          <p:nvPr/>
        </p:nvCxnSpPr>
        <p:spPr>
          <a:xfrm flipH="1">
            <a:off x="1820586" y="1951154"/>
            <a:ext cx="1" cy="1121796"/>
          </a:xfrm>
          <a:prstGeom prst="straightConnector1">
            <a:avLst/>
          </a:prstGeom>
          <a:ln w="5715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xmlns="" id="{1B70B0C1-8A09-494E-B88B-DD4D552B8EC7}"/>
              </a:ext>
            </a:extLst>
          </p:cNvPr>
          <p:cNvCxnSpPr/>
          <p:nvPr/>
        </p:nvCxnSpPr>
        <p:spPr>
          <a:xfrm>
            <a:off x="1820586" y="3596170"/>
            <a:ext cx="0" cy="1122008"/>
          </a:xfrm>
          <a:prstGeom prst="straightConnector1">
            <a:avLst/>
          </a:prstGeom>
          <a:ln w="5715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Pentagon 11"/>
          <p:cNvSpPr/>
          <p:nvPr/>
        </p:nvSpPr>
        <p:spPr>
          <a:xfrm>
            <a:off x="490764" y="215152"/>
            <a:ext cx="3486150" cy="524433"/>
          </a:xfrm>
          <a:prstGeom prst="homePlate">
            <a:avLst/>
          </a:prstGeom>
          <a:solidFill>
            <a:srgbClr val="00CC99"/>
          </a:solidFill>
          <a:ln>
            <a:solidFill>
              <a:srgbClr val="00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63538" indent="-188913"/>
            <a:r>
              <a:rPr lang="id-ID" b="1" dirty="0" smtClean="0"/>
              <a:t>E. Pengaruh Perubahan Iklim Global tehadap Kehidupan</a:t>
            </a:r>
            <a:endParaRPr lang="en-US" b="1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" y="121023"/>
            <a:ext cx="712693" cy="712693"/>
          </a:xfrm>
          <a:prstGeom prst="rect">
            <a:avLst/>
          </a:prstGeom>
        </p:spPr>
      </p:pic>
      <p:grpSp>
        <p:nvGrpSpPr>
          <p:cNvPr id="14" name="Group 13"/>
          <p:cNvGrpSpPr/>
          <p:nvPr/>
        </p:nvGrpSpPr>
        <p:grpSpPr>
          <a:xfrm>
            <a:off x="336176" y="6414700"/>
            <a:ext cx="4070992" cy="353943"/>
            <a:chOff x="336176" y="6414700"/>
            <a:chExt cx="4070992" cy="353943"/>
          </a:xfrm>
        </p:grpSpPr>
        <p:cxnSp>
          <p:nvCxnSpPr>
            <p:cNvPr id="15" name="Straight Connector 14"/>
            <p:cNvCxnSpPr/>
            <p:nvPr userDrawn="1"/>
          </p:nvCxnSpPr>
          <p:spPr>
            <a:xfrm>
              <a:off x="336176" y="6596956"/>
              <a:ext cx="1465730" cy="0"/>
            </a:xfrm>
            <a:prstGeom prst="line">
              <a:avLst/>
            </a:prstGeom>
            <a:ln w="22225">
              <a:solidFill>
                <a:srgbClr val="D0627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Box 15"/>
            <p:cNvSpPr txBox="1"/>
            <p:nvPr userDrawn="1"/>
          </p:nvSpPr>
          <p:spPr>
            <a:xfrm>
              <a:off x="1815353" y="6414700"/>
              <a:ext cx="2591815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700" b="1" dirty="0" err="1" smtClean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Kurikulum</a:t>
              </a:r>
              <a:r>
                <a:rPr lang="en-US" sz="1700" b="1" dirty="0" smtClean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700" b="1" dirty="0" smtClean="0">
                  <a:solidFill>
                    <a:srgbClr val="E9668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Merdeka</a:t>
              </a:r>
              <a:endParaRPr lang="en-US" sz="1700" b="1" dirty="0">
                <a:solidFill>
                  <a:srgbClr val="E9668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26681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45" repeatCount="indefinite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6" grpId="0"/>
      <p:bldP spid="7" grpId="0" animBg="1"/>
      <p:bldP spid="8" grpId="0" animBg="1"/>
      <p:bldP spid="9" grpId="0" animBg="1"/>
      <p:bldP spid="12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989B5DD3-AB25-4AD7-AE23-20976E375B22}"/>
              </a:ext>
            </a:extLst>
          </p:cNvPr>
          <p:cNvSpPr/>
          <p:nvPr/>
        </p:nvSpPr>
        <p:spPr>
          <a:xfrm>
            <a:off x="0" y="677716"/>
            <a:ext cx="6096000" cy="5717423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xmlns="" id="{74804EFB-D721-4148-AC70-24E0BC2D4884}"/>
              </a:ext>
            </a:extLst>
          </p:cNvPr>
          <p:cNvGrpSpPr/>
          <p:nvPr/>
        </p:nvGrpSpPr>
        <p:grpSpPr>
          <a:xfrm>
            <a:off x="498763" y="934871"/>
            <a:ext cx="4653808" cy="3310208"/>
            <a:chOff x="498763" y="500888"/>
            <a:chExt cx="5008238" cy="3744191"/>
          </a:xfrm>
        </p:grpSpPr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xmlns="" id="{3731928A-5BA6-4385-8F91-A40E905670C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4415" y="500888"/>
              <a:ext cx="4862586" cy="3744191"/>
            </a:xfrm>
            <a:prstGeom prst="rect">
              <a:avLst/>
            </a:prstGeom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xmlns="" id="{23B24BDF-61CA-4558-8674-9A4136642FC3}"/>
                </a:ext>
              </a:extLst>
            </p:cNvPr>
            <p:cNvSpPr txBox="1"/>
            <p:nvPr/>
          </p:nvSpPr>
          <p:spPr>
            <a:xfrm>
              <a:off x="498763" y="2372983"/>
              <a:ext cx="827342" cy="338554"/>
            </a:xfrm>
            <a:prstGeom prst="rect">
              <a:avLst/>
            </a:prstGeom>
            <a:solidFill>
              <a:srgbClr val="8FAADC"/>
            </a:solidFill>
          </p:spPr>
          <p:txBody>
            <a:bodyPr wrap="none" rtlCol="0">
              <a:spAutoFit/>
            </a:bodyPr>
            <a:lstStyle/>
            <a:p>
              <a:r>
                <a:rPr lang="en-US" sz="1600" dirty="0"/>
                <a:t>Ekuator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xmlns="" id="{7B40D929-1A3C-410A-997C-EAB49E827C0E}"/>
                </a:ext>
              </a:extLst>
            </p:cNvPr>
            <p:cNvSpPr txBox="1"/>
            <p:nvPr/>
          </p:nvSpPr>
          <p:spPr>
            <a:xfrm>
              <a:off x="2286069" y="3633747"/>
              <a:ext cx="1006429" cy="338554"/>
            </a:xfrm>
            <a:prstGeom prst="rect">
              <a:avLst/>
            </a:prstGeom>
            <a:solidFill>
              <a:srgbClr val="8FAADC"/>
            </a:solidFill>
          </p:spPr>
          <p:txBody>
            <a:bodyPr wrap="none" rtlCol="0">
              <a:spAutoFit/>
            </a:bodyPr>
            <a:lstStyle/>
            <a:p>
              <a:r>
                <a:rPr lang="en-US" sz="1600" dirty="0"/>
                <a:t>Termoklin</a:t>
              </a: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xmlns="" id="{674F839F-1CB7-481F-BCC5-5D8931329ADC}"/>
                </a:ext>
              </a:extLst>
            </p:cNvPr>
            <p:cNvSpPr/>
            <p:nvPr/>
          </p:nvSpPr>
          <p:spPr>
            <a:xfrm>
              <a:off x="2199556" y="500888"/>
              <a:ext cx="2272075" cy="338554"/>
            </a:xfrm>
            <a:prstGeom prst="rect">
              <a:avLst/>
            </a:prstGeom>
            <a:solidFill>
              <a:srgbClr val="8FAAD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6" name="Rectangle 25">
            <a:extLst>
              <a:ext uri="{FF2B5EF4-FFF2-40B4-BE49-F238E27FC236}">
                <a16:creationId xmlns:a16="http://schemas.microsoft.com/office/drawing/2014/main" xmlns="" id="{D612586E-C2C7-4B39-82C6-06C73C4BC332}"/>
              </a:ext>
            </a:extLst>
          </p:cNvPr>
          <p:cNvSpPr/>
          <p:nvPr/>
        </p:nvSpPr>
        <p:spPr>
          <a:xfrm>
            <a:off x="1" y="4531374"/>
            <a:ext cx="6096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Anomali yang terjadi di Samudra pasifik (di wilayah sekitar perairan Peru) yang ditandai meningkatnya suhu permukaan laut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C08E976F-A5E3-4F7C-A214-5012211122A3}"/>
              </a:ext>
            </a:extLst>
          </p:cNvPr>
          <p:cNvSpPr txBox="1"/>
          <p:nvPr/>
        </p:nvSpPr>
        <p:spPr>
          <a:xfrm>
            <a:off x="2305148" y="659143"/>
            <a:ext cx="15792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EL NINO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xmlns="" id="{848A3397-F5B6-4709-AA85-A18AF8E7D465}"/>
              </a:ext>
            </a:extLst>
          </p:cNvPr>
          <p:cNvSpPr/>
          <p:nvPr/>
        </p:nvSpPr>
        <p:spPr>
          <a:xfrm>
            <a:off x="-1" y="5687253"/>
            <a:ext cx="598188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Dampaknya bagi  wilayah Indonesia adalah terjadi </a:t>
            </a:r>
            <a:r>
              <a:rPr lang="en-US" sz="2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musim kemarau yang panjang</a:t>
            </a: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xmlns="" id="{52FA55A7-D072-4FDB-92F5-1EDC238CB323}"/>
              </a:ext>
            </a:extLst>
          </p:cNvPr>
          <p:cNvGrpSpPr/>
          <p:nvPr/>
        </p:nvGrpSpPr>
        <p:grpSpPr>
          <a:xfrm>
            <a:off x="6594762" y="1234183"/>
            <a:ext cx="4566895" cy="3084417"/>
            <a:chOff x="6299036" y="623999"/>
            <a:chExt cx="4862622" cy="3694602"/>
          </a:xfrm>
        </p:grpSpPr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xmlns="" id="{94E384E0-E0B4-4ACB-AB51-BEE6FEA9910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40900" y="677716"/>
              <a:ext cx="4720758" cy="3640885"/>
            </a:xfrm>
            <a:prstGeom prst="rect">
              <a:avLst/>
            </a:prstGeom>
          </p:spPr>
        </p:pic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xmlns="" id="{632B641E-B22E-4622-9D79-F3460F7F51C9}"/>
                </a:ext>
              </a:extLst>
            </p:cNvPr>
            <p:cNvGrpSpPr/>
            <p:nvPr/>
          </p:nvGrpSpPr>
          <p:grpSpPr>
            <a:xfrm>
              <a:off x="6299036" y="623999"/>
              <a:ext cx="3897908" cy="3143555"/>
              <a:chOff x="6299036" y="623999"/>
              <a:chExt cx="3897908" cy="3143555"/>
            </a:xfrm>
          </p:grpSpPr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xmlns="" id="{F8A5BA43-9370-433A-B3A0-81D6888C0377}"/>
                  </a:ext>
                </a:extLst>
              </p:cNvPr>
              <p:cNvSpPr txBox="1"/>
              <p:nvPr/>
            </p:nvSpPr>
            <p:spPr>
              <a:xfrm>
                <a:off x="8298064" y="3429000"/>
                <a:ext cx="1006429" cy="338554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rtlCol="0">
                <a:spAutoFit/>
              </a:bodyPr>
              <a:lstStyle/>
              <a:p>
                <a:r>
                  <a:rPr lang="en-US" sz="1600" dirty="0"/>
                  <a:t>Termoklin</a:t>
                </a:r>
              </a:p>
            </p:txBody>
          </p:sp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xmlns="" id="{B3C195BB-AAE4-4DEF-97CF-D026FF91F8D6}"/>
                  </a:ext>
                </a:extLst>
              </p:cNvPr>
              <p:cNvSpPr txBox="1"/>
              <p:nvPr/>
            </p:nvSpPr>
            <p:spPr>
              <a:xfrm>
                <a:off x="6299036" y="2277228"/>
                <a:ext cx="827342" cy="338554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rtlCol="0">
                <a:spAutoFit/>
              </a:bodyPr>
              <a:lstStyle/>
              <a:p>
                <a:r>
                  <a:rPr lang="en-US" sz="1600" dirty="0"/>
                  <a:t>Ekuator</a:t>
                </a:r>
              </a:p>
            </p:txBody>
          </p:sp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xmlns="" id="{A91BDBAF-CFF9-4AE0-BDC7-BF6FE5C1B1A0}"/>
                  </a:ext>
                </a:extLst>
              </p:cNvPr>
              <p:cNvSpPr/>
              <p:nvPr/>
            </p:nvSpPr>
            <p:spPr>
              <a:xfrm>
                <a:off x="7924869" y="623999"/>
                <a:ext cx="2272075" cy="33855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4F1B93D6-BE56-4358-9623-809F5D797169}"/>
              </a:ext>
            </a:extLst>
          </p:cNvPr>
          <p:cNvSpPr txBox="1"/>
          <p:nvPr/>
        </p:nvSpPr>
        <p:spPr>
          <a:xfrm>
            <a:off x="8145569" y="801579"/>
            <a:ext cx="15985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LA NINA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xmlns="" id="{96FEAECD-0933-4B35-BDBC-0D9F943A4E23}"/>
              </a:ext>
            </a:extLst>
          </p:cNvPr>
          <p:cNvSpPr/>
          <p:nvPr/>
        </p:nvSpPr>
        <p:spPr>
          <a:xfrm>
            <a:off x="6299036" y="4531374"/>
            <a:ext cx="577884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Anomali yang terjadi di wilayah Samudra Pasifik yang ditandai dengan turunnya suhu permukaan laut di bawah suhu normalnya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xmlns="" id="{A08AD642-E662-4CD3-86F5-D385092CA2DA}"/>
              </a:ext>
            </a:extLst>
          </p:cNvPr>
          <p:cNvSpPr/>
          <p:nvPr/>
        </p:nvSpPr>
        <p:spPr>
          <a:xfrm>
            <a:off x="6095999" y="5687253"/>
            <a:ext cx="598607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Dampaknya bagi  wilayah Indonesia adalah terjadi </a:t>
            </a:r>
            <a:r>
              <a:rPr lang="en-US" sz="2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musim hujan yang panjang</a:t>
            </a:r>
          </a:p>
        </p:txBody>
      </p:sp>
      <p:sp>
        <p:nvSpPr>
          <p:cNvPr id="38" name="Pentagon 37"/>
          <p:cNvSpPr/>
          <p:nvPr/>
        </p:nvSpPr>
        <p:spPr>
          <a:xfrm>
            <a:off x="490764" y="99040"/>
            <a:ext cx="3486150" cy="524433"/>
          </a:xfrm>
          <a:prstGeom prst="homePlate">
            <a:avLst/>
          </a:prstGeom>
          <a:solidFill>
            <a:srgbClr val="00CC99"/>
          </a:solidFill>
          <a:ln>
            <a:solidFill>
              <a:srgbClr val="00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63538" indent="-188913"/>
            <a:r>
              <a:rPr lang="id-ID" b="1" dirty="0" smtClean="0"/>
              <a:t>E. Pengaruh Perubahan Iklim Global tehadap Kehidupan</a:t>
            </a:r>
            <a:endParaRPr lang="en-US" b="1" dirty="0"/>
          </a:p>
        </p:txBody>
      </p:sp>
      <p:pic>
        <p:nvPicPr>
          <p:cNvPr id="39" name="Picture 3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" y="4911"/>
            <a:ext cx="712693" cy="712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4891270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6" grpId="0"/>
      <p:bldP spid="27" grpId="0"/>
      <p:bldP spid="28" grpId="0"/>
      <p:bldP spid="35" grpId="0"/>
      <p:bldP spid="36" grpId="0"/>
      <p:bldP spid="37" grpId="0"/>
      <p:bldP spid="38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ntagon 1"/>
          <p:cNvSpPr/>
          <p:nvPr/>
        </p:nvSpPr>
        <p:spPr>
          <a:xfrm>
            <a:off x="490764" y="215152"/>
            <a:ext cx="3486150" cy="524433"/>
          </a:xfrm>
          <a:prstGeom prst="homePlate">
            <a:avLst/>
          </a:prstGeom>
          <a:solidFill>
            <a:srgbClr val="00CC99"/>
          </a:solidFill>
          <a:ln>
            <a:solidFill>
              <a:srgbClr val="00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63538" indent="-188913"/>
            <a:r>
              <a:rPr lang="id-ID" b="1" dirty="0" smtClean="0"/>
              <a:t>E. Pengaruh Perubahan Iklim Global tehadap Kehidupan</a:t>
            </a:r>
            <a:endParaRPr lang="en-US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" y="121023"/>
            <a:ext cx="712693" cy="712693"/>
          </a:xfrm>
          <a:prstGeom prst="rect">
            <a:avLst/>
          </a:prstGeom>
        </p:spPr>
      </p:pic>
      <p:sp>
        <p:nvSpPr>
          <p:cNvPr id="4" name="Oval 3"/>
          <p:cNvSpPr/>
          <p:nvPr/>
        </p:nvSpPr>
        <p:spPr>
          <a:xfrm>
            <a:off x="3177914" y="1049311"/>
            <a:ext cx="6365823" cy="6220919"/>
          </a:xfrm>
          <a:prstGeom prst="ellipse">
            <a:avLst/>
          </a:prstGeom>
          <a:noFill/>
          <a:ln w="38100">
            <a:solidFill>
              <a:srgbClr val="7030A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xmlns="" id="{96531E7F-7A91-4ADB-87ED-D4135CE0E0B9}"/>
              </a:ext>
            </a:extLst>
          </p:cNvPr>
          <p:cNvSpPr/>
          <p:nvPr/>
        </p:nvSpPr>
        <p:spPr>
          <a:xfrm>
            <a:off x="4129033" y="1669614"/>
            <a:ext cx="274320" cy="274320"/>
          </a:xfrm>
          <a:prstGeom prst="ellipse">
            <a:avLst/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xmlns="" id="{6D1F58F1-5D0C-4198-886B-4BC18852C4DC}"/>
              </a:ext>
            </a:extLst>
          </p:cNvPr>
          <p:cNvSpPr/>
          <p:nvPr/>
        </p:nvSpPr>
        <p:spPr>
          <a:xfrm>
            <a:off x="3036798" y="3538502"/>
            <a:ext cx="274320" cy="274320"/>
          </a:xfrm>
          <a:prstGeom prst="ellipse">
            <a:avLst/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xmlns="" id="{7163AD75-A64A-4F12-9CFE-415FE2BC76BE}"/>
              </a:ext>
            </a:extLst>
          </p:cNvPr>
          <p:cNvSpPr/>
          <p:nvPr/>
        </p:nvSpPr>
        <p:spPr>
          <a:xfrm>
            <a:off x="3408599" y="5493062"/>
            <a:ext cx="274320" cy="274320"/>
          </a:xfrm>
          <a:prstGeom prst="ellipse">
            <a:avLst/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9010EFFB-E316-48BC-882B-CE5B09437979}"/>
              </a:ext>
            </a:extLst>
          </p:cNvPr>
          <p:cNvSpPr/>
          <p:nvPr/>
        </p:nvSpPr>
        <p:spPr>
          <a:xfrm>
            <a:off x="573422" y="5221777"/>
            <a:ext cx="2794644" cy="816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algn="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id-ID" sz="22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Permukaan air laut meningkat</a:t>
            </a:r>
            <a:endParaRPr lang="en-US" sz="2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94D6C62E-62BD-4335-AD64-EA588CFAA651}"/>
              </a:ext>
            </a:extLst>
          </p:cNvPr>
          <p:cNvSpPr/>
          <p:nvPr/>
        </p:nvSpPr>
        <p:spPr>
          <a:xfrm>
            <a:off x="-176187" y="3262075"/>
            <a:ext cx="3183043" cy="816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algn="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id-ID" sz="22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Terjadinya bencana alam ekstrem</a:t>
            </a:r>
            <a:endParaRPr lang="en-US" sz="2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3EB97223-3418-44CC-85AD-5FB6F93AD9EF}"/>
              </a:ext>
            </a:extLst>
          </p:cNvPr>
          <p:cNvSpPr/>
          <p:nvPr/>
        </p:nvSpPr>
        <p:spPr>
          <a:xfrm>
            <a:off x="304800" y="1174494"/>
            <a:ext cx="357883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id-ID" sz="22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Berkurangnya sumber air minum di pesisir pantai</a:t>
            </a:r>
            <a:endParaRPr lang="en-US" sz="2200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xmlns="" id="{096207FD-400B-444A-8B1C-FF61DB094892}"/>
              </a:ext>
            </a:extLst>
          </p:cNvPr>
          <p:cNvSpPr/>
          <p:nvPr/>
        </p:nvSpPr>
        <p:spPr>
          <a:xfrm>
            <a:off x="8367160" y="1669614"/>
            <a:ext cx="274320" cy="274320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xmlns="" id="{5A9F7F71-0F3E-4261-B8A4-0F8E82925CB0}"/>
              </a:ext>
            </a:extLst>
          </p:cNvPr>
          <p:cNvSpPr/>
          <p:nvPr/>
        </p:nvSpPr>
        <p:spPr>
          <a:xfrm>
            <a:off x="9406577" y="3538503"/>
            <a:ext cx="274320" cy="274320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xmlns="" id="{9022F36B-1D38-49C3-85BE-14A393CF2EB1}"/>
              </a:ext>
            </a:extLst>
          </p:cNvPr>
          <p:cNvSpPr/>
          <p:nvPr/>
        </p:nvSpPr>
        <p:spPr>
          <a:xfrm>
            <a:off x="8898724" y="5767382"/>
            <a:ext cx="274320" cy="274320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CDF2D776-F673-4DC4-B30D-82D857166AE4}"/>
              </a:ext>
            </a:extLst>
          </p:cNvPr>
          <p:cNvSpPr/>
          <p:nvPr/>
        </p:nvSpPr>
        <p:spPr>
          <a:xfrm>
            <a:off x="9743384" y="3212702"/>
            <a:ext cx="2448616" cy="11791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id-ID" sz="22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Perubahan unsur-unsur iklim dan cuaca</a:t>
            </a:r>
            <a:endParaRPr lang="en-US" sz="2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92AD8A4B-7B48-46F9-B8B8-62C55965F780}"/>
              </a:ext>
            </a:extLst>
          </p:cNvPr>
          <p:cNvSpPr/>
          <p:nvPr/>
        </p:nvSpPr>
        <p:spPr>
          <a:xfrm>
            <a:off x="9330216" y="5379988"/>
            <a:ext cx="2861784" cy="11791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id-ID" sz="22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Terganggunya keseimbangan ekosistem</a:t>
            </a:r>
            <a:endParaRPr lang="en-US" sz="2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xmlns="" id="{55FB036C-2225-4783-9130-002647B673DB}"/>
              </a:ext>
            </a:extLst>
          </p:cNvPr>
          <p:cNvSpPr/>
          <p:nvPr/>
        </p:nvSpPr>
        <p:spPr>
          <a:xfrm>
            <a:off x="8848518" y="1398329"/>
            <a:ext cx="3517576" cy="816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id-ID" sz="22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Meningkatkan risiko kebakaran hutan</a:t>
            </a:r>
            <a:endParaRPr lang="en-US" sz="2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BC6EFFA5-C06F-4FAB-8FC4-72247C3F7865}"/>
              </a:ext>
            </a:extLst>
          </p:cNvPr>
          <p:cNvSpPr txBox="1"/>
          <p:nvPr/>
        </p:nvSpPr>
        <p:spPr>
          <a:xfrm>
            <a:off x="4129032" y="187385"/>
            <a:ext cx="56338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3600" b="1" i="1" dirty="0" smtClean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Dampak Prubahan Iklim</a:t>
            </a:r>
            <a:endParaRPr lang="en-US" sz="3600" b="1" i="1" dirty="0">
              <a:solidFill>
                <a:schemeClr val="accent5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0908" y="1855756"/>
            <a:ext cx="5629188" cy="5554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669029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5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50"/>
                            </p:stCondLst>
                            <p:childTnLst>
                              <p:par>
                                <p:cTn id="4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50"/>
                            </p:stCondLst>
                            <p:childTnLst>
                              <p:par>
                                <p:cTn id="5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5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5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5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6" grpId="0" animBg="1"/>
      <p:bldP spid="7" grpId="0" animBg="1"/>
      <p:bldP spid="8" grpId="0" animBg="1"/>
      <p:bldP spid="9" grpId="0"/>
      <p:bldP spid="10" grpId="0"/>
      <p:bldP spid="11" grpId="0"/>
      <p:bldP spid="12" grpId="0" animBg="1"/>
      <p:bldP spid="13" grpId="0" animBg="1"/>
      <p:bldP spid="14" grpId="0" animBg="1"/>
      <p:bldP spid="15" grpId="0"/>
      <p:bldP spid="16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exels Videos 1893623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-20848"/>
            <a:ext cx="12192000" cy="6858000"/>
          </a:xfrm>
          <a:prstGeom prst="rect">
            <a:avLst/>
          </a:prstGeom>
        </p:spPr>
      </p:pic>
      <p:sp>
        <p:nvSpPr>
          <p:cNvPr id="3" name="Pentagon 2"/>
          <p:cNvSpPr/>
          <p:nvPr/>
        </p:nvSpPr>
        <p:spPr>
          <a:xfrm>
            <a:off x="490764" y="215152"/>
            <a:ext cx="3731612" cy="524433"/>
          </a:xfrm>
          <a:prstGeom prst="homePlate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b="1" dirty="0"/>
              <a:t>A</a:t>
            </a:r>
            <a:r>
              <a:rPr lang="en-US" b="1" dirty="0" smtClean="0"/>
              <a:t>. </a:t>
            </a:r>
            <a:r>
              <a:rPr lang="id-ID" b="1" dirty="0" smtClean="0"/>
              <a:t>Karakterisitk Lapisan Atmosfer</a:t>
            </a:r>
            <a:endParaRPr lang="en-US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" y="121023"/>
            <a:ext cx="712693" cy="712693"/>
          </a:xfrm>
          <a:prstGeom prst="rect">
            <a:avLst/>
          </a:prstGeom>
        </p:spPr>
      </p:pic>
      <p:grpSp>
        <p:nvGrpSpPr>
          <p:cNvPr id="11" name="Group 10"/>
          <p:cNvGrpSpPr/>
          <p:nvPr/>
        </p:nvGrpSpPr>
        <p:grpSpPr>
          <a:xfrm>
            <a:off x="336176" y="6414700"/>
            <a:ext cx="4070992" cy="353943"/>
            <a:chOff x="336176" y="6414700"/>
            <a:chExt cx="4070992" cy="353943"/>
          </a:xfrm>
        </p:grpSpPr>
        <p:cxnSp>
          <p:nvCxnSpPr>
            <p:cNvPr id="12" name="Straight Connector 11"/>
            <p:cNvCxnSpPr/>
            <p:nvPr userDrawn="1"/>
          </p:nvCxnSpPr>
          <p:spPr>
            <a:xfrm>
              <a:off x="336176" y="6596956"/>
              <a:ext cx="1465730" cy="0"/>
            </a:xfrm>
            <a:prstGeom prst="line">
              <a:avLst/>
            </a:prstGeom>
            <a:ln w="22225">
              <a:solidFill>
                <a:srgbClr val="D0627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12"/>
            <p:cNvSpPr txBox="1"/>
            <p:nvPr userDrawn="1"/>
          </p:nvSpPr>
          <p:spPr>
            <a:xfrm>
              <a:off x="1815353" y="6414700"/>
              <a:ext cx="2591815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700" b="1" dirty="0" err="1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Kurikulum</a:t>
              </a:r>
              <a:r>
                <a:rPr lang="en-US" sz="17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700" b="1" dirty="0" smtClean="0">
                  <a:solidFill>
                    <a:srgbClr val="E9668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Merdeka</a:t>
              </a:r>
              <a:endParaRPr lang="en-US" sz="1700" b="1" dirty="0">
                <a:solidFill>
                  <a:srgbClr val="E9668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="" xmlns:a16="http://schemas.microsoft.com/office/drawing/2014/main" id="{7051790C-F866-4EB6-9424-C53F3CDCD83D}"/>
              </a:ext>
            </a:extLst>
          </p:cNvPr>
          <p:cNvGrpSpPr/>
          <p:nvPr/>
        </p:nvGrpSpPr>
        <p:grpSpPr>
          <a:xfrm>
            <a:off x="10034537" y="-93157"/>
            <a:ext cx="2157463" cy="1354950"/>
            <a:chOff x="10034537" y="-13648"/>
            <a:chExt cx="2157463" cy="1354950"/>
          </a:xfrm>
        </p:grpSpPr>
        <p:pic>
          <p:nvPicPr>
            <p:cNvPr id="15" name="Picture 14">
              <a:extLst>
                <a:ext uri="{FF2B5EF4-FFF2-40B4-BE49-F238E27FC236}">
                  <a16:creationId xmlns="" xmlns:a16="http://schemas.microsoft.com/office/drawing/2014/main" id="{0F0787F8-669C-4415-B768-05445601DB8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71749" y="-13648"/>
              <a:ext cx="1669707" cy="948519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="" xmlns:a16="http://schemas.microsoft.com/office/drawing/2014/main" id="{188F8E99-52FB-4E78-AF62-DFCAFACF4C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4700" b="90000" l="9976" r="95237">
                          <a14:foregroundMark x1="85337" y1="7133" x2="94131" y2="7133"/>
                          <a14:foregroundMark x1="94131" y1="7133" x2="97881" y2="12600"/>
                          <a14:foregroundMark x1="97881" y1="12600" x2="89162" y2="14167"/>
                          <a14:foregroundMark x1="89162" y1="14167" x2="86368" y2="9067"/>
                          <a14:foregroundMark x1="86368" y1="9067" x2="86368" y2="4700"/>
                          <a14:foregroundMark x1="87737" y1="10767" x2="89781" y2="13800"/>
                          <a14:foregroundMark x1="89781" y1="13800" x2="89781" y2="13800"/>
                          <a14:foregroundMark x1="87380" y1="11367" x2="87380" y2="11367"/>
                          <a14:foregroundMark x1="87380" y1="11367" x2="87380" y2="11367"/>
                          <a14:foregroundMark x1="87380" y1="11367" x2="87380" y2="11367"/>
                          <a14:foregroundMark x1="88074" y1="12000" x2="88074" y2="12000"/>
                          <a14:foregroundMark x1="88412" y1="10767" x2="93193" y2="10767"/>
                          <a14:foregroundMark x1="91824" y1="10767" x2="95237" y2="10167"/>
                          <a14:backgroundMark x1="79205" y1="6533" x2="2981" y2="45067"/>
                          <a14:backgroundMark x1="2981" y1="45067" x2="17289" y2="96000"/>
                          <a14:backgroundMark x1="17289" y1="96000" x2="68704" y2="92467"/>
                          <a14:backgroundMark x1="68704" y1="92467" x2="94412" y2="74767"/>
                          <a14:backgroundMark x1="94412" y1="74767" x2="82693" y2="60600"/>
                          <a14:backgroundMark x1="82693" y1="60600" x2="49278" y2="79500"/>
                          <a14:backgroundMark x1="49278" y1="79500" x2="76336" y2="93433"/>
                          <a14:backgroundMark x1="76336" y1="93433" x2="96119" y2="86167"/>
                          <a14:backgroundMark x1="96119" y1="86167" x2="10332" y2="92600"/>
                          <a14:backgroundMark x1="10332" y1="92600" x2="29777" y2="65933"/>
                          <a14:backgroundMark x1="29777" y1="65933" x2="24377" y2="74667"/>
                          <a14:backgroundMark x1="24377" y1="74667" x2="53160" y2="74667"/>
                          <a14:backgroundMark x1="53160" y1="74667" x2="29983" y2="64467"/>
                          <a14:backgroundMark x1="29983" y1="64467" x2="13407" y2="46300"/>
                          <a14:backgroundMark x1="13407" y1="46300" x2="11776" y2="8100"/>
                          <a14:backgroundMark x1="11776" y1="8100" x2="22201" y2="3133"/>
                          <a14:backgroundMark x1="22201" y1="3133" x2="12113" y2="1800"/>
                          <a14:backgroundMark x1="12113" y1="1800" x2="6244" y2="7133"/>
                          <a14:backgroundMark x1="6244" y1="7133" x2="29702" y2="19133"/>
                          <a14:backgroundMark x1="29702" y1="19133" x2="22745" y2="46900"/>
                          <a14:backgroundMark x1="22745" y1="46900" x2="62291" y2="54167"/>
                          <a14:backgroundMark x1="62291" y1="54167" x2="54528" y2="25067"/>
                          <a14:backgroundMark x1="54528" y1="25067" x2="46878" y2="55267"/>
                          <a14:backgroundMark x1="46878" y1="55267" x2="70692" y2="647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303" b="80442"/>
            <a:stretch/>
          </p:blipFill>
          <p:spPr>
            <a:xfrm>
              <a:off x="10034537" y="0"/>
              <a:ext cx="2157463" cy="1341302"/>
            </a:xfrm>
            <a:prstGeom prst="rect">
              <a:avLst/>
            </a:prstGeom>
          </p:spPr>
        </p:pic>
      </p:grp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6AD3859A-17F2-4851-B608-AD7091F78AF7}"/>
              </a:ext>
            </a:extLst>
          </p:cNvPr>
          <p:cNvSpPr txBox="1"/>
          <p:nvPr/>
        </p:nvSpPr>
        <p:spPr>
          <a:xfrm>
            <a:off x="490764" y="1190922"/>
            <a:ext cx="30412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Karakteristik Atmosfer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DE25AF4F-0F5E-438C-B42C-19C7E08CFCA3}"/>
              </a:ext>
            </a:extLst>
          </p:cNvPr>
          <p:cNvSpPr txBox="1"/>
          <p:nvPr/>
        </p:nvSpPr>
        <p:spPr>
          <a:xfrm>
            <a:off x="856524" y="1708706"/>
            <a:ext cx="600270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dirty="0">
                <a:solidFill>
                  <a:schemeClr val="bg1"/>
                </a:solidFill>
              </a:rPr>
              <a:t>Berada di ketinggian 0 km di atas permukaan tanah sampai sekitar 1.000 km di atas permukaan tanah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="" xmlns:a16="http://schemas.microsoft.com/office/drawing/2014/main" id="{BD90FECE-A30F-4114-AEA3-DB14381B9044}"/>
              </a:ext>
            </a:extLst>
          </p:cNvPr>
          <p:cNvCxnSpPr>
            <a:cxnSpLocks/>
          </p:cNvCxnSpPr>
          <p:nvPr/>
        </p:nvCxnSpPr>
        <p:spPr>
          <a:xfrm>
            <a:off x="627924" y="4133763"/>
            <a:ext cx="0" cy="458275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6B9C0236-14BE-478D-A296-F5851B95601D}"/>
              </a:ext>
            </a:extLst>
          </p:cNvPr>
          <p:cNvSpPr txBox="1"/>
          <p:nvPr/>
        </p:nvSpPr>
        <p:spPr>
          <a:xfrm>
            <a:off x="856524" y="2478308"/>
            <a:ext cx="3822970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100" dirty="0">
                <a:solidFill>
                  <a:schemeClr val="bg1"/>
                </a:solidFill>
              </a:rPr>
              <a:t>Terdiri dari unsur gas dan uap air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10704FC4-28EB-4E7B-8DF3-F9E7DD3F1180}"/>
              </a:ext>
            </a:extLst>
          </p:cNvPr>
          <p:cNvSpPr txBox="1"/>
          <p:nvPr/>
        </p:nvSpPr>
        <p:spPr>
          <a:xfrm>
            <a:off x="921660" y="2990965"/>
            <a:ext cx="569215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dirty="0">
                <a:solidFill>
                  <a:schemeClr val="bg1"/>
                </a:solidFill>
              </a:rPr>
              <a:t>Tidak berwarna, tidak berwujud, tidak berbau, bisa dirasakan dalam bentuk angin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="" xmlns:a16="http://schemas.microsoft.com/office/drawing/2014/main" id="{D529C43F-5FE2-4C6C-909F-3408FA93175F}"/>
              </a:ext>
            </a:extLst>
          </p:cNvPr>
          <p:cNvSpPr txBox="1"/>
          <p:nvPr/>
        </p:nvSpPr>
        <p:spPr>
          <a:xfrm>
            <a:off x="921660" y="3826788"/>
            <a:ext cx="4014112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100" dirty="0">
                <a:solidFill>
                  <a:schemeClr val="bg1"/>
                </a:solidFill>
              </a:rPr>
              <a:t>Dapat mengembang dan menyusut</a:t>
            </a:r>
          </a:p>
        </p:txBody>
      </p:sp>
      <p:sp>
        <p:nvSpPr>
          <p:cNvPr id="25" name="Oval 24">
            <a:extLst>
              <a:ext uri="{FF2B5EF4-FFF2-40B4-BE49-F238E27FC236}">
                <a16:creationId xmlns="" xmlns:a16="http://schemas.microsoft.com/office/drawing/2014/main" id="{36A536CB-B782-4318-B8F6-1730EA89A17B}"/>
              </a:ext>
            </a:extLst>
          </p:cNvPr>
          <p:cNvSpPr/>
          <p:nvPr/>
        </p:nvSpPr>
        <p:spPr>
          <a:xfrm>
            <a:off x="490764" y="1809692"/>
            <a:ext cx="274320" cy="27432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Oval 25">
            <a:extLst>
              <a:ext uri="{FF2B5EF4-FFF2-40B4-BE49-F238E27FC236}">
                <a16:creationId xmlns="" xmlns:a16="http://schemas.microsoft.com/office/drawing/2014/main" id="{0B1C075D-A860-4F00-B8E0-3EC221977B68}"/>
              </a:ext>
            </a:extLst>
          </p:cNvPr>
          <p:cNvSpPr/>
          <p:nvPr/>
        </p:nvSpPr>
        <p:spPr>
          <a:xfrm>
            <a:off x="490764" y="3231246"/>
            <a:ext cx="274320" cy="274320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Oval 26">
            <a:extLst>
              <a:ext uri="{FF2B5EF4-FFF2-40B4-BE49-F238E27FC236}">
                <a16:creationId xmlns="" xmlns:a16="http://schemas.microsoft.com/office/drawing/2014/main" id="{07B2D89C-F73C-4D91-9251-6541CC80A249}"/>
              </a:ext>
            </a:extLst>
          </p:cNvPr>
          <p:cNvSpPr/>
          <p:nvPr/>
        </p:nvSpPr>
        <p:spPr>
          <a:xfrm>
            <a:off x="490764" y="2536157"/>
            <a:ext cx="274320" cy="274320"/>
          </a:xfrm>
          <a:prstGeom prst="ellipse">
            <a:avLst/>
          </a:prstGeom>
          <a:solidFill>
            <a:srgbClr val="CC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Oval 27">
            <a:extLst>
              <a:ext uri="{FF2B5EF4-FFF2-40B4-BE49-F238E27FC236}">
                <a16:creationId xmlns="" xmlns:a16="http://schemas.microsoft.com/office/drawing/2014/main" id="{BDB48FD9-B8AB-441E-ADBE-46ED7E2941A6}"/>
              </a:ext>
            </a:extLst>
          </p:cNvPr>
          <p:cNvSpPr/>
          <p:nvPr/>
        </p:nvSpPr>
        <p:spPr>
          <a:xfrm>
            <a:off x="490764" y="3903881"/>
            <a:ext cx="274320" cy="27432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29" name="Straight Connector 28">
            <a:extLst>
              <a:ext uri="{FF2B5EF4-FFF2-40B4-BE49-F238E27FC236}">
                <a16:creationId xmlns="" xmlns:a16="http://schemas.microsoft.com/office/drawing/2014/main" id="{052EF2D9-3AD2-4822-84A0-F84572092B4D}"/>
              </a:ext>
            </a:extLst>
          </p:cNvPr>
          <p:cNvCxnSpPr>
            <a:cxnSpLocks/>
          </p:cNvCxnSpPr>
          <p:nvPr/>
        </p:nvCxnSpPr>
        <p:spPr>
          <a:xfrm>
            <a:off x="627924" y="2108018"/>
            <a:ext cx="0" cy="457200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="" xmlns:a16="http://schemas.microsoft.com/office/drawing/2014/main" id="{46EE2962-D79B-4555-88CE-FC7EE81C76C1}"/>
              </a:ext>
            </a:extLst>
          </p:cNvPr>
          <p:cNvCxnSpPr>
            <a:stCxn id="27" idx="4"/>
            <a:endCxn id="26" idx="0"/>
          </p:cNvCxnSpPr>
          <p:nvPr/>
        </p:nvCxnSpPr>
        <p:spPr>
          <a:xfrm>
            <a:off x="627924" y="2810477"/>
            <a:ext cx="0" cy="420769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="" xmlns:a16="http://schemas.microsoft.com/office/drawing/2014/main" id="{AD558641-D5E0-41E0-B400-A11F266F74F4}"/>
              </a:ext>
            </a:extLst>
          </p:cNvPr>
          <p:cNvCxnSpPr>
            <a:stCxn id="26" idx="4"/>
            <a:endCxn id="28" idx="0"/>
          </p:cNvCxnSpPr>
          <p:nvPr/>
        </p:nvCxnSpPr>
        <p:spPr>
          <a:xfrm>
            <a:off x="627924" y="3505566"/>
            <a:ext cx="0" cy="398315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Oval 31">
            <a:extLst>
              <a:ext uri="{FF2B5EF4-FFF2-40B4-BE49-F238E27FC236}">
                <a16:creationId xmlns="" xmlns:a16="http://schemas.microsoft.com/office/drawing/2014/main" id="{42C41E10-E614-4A73-8D2F-20C5CEF2078F}"/>
              </a:ext>
            </a:extLst>
          </p:cNvPr>
          <p:cNvSpPr/>
          <p:nvPr/>
        </p:nvSpPr>
        <p:spPr>
          <a:xfrm>
            <a:off x="490764" y="4457128"/>
            <a:ext cx="274320" cy="274320"/>
          </a:xfrm>
          <a:prstGeom prst="ellipse">
            <a:avLst/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" name="TextBox 32">
            <a:extLst>
              <a:ext uri="{FF2B5EF4-FFF2-40B4-BE49-F238E27FC236}">
                <a16:creationId xmlns="" xmlns:a16="http://schemas.microsoft.com/office/drawing/2014/main" id="{46C70577-3149-4CFD-9F4B-C8D5DBE236FA}"/>
              </a:ext>
            </a:extLst>
          </p:cNvPr>
          <p:cNvSpPr txBox="1"/>
          <p:nvPr/>
        </p:nvSpPr>
        <p:spPr>
          <a:xfrm>
            <a:off x="902244" y="4376981"/>
            <a:ext cx="5337872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100" dirty="0">
                <a:solidFill>
                  <a:schemeClr val="bg1"/>
                </a:solidFill>
              </a:rPr>
              <a:t>Memiliki berat sehingga menyebabkan tekanan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="" xmlns:a16="http://schemas.microsoft.com/office/drawing/2014/main" id="{9B3427BD-DE1E-47A4-BB4F-A3E0BA2CB1A8}"/>
              </a:ext>
            </a:extLst>
          </p:cNvPr>
          <p:cNvSpPr txBox="1"/>
          <p:nvPr/>
        </p:nvSpPr>
        <p:spPr>
          <a:xfrm>
            <a:off x="9487436" y="5499012"/>
            <a:ext cx="252024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>
                <a:solidFill>
                  <a:srgbClr val="FFC000"/>
                </a:solidFill>
              </a:rPr>
              <a:t>ATMOSFER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="" xmlns:a16="http://schemas.microsoft.com/office/drawing/2014/main" id="{6127E4DE-D281-448B-B6FF-84A991066CAE}"/>
              </a:ext>
            </a:extLst>
          </p:cNvPr>
          <p:cNvSpPr txBox="1"/>
          <p:nvPr/>
        </p:nvSpPr>
        <p:spPr>
          <a:xfrm>
            <a:off x="7093769" y="6086040"/>
            <a:ext cx="49139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Lapisan udara yang menyelimuti bumi</a:t>
            </a:r>
          </a:p>
        </p:txBody>
      </p:sp>
    </p:spTree>
    <p:extLst>
      <p:ext uri="{BB962C8B-B14F-4D97-AF65-F5344CB8AC3E}">
        <p14:creationId xmlns:p14="http://schemas.microsoft.com/office/powerpoint/2010/main" val="2680489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84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97" repeatCount="indefinite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  <p:bldLst>
      <p:bldP spid="3" grpId="0" animBg="1"/>
      <p:bldP spid="19" grpId="0"/>
      <p:bldP spid="20" grpId="0"/>
      <p:bldP spid="22" grpId="0"/>
      <p:bldP spid="23" grpId="0"/>
      <p:bldP spid="24" grpId="0"/>
      <p:bldP spid="25" grpId="0" animBg="1"/>
      <p:bldP spid="26" grpId="0" animBg="1"/>
      <p:bldP spid="27" grpId="0" animBg="1"/>
      <p:bldP spid="28" grpId="0" animBg="1"/>
      <p:bldP spid="32" grpId="0" animBg="1"/>
      <p:bldP spid="33" grpId="0"/>
      <p:bldP spid="35" grpId="0"/>
      <p:bldP spid="36" grpId="0" build="allAtOnce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3"/>
          <p:cNvGrpSpPr/>
          <p:nvPr/>
        </p:nvGrpSpPr>
        <p:grpSpPr>
          <a:xfrm rot="17100000">
            <a:off x="4415471" y="1613249"/>
            <a:ext cx="3360000" cy="3360292"/>
            <a:chOff x="6682240" y="2680152"/>
            <a:chExt cx="5040000" cy="5040000"/>
          </a:xfrm>
        </p:grpSpPr>
        <p:sp>
          <p:nvSpPr>
            <p:cNvPr id="3" name="円/楕円 14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4" name="アーチ 15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801423"/>
                <a:gd name="adj3" fmla="val 1486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5" name="グループ化 16"/>
          <p:cNvGrpSpPr>
            <a:grpSpLocks noChangeAspect="1"/>
          </p:cNvGrpSpPr>
          <p:nvPr/>
        </p:nvGrpSpPr>
        <p:grpSpPr>
          <a:xfrm rot="11994079">
            <a:off x="4295315" y="1493395"/>
            <a:ext cx="3600312" cy="3600000"/>
            <a:chOff x="6682240" y="2680152"/>
            <a:chExt cx="5040000" cy="5040000"/>
          </a:xfrm>
        </p:grpSpPr>
        <p:sp>
          <p:nvSpPr>
            <p:cNvPr id="6" name="円/楕円 17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7" name="アーチ 18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829372"/>
                <a:gd name="adj3" fmla="val 1485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グループ化 19"/>
          <p:cNvGrpSpPr>
            <a:grpSpLocks noChangeAspect="1"/>
          </p:cNvGrpSpPr>
          <p:nvPr/>
        </p:nvGrpSpPr>
        <p:grpSpPr>
          <a:xfrm rot="3600000">
            <a:off x="4175471" y="1373228"/>
            <a:ext cx="3840000" cy="3840333"/>
            <a:chOff x="6682240" y="2680152"/>
            <a:chExt cx="5040000" cy="5040000"/>
          </a:xfrm>
        </p:grpSpPr>
        <p:sp>
          <p:nvSpPr>
            <p:cNvPr id="9" name="円/楕円 20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0" name="アーチ 21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90965"/>
                <a:gd name="adj3" fmla="val 1411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1" name="グループ化 22"/>
          <p:cNvGrpSpPr>
            <a:grpSpLocks noChangeAspect="1"/>
          </p:cNvGrpSpPr>
          <p:nvPr/>
        </p:nvGrpSpPr>
        <p:grpSpPr>
          <a:xfrm rot="18000000">
            <a:off x="4055471" y="1253218"/>
            <a:ext cx="4080000" cy="4080354"/>
            <a:chOff x="6682240" y="2680152"/>
            <a:chExt cx="5040000" cy="5040000"/>
          </a:xfrm>
        </p:grpSpPr>
        <p:sp>
          <p:nvSpPr>
            <p:cNvPr id="12" name="円/楕円 23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3" name="アーチ 24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81764"/>
                <a:gd name="adj3" fmla="val 1346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4" name="グループ化 25"/>
          <p:cNvGrpSpPr>
            <a:grpSpLocks noChangeAspect="1"/>
          </p:cNvGrpSpPr>
          <p:nvPr/>
        </p:nvGrpSpPr>
        <p:grpSpPr>
          <a:xfrm rot="7511662">
            <a:off x="3935471" y="1133207"/>
            <a:ext cx="4320000" cy="4320375"/>
            <a:chOff x="6682240" y="2680152"/>
            <a:chExt cx="5040000" cy="5040000"/>
          </a:xfrm>
        </p:grpSpPr>
        <p:sp>
          <p:nvSpPr>
            <p:cNvPr id="15" name="円/楕円 26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6" name="アーチ 27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55127"/>
                <a:gd name="adj3" fmla="val 1245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7" name="グループ化 28"/>
          <p:cNvGrpSpPr>
            <a:grpSpLocks noChangeAspect="1"/>
          </p:cNvGrpSpPr>
          <p:nvPr/>
        </p:nvGrpSpPr>
        <p:grpSpPr>
          <a:xfrm rot="10993309">
            <a:off x="3815273" y="1013395"/>
            <a:ext cx="4560396" cy="4560000"/>
            <a:chOff x="6682240" y="2680152"/>
            <a:chExt cx="5040000" cy="5040000"/>
          </a:xfrm>
        </p:grpSpPr>
        <p:sp>
          <p:nvSpPr>
            <p:cNvPr id="18" name="円/楕円 29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9" name="アーチ 30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48913"/>
                <a:gd name="adj3" fmla="val 1106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sp>
        <p:nvSpPr>
          <p:cNvPr id="20" name="タイトル 1"/>
          <p:cNvSpPr txBox="1">
            <a:spLocks/>
          </p:cNvSpPr>
          <p:nvPr/>
        </p:nvSpPr>
        <p:spPr>
          <a:xfrm>
            <a:off x="997908" y="2731148"/>
            <a:ext cx="10363200" cy="1429746"/>
          </a:xfrm>
          <a:prstGeom prst="rect">
            <a:avLst/>
          </a:prstGeom>
        </p:spPr>
        <p:txBody>
          <a:bodyPr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400" kern="1200" baseline="0">
                <a:solidFill>
                  <a:schemeClr val="accent1"/>
                </a:solidFill>
                <a:latin typeface="Route 159 UltraLight" pitchFamily="50" charset="0"/>
                <a:ea typeface="+mj-ea"/>
                <a:cs typeface="+mj-cs"/>
              </a:defRPr>
            </a:lvl1pPr>
          </a:lstStyle>
          <a:p>
            <a:r>
              <a:rPr kumimoji="1" lang="id-ID" altLang="ja-JP" sz="5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LEMBAGA PENYEDIA dan PENGGUNA DATA ATMOSFER</a:t>
            </a:r>
            <a:endParaRPr kumimoji="1" lang="ja-JP" altLang="en-US" sz="54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sp>
        <p:nvSpPr>
          <p:cNvPr id="21" name="テキスト プレースホルダー 8"/>
          <p:cNvSpPr txBox="1">
            <a:spLocks/>
          </p:cNvSpPr>
          <p:nvPr/>
        </p:nvSpPr>
        <p:spPr>
          <a:xfrm>
            <a:off x="909740" y="4187045"/>
            <a:ext cx="10370052" cy="576031"/>
          </a:xfrm>
          <a:prstGeom prst="rect">
            <a:avLst/>
          </a:prstGeom>
        </p:spPr>
        <p:txBody>
          <a:bodyPr anchor="b">
            <a:noAutofit/>
          </a:bodyPr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2"/>
                </a:solidFill>
                <a:latin typeface="Route 159 UltraLight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ja-JP" sz="3600" b="1" dirty="0" smtClean="0">
                <a:solidFill>
                  <a:srgbClr val="0070C0"/>
                </a:solidFill>
                <a:latin typeface="+mn-lt"/>
              </a:rPr>
              <a:t>BAB </a:t>
            </a:r>
            <a:r>
              <a:rPr kumimoji="1" lang="id-ID" altLang="ja-JP" sz="3600" b="1" dirty="0" smtClean="0">
                <a:solidFill>
                  <a:srgbClr val="0070C0"/>
                </a:solidFill>
                <a:latin typeface="+mn-lt"/>
              </a:rPr>
              <a:t>5</a:t>
            </a:r>
            <a:endParaRPr kumimoji="1" lang="ja-JP" altLang="en-US" sz="3600" b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22" name="円/楕円 38"/>
          <p:cNvSpPr/>
          <p:nvPr/>
        </p:nvSpPr>
        <p:spPr>
          <a:xfrm>
            <a:off x="4693247" y="1975312"/>
            <a:ext cx="576114" cy="5760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  <p:sp>
        <p:nvSpPr>
          <p:cNvPr id="23" name="円/楕円 39"/>
          <p:cNvSpPr/>
          <p:nvPr/>
        </p:nvSpPr>
        <p:spPr>
          <a:xfrm>
            <a:off x="5436378" y="1975312"/>
            <a:ext cx="576114" cy="57606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  <p:sp>
        <p:nvSpPr>
          <p:cNvPr id="24" name="円/楕円 40"/>
          <p:cNvSpPr/>
          <p:nvPr/>
        </p:nvSpPr>
        <p:spPr>
          <a:xfrm>
            <a:off x="6179508" y="1975312"/>
            <a:ext cx="576114" cy="57606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  <p:sp>
        <p:nvSpPr>
          <p:cNvPr id="25" name="円/楕円 41"/>
          <p:cNvSpPr/>
          <p:nvPr/>
        </p:nvSpPr>
        <p:spPr>
          <a:xfrm>
            <a:off x="6922638" y="1975312"/>
            <a:ext cx="576114" cy="57606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</p:spTree>
    <p:extLst>
      <p:ext uri="{BB962C8B-B14F-4D97-AF65-F5344CB8AC3E}">
        <p14:creationId xmlns:p14="http://schemas.microsoft.com/office/powerpoint/2010/main" val="45520290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3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6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1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1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9" presetClass="entr" presetSubtype="0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9" presetClass="entr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9" presetClass="entr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9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5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7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7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45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7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7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45" presetClass="exit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45" presetClass="exit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45" presetClass="exit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7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7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45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7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7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2" presetClass="entr" presetSubtype="2" decel="100000" fill="hold" grpId="0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8" decel="10000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1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1" decel="10000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1" decel="10000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1" decel="10000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45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45" presetClass="entr" presetSubtype="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45" presetClass="entr" presetSubtype="0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45" presetClass="entr" presetSubtype="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150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ntagon 1"/>
          <p:cNvSpPr/>
          <p:nvPr/>
        </p:nvSpPr>
        <p:spPr>
          <a:xfrm>
            <a:off x="490764" y="215152"/>
            <a:ext cx="3486150" cy="524433"/>
          </a:xfrm>
          <a:prstGeom prst="homePlat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63538" indent="-188913"/>
            <a:r>
              <a:rPr lang="id-ID" b="1" dirty="0"/>
              <a:t>F</a:t>
            </a:r>
            <a:r>
              <a:rPr lang="id-ID" b="1" dirty="0" smtClean="0"/>
              <a:t>. Lembaga Penyedia dan Pengguna Data Atmosfer</a:t>
            </a:r>
            <a:endParaRPr lang="en-US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" y="121023"/>
            <a:ext cx="712693" cy="71269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108" y="1492249"/>
            <a:ext cx="2703462" cy="3351399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CDF2D776-F673-4DC4-B30D-82D857166AE4}"/>
              </a:ext>
            </a:extLst>
          </p:cNvPr>
          <p:cNvSpPr/>
          <p:nvPr/>
        </p:nvSpPr>
        <p:spPr>
          <a:xfrm>
            <a:off x="380077" y="5154973"/>
            <a:ext cx="3486150" cy="8826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id-ID" sz="2400" i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Badan Meteorologi, Klimatologi, dan Geofisika</a:t>
            </a:r>
            <a:endParaRPr lang="en-US" sz="2400" i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9942" y="1874362"/>
            <a:ext cx="3593293" cy="2587171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CDF2D776-F673-4DC4-B30D-82D857166AE4}"/>
              </a:ext>
            </a:extLst>
          </p:cNvPr>
          <p:cNvSpPr/>
          <p:nvPr/>
        </p:nvSpPr>
        <p:spPr>
          <a:xfrm>
            <a:off x="4313514" y="5154973"/>
            <a:ext cx="3486150" cy="8826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id-ID" sz="2400" i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Lembaga Penerbangan dan Antariksa Nasional</a:t>
            </a:r>
            <a:endParaRPr lang="en-US" sz="2400" i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733"/>
          <a:stretch/>
        </p:blipFill>
        <p:spPr>
          <a:xfrm>
            <a:off x="8378881" y="1767846"/>
            <a:ext cx="3441675" cy="3075802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CDF2D776-F673-4DC4-B30D-82D857166AE4}"/>
              </a:ext>
            </a:extLst>
          </p:cNvPr>
          <p:cNvSpPr/>
          <p:nvPr/>
        </p:nvSpPr>
        <p:spPr>
          <a:xfrm>
            <a:off x="8527607" y="5154973"/>
            <a:ext cx="3486150" cy="8826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id-ID" sz="2400" i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Badan Informasi Geospasial</a:t>
            </a:r>
            <a:endParaRPr lang="en-US" sz="2400" i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1506815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7" grpId="0"/>
      <p:bldP spid="9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="" xmlns:a16="http://schemas.microsoft.com/office/drawing/2014/main" id="{8C534C91-AE3A-471E-924F-72316EF31CBE}"/>
              </a:ext>
            </a:extLst>
          </p:cNvPr>
          <p:cNvGrpSpPr/>
          <p:nvPr/>
        </p:nvGrpSpPr>
        <p:grpSpPr>
          <a:xfrm>
            <a:off x="1460404" y="1322950"/>
            <a:ext cx="822960" cy="822960"/>
            <a:chOff x="2656158" y="1421426"/>
            <a:chExt cx="822960" cy="822960"/>
          </a:xfrm>
        </p:grpSpPr>
        <p:sp>
          <p:nvSpPr>
            <p:cNvPr id="3" name="Oval 24">
              <a:extLst>
                <a:ext uri="{FF2B5EF4-FFF2-40B4-BE49-F238E27FC236}">
                  <a16:creationId xmlns="" xmlns:a16="http://schemas.microsoft.com/office/drawing/2014/main" id="{A96188B1-E4E6-4E1B-B85E-27268B29D8AC}"/>
                </a:ext>
              </a:extLst>
            </p:cNvPr>
            <p:cNvSpPr/>
            <p:nvPr/>
          </p:nvSpPr>
          <p:spPr>
            <a:xfrm>
              <a:off x="2656158" y="1421426"/>
              <a:ext cx="822960" cy="822960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3366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" name="Rounded Rectangle 27">
              <a:extLst>
                <a:ext uri="{FF2B5EF4-FFF2-40B4-BE49-F238E27FC236}">
                  <a16:creationId xmlns="" xmlns:a16="http://schemas.microsoft.com/office/drawing/2014/main" id="{5CC8E1B6-CE93-4ACE-AE98-F9FCCABE840E}"/>
                </a:ext>
              </a:extLst>
            </p:cNvPr>
            <p:cNvSpPr/>
            <p:nvPr/>
          </p:nvSpPr>
          <p:spPr>
            <a:xfrm>
              <a:off x="2764980" y="1600424"/>
              <a:ext cx="605315" cy="464964"/>
            </a:xfrm>
            <a:custGeom>
              <a:avLst/>
              <a:gdLst/>
              <a:ahLst/>
              <a:cxnLst/>
              <a:rect l="l" t="t" r="r" b="b"/>
              <a:pathLst>
                <a:path w="3186824" h="2447912">
                  <a:moveTo>
                    <a:pt x="1917737" y="1021643"/>
                  </a:moveTo>
                  <a:cubicBezTo>
                    <a:pt x="2188548" y="1021643"/>
                    <a:pt x="2408083" y="1241178"/>
                    <a:pt x="2408083" y="1511989"/>
                  </a:cubicBezTo>
                  <a:cubicBezTo>
                    <a:pt x="2408083" y="1782800"/>
                    <a:pt x="2188548" y="2002335"/>
                    <a:pt x="1917737" y="2002335"/>
                  </a:cubicBezTo>
                  <a:cubicBezTo>
                    <a:pt x="1646926" y="2002335"/>
                    <a:pt x="1427391" y="1782800"/>
                    <a:pt x="1427391" y="1511989"/>
                  </a:cubicBezTo>
                  <a:cubicBezTo>
                    <a:pt x="1427391" y="1241178"/>
                    <a:pt x="1646926" y="1021643"/>
                    <a:pt x="1917737" y="1021643"/>
                  </a:cubicBezTo>
                  <a:close/>
                  <a:moveTo>
                    <a:pt x="1917737" y="827913"/>
                  </a:moveTo>
                  <a:cubicBezTo>
                    <a:pt x="1539932" y="827913"/>
                    <a:pt x="1233661" y="1134184"/>
                    <a:pt x="1233661" y="1511989"/>
                  </a:cubicBezTo>
                  <a:cubicBezTo>
                    <a:pt x="1233661" y="1889794"/>
                    <a:pt x="1539932" y="2196065"/>
                    <a:pt x="1917737" y="2196065"/>
                  </a:cubicBezTo>
                  <a:cubicBezTo>
                    <a:pt x="2295542" y="2196065"/>
                    <a:pt x="2601813" y="1889794"/>
                    <a:pt x="2601813" y="1511989"/>
                  </a:cubicBezTo>
                  <a:cubicBezTo>
                    <a:pt x="2601813" y="1134184"/>
                    <a:pt x="2295542" y="827913"/>
                    <a:pt x="1917737" y="827913"/>
                  </a:cubicBezTo>
                  <a:close/>
                  <a:moveTo>
                    <a:pt x="1112286" y="675885"/>
                  </a:moveTo>
                  <a:lnTo>
                    <a:pt x="1112286" y="830188"/>
                  </a:lnTo>
                  <a:lnTo>
                    <a:pt x="1328310" y="830188"/>
                  </a:lnTo>
                  <a:lnTo>
                    <a:pt x="1328310" y="675885"/>
                  </a:lnTo>
                  <a:close/>
                  <a:moveTo>
                    <a:pt x="2586084" y="626422"/>
                  </a:moveTo>
                  <a:lnTo>
                    <a:pt x="2586084" y="830188"/>
                  </a:lnTo>
                  <a:lnTo>
                    <a:pt x="3001340" y="830188"/>
                  </a:lnTo>
                  <a:lnTo>
                    <a:pt x="3001340" y="626422"/>
                  </a:lnTo>
                  <a:close/>
                  <a:moveTo>
                    <a:pt x="1593701" y="108218"/>
                  </a:moveTo>
                  <a:lnTo>
                    <a:pt x="1593701" y="432905"/>
                  </a:lnTo>
                  <a:lnTo>
                    <a:pt x="2241773" y="432905"/>
                  </a:lnTo>
                  <a:lnTo>
                    <a:pt x="2241773" y="108218"/>
                  </a:lnTo>
                  <a:close/>
                  <a:moveTo>
                    <a:pt x="1452512" y="0"/>
                  </a:moveTo>
                  <a:lnTo>
                    <a:pt x="2382963" y="0"/>
                  </a:lnTo>
                  <a:cubicBezTo>
                    <a:pt x="2433311" y="0"/>
                    <a:pt x="2474127" y="40816"/>
                    <a:pt x="2474127" y="91164"/>
                  </a:cubicBezTo>
                  <a:lnTo>
                    <a:pt x="2474127" y="432905"/>
                  </a:lnTo>
                  <a:lnTo>
                    <a:pt x="2933014" y="432905"/>
                  </a:lnTo>
                  <a:cubicBezTo>
                    <a:pt x="3073189" y="432905"/>
                    <a:pt x="3186824" y="546540"/>
                    <a:pt x="3186824" y="686715"/>
                  </a:cubicBezTo>
                  <a:lnTo>
                    <a:pt x="3186824" y="2194102"/>
                  </a:lnTo>
                  <a:cubicBezTo>
                    <a:pt x="3186824" y="2334277"/>
                    <a:pt x="3073189" y="2447912"/>
                    <a:pt x="2933014" y="2447912"/>
                  </a:cubicBezTo>
                  <a:lnTo>
                    <a:pt x="253810" y="2447912"/>
                  </a:lnTo>
                  <a:cubicBezTo>
                    <a:pt x="113635" y="2447912"/>
                    <a:pt x="0" y="2334277"/>
                    <a:pt x="0" y="2194102"/>
                  </a:cubicBezTo>
                  <a:lnTo>
                    <a:pt x="0" y="686715"/>
                  </a:lnTo>
                  <a:cubicBezTo>
                    <a:pt x="0" y="546540"/>
                    <a:pt x="113635" y="432905"/>
                    <a:pt x="253810" y="432905"/>
                  </a:cubicBezTo>
                  <a:lnTo>
                    <a:pt x="307082" y="432905"/>
                  </a:lnTo>
                  <a:lnTo>
                    <a:pt x="307082" y="313169"/>
                  </a:lnTo>
                  <a:cubicBezTo>
                    <a:pt x="307082" y="287995"/>
                    <a:pt x="327490" y="267587"/>
                    <a:pt x="352664" y="267587"/>
                  </a:cubicBezTo>
                  <a:lnTo>
                    <a:pt x="817888" y="267587"/>
                  </a:lnTo>
                  <a:cubicBezTo>
                    <a:pt x="843062" y="267587"/>
                    <a:pt x="863470" y="287995"/>
                    <a:pt x="863470" y="313169"/>
                  </a:cubicBezTo>
                  <a:lnTo>
                    <a:pt x="863470" y="432905"/>
                  </a:lnTo>
                  <a:lnTo>
                    <a:pt x="1361348" y="432905"/>
                  </a:lnTo>
                  <a:lnTo>
                    <a:pt x="1361348" y="91164"/>
                  </a:lnTo>
                  <a:cubicBezTo>
                    <a:pt x="1361348" y="40816"/>
                    <a:pt x="1402164" y="0"/>
                    <a:pt x="1452512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solidFill>
                <a:srgbClr val="3366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</p:grp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52299F97-BD5C-46EF-9181-711C77EFB915}"/>
              </a:ext>
            </a:extLst>
          </p:cNvPr>
          <p:cNvSpPr txBox="1"/>
          <p:nvPr/>
        </p:nvSpPr>
        <p:spPr>
          <a:xfrm>
            <a:off x="2392186" y="1322950"/>
            <a:ext cx="794480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/>
              <a:t>Sumber </a:t>
            </a:r>
            <a:r>
              <a:rPr lang="en-US" sz="5400" b="1" dirty="0" smtClean="0"/>
              <a:t>Gambar dan Video</a:t>
            </a:r>
            <a:endParaRPr lang="en-US" sz="5400" b="1" dirty="0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6580B422-1A3F-4ACB-955B-774AF55248F6}"/>
              </a:ext>
            </a:extLst>
          </p:cNvPr>
          <p:cNvSpPr txBox="1"/>
          <p:nvPr/>
        </p:nvSpPr>
        <p:spPr>
          <a:xfrm>
            <a:off x="3798956" y="2385368"/>
            <a:ext cx="4295278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14350" indent="-514350">
              <a:buFontTx/>
              <a:buAutoNum type="arabicPeriod"/>
            </a:pPr>
            <a:r>
              <a:rPr lang="en-US" sz="3600" dirty="0" smtClean="0">
                <a:hlinkClick r:id="rId2">
                  <a:extLst>
                    <a:ext uri="{A12FA001-AC4F-418D-AE19-62706E023703}">
                      <ahyp:hlinkClr xmlns:lc="http://schemas.openxmlformats.org/drawingml/2006/lockedCanvas" xmlns:ahyp="http://schemas.microsoft.com/office/drawing/2018/hyperlinkcolor" xmlns="" val="tx"/>
                    </a:ext>
                  </a:extLst>
                </a:hlinkClick>
              </a:rPr>
              <a:t>www.flickr.com</a:t>
            </a:r>
          </a:p>
          <a:p>
            <a:pPr marL="514350" indent="-514350">
              <a:buFontTx/>
              <a:buAutoNum type="arabicPeriod"/>
            </a:pPr>
            <a:r>
              <a:rPr lang="id-ID" sz="3600" dirty="0" smtClean="0">
                <a:hlinkClick r:id="rId2">
                  <a:extLst>
                    <a:ext uri="{A12FA001-AC4F-418D-AE19-62706E023703}">
                      <ahyp:hlinkClr xmlns:lc="http://schemas.openxmlformats.org/drawingml/2006/lockedCanvas" xmlns:ahyp="http://schemas.microsoft.com/office/drawing/2018/hyperlinkcolor" xmlns="" val="tx"/>
                    </a:ext>
                  </a:extLst>
                </a:hlinkClick>
              </a:rPr>
              <a:t>www.</a:t>
            </a:r>
            <a:r>
              <a:rPr lang="en-US" sz="3600" dirty="0" err="1">
                <a:hlinkClick r:id="rId2">
                  <a:extLst>
                    <a:ext uri="{A12FA001-AC4F-418D-AE19-62706E023703}">
                      <ahyp:hlinkClr xmlns:lc="http://schemas.openxmlformats.org/drawingml/2006/lockedCanvas" xmlns:ahyp="http://schemas.microsoft.com/office/drawing/2018/hyperlinkcolor" xmlns="" val="tx"/>
                    </a:ext>
                  </a:extLst>
                </a:hlinkClick>
              </a:rPr>
              <a:t>freepik</a:t>
            </a:r>
            <a:r>
              <a:rPr lang="id-ID" sz="3600" dirty="0">
                <a:hlinkClick r:id="rId2">
                  <a:extLst>
                    <a:ext uri="{A12FA001-AC4F-418D-AE19-62706E023703}">
                      <ahyp:hlinkClr xmlns:lc="http://schemas.openxmlformats.org/drawingml/2006/lockedCanvas" xmlns:ahyp="http://schemas.microsoft.com/office/drawing/2018/hyperlinkcolor" xmlns="" val="tx"/>
                    </a:ext>
                  </a:extLst>
                </a:hlinkClick>
              </a:rPr>
              <a:t>.com</a:t>
            </a:r>
            <a:endParaRPr lang="id-ID" sz="3600" dirty="0"/>
          </a:p>
          <a:p>
            <a:pPr marL="514350" indent="-514350">
              <a:buFontTx/>
              <a:buAutoNum type="arabicPeriod"/>
            </a:pPr>
            <a:r>
              <a:rPr lang="id-ID" sz="3600" dirty="0">
                <a:hlinkClick r:id="rId2">
                  <a:extLst>
                    <a:ext uri="{A12FA001-AC4F-418D-AE19-62706E023703}">
                      <ahyp:hlinkClr xmlns:lc="http://schemas.openxmlformats.org/drawingml/2006/lockedCanvas" xmlns:ahyp="http://schemas.microsoft.com/office/drawing/2018/hyperlinkcolor" xmlns="" val="tx"/>
                    </a:ext>
                  </a:extLst>
                </a:hlinkClick>
              </a:rPr>
              <a:t>www.</a:t>
            </a:r>
            <a:r>
              <a:rPr lang="en-US" sz="3600" dirty="0" err="1">
                <a:hlinkClick r:id="rId2">
                  <a:extLst>
                    <a:ext uri="{A12FA001-AC4F-418D-AE19-62706E023703}">
                      <ahyp:hlinkClr xmlns:lc="http://schemas.openxmlformats.org/drawingml/2006/lockedCanvas" xmlns:ahyp="http://schemas.microsoft.com/office/drawing/2018/hyperlinkcolor" xmlns="" val="tx"/>
                    </a:ext>
                  </a:extLst>
                </a:hlinkClick>
              </a:rPr>
              <a:t>pexels</a:t>
            </a:r>
            <a:r>
              <a:rPr lang="id-ID" sz="3600" dirty="0">
                <a:hlinkClick r:id="rId2">
                  <a:extLst>
                    <a:ext uri="{A12FA001-AC4F-418D-AE19-62706E023703}">
                      <ahyp:hlinkClr xmlns:lc="http://schemas.openxmlformats.org/drawingml/2006/lockedCanvas" xmlns:ahyp="http://schemas.microsoft.com/office/drawing/2018/hyperlinkcolor" xmlns="" val="tx"/>
                    </a:ext>
                  </a:extLst>
                </a:hlinkClick>
              </a:rPr>
              <a:t>.</a:t>
            </a:r>
            <a:r>
              <a:rPr lang="en-US" sz="3600" dirty="0">
                <a:hlinkClick r:id="rId2">
                  <a:extLst>
                    <a:ext uri="{A12FA001-AC4F-418D-AE19-62706E023703}">
                      <ahyp:hlinkClr xmlns:lc="http://schemas.openxmlformats.org/drawingml/2006/lockedCanvas" xmlns:ahyp="http://schemas.microsoft.com/office/drawing/2018/hyperlinkcolor" xmlns="" val="tx"/>
                    </a:ext>
                  </a:extLst>
                </a:hlinkClick>
              </a:rPr>
              <a:t>com</a:t>
            </a:r>
            <a:endParaRPr lang="en-US" sz="3600" dirty="0"/>
          </a:p>
          <a:p>
            <a:pPr marL="514350" indent="-514350">
              <a:buFontTx/>
              <a:buAutoNum type="arabicPeriod"/>
            </a:pPr>
            <a:r>
              <a:rPr lang="id-ID" sz="3600" dirty="0">
                <a:hlinkClick r:id="rId3"/>
              </a:rPr>
              <a:t>www.</a:t>
            </a:r>
            <a:r>
              <a:rPr lang="en-US" sz="3600" dirty="0" err="1">
                <a:hlinkClick r:id="rId3"/>
              </a:rPr>
              <a:t>pixabay</a:t>
            </a:r>
            <a:r>
              <a:rPr lang="id-ID" sz="3600" dirty="0" smtClean="0">
                <a:hlinkClick r:id="rId3"/>
              </a:rPr>
              <a:t>.com</a:t>
            </a:r>
            <a:endParaRPr lang="en-US" sz="3600" dirty="0" smtClean="0"/>
          </a:p>
          <a:p>
            <a:pPr marL="514350" indent="-514350">
              <a:buAutoNum type="arabicPeriod"/>
            </a:pPr>
            <a:r>
              <a:rPr lang="en-US" sz="3600" dirty="0" smtClean="0">
                <a:hlinkClick r:id="rId4"/>
              </a:rPr>
              <a:t>www.wikipedia.org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946953625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text, toy, vector graphics&#10;&#10;Description automatically generated">
            <a:extLst>
              <a:ext uri="{FF2B5EF4-FFF2-40B4-BE49-F238E27FC236}">
                <a16:creationId xmlns="" xmlns:a16="http://schemas.microsoft.com/office/drawing/2014/main" id="{B8230B9E-7901-424C-B6FE-51DF000947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858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2B9156E6-3757-4C51-8086-06B2377A224E}"/>
              </a:ext>
            </a:extLst>
          </p:cNvPr>
          <p:cNvSpPr txBox="1"/>
          <p:nvPr/>
        </p:nvSpPr>
        <p:spPr>
          <a:xfrm>
            <a:off x="6226628" y="1418549"/>
            <a:ext cx="449362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200" dirty="0">
                <a:solidFill>
                  <a:srgbClr val="FF9225"/>
                </a:solidFill>
                <a:latin typeface="Montserrat Black" panose="00000A00000000000000" pitchFamily="50" charset="0"/>
              </a:rPr>
              <a:t>Selamat</a:t>
            </a:r>
            <a:r>
              <a:rPr lang="en-US" sz="7200" dirty="0">
                <a:latin typeface="Montserrat Black" panose="00000A00000000000000" pitchFamily="50" charset="0"/>
              </a:rPr>
              <a:t> </a:t>
            </a:r>
            <a:r>
              <a:rPr lang="en-US" sz="7200" dirty="0">
                <a:solidFill>
                  <a:srgbClr val="073763"/>
                </a:solidFill>
                <a:latin typeface="Montserrat Black" panose="00000A00000000000000" pitchFamily="50" charset="0"/>
              </a:rPr>
              <a:t>Belajar</a:t>
            </a:r>
            <a:endParaRPr lang="en-ID" sz="7200" dirty="0">
              <a:solidFill>
                <a:srgbClr val="073763"/>
              </a:solidFill>
              <a:latin typeface="Montserrat Black" panose="00000A00000000000000" pitchFamily="50" charset="0"/>
            </a:endParaRPr>
          </a:p>
        </p:txBody>
      </p:sp>
      <p:pic>
        <p:nvPicPr>
          <p:cNvPr id="4" name="Google Shape;565;p53">
            <a:extLst>
              <a:ext uri="{FF2B5EF4-FFF2-40B4-BE49-F238E27FC236}">
                <a16:creationId xmlns="" xmlns:a16="http://schemas.microsoft.com/office/drawing/2014/main" id="{2D81067D-0908-482A-8503-FCC7A17B14E1}"/>
              </a:ext>
            </a:extLst>
          </p:cNvPr>
          <p:cNvPicPr preferRelativeResize="0"/>
          <p:nvPr/>
        </p:nvPicPr>
        <p:blipFill>
          <a:blip r:embed="rId3">
            <a:alphaModFix/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6858000" y="3889653"/>
            <a:ext cx="5090160" cy="33092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" name="Group 4"/>
          <p:cNvGrpSpPr/>
          <p:nvPr/>
        </p:nvGrpSpPr>
        <p:grpSpPr>
          <a:xfrm>
            <a:off x="336176" y="6414700"/>
            <a:ext cx="4070992" cy="353943"/>
            <a:chOff x="336176" y="6414700"/>
            <a:chExt cx="4070992" cy="353943"/>
          </a:xfrm>
        </p:grpSpPr>
        <p:cxnSp>
          <p:nvCxnSpPr>
            <p:cNvPr id="6" name="Straight Connector 5"/>
            <p:cNvCxnSpPr/>
            <p:nvPr userDrawn="1"/>
          </p:nvCxnSpPr>
          <p:spPr>
            <a:xfrm>
              <a:off x="336176" y="6596956"/>
              <a:ext cx="1465730" cy="0"/>
            </a:xfrm>
            <a:prstGeom prst="line">
              <a:avLst/>
            </a:prstGeom>
            <a:ln w="22225">
              <a:solidFill>
                <a:srgbClr val="D2566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TextBox 6"/>
            <p:cNvSpPr txBox="1"/>
            <p:nvPr userDrawn="1"/>
          </p:nvSpPr>
          <p:spPr>
            <a:xfrm>
              <a:off x="1815353" y="6414700"/>
              <a:ext cx="2591815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700" b="1" dirty="0" err="1" smtClean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Kurikulum</a:t>
              </a:r>
              <a:r>
                <a:rPr lang="en-US" sz="17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700" b="1" dirty="0" smtClean="0">
                  <a:solidFill>
                    <a:srgbClr val="E18F9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Merdeka</a:t>
              </a:r>
              <a:endParaRPr lang="en-US" sz="1700" b="1" dirty="0">
                <a:solidFill>
                  <a:srgbClr val="E18F9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52312522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67000"/>
              </a:schemeClr>
            </a:gs>
            <a:gs pos="48000">
              <a:schemeClr val="accent6">
                <a:lumMod val="97000"/>
                <a:lumOff val="3000"/>
              </a:schemeClr>
            </a:gs>
            <a:gs pos="100000">
              <a:schemeClr val="accent6">
                <a:lumMod val="60000"/>
                <a:lumOff val="4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ntagon 1"/>
          <p:cNvSpPr/>
          <p:nvPr/>
        </p:nvSpPr>
        <p:spPr>
          <a:xfrm>
            <a:off x="490764" y="215152"/>
            <a:ext cx="3731612" cy="524433"/>
          </a:xfrm>
          <a:prstGeom prst="homePlate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b="1" dirty="0"/>
              <a:t>A</a:t>
            </a:r>
            <a:r>
              <a:rPr lang="en-US" b="1" dirty="0" smtClean="0"/>
              <a:t>. </a:t>
            </a:r>
            <a:r>
              <a:rPr lang="id-ID" b="1" dirty="0" smtClean="0"/>
              <a:t>Karakterisitk Lapisan Atmosfer</a:t>
            </a:r>
            <a:endParaRPr lang="en-US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" y="121023"/>
            <a:ext cx="712693" cy="71269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9B3427BD-DE1E-47A4-BB4F-A3E0BA2CB1A8}"/>
              </a:ext>
            </a:extLst>
          </p:cNvPr>
          <p:cNvSpPr txBox="1"/>
          <p:nvPr/>
        </p:nvSpPr>
        <p:spPr>
          <a:xfrm>
            <a:off x="490764" y="833714"/>
            <a:ext cx="38665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4000" b="1" dirty="0" smtClean="0">
                <a:solidFill>
                  <a:srgbClr val="FFC000"/>
                </a:solidFill>
              </a:rPr>
              <a:t>Lapisan Atmosfer</a:t>
            </a:r>
            <a:endParaRPr lang="en-US" sz="4000" b="1" dirty="0">
              <a:solidFill>
                <a:srgbClr val="FFC000"/>
              </a:solidFill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xmlns="" id="{B0D6D8F6-E33C-430A-9C9D-15CCAD9E885B}"/>
              </a:ext>
            </a:extLst>
          </p:cNvPr>
          <p:cNvGrpSpPr/>
          <p:nvPr/>
        </p:nvGrpSpPr>
        <p:grpSpPr>
          <a:xfrm>
            <a:off x="2798615" y="2621881"/>
            <a:ext cx="5829631" cy="3709644"/>
            <a:chOff x="2267723" y="1641584"/>
            <a:chExt cx="4628708" cy="2746791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xmlns="" id="{07A3184E-EBE2-4200-BCEA-1CDA29389ED6}"/>
                </a:ext>
              </a:extLst>
            </p:cNvPr>
            <p:cNvGrpSpPr/>
            <p:nvPr/>
          </p:nvGrpSpPr>
          <p:grpSpPr>
            <a:xfrm>
              <a:off x="2267723" y="1641584"/>
              <a:ext cx="4628708" cy="2746791"/>
              <a:chOff x="296422" y="0"/>
              <a:chExt cx="11599155" cy="6858000"/>
            </a:xfrm>
          </p:grpSpPr>
          <p:pic>
            <p:nvPicPr>
              <p:cNvPr id="8" name="Picture 7">
                <a:extLst>
                  <a:ext uri="{FF2B5EF4-FFF2-40B4-BE49-F238E27FC236}">
                    <a16:creationId xmlns:a16="http://schemas.microsoft.com/office/drawing/2014/main" xmlns="" id="{324E27BC-3190-41B0-A1F3-4730691198D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6422" y="0"/>
                <a:ext cx="11599155" cy="6858000"/>
              </a:xfrm>
              <a:prstGeom prst="rect">
                <a:avLst/>
              </a:prstGeom>
            </p:spPr>
          </p:pic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xmlns="" id="{C7E8D59C-82B2-4702-AC30-A94974C97E0B}"/>
                  </a:ext>
                </a:extLst>
              </p:cNvPr>
              <p:cNvSpPr/>
              <p:nvPr/>
            </p:nvSpPr>
            <p:spPr>
              <a:xfrm>
                <a:off x="5673144" y="4919730"/>
                <a:ext cx="869324" cy="186743"/>
              </a:xfrm>
              <a:prstGeom prst="rect">
                <a:avLst/>
              </a:prstGeom>
              <a:solidFill>
                <a:srgbClr val="C7A0C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xmlns="" id="{B209BEDB-C9AE-4C89-ACAD-C782136C3FE6}"/>
                  </a:ext>
                </a:extLst>
              </p:cNvPr>
              <p:cNvSpPr/>
              <p:nvPr/>
            </p:nvSpPr>
            <p:spPr>
              <a:xfrm>
                <a:off x="5673144" y="4189928"/>
                <a:ext cx="869324" cy="186743"/>
              </a:xfrm>
              <a:prstGeom prst="rect">
                <a:avLst/>
              </a:prstGeom>
              <a:solidFill>
                <a:srgbClr val="C7A0C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xmlns="" id="{1CAD4317-B9CB-46AF-98B9-5E2803062BA0}"/>
                  </a:ext>
                </a:extLst>
              </p:cNvPr>
              <p:cNvSpPr/>
              <p:nvPr/>
            </p:nvSpPr>
            <p:spPr>
              <a:xfrm>
                <a:off x="5673144" y="3460126"/>
                <a:ext cx="869324" cy="186743"/>
              </a:xfrm>
              <a:prstGeom prst="rect">
                <a:avLst/>
              </a:prstGeom>
              <a:solidFill>
                <a:srgbClr val="C7A0C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xmlns="" id="{28956868-503A-403F-8BEF-AFBF83DFAFA7}"/>
                  </a:ext>
                </a:extLst>
              </p:cNvPr>
              <p:cNvSpPr/>
              <p:nvPr/>
            </p:nvSpPr>
            <p:spPr>
              <a:xfrm>
                <a:off x="5673144" y="2730324"/>
                <a:ext cx="869324" cy="186743"/>
              </a:xfrm>
              <a:prstGeom prst="rect">
                <a:avLst/>
              </a:prstGeom>
              <a:solidFill>
                <a:srgbClr val="C7A0C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xmlns="" id="{45BF5760-22C8-4A25-82C8-5483709096F7}"/>
                  </a:ext>
                </a:extLst>
              </p:cNvPr>
              <p:cNvSpPr/>
              <p:nvPr/>
            </p:nvSpPr>
            <p:spPr>
              <a:xfrm>
                <a:off x="3903260" y="3496416"/>
                <a:ext cx="177421" cy="2081424"/>
              </a:xfrm>
              <a:prstGeom prst="rect">
                <a:avLst/>
              </a:prstGeom>
              <a:solidFill>
                <a:srgbClr val="C7A0C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4" name="Oval 13">
                <a:extLst>
                  <a:ext uri="{FF2B5EF4-FFF2-40B4-BE49-F238E27FC236}">
                    <a16:creationId xmlns:a16="http://schemas.microsoft.com/office/drawing/2014/main" xmlns="" id="{4AE54DC6-CD75-41B7-8A83-E0823EFD535D}"/>
                  </a:ext>
                </a:extLst>
              </p:cNvPr>
              <p:cNvSpPr/>
              <p:nvPr/>
            </p:nvSpPr>
            <p:spPr>
              <a:xfrm>
                <a:off x="5238750" y="1824038"/>
                <a:ext cx="176213" cy="161925"/>
              </a:xfrm>
              <a:prstGeom prst="ellipse">
                <a:avLst/>
              </a:prstGeom>
              <a:solidFill>
                <a:srgbClr val="00B4F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5" name="Oval 14">
                <a:extLst>
                  <a:ext uri="{FF2B5EF4-FFF2-40B4-BE49-F238E27FC236}">
                    <a16:creationId xmlns:a16="http://schemas.microsoft.com/office/drawing/2014/main" xmlns="" id="{7549250A-C7DF-49EA-AC48-2A7F2D6DE0CE}"/>
                  </a:ext>
                </a:extLst>
              </p:cNvPr>
              <p:cNvSpPr/>
              <p:nvPr/>
            </p:nvSpPr>
            <p:spPr>
              <a:xfrm>
                <a:off x="5372100" y="1785937"/>
                <a:ext cx="176213" cy="161925"/>
              </a:xfrm>
              <a:prstGeom prst="ellipse">
                <a:avLst/>
              </a:prstGeom>
              <a:solidFill>
                <a:srgbClr val="00B4F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6" name="Oval 15">
                <a:extLst>
                  <a:ext uri="{FF2B5EF4-FFF2-40B4-BE49-F238E27FC236}">
                    <a16:creationId xmlns:a16="http://schemas.microsoft.com/office/drawing/2014/main" xmlns="" id="{2CC20783-BDFE-43F4-8813-12444F14B6C8}"/>
                  </a:ext>
                </a:extLst>
              </p:cNvPr>
              <p:cNvSpPr/>
              <p:nvPr/>
            </p:nvSpPr>
            <p:spPr>
              <a:xfrm>
                <a:off x="5548313" y="1757361"/>
                <a:ext cx="176213" cy="161925"/>
              </a:xfrm>
              <a:prstGeom prst="ellipse">
                <a:avLst/>
              </a:prstGeom>
              <a:solidFill>
                <a:srgbClr val="00B4F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7" name="Oval 16">
                <a:extLst>
                  <a:ext uri="{FF2B5EF4-FFF2-40B4-BE49-F238E27FC236}">
                    <a16:creationId xmlns:a16="http://schemas.microsoft.com/office/drawing/2014/main" xmlns="" id="{60FEE9CC-BF11-4AE8-B93A-EA0B6D4CB1C9}"/>
                  </a:ext>
                </a:extLst>
              </p:cNvPr>
              <p:cNvSpPr/>
              <p:nvPr/>
            </p:nvSpPr>
            <p:spPr>
              <a:xfrm>
                <a:off x="5724526" y="1733547"/>
                <a:ext cx="176213" cy="161925"/>
              </a:xfrm>
              <a:prstGeom prst="ellipse">
                <a:avLst/>
              </a:prstGeom>
              <a:solidFill>
                <a:srgbClr val="00B4F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8" name="Oval 17">
                <a:extLst>
                  <a:ext uri="{FF2B5EF4-FFF2-40B4-BE49-F238E27FC236}">
                    <a16:creationId xmlns:a16="http://schemas.microsoft.com/office/drawing/2014/main" xmlns="" id="{827D8C64-6691-42F5-8878-ECF2B84236A7}"/>
                  </a:ext>
                </a:extLst>
              </p:cNvPr>
              <p:cNvSpPr/>
              <p:nvPr/>
            </p:nvSpPr>
            <p:spPr>
              <a:xfrm>
                <a:off x="5724526" y="1757361"/>
                <a:ext cx="176213" cy="161925"/>
              </a:xfrm>
              <a:prstGeom prst="ellipse">
                <a:avLst/>
              </a:prstGeom>
              <a:solidFill>
                <a:srgbClr val="00B4F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9" name="Oval 18">
                <a:extLst>
                  <a:ext uri="{FF2B5EF4-FFF2-40B4-BE49-F238E27FC236}">
                    <a16:creationId xmlns:a16="http://schemas.microsoft.com/office/drawing/2014/main" xmlns="" id="{FED45CD2-A7D2-425F-8C71-0487B9103046}"/>
                  </a:ext>
                </a:extLst>
              </p:cNvPr>
              <p:cNvSpPr/>
              <p:nvPr/>
            </p:nvSpPr>
            <p:spPr>
              <a:xfrm>
                <a:off x="5857876" y="1733546"/>
                <a:ext cx="176213" cy="161925"/>
              </a:xfrm>
              <a:prstGeom prst="ellipse">
                <a:avLst/>
              </a:prstGeom>
              <a:solidFill>
                <a:srgbClr val="00B4F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0" name="Oval 19">
                <a:extLst>
                  <a:ext uri="{FF2B5EF4-FFF2-40B4-BE49-F238E27FC236}">
                    <a16:creationId xmlns:a16="http://schemas.microsoft.com/office/drawing/2014/main" xmlns="" id="{E429D0BE-1BBC-44F0-849D-97A25A1B1442}"/>
                  </a:ext>
                </a:extLst>
              </p:cNvPr>
              <p:cNvSpPr/>
              <p:nvPr/>
            </p:nvSpPr>
            <p:spPr>
              <a:xfrm>
                <a:off x="6045995" y="1709729"/>
                <a:ext cx="176213" cy="185741"/>
              </a:xfrm>
              <a:prstGeom prst="ellipse">
                <a:avLst/>
              </a:prstGeom>
              <a:solidFill>
                <a:srgbClr val="00B4F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1" name="Oval 20">
                <a:extLst>
                  <a:ext uri="{FF2B5EF4-FFF2-40B4-BE49-F238E27FC236}">
                    <a16:creationId xmlns:a16="http://schemas.microsoft.com/office/drawing/2014/main" xmlns="" id="{97E0936F-E343-4846-A55A-5CB7F226F912}"/>
                  </a:ext>
                </a:extLst>
              </p:cNvPr>
              <p:cNvSpPr/>
              <p:nvPr/>
            </p:nvSpPr>
            <p:spPr>
              <a:xfrm>
                <a:off x="6165057" y="1752600"/>
                <a:ext cx="176213" cy="161925"/>
              </a:xfrm>
              <a:prstGeom prst="ellipse">
                <a:avLst/>
              </a:prstGeom>
              <a:solidFill>
                <a:srgbClr val="00B4F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2" name="Oval 21">
                <a:extLst>
                  <a:ext uri="{FF2B5EF4-FFF2-40B4-BE49-F238E27FC236}">
                    <a16:creationId xmlns:a16="http://schemas.microsoft.com/office/drawing/2014/main" xmlns="" id="{6E7B1E50-911A-4344-96EC-E22DC2AAD35E}"/>
                  </a:ext>
                </a:extLst>
              </p:cNvPr>
              <p:cNvSpPr/>
              <p:nvPr/>
            </p:nvSpPr>
            <p:spPr>
              <a:xfrm>
                <a:off x="6353176" y="1743075"/>
                <a:ext cx="176213" cy="161925"/>
              </a:xfrm>
              <a:prstGeom prst="ellipse">
                <a:avLst/>
              </a:prstGeom>
              <a:solidFill>
                <a:srgbClr val="00B4F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3" name="Oval 22">
                <a:extLst>
                  <a:ext uri="{FF2B5EF4-FFF2-40B4-BE49-F238E27FC236}">
                    <a16:creationId xmlns:a16="http://schemas.microsoft.com/office/drawing/2014/main" xmlns="" id="{41E4AD54-D0E6-4E38-AB9E-0065134DD8B7}"/>
                  </a:ext>
                </a:extLst>
              </p:cNvPr>
              <p:cNvSpPr/>
              <p:nvPr/>
            </p:nvSpPr>
            <p:spPr>
              <a:xfrm>
                <a:off x="6487716" y="1757357"/>
                <a:ext cx="176213" cy="161925"/>
              </a:xfrm>
              <a:prstGeom prst="ellipse">
                <a:avLst/>
              </a:prstGeom>
              <a:solidFill>
                <a:srgbClr val="00B4F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xmlns="" id="{01893C38-E1AD-4BD1-B4C4-B6DB85B63512}"/>
                  </a:ext>
                </a:extLst>
              </p:cNvPr>
              <p:cNvSpPr/>
              <p:nvPr/>
            </p:nvSpPr>
            <p:spPr>
              <a:xfrm>
                <a:off x="6643689" y="1802598"/>
                <a:ext cx="176213" cy="161925"/>
              </a:xfrm>
              <a:prstGeom prst="ellipse">
                <a:avLst/>
              </a:prstGeom>
              <a:solidFill>
                <a:srgbClr val="00B4F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xmlns="" id="{E168D840-9C35-47C8-B799-318E6A716801}"/>
                  </a:ext>
                </a:extLst>
              </p:cNvPr>
              <p:cNvSpPr/>
              <p:nvPr/>
            </p:nvSpPr>
            <p:spPr>
              <a:xfrm>
                <a:off x="6799662" y="1828798"/>
                <a:ext cx="176213" cy="161925"/>
              </a:xfrm>
              <a:prstGeom prst="ellipse">
                <a:avLst/>
              </a:prstGeom>
              <a:solidFill>
                <a:srgbClr val="00B4F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6" name="Oval 25">
                <a:extLst>
                  <a:ext uri="{FF2B5EF4-FFF2-40B4-BE49-F238E27FC236}">
                    <a16:creationId xmlns:a16="http://schemas.microsoft.com/office/drawing/2014/main" xmlns="" id="{0200C40D-EE2D-4EE7-B8CF-854C97D1E4A8}"/>
                  </a:ext>
                </a:extLst>
              </p:cNvPr>
              <p:cNvSpPr/>
              <p:nvPr/>
            </p:nvSpPr>
            <p:spPr>
              <a:xfrm>
                <a:off x="5195887" y="1443038"/>
                <a:ext cx="176213" cy="161925"/>
              </a:xfrm>
              <a:prstGeom prst="ellipse">
                <a:avLst/>
              </a:prstGeom>
              <a:solidFill>
                <a:srgbClr val="00B4F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xmlns="" id="{11FAB0C9-FD09-416B-BCF8-72C74B80C445}"/>
                  </a:ext>
                </a:extLst>
              </p:cNvPr>
              <p:cNvSpPr/>
              <p:nvPr/>
            </p:nvSpPr>
            <p:spPr>
              <a:xfrm>
                <a:off x="5328047" y="1400175"/>
                <a:ext cx="176213" cy="161925"/>
              </a:xfrm>
              <a:prstGeom prst="ellipse">
                <a:avLst/>
              </a:prstGeom>
              <a:solidFill>
                <a:srgbClr val="00B4F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xmlns="" id="{74DE7AAA-C24E-4867-8D88-713A257A29A8}"/>
                  </a:ext>
                </a:extLst>
              </p:cNvPr>
              <p:cNvSpPr/>
              <p:nvPr/>
            </p:nvSpPr>
            <p:spPr>
              <a:xfrm>
                <a:off x="5460206" y="1371599"/>
                <a:ext cx="176213" cy="161925"/>
              </a:xfrm>
              <a:prstGeom prst="ellipse">
                <a:avLst/>
              </a:prstGeom>
              <a:solidFill>
                <a:srgbClr val="00B4F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9" name="Oval 28">
                <a:extLst>
                  <a:ext uri="{FF2B5EF4-FFF2-40B4-BE49-F238E27FC236}">
                    <a16:creationId xmlns:a16="http://schemas.microsoft.com/office/drawing/2014/main" xmlns="" id="{BC122281-7C23-4930-8256-5704A8593397}"/>
                  </a:ext>
                </a:extLst>
              </p:cNvPr>
              <p:cNvSpPr/>
              <p:nvPr/>
            </p:nvSpPr>
            <p:spPr>
              <a:xfrm>
                <a:off x="5636418" y="1357312"/>
                <a:ext cx="176213" cy="161925"/>
              </a:xfrm>
              <a:prstGeom prst="ellipse">
                <a:avLst/>
              </a:prstGeom>
              <a:solidFill>
                <a:srgbClr val="00B4F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0" name="Oval 29">
                <a:extLst>
                  <a:ext uri="{FF2B5EF4-FFF2-40B4-BE49-F238E27FC236}">
                    <a16:creationId xmlns:a16="http://schemas.microsoft.com/office/drawing/2014/main" xmlns="" id="{937AAB98-0C24-4C1C-9663-9556C1BA7CCA}"/>
                  </a:ext>
                </a:extLst>
              </p:cNvPr>
              <p:cNvSpPr/>
              <p:nvPr/>
            </p:nvSpPr>
            <p:spPr>
              <a:xfrm>
                <a:off x="5760243" y="1343025"/>
                <a:ext cx="176213" cy="161925"/>
              </a:xfrm>
              <a:prstGeom prst="ellipse">
                <a:avLst/>
              </a:prstGeom>
              <a:solidFill>
                <a:srgbClr val="00B4F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xmlns="" id="{BCC4AF46-6251-483D-9390-A2995EDD0551}"/>
                  </a:ext>
                </a:extLst>
              </p:cNvPr>
              <p:cNvSpPr/>
              <p:nvPr/>
            </p:nvSpPr>
            <p:spPr>
              <a:xfrm>
                <a:off x="5931593" y="1343025"/>
                <a:ext cx="176213" cy="161925"/>
              </a:xfrm>
              <a:prstGeom prst="ellipse">
                <a:avLst/>
              </a:prstGeom>
              <a:solidFill>
                <a:srgbClr val="00B4F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2" name="Oval 31">
                <a:extLst>
                  <a:ext uri="{FF2B5EF4-FFF2-40B4-BE49-F238E27FC236}">
                    <a16:creationId xmlns:a16="http://schemas.microsoft.com/office/drawing/2014/main" xmlns="" id="{0643C2BC-EA7F-45BD-95C3-094F1F42DFE3}"/>
                  </a:ext>
                </a:extLst>
              </p:cNvPr>
              <p:cNvSpPr/>
              <p:nvPr/>
            </p:nvSpPr>
            <p:spPr>
              <a:xfrm>
                <a:off x="6095999" y="1352552"/>
                <a:ext cx="176213" cy="161925"/>
              </a:xfrm>
              <a:prstGeom prst="ellipse">
                <a:avLst/>
              </a:prstGeom>
              <a:solidFill>
                <a:srgbClr val="00B4F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3" name="Oval 32">
                <a:extLst>
                  <a:ext uri="{FF2B5EF4-FFF2-40B4-BE49-F238E27FC236}">
                    <a16:creationId xmlns:a16="http://schemas.microsoft.com/office/drawing/2014/main" xmlns="" id="{3F52EE8B-A773-42D2-A74C-2C2F6CEA66FC}"/>
                  </a:ext>
                </a:extLst>
              </p:cNvPr>
              <p:cNvSpPr/>
              <p:nvPr/>
            </p:nvSpPr>
            <p:spPr>
              <a:xfrm>
                <a:off x="6236292" y="1338263"/>
                <a:ext cx="176213" cy="161925"/>
              </a:xfrm>
              <a:prstGeom prst="ellipse">
                <a:avLst/>
              </a:prstGeom>
              <a:solidFill>
                <a:srgbClr val="00B4F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4" name="Oval 33">
                <a:extLst>
                  <a:ext uri="{FF2B5EF4-FFF2-40B4-BE49-F238E27FC236}">
                    <a16:creationId xmlns:a16="http://schemas.microsoft.com/office/drawing/2014/main" xmlns="" id="{88D58453-EC03-427F-87DF-786D42FB96AF}"/>
                  </a:ext>
                </a:extLst>
              </p:cNvPr>
              <p:cNvSpPr/>
              <p:nvPr/>
            </p:nvSpPr>
            <p:spPr>
              <a:xfrm>
                <a:off x="6401291" y="1358106"/>
                <a:ext cx="176213" cy="161925"/>
              </a:xfrm>
              <a:prstGeom prst="ellipse">
                <a:avLst/>
              </a:prstGeom>
              <a:solidFill>
                <a:srgbClr val="00B4F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5" name="Oval 34">
                <a:extLst>
                  <a:ext uri="{FF2B5EF4-FFF2-40B4-BE49-F238E27FC236}">
                    <a16:creationId xmlns:a16="http://schemas.microsoft.com/office/drawing/2014/main" xmlns="" id="{1957271F-C32F-4DCD-AAC0-FC00CB271822}"/>
                  </a:ext>
                </a:extLst>
              </p:cNvPr>
              <p:cNvSpPr/>
              <p:nvPr/>
            </p:nvSpPr>
            <p:spPr>
              <a:xfrm>
                <a:off x="6552997" y="1381125"/>
                <a:ext cx="176213" cy="161925"/>
              </a:xfrm>
              <a:prstGeom prst="ellipse">
                <a:avLst/>
              </a:prstGeom>
              <a:solidFill>
                <a:srgbClr val="00B4F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xmlns="" id="{3BE584C6-6BEE-4972-836E-6A1F17DE3424}"/>
                  </a:ext>
                </a:extLst>
              </p:cNvPr>
              <p:cNvSpPr/>
              <p:nvPr/>
            </p:nvSpPr>
            <p:spPr>
              <a:xfrm>
                <a:off x="6693489" y="1404938"/>
                <a:ext cx="176213" cy="161925"/>
              </a:xfrm>
              <a:prstGeom prst="ellipse">
                <a:avLst/>
              </a:prstGeom>
              <a:solidFill>
                <a:srgbClr val="00B4F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7" name="Oval 36">
                <a:extLst>
                  <a:ext uri="{FF2B5EF4-FFF2-40B4-BE49-F238E27FC236}">
                    <a16:creationId xmlns:a16="http://schemas.microsoft.com/office/drawing/2014/main" xmlns="" id="{E1BDC555-7487-42E0-AE3B-F90EB6DEF248}"/>
                  </a:ext>
                </a:extLst>
              </p:cNvPr>
              <p:cNvSpPr/>
              <p:nvPr/>
            </p:nvSpPr>
            <p:spPr>
              <a:xfrm>
                <a:off x="6825646" y="1428751"/>
                <a:ext cx="176213" cy="161925"/>
              </a:xfrm>
              <a:prstGeom prst="ellipse">
                <a:avLst/>
              </a:prstGeom>
              <a:solidFill>
                <a:srgbClr val="00B4F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8" name="Oval 37">
                <a:extLst>
                  <a:ext uri="{FF2B5EF4-FFF2-40B4-BE49-F238E27FC236}">
                    <a16:creationId xmlns:a16="http://schemas.microsoft.com/office/drawing/2014/main" xmlns="" id="{ADC532CE-93C3-4555-B090-8C905B8D50D8}"/>
                  </a:ext>
                </a:extLst>
              </p:cNvPr>
              <p:cNvSpPr/>
              <p:nvPr/>
            </p:nvSpPr>
            <p:spPr>
              <a:xfrm>
                <a:off x="5328047" y="1021558"/>
                <a:ext cx="200027" cy="197643"/>
              </a:xfrm>
              <a:prstGeom prst="ellipse">
                <a:avLst/>
              </a:prstGeom>
              <a:solidFill>
                <a:srgbClr val="00A0E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9" name="Oval 38">
                <a:extLst>
                  <a:ext uri="{FF2B5EF4-FFF2-40B4-BE49-F238E27FC236}">
                    <a16:creationId xmlns:a16="http://schemas.microsoft.com/office/drawing/2014/main" xmlns="" id="{15EB6F30-7244-4D87-B3A3-FE65F31AD378}"/>
                  </a:ext>
                </a:extLst>
              </p:cNvPr>
              <p:cNvSpPr/>
              <p:nvPr/>
            </p:nvSpPr>
            <p:spPr>
              <a:xfrm>
                <a:off x="5501879" y="1001248"/>
                <a:ext cx="200027" cy="197643"/>
              </a:xfrm>
              <a:prstGeom prst="ellipse">
                <a:avLst/>
              </a:prstGeom>
              <a:solidFill>
                <a:srgbClr val="00A0E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0" name="Oval 39">
                <a:extLst>
                  <a:ext uri="{FF2B5EF4-FFF2-40B4-BE49-F238E27FC236}">
                    <a16:creationId xmlns:a16="http://schemas.microsoft.com/office/drawing/2014/main" xmlns="" id="{5DB4C0F0-6B25-4847-B900-8D7864843A2A}"/>
                  </a:ext>
                </a:extLst>
              </p:cNvPr>
              <p:cNvSpPr/>
              <p:nvPr/>
            </p:nvSpPr>
            <p:spPr>
              <a:xfrm>
                <a:off x="5631655" y="988781"/>
                <a:ext cx="200027" cy="197643"/>
              </a:xfrm>
              <a:prstGeom prst="ellipse">
                <a:avLst/>
              </a:prstGeom>
              <a:solidFill>
                <a:srgbClr val="00A0E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1" name="Oval 40">
                <a:extLst>
                  <a:ext uri="{FF2B5EF4-FFF2-40B4-BE49-F238E27FC236}">
                    <a16:creationId xmlns:a16="http://schemas.microsoft.com/office/drawing/2014/main" xmlns="" id="{86693510-B9D2-4862-B7AC-93505C495177}"/>
                  </a:ext>
                </a:extLst>
              </p:cNvPr>
              <p:cNvSpPr/>
              <p:nvPr/>
            </p:nvSpPr>
            <p:spPr>
              <a:xfrm>
                <a:off x="5805487" y="988780"/>
                <a:ext cx="200027" cy="197643"/>
              </a:xfrm>
              <a:prstGeom prst="ellipse">
                <a:avLst/>
              </a:prstGeom>
              <a:solidFill>
                <a:srgbClr val="00A0E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2" name="Oval 41">
                <a:extLst>
                  <a:ext uri="{FF2B5EF4-FFF2-40B4-BE49-F238E27FC236}">
                    <a16:creationId xmlns:a16="http://schemas.microsoft.com/office/drawing/2014/main" xmlns="" id="{A171D3D3-C509-423A-B11A-AD6232759A5C}"/>
                  </a:ext>
                </a:extLst>
              </p:cNvPr>
              <p:cNvSpPr/>
              <p:nvPr/>
            </p:nvSpPr>
            <p:spPr>
              <a:xfrm>
                <a:off x="5919685" y="985688"/>
                <a:ext cx="200027" cy="197643"/>
              </a:xfrm>
              <a:prstGeom prst="ellipse">
                <a:avLst/>
              </a:prstGeom>
              <a:solidFill>
                <a:srgbClr val="00A0E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3" name="Oval 42">
                <a:extLst>
                  <a:ext uri="{FF2B5EF4-FFF2-40B4-BE49-F238E27FC236}">
                    <a16:creationId xmlns:a16="http://schemas.microsoft.com/office/drawing/2014/main" xmlns="" id="{71D9C309-7AA5-4417-8E1C-41AFDEB06137}"/>
                  </a:ext>
                </a:extLst>
              </p:cNvPr>
              <p:cNvSpPr/>
              <p:nvPr/>
            </p:nvSpPr>
            <p:spPr>
              <a:xfrm>
                <a:off x="6107806" y="979027"/>
                <a:ext cx="200027" cy="197643"/>
              </a:xfrm>
              <a:prstGeom prst="ellipse">
                <a:avLst/>
              </a:prstGeom>
              <a:solidFill>
                <a:srgbClr val="00A0E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xmlns="" id="{12D7C8A5-E478-42B1-B9E1-813E31590AC5}"/>
                  </a:ext>
                </a:extLst>
              </p:cNvPr>
              <p:cNvSpPr/>
              <p:nvPr/>
            </p:nvSpPr>
            <p:spPr>
              <a:xfrm>
                <a:off x="6260306" y="993316"/>
                <a:ext cx="200027" cy="197643"/>
              </a:xfrm>
              <a:prstGeom prst="ellipse">
                <a:avLst/>
              </a:prstGeom>
              <a:solidFill>
                <a:srgbClr val="00A0E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5" name="Oval 44">
                <a:extLst>
                  <a:ext uri="{FF2B5EF4-FFF2-40B4-BE49-F238E27FC236}">
                    <a16:creationId xmlns:a16="http://schemas.microsoft.com/office/drawing/2014/main" xmlns="" id="{6A71E0E1-0080-403F-9FED-A1550EA44C67}"/>
                  </a:ext>
                </a:extLst>
              </p:cNvPr>
              <p:cNvSpPr/>
              <p:nvPr/>
            </p:nvSpPr>
            <p:spPr>
              <a:xfrm>
                <a:off x="6406398" y="988554"/>
                <a:ext cx="200027" cy="197643"/>
              </a:xfrm>
              <a:prstGeom prst="ellipse">
                <a:avLst/>
              </a:prstGeom>
              <a:solidFill>
                <a:srgbClr val="00A0E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6" name="Oval 45">
                <a:extLst>
                  <a:ext uri="{FF2B5EF4-FFF2-40B4-BE49-F238E27FC236}">
                    <a16:creationId xmlns:a16="http://schemas.microsoft.com/office/drawing/2014/main" xmlns="" id="{5E42E66E-CFE5-4892-9EA7-17018F275790}"/>
                  </a:ext>
                </a:extLst>
              </p:cNvPr>
              <p:cNvSpPr/>
              <p:nvPr/>
            </p:nvSpPr>
            <p:spPr>
              <a:xfrm>
                <a:off x="6530160" y="1021558"/>
                <a:ext cx="200027" cy="197643"/>
              </a:xfrm>
              <a:prstGeom prst="ellipse">
                <a:avLst/>
              </a:prstGeom>
              <a:solidFill>
                <a:srgbClr val="00A0E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7" name="Oval 46">
                <a:extLst>
                  <a:ext uri="{FF2B5EF4-FFF2-40B4-BE49-F238E27FC236}">
                    <a16:creationId xmlns:a16="http://schemas.microsoft.com/office/drawing/2014/main" xmlns="" id="{F08CEFBB-3C0D-47B7-BF6D-2D98BD761BCF}"/>
                  </a:ext>
                </a:extLst>
              </p:cNvPr>
              <p:cNvSpPr/>
              <p:nvPr/>
            </p:nvSpPr>
            <p:spPr>
              <a:xfrm>
                <a:off x="6684318" y="1038708"/>
                <a:ext cx="200027" cy="197643"/>
              </a:xfrm>
              <a:prstGeom prst="ellipse">
                <a:avLst/>
              </a:prstGeom>
              <a:solidFill>
                <a:srgbClr val="00A0E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8" name="Oval 47">
                <a:extLst>
                  <a:ext uri="{FF2B5EF4-FFF2-40B4-BE49-F238E27FC236}">
                    <a16:creationId xmlns:a16="http://schemas.microsoft.com/office/drawing/2014/main" xmlns="" id="{950DDC94-A64B-45E0-8C24-26CBD40F4B45}"/>
                  </a:ext>
                </a:extLst>
              </p:cNvPr>
              <p:cNvSpPr/>
              <p:nvPr/>
            </p:nvSpPr>
            <p:spPr>
              <a:xfrm>
                <a:off x="5214936" y="641042"/>
                <a:ext cx="200027" cy="197643"/>
              </a:xfrm>
              <a:prstGeom prst="ellipse">
                <a:avLst/>
              </a:prstGeom>
              <a:solidFill>
                <a:srgbClr val="0089C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9" name="Oval 48">
                <a:extLst>
                  <a:ext uri="{FF2B5EF4-FFF2-40B4-BE49-F238E27FC236}">
                    <a16:creationId xmlns:a16="http://schemas.microsoft.com/office/drawing/2014/main" xmlns="" id="{DC039E60-211E-42B6-8192-CAD7AF9C7AA8}"/>
                  </a:ext>
                </a:extLst>
              </p:cNvPr>
              <p:cNvSpPr/>
              <p:nvPr/>
            </p:nvSpPr>
            <p:spPr>
              <a:xfrm>
                <a:off x="5330356" y="641042"/>
                <a:ext cx="200027" cy="197643"/>
              </a:xfrm>
              <a:prstGeom prst="ellipse">
                <a:avLst/>
              </a:prstGeom>
              <a:solidFill>
                <a:srgbClr val="0089C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0" name="Oval 49">
                <a:extLst>
                  <a:ext uri="{FF2B5EF4-FFF2-40B4-BE49-F238E27FC236}">
                    <a16:creationId xmlns:a16="http://schemas.microsoft.com/office/drawing/2014/main" xmlns="" id="{48BF4355-EF2C-4288-A00C-20F96AA9C06B}"/>
                  </a:ext>
                </a:extLst>
              </p:cNvPr>
              <p:cNvSpPr/>
              <p:nvPr/>
            </p:nvSpPr>
            <p:spPr>
              <a:xfrm>
                <a:off x="5503345" y="607359"/>
                <a:ext cx="200027" cy="197643"/>
              </a:xfrm>
              <a:prstGeom prst="ellipse">
                <a:avLst/>
              </a:prstGeom>
              <a:solidFill>
                <a:srgbClr val="0089C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1" name="Oval 50">
                <a:extLst>
                  <a:ext uri="{FF2B5EF4-FFF2-40B4-BE49-F238E27FC236}">
                    <a16:creationId xmlns:a16="http://schemas.microsoft.com/office/drawing/2014/main" xmlns="" id="{BD3F7F74-B54B-4499-BDFC-34599FE6E76E}"/>
                  </a:ext>
                </a:extLst>
              </p:cNvPr>
              <p:cNvSpPr/>
              <p:nvPr/>
            </p:nvSpPr>
            <p:spPr>
              <a:xfrm>
                <a:off x="5645803" y="608151"/>
                <a:ext cx="200027" cy="197643"/>
              </a:xfrm>
              <a:prstGeom prst="ellipse">
                <a:avLst/>
              </a:prstGeom>
              <a:solidFill>
                <a:srgbClr val="0089C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2" name="Oval 51">
                <a:extLst>
                  <a:ext uri="{FF2B5EF4-FFF2-40B4-BE49-F238E27FC236}">
                    <a16:creationId xmlns:a16="http://schemas.microsoft.com/office/drawing/2014/main" xmlns="" id="{139FC19E-B9ED-40B4-9D38-7DE907D75F90}"/>
                  </a:ext>
                </a:extLst>
              </p:cNvPr>
              <p:cNvSpPr/>
              <p:nvPr/>
            </p:nvSpPr>
            <p:spPr>
              <a:xfrm>
                <a:off x="5776347" y="585666"/>
                <a:ext cx="200027" cy="197643"/>
              </a:xfrm>
              <a:prstGeom prst="ellipse">
                <a:avLst/>
              </a:prstGeom>
              <a:solidFill>
                <a:srgbClr val="0089C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3" name="Oval 52">
                <a:extLst>
                  <a:ext uri="{FF2B5EF4-FFF2-40B4-BE49-F238E27FC236}">
                    <a16:creationId xmlns:a16="http://schemas.microsoft.com/office/drawing/2014/main" xmlns="" id="{F26E4C67-570B-419A-A681-CF204BB5A0AC}"/>
                  </a:ext>
                </a:extLst>
              </p:cNvPr>
              <p:cNvSpPr/>
              <p:nvPr/>
            </p:nvSpPr>
            <p:spPr>
              <a:xfrm>
                <a:off x="5973970" y="615337"/>
                <a:ext cx="200027" cy="197643"/>
              </a:xfrm>
              <a:prstGeom prst="ellipse">
                <a:avLst/>
              </a:prstGeom>
              <a:solidFill>
                <a:srgbClr val="0089C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4" name="Oval 53">
                <a:extLst>
                  <a:ext uri="{FF2B5EF4-FFF2-40B4-BE49-F238E27FC236}">
                    <a16:creationId xmlns:a16="http://schemas.microsoft.com/office/drawing/2014/main" xmlns="" id="{FA3A4151-9CAD-4D62-B457-67B28FE3A340}"/>
                  </a:ext>
                </a:extLst>
              </p:cNvPr>
              <p:cNvSpPr/>
              <p:nvPr/>
            </p:nvSpPr>
            <p:spPr>
              <a:xfrm>
                <a:off x="6136278" y="597014"/>
                <a:ext cx="200027" cy="197643"/>
              </a:xfrm>
              <a:prstGeom prst="ellipse">
                <a:avLst/>
              </a:prstGeom>
              <a:solidFill>
                <a:srgbClr val="0089C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5" name="Oval 54">
                <a:extLst>
                  <a:ext uri="{FF2B5EF4-FFF2-40B4-BE49-F238E27FC236}">
                    <a16:creationId xmlns:a16="http://schemas.microsoft.com/office/drawing/2014/main" xmlns="" id="{7DC6D39E-83A3-4923-9625-83FA17EBF95E}"/>
                  </a:ext>
                </a:extLst>
              </p:cNvPr>
              <p:cNvSpPr/>
              <p:nvPr/>
            </p:nvSpPr>
            <p:spPr>
              <a:xfrm>
                <a:off x="6272212" y="596619"/>
                <a:ext cx="200027" cy="197643"/>
              </a:xfrm>
              <a:prstGeom prst="ellipse">
                <a:avLst/>
              </a:prstGeom>
              <a:solidFill>
                <a:srgbClr val="0089C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6" name="Oval 55">
                <a:extLst>
                  <a:ext uri="{FF2B5EF4-FFF2-40B4-BE49-F238E27FC236}">
                    <a16:creationId xmlns:a16="http://schemas.microsoft.com/office/drawing/2014/main" xmlns="" id="{3F6AEAAA-EDE6-423F-8D46-B0A112E5251A}"/>
                  </a:ext>
                </a:extLst>
              </p:cNvPr>
              <p:cNvSpPr/>
              <p:nvPr/>
            </p:nvSpPr>
            <p:spPr>
              <a:xfrm>
                <a:off x="6372716" y="603393"/>
                <a:ext cx="200027" cy="197643"/>
              </a:xfrm>
              <a:prstGeom prst="ellipse">
                <a:avLst/>
              </a:prstGeom>
              <a:solidFill>
                <a:srgbClr val="0089C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7" name="Oval 56">
                <a:extLst>
                  <a:ext uri="{FF2B5EF4-FFF2-40B4-BE49-F238E27FC236}">
                    <a16:creationId xmlns:a16="http://schemas.microsoft.com/office/drawing/2014/main" xmlns="" id="{7152FE34-B964-4913-85CD-464F2F2003A2}"/>
                  </a:ext>
                </a:extLst>
              </p:cNvPr>
              <p:cNvSpPr/>
              <p:nvPr/>
            </p:nvSpPr>
            <p:spPr>
              <a:xfrm>
                <a:off x="6530978" y="620410"/>
                <a:ext cx="200027" cy="197643"/>
              </a:xfrm>
              <a:prstGeom prst="ellipse">
                <a:avLst/>
              </a:prstGeom>
              <a:solidFill>
                <a:srgbClr val="0089C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8" name="Oval 57">
                <a:extLst>
                  <a:ext uri="{FF2B5EF4-FFF2-40B4-BE49-F238E27FC236}">
                    <a16:creationId xmlns:a16="http://schemas.microsoft.com/office/drawing/2014/main" xmlns="" id="{FD06BF94-98BD-451C-A1A2-E72F0A59E05D}"/>
                  </a:ext>
                </a:extLst>
              </p:cNvPr>
              <p:cNvSpPr/>
              <p:nvPr/>
            </p:nvSpPr>
            <p:spPr>
              <a:xfrm>
                <a:off x="6693286" y="660801"/>
                <a:ext cx="200027" cy="197643"/>
              </a:xfrm>
              <a:prstGeom prst="ellipse">
                <a:avLst/>
              </a:prstGeom>
              <a:solidFill>
                <a:srgbClr val="0089C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9" name="Oval 58">
                <a:extLst>
                  <a:ext uri="{FF2B5EF4-FFF2-40B4-BE49-F238E27FC236}">
                    <a16:creationId xmlns:a16="http://schemas.microsoft.com/office/drawing/2014/main" xmlns="" id="{EE7A97D3-2F26-451D-9A11-341F1B20BA93}"/>
                  </a:ext>
                </a:extLst>
              </p:cNvPr>
              <p:cNvSpPr/>
              <p:nvPr/>
            </p:nvSpPr>
            <p:spPr>
              <a:xfrm>
                <a:off x="6801657" y="660801"/>
                <a:ext cx="200027" cy="197643"/>
              </a:xfrm>
              <a:prstGeom prst="ellipse">
                <a:avLst/>
              </a:prstGeom>
              <a:solidFill>
                <a:srgbClr val="0089C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0" name="Oval 59">
                <a:extLst>
                  <a:ext uri="{FF2B5EF4-FFF2-40B4-BE49-F238E27FC236}">
                    <a16:creationId xmlns:a16="http://schemas.microsoft.com/office/drawing/2014/main" xmlns="" id="{4E6C8C10-1759-49B0-9E35-A94D52D83C85}"/>
                  </a:ext>
                </a:extLst>
              </p:cNvPr>
              <p:cNvSpPr/>
              <p:nvPr/>
            </p:nvSpPr>
            <p:spPr>
              <a:xfrm>
                <a:off x="5433534" y="232659"/>
                <a:ext cx="200027" cy="197643"/>
              </a:xfrm>
              <a:prstGeom prst="ellipse">
                <a:avLst/>
              </a:prstGeom>
              <a:solidFill>
                <a:srgbClr val="0066B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1" name="Oval 60">
                <a:extLst>
                  <a:ext uri="{FF2B5EF4-FFF2-40B4-BE49-F238E27FC236}">
                    <a16:creationId xmlns:a16="http://schemas.microsoft.com/office/drawing/2014/main" xmlns="" id="{08946BD5-9698-4E43-9E1D-1C39F566BFE8}"/>
                  </a:ext>
                </a:extLst>
              </p:cNvPr>
              <p:cNvSpPr/>
              <p:nvPr/>
            </p:nvSpPr>
            <p:spPr>
              <a:xfrm>
                <a:off x="5572564" y="188537"/>
                <a:ext cx="200027" cy="197643"/>
              </a:xfrm>
              <a:prstGeom prst="ellipse">
                <a:avLst/>
              </a:prstGeom>
              <a:solidFill>
                <a:srgbClr val="0066B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2" name="Oval 61">
                <a:extLst>
                  <a:ext uri="{FF2B5EF4-FFF2-40B4-BE49-F238E27FC236}">
                    <a16:creationId xmlns:a16="http://schemas.microsoft.com/office/drawing/2014/main" xmlns="" id="{352DC3FE-0C2E-458E-A0FF-CB75A46FC76E}"/>
                  </a:ext>
                </a:extLst>
              </p:cNvPr>
              <p:cNvSpPr/>
              <p:nvPr/>
            </p:nvSpPr>
            <p:spPr>
              <a:xfrm>
                <a:off x="5741493" y="172977"/>
                <a:ext cx="200027" cy="197643"/>
              </a:xfrm>
              <a:prstGeom prst="ellipse">
                <a:avLst/>
              </a:prstGeom>
              <a:solidFill>
                <a:srgbClr val="0066B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3" name="Oval 62">
                <a:extLst>
                  <a:ext uri="{FF2B5EF4-FFF2-40B4-BE49-F238E27FC236}">
                    <a16:creationId xmlns:a16="http://schemas.microsoft.com/office/drawing/2014/main" xmlns="" id="{264DEE76-A78D-4907-94E7-9B4C1C2E6316}"/>
                  </a:ext>
                </a:extLst>
              </p:cNvPr>
              <p:cNvSpPr/>
              <p:nvPr/>
            </p:nvSpPr>
            <p:spPr>
              <a:xfrm>
                <a:off x="5892918" y="187306"/>
                <a:ext cx="200027" cy="197643"/>
              </a:xfrm>
              <a:prstGeom prst="ellipse">
                <a:avLst/>
              </a:prstGeom>
              <a:solidFill>
                <a:srgbClr val="0066B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4" name="Oval 63">
                <a:extLst>
                  <a:ext uri="{FF2B5EF4-FFF2-40B4-BE49-F238E27FC236}">
                    <a16:creationId xmlns:a16="http://schemas.microsoft.com/office/drawing/2014/main" xmlns="" id="{6CFE0D21-59B7-4592-BB03-5310858A4735}"/>
                  </a:ext>
                </a:extLst>
              </p:cNvPr>
              <p:cNvSpPr/>
              <p:nvPr/>
            </p:nvSpPr>
            <p:spPr>
              <a:xfrm>
                <a:off x="6028884" y="203319"/>
                <a:ext cx="200027" cy="197643"/>
              </a:xfrm>
              <a:prstGeom prst="ellipse">
                <a:avLst/>
              </a:prstGeom>
              <a:solidFill>
                <a:srgbClr val="0066B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5" name="Oval 64">
                <a:extLst>
                  <a:ext uri="{FF2B5EF4-FFF2-40B4-BE49-F238E27FC236}">
                    <a16:creationId xmlns:a16="http://schemas.microsoft.com/office/drawing/2014/main" xmlns="" id="{9639376B-877F-47CE-8636-71B1A0AA26EA}"/>
                  </a:ext>
                </a:extLst>
              </p:cNvPr>
              <p:cNvSpPr/>
              <p:nvPr/>
            </p:nvSpPr>
            <p:spPr>
              <a:xfrm>
                <a:off x="6128897" y="195705"/>
                <a:ext cx="200027" cy="197643"/>
              </a:xfrm>
              <a:prstGeom prst="ellipse">
                <a:avLst/>
              </a:prstGeom>
              <a:solidFill>
                <a:srgbClr val="0066B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6" name="Oval 65">
                <a:extLst>
                  <a:ext uri="{FF2B5EF4-FFF2-40B4-BE49-F238E27FC236}">
                    <a16:creationId xmlns:a16="http://schemas.microsoft.com/office/drawing/2014/main" xmlns="" id="{1A7878F0-01AE-4025-9F70-77990EF6F0B0}"/>
                  </a:ext>
                </a:extLst>
              </p:cNvPr>
              <p:cNvSpPr/>
              <p:nvPr/>
            </p:nvSpPr>
            <p:spPr>
              <a:xfrm>
                <a:off x="6288275" y="202129"/>
                <a:ext cx="200027" cy="197643"/>
              </a:xfrm>
              <a:prstGeom prst="ellipse">
                <a:avLst/>
              </a:prstGeom>
              <a:solidFill>
                <a:srgbClr val="0066B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7" name="Oval 66">
                <a:extLst>
                  <a:ext uri="{FF2B5EF4-FFF2-40B4-BE49-F238E27FC236}">
                    <a16:creationId xmlns:a16="http://schemas.microsoft.com/office/drawing/2014/main" xmlns="" id="{57C7695B-BDEF-482D-95E5-A53EE2170773}"/>
                  </a:ext>
                </a:extLst>
              </p:cNvPr>
              <p:cNvSpPr/>
              <p:nvPr/>
            </p:nvSpPr>
            <p:spPr>
              <a:xfrm>
                <a:off x="6415603" y="218631"/>
                <a:ext cx="200027" cy="197643"/>
              </a:xfrm>
              <a:prstGeom prst="ellipse">
                <a:avLst/>
              </a:prstGeom>
              <a:solidFill>
                <a:srgbClr val="0066B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8" name="Oval 67">
                <a:extLst>
                  <a:ext uri="{FF2B5EF4-FFF2-40B4-BE49-F238E27FC236}">
                    <a16:creationId xmlns:a16="http://schemas.microsoft.com/office/drawing/2014/main" xmlns="" id="{DBB81B57-3407-47FA-9735-1CF71D9E8D26}"/>
                  </a:ext>
                </a:extLst>
              </p:cNvPr>
              <p:cNvSpPr/>
              <p:nvPr/>
            </p:nvSpPr>
            <p:spPr>
              <a:xfrm>
                <a:off x="6568420" y="240372"/>
                <a:ext cx="200027" cy="197643"/>
              </a:xfrm>
              <a:prstGeom prst="ellipse">
                <a:avLst/>
              </a:prstGeom>
              <a:solidFill>
                <a:srgbClr val="0066B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xmlns="" id="{139B9582-39DF-4E10-897D-555A92F15D34}"/>
                </a:ext>
              </a:extLst>
            </p:cNvPr>
            <p:cNvSpPr/>
            <p:nvPr/>
          </p:nvSpPr>
          <p:spPr>
            <a:xfrm>
              <a:off x="4222883" y="2876550"/>
              <a:ext cx="958718" cy="95120"/>
            </a:xfrm>
            <a:prstGeom prst="rect">
              <a:avLst/>
            </a:prstGeom>
            <a:solidFill>
              <a:srgbClr val="C7A0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9" name="TextBox 68">
            <a:extLst>
              <a:ext uri="{FF2B5EF4-FFF2-40B4-BE49-F238E27FC236}">
                <a16:creationId xmlns:a16="http://schemas.microsoft.com/office/drawing/2014/main" xmlns="" id="{F2E99764-0D5F-4140-89FD-E71F2D34D7CB}"/>
              </a:ext>
            </a:extLst>
          </p:cNvPr>
          <p:cNvSpPr txBox="1"/>
          <p:nvPr/>
        </p:nvSpPr>
        <p:spPr>
          <a:xfrm>
            <a:off x="315489" y="4866699"/>
            <a:ext cx="12277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Ionosfer</a:t>
            </a:r>
          </a:p>
        </p:txBody>
      </p: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xmlns="" id="{55B82FE6-2EDA-4C8B-8CAD-D0BC0810B3CE}"/>
              </a:ext>
            </a:extLst>
          </p:cNvPr>
          <p:cNvCxnSpPr>
            <a:cxnSpLocks/>
          </p:cNvCxnSpPr>
          <p:nvPr/>
        </p:nvCxnSpPr>
        <p:spPr>
          <a:xfrm flipH="1">
            <a:off x="1579415" y="5097532"/>
            <a:ext cx="3031965" cy="0"/>
          </a:xfrm>
          <a:prstGeom prst="line">
            <a:avLst/>
          </a:prstGeom>
          <a:ln w="38100">
            <a:solidFill>
              <a:srgbClr val="FF00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xmlns="" id="{A7DF90FF-C8F2-44E2-ADCE-2D07B5B0B5D5}"/>
              </a:ext>
            </a:extLst>
          </p:cNvPr>
          <p:cNvCxnSpPr>
            <a:cxnSpLocks/>
          </p:cNvCxnSpPr>
          <p:nvPr/>
        </p:nvCxnSpPr>
        <p:spPr>
          <a:xfrm flipH="1">
            <a:off x="2285997" y="4348874"/>
            <a:ext cx="3041468" cy="0"/>
          </a:xfrm>
          <a:prstGeom prst="line">
            <a:avLst/>
          </a:prstGeom>
          <a:ln w="38100">
            <a:solidFill>
              <a:srgbClr val="FF00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>
            <a:extLst>
              <a:ext uri="{FF2B5EF4-FFF2-40B4-BE49-F238E27FC236}">
                <a16:creationId xmlns:a16="http://schemas.microsoft.com/office/drawing/2014/main" xmlns="" id="{383D1025-5741-4859-9CF8-9DAE04EFA9C6}"/>
              </a:ext>
            </a:extLst>
          </p:cNvPr>
          <p:cNvSpPr txBox="1"/>
          <p:nvPr/>
        </p:nvSpPr>
        <p:spPr>
          <a:xfrm>
            <a:off x="297380" y="4094341"/>
            <a:ext cx="18735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Lapisan Ozon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xmlns="" id="{3761344C-5B18-49C7-B4AB-D6F80D91A29C}"/>
              </a:ext>
            </a:extLst>
          </p:cNvPr>
          <p:cNvSpPr txBox="1"/>
          <p:nvPr/>
        </p:nvSpPr>
        <p:spPr>
          <a:xfrm>
            <a:off x="944167" y="2670620"/>
            <a:ext cx="13994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FF33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Troposfer</a:t>
            </a:r>
          </a:p>
        </p:txBody>
      </p: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xmlns="" id="{E3057B18-7687-416B-809E-C3E5EFDBB71B}"/>
              </a:ext>
            </a:extLst>
          </p:cNvPr>
          <p:cNvCxnSpPr>
            <a:cxnSpLocks/>
          </p:cNvCxnSpPr>
          <p:nvPr/>
        </p:nvCxnSpPr>
        <p:spPr>
          <a:xfrm flipH="1" flipV="1">
            <a:off x="1635255" y="3587934"/>
            <a:ext cx="3998029" cy="0"/>
          </a:xfrm>
          <a:prstGeom prst="line">
            <a:avLst/>
          </a:prstGeom>
          <a:ln w="38100">
            <a:solidFill>
              <a:srgbClr val="FF3399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xmlns="" id="{90DFD14E-9279-48D9-A8BA-10517519AB91}"/>
              </a:ext>
            </a:extLst>
          </p:cNvPr>
          <p:cNvCxnSpPr/>
          <p:nvPr/>
        </p:nvCxnSpPr>
        <p:spPr>
          <a:xfrm flipV="1">
            <a:off x="1637921" y="3177026"/>
            <a:ext cx="0" cy="414337"/>
          </a:xfrm>
          <a:prstGeom prst="line">
            <a:avLst/>
          </a:prstGeom>
          <a:ln w="38100">
            <a:solidFill>
              <a:srgbClr val="FF3399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75">
            <a:extLst>
              <a:ext uri="{FF2B5EF4-FFF2-40B4-BE49-F238E27FC236}">
                <a16:creationId xmlns:a16="http://schemas.microsoft.com/office/drawing/2014/main" xmlns="" id="{DF7C8CC0-BBAA-4B96-939F-37D7407A18E3}"/>
              </a:ext>
            </a:extLst>
          </p:cNvPr>
          <p:cNvSpPr txBox="1"/>
          <p:nvPr/>
        </p:nvSpPr>
        <p:spPr>
          <a:xfrm>
            <a:off x="8348134" y="2372861"/>
            <a:ext cx="14368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FF33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Stratosfer</a:t>
            </a:r>
          </a:p>
        </p:txBody>
      </p: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xmlns="" id="{D554EE22-80EF-47B8-AF79-206ED0309EF9}"/>
              </a:ext>
            </a:extLst>
          </p:cNvPr>
          <p:cNvCxnSpPr>
            <a:cxnSpLocks/>
          </p:cNvCxnSpPr>
          <p:nvPr/>
        </p:nvCxnSpPr>
        <p:spPr>
          <a:xfrm>
            <a:off x="5646197" y="3401197"/>
            <a:ext cx="3262219" cy="0"/>
          </a:xfrm>
          <a:prstGeom prst="line">
            <a:avLst/>
          </a:prstGeom>
          <a:ln w="38100">
            <a:solidFill>
              <a:srgbClr val="FF3399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xmlns="" id="{80A75007-15CC-45A5-A9DD-871DC6690BC0}"/>
              </a:ext>
            </a:extLst>
          </p:cNvPr>
          <p:cNvCxnSpPr>
            <a:cxnSpLocks/>
          </p:cNvCxnSpPr>
          <p:nvPr/>
        </p:nvCxnSpPr>
        <p:spPr>
          <a:xfrm flipH="1" flipV="1">
            <a:off x="8892128" y="2867749"/>
            <a:ext cx="1" cy="525839"/>
          </a:xfrm>
          <a:prstGeom prst="line">
            <a:avLst/>
          </a:prstGeom>
          <a:ln w="38100">
            <a:solidFill>
              <a:srgbClr val="FF3399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>
            <a:extLst>
              <a:ext uri="{FF2B5EF4-FFF2-40B4-BE49-F238E27FC236}">
                <a16:creationId xmlns:a16="http://schemas.microsoft.com/office/drawing/2014/main" xmlns="" id="{2012131A-E28E-42F6-B05C-8D85FC12E051}"/>
              </a:ext>
            </a:extLst>
          </p:cNvPr>
          <p:cNvSpPr txBox="1"/>
          <p:nvPr/>
        </p:nvSpPr>
        <p:spPr>
          <a:xfrm>
            <a:off x="1987472" y="2242134"/>
            <a:ext cx="13757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FF33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Mesosfer</a:t>
            </a:r>
          </a:p>
        </p:txBody>
      </p: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xmlns="" id="{C65A0477-F67B-4E28-A47B-D052272576A1}"/>
              </a:ext>
            </a:extLst>
          </p:cNvPr>
          <p:cNvCxnSpPr>
            <a:cxnSpLocks/>
          </p:cNvCxnSpPr>
          <p:nvPr/>
        </p:nvCxnSpPr>
        <p:spPr>
          <a:xfrm flipH="1">
            <a:off x="2524344" y="3183741"/>
            <a:ext cx="3087020" cy="0"/>
          </a:xfrm>
          <a:prstGeom prst="line">
            <a:avLst/>
          </a:prstGeom>
          <a:ln w="38100">
            <a:solidFill>
              <a:srgbClr val="FF3399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xmlns="" id="{DFE79FDA-1013-4CA7-AE8B-7A8CEC65E6E7}"/>
              </a:ext>
            </a:extLst>
          </p:cNvPr>
          <p:cNvCxnSpPr/>
          <p:nvPr/>
        </p:nvCxnSpPr>
        <p:spPr>
          <a:xfrm flipV="1">
            <a:off x="2524947" y="2746107"/>
            <a:ext cx="0" cy="446069"/>
          </a:xfrm>
          <a:prstGeom prst="line">
            <a:avLst/>
          </a:prstGeom>
          <a:ln w="38100">
            <a:solidFill>
              <a:srgbClr val="FF3399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TextBox 81">
            <a:extLst>
              <a:ext uri="{FF2B5EF4-FFF2-40B4-BE49-F238E27FC236}">
                <a16:creationId xmlns:a16="http://schemas.microsoft.com/office/drawing/2014/main" xmlns="" id="{23686C80-29CD-4F76-AB7F-1FA1396E949C}"/>
              </a:ext>
            </a:extLst>
          </p:cNvPr>
          <p:cNvSpPr txBox="1"/>
          <p:nvPr/>
        </p:nvSpPr>
        <p:spPr>
          <a:xfrm>
            <a:off x="7555568" y="1923925"/>
            <a:ext cx="14677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FF33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Termosfer</a:t>
            </a:r>
          </a:p>
        </p:txBody>
      </p:sp>
      <p:cxnSp>
        <p:nvCxnSpPr>
          <p:cNvPr id="83" name="Straight Connector 82">
            <a:extLst>
              <a:ext uri="{FF2B5EF4-FFF2-40B4-BE49-F238E27FC236}">
                <a16:creationId xmlns:a16="http://schemas.microsoft.com/office/drawing/2014/main" xmlns="" id="{29FB004A-7BBA-4693-904E-BE6566D70C58}"/>
              </a:ext>
            </a:extLst>
          </p:cNvPr>
          <p:cNvCxnSpPr>
            <a:cxnSpLocks/>
          </p:cNvCxnSpPr>
          <p:nvPr/>
        </p:nvCxnSpPr>
        <p:spPr>
          <a:xfrm>
            <a:off x="5638114" y="2974294"/>
            <a:ext cx="2509867" cy="0"/>
          </a:xfrm>
          <a:prstGeom prst="line">
            <a:avLst/>
          </a:prstGeom>
          <a:ln w="38100">
            <a:solidFill>
              <a:srgbClr val="FF3399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>
            <a:extLst>
              <a:ext uri="{FF2B5EF4-FFF2-40B4-BE49-F238E27FC236}">
                <a16:creationId xmlns:a16="http://schemas.microsoft.com/office/drawing/2014/main" xmlns="" id="{E1596BE7-89A6-460B-827F-3F3A1ED05FA0}"/>
              </a:ext>
            </a:extLst>
          </p:cNvPr>
          <p:cNvCxnSpPr/>
          <p:nvPr/>
        </p:nvCxnSpPr>
        <p:spPr>
          <a:xfrm flipV="1">
            <a:off x="8153198" y="2418183"/>
            <a:ext cx="0" cy="556111"/>
          </a:xfrm>
          <a:prstGeom prst="line">
            <a:avLst/>
          </a:prstGeom>
          <a:ln w="38100">
            <a:solidFill>
              <a:srgbClr val="FF3399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TextBox 84">
            <a:extLst>
              <a:ext uri="{FF2B5EF4-FFF2-40B4-BE49-F238E27FC236}">
                <a16:creationId xmlns:a16="http://schemas.microsoft.com/office/drawing/2014/main" xmlns="" id="{A34FC712-EEFD-48F7-8E22-54C79B9D2074}"/>
              </a:ext>
            </a:extLst>
          </p:cNvPr>
          <p:cNvSpPr txBox="1"/>
          <p:nvPr/>
        </p:nvSpPr>
        <p:spPr>
          <a:xfrm>
            <a:off x="5003541" y="1281325"/>
            <a:ext cx="12465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FF33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Eksosfer</a:t>
            </a:r>
          </a:p>
        </p:txBody>
      </p:sp>
      <p:cxnSp>
        <p:nvCxnSpPr>
          <p:cNvPr id="86" name="Straight Connector 85">
            <a:extLst>
              <a:ext uri="{FF2B5EF4-FFF2-40B4-BE49-F238E27FC236}">
                <a16:creationId xmlns:a16="http://schemas.microsoft.com/office/drawing/2014/main" xmlns="" id="{097C8DF5-2B93-4921-A4CA-BC0199EC1A3C}"/>
              </a:ext>
            </a:extLst>
          </p:cNvPr>
          <p:cNvCxnSpPr>
            <a:cxnSpLocks/>
          </p:cNvCxnSpPr>
          <p:nvPr/>
        </p:nvCxnSpPr>
        <p:spPr>
          <a:xfrm flipV="1">
            <a:off x="5646197" y="1940295"/>
            <a:ext cx="0" cy="793983"/>
          </a:xfrm>
          <a:prstGeom prst="line">
            <a:avLst/>
          </a:prstGeom>
          <a:ln w="38100">
            <a:solidFill>
              <a:srgbClr val="FF3399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TextBox 86">
            <a:extLst>
              <a:ext uri="{FF2B5EF4-FFF2-40B4-BE49-F238E27FC236}">
                <a16:creationId xmlns:a16="http://schemas.microsoft.com/office/drawing/2014/main" xmlns="" id="{D24144AD-4B0B-40F0-9454-71B5E39F2B9B}"/>
              </a:ext>
            </a:extLst>
          </p:cNvPr>
          <p:cNvSpPr txBox="1"/>
          <p:nvPr/>
        </p:nvSpPr>
        <p:spPr>
          <a:xfrm>
            <a:off x="8101624" y="5947463"/>
            <a:ext cx="17218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err="1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Termopause</a:t>
            </a:r>
            <a:endParaRPr lang="en-US" sz="2400" i="1" dirty="0">
              <a:solidFill>
                <a:schemeClr val="accent4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88" name="Straight Connector 87">
            <a:extLst>
              <a:ext uri="{FF2B5EF4-FFF2-40B4-BE49-F238E27FC236}">
                <a16:creationId xmlns:a16="http://schemas.microsoft.com/office/drawing/2014/main" xmlns="" id="{F92755DC-0481-460E-AC3E-0E0C77A99F93}"/>
              </a:ext>
            </a:extLst>
          </p:cNvPr>
          <p:cNvCxnSpPr>
            <a:cxnSpLocks/>
          </p:cNvCxnSpPr>
          <p:nvPr/>
        </p:nvCxnSpPr>
        <p:spPr>
          <a:xfrm flipV="1">
            <a:off x="5729964" y="5352347"/>
            <a:ext cx="3178452" cy="0"/>
          </a:xfrm>
          <a:prstGeom prst="line">
            <a:avLst/>
          </a:prstGeom>
          <a:ln w="38100">
            <a:solidFill>
              <a:srgbClr val="FFC00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Connector 88">
            <a:extLst>
              <a:ext uri="{FF2B5EF4-FFF2-40B4-BE49-F238E27FC236}">
                <a16:creationId xmlns:a16="http://schemas.microsoft.com/office/drawing/2014/main" xmlns="" id="{E920EB30-6EBB-40CF-9542-6CD2382AB6EB}"/>
              </a:ext>
            </a:extLst>
          </p:cNvPr>
          <p:cNvCxnSpPr>
            <a:cxnSpLocks/>
          </p:cNvCxnSpPr>
          <p:nvPr/>
        </p:nvCxnSpPr>
        <p:spPr>
          <a:xfrm flipH="1">
            <a:off x="8889781" y="5335033"/>
            <a:ext cx="18635" cy="640057"/>
          </a:xfrm>
          <a:prstGeom prst="line">
            <a:avLst/>
          </a:prstGeom>
          <a:ln w="38100">
            <a:solidFill>
              <a:srgbClr val="FFC00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TextBox 89">
            <a:extLst>
              <a:ext uri="{FF2B5EF4-FFF2-40B4-BE49-F238E27FC236}">
                <a16:creationId xmlns:a16="http://schemas.microsoft.com/office/drawing/2014/main" xmlns="" id="{82F76E0D-CF68-4EE5-85AE-D30D068126F4}"/>
              </a:ext>
            </a:extLst>
          </p:cNvPr>
          <p:cNvSpPr txBox="1"/>
          <p:nvPr/>
        </p:nvSpPr>
        <p:spPr>
          <a:xfrm>
            <a:off x="9083208" y="5487187"/>
            <a:ext cx="16289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Mesopause</a:t>
            </a:r>
          </a:p>
        </p:txBody>
      </p:sp>
      <p:cxnSp>
        <p:nvCxnSpPr>
          <p:cNvPr id="91" name="Straight Connector 90">
            <a:extLst>
              <a:ext uri="{FF2B5EF4-FFF2-40B4-BE49-F238E27FC236}">
                <a16:creationId xmlns:a16="http://schemas.microsoft.com/office/drawing/2014/main" xmlns="" id="{7310304F-00D7-4002-A716-7A8D04C05037}"/>
              </a:ext>
            </a:extLst>
          </p:cNvPr>
          <p:cNvCxnSpPr>
            <a:cxnSpLocks/>
          </p:cNvCxnSpPr>
          <p:nvPr/>
        </p:nvCxnSpPr>
        <p:spPr>
          <a:xfrm>
            <a:off x="5719364" y="4929871"/>
            <a:ext cx="3904852" cy="0"/>
          </a:xfrm>
          <a:prstGeom prst="line">
            <a:avLst/>
          </a:prstGeom>
          <a:ln w="38100">
            <a:solidFill>
              <a:srgbClr val="FFC00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>
            <a:extLst>
              <a:ext uri="{FF2B5EF4-FFF2-40B4-BE49-F238E27FC236}">
                <a16:creationId xmlns:a16="http://schemas.microsoft.com/office/drawing/2014/main" xmlns="" id="{39171EAB-808C-4440-894D-BF4780D28736}"/>
              </a:ext>
            </a:extLst>
          </p:cNvPr>
          <p:cNvCxnSpPr>
            <a:cxnSpLocks/>
          </p:cNvCxnSpPr>
          <p:nvPr/>
        </p:nvCxnSpPr>
        <p:spPr>
          <a:xfrm>
            <a:off x="9624216" y="4924804"/>
            <a:ext cx="0" cy="562383"/>
          </a:xfrm>
          <a:prstGeom prst="line">
            <a:avLst/>
          </a:prstGeom>
          <a:ln w="38100">
            <a:solidFill>
              <a:srgbClr val="FFC00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TextBox 92">
            <a:extLst>
              <a:ext uri="{FF2B5EF4-FFF2-40B4-BE49-F238E27FC236}">
                <a16:creationId xmlns:a16="http://schemas.microsoft.com/office/drawing/2014/main" xmlns="" id="{7EB1C873-1FC5-4C36-8F9A-8E04770B5507}"/>
              </a:ext>
            </a:extLst>
          </p:cNvPr>
          <p:cNvSpPr txBox="1"/>
          <p:nvPr/>
        </p:nvSpPr>
        <p:spPr>
          <a:xfrm>
            <a:off x="9774143" y="5065859"/>
            <a:ext cx="16809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Stratopause</a:t>
            </a:r>
          </a:p>
        </p:txBody>
      </p:sp>
      <p:cxnSp>
        <p:nvCxnSpPr>
          <p:cNvPr id="94" name="Straight Connector 93">
            <a:extLst>
              <a:ext uri="{FF2B5EF4-FFF2-40B4-BE49-F238E27FC236}">
                <a16:creationId xmlns:a16="http://schemas.microsoft.com/office/drawing/2014/main" xmlns="" id="{5ED1107B-5A76-4999-8482-B985C640A2EE}"/>
              </a:ext>
            </a:extLst>
          </p:cNvPr>
          <p:cNvCxnSpPr>
            <a:cxnSpLocks/>
          </p:cNvCxnSpPr>
          <p:nvPr/>
        </p:nvCxnSpPr>
        <p:spPr>
          <a:xfrm>
            <a:off x="5719364" y="4535105"/>
            <a:ext cx="4455697" cy="0"/>
          </a:xfrm>
          <a:prstGeom prst="line">
            <a:avLst/>
          </a:prstGeom>
          <a:ln w="38100">
            <a:solidFill>
              <a:srgbClr val="FFC00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Connector 94">
            <a:extLst>
              <a:ext uri="{FF2B5EF4-FFF2-40B4-BE49-F238E27FC236}">
                <a16:creationId xmlns:a16="http://schemas.microsoft.com/office/drawing/2014/main" xmlns="" id="{A49AF4FE-FCE5-4D5F-AB4E-16BCC0C03114}"/>
              </a:ext>
            </a:extLst>
          </p:cNvPr>
          <p:cNvCxnSpPr/>
          <p:nvPr/>
        </p:nvCxnSpPr>
        <p:spPr>
          <a:xfrm>
            <a:off x="10175061" y="4513092"/>
            <a:ext cx="0" cy="534939"/>
          </a:xfrm>
          <a:prstGeom prst="line">
            <a:avLst/>
          </a:prstGeom>
          <a:ln w="38100">
            <a:solidFill>
              <a:srgbClr val="FFC00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TextBox 95">
            <a:extLst>
              <a:ext uri="{FF2B5EF4-FFF2-40B4-BE49-F238E27FC236}">
                <a16:creationId xmlns:a16="http://schemas.microsoft.com/office/drawing/2014/main" xmlns="" id="{BFEAC801-9E8F-440D-BAE8-5211D5A7E7F3}"/>
              </a:ext>
            </a:extLst>
          </p:cNvPr>
          <p:cNvSpPr txBox="1"/>
          <p:nvPr/>
        </p:nvSpPr>
        <p:spPr>
          <a:xfrm>
            <a:off x="10272214" y="4567483"/>
            <a:ext cx="17336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Tropopause</a:t>
            </a:r>
          </a:p>
        </p:txBody>
      </p:sp>
      <p:cxnSp>
        <p:nvCxnSpPr>
          <p:cNvPr id="97" name="Straight Connector 96">
            <a:extLst>
              <a:ext uri="{FF2B5EF4-FFF2-40B4-BE49-F238E27FC236}">
                <a16:creationId xmlns:a16="http://schemas.microsoft.com/office/drawing/2014/main" xmlns="" id="{7F8A2BF3-AEA4-441D-A7EE-B293CACAF556}"/>
              </a:ext>
            </a:extLst>
          </p:cNvPr>
          <p:cNvCxnSpPr>
            <a:cxnSpLocks/>
          </p:cNvCxnSpPr>
          <p:nvPr/>
        </p:nvCxnSpPr>
        <p:spPr>
          <a:xfrm>
            <a:off x="5719364" y="4140339"/>
            <a:ext cx="5147869" cy="0"/>
          </a:xfrm>
          <a:prstGeom prst="line">
            <a:avLst/>
          </a:prstGeom>
          <a:ln w="38100">
            <a:solidFill>
              <a:srgbClr val="FFC00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>
            <a:extLst>
              <a:ext uri="{FF2B5EF4-FFF2-40B4-BE49-F238E27FC236}">
                <a16:creationId xmlns:a16="http://schemas.microsoft.com/office/drawing/2014/main" xmlns="" id="{654811E3-B08E-45CF-A72C-37AF2DB14216}"/>
              </a:ext>
            </a:extLst>
          </p:cNvPr>
          <p:cNvCxnSpPr>
            <a:cxnSpLocks/>
          </p:cNvCxnSpPr>
          <p:nvPr/>
        </p:nvCxnSpPr>
        <p:spPr>
          <a:xfrm>
            <a:off x="10867233" y="4129911"/>
            <a:ext cx="0" cy="423924"/>
          </a:xfrm>
          <a:prstGeom prst="line">
            <a:avLst/>
          </a:prstGeom>
          <a:ln w="38100">
            <a:solidFill>
              <a:srgbClr val="FFC00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70078280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0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00"/>
                            </p:stCondLst>
                            <p:childTnLst>
                              <p:par>
                                <p:cTn id="10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00"/>
                            </p:stCondLst>
                            <p:childTnLst>
                              <p:par>
                                <p:cTn id="10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500"/>
                            </p:stCondLst>
                            <p:childTnLst>
                              <p:par>
                                <p:cTn id="1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000"/>
                            </p:stCondLst>
                            <p:childTnLst>
                              <p:par>
                                <p:cTn id="1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500"/>
                            </p:stCondLst>
                            <p:childTnLst>
                              <p:par>
                                <p:cTn id="1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500"/>
                            </p:stCondLst>
                            <p:childTnLst>
                              <p:par>
                                <p:cTn id="14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500"/>
                            </p:stCondLst>
                            <p:childTnLst>
                              <p:par>
                                <p:cTn id="15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69" grpId="0"/>
      <p:bldP spid="72" grpId="0"/>
      <p:bldP spid="73" grpId="0"/>
      <p:bldP spid="76" grpId="0"/>
      <p:bldP spid="79" grpId="0"/>
      <p:bldP spid="82" grpId="0"/>
      <p:bldP spid="85" grpId="0"/>
      <p:bldP spid="87" grpId="0"/>
      <p:bldP spid="90" grpId="0"/>
      <p:bldP spid="93" grpId="0"/>
      <p:bldP spid="9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ntagon 1"/>
          <p:cNvSpPr/>
          <p:nvPr/>
        </p:nvSpPr>
        <p:spPr>
          <a:xfrm>
            <a:off x="490764" y="215152"/>
            <a:ext cx="3731612" cy="524433"/>
          </a:xfrm>
          <a:prstGeom prst="homePlate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b="1" dirty="0"/>
              <a:t>A</a:t>
            </a:r>
            <a:r>
              <a:rPr lang="en-US" b="1" dirty="0" smtClean="0"/>
              <a:t>. </a:t>
            </a:r>
            <a:r>
              <a:rPr lang="id-ID" b="1" dirty="0" smtClean="0"/>
              <a:t>Karakterisitk Lapisan Atmosfer</a:t>
            </a:r>
            <a:endParaRPr lang="en-US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" y="121023"/>
            <a:ext cx="712693" cy="71269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881" y="948022"/>
            <a:ext cx="4057886" cy="270525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191"/>
          <a:stretch/>
        </p:blipFill>
        <p:spPr>
          <a:xfrm>
            <a:off x="686881" y="3794668"/>
            <a:ext cx="4057885" cy="270401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3488B3DF-5F01-4434-B0C0-77A6BEE5C852}"/>
              </a:ext>
            </a:extLst>
          </p:cNvPr>
          <p:cNvSpPr txBox="1"/>
          <p:nvPr/>
        </p:nvSpPr>
        <p:spPr>
          <a:xfrm>
            <a:off x="5814442" y="1562373"/>
            <a:ext cx="58635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Lapisan yang paling dekat dengan permukaan bumi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3E0CB87D-752C-403D-962E-0C52ACADF907}"/>
              </a:ext>
            </a:extLst>
          </p:cNvPr>
          <p:cNvSpPr txBox="1"/>
          <p:nvPr/>
        </p:nvSpPr>
        <p:spPr>
          <a:xfrm>
            <a:off x="5814442" y="2574340"/>
            <a:ext cx="64717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Tempat terjadinya fenomena iklim dan cuaca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8B08045B-314F-49B7-AD93-A5D53C49C373}"/>
              </a:ext>
            </a:extLst>
          </p:cNvPr>
          <p:cNvSpPr txBox="1"/>
          <p:nvPr/>
        </p:nvSpPr>
        <p:spPr>
          <a:xfrm>
            <a:off x="5814442" y="3261789"/>
            <a:ext cx="58635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Terjadi penurunan suhu sekitar 0,6° C setiap kenaikan tempat 100 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C243DEF6-B9F3-4893-B466-A4F723493EAA}"/>
              </a:ext>
            </a:extLst>
          </p:cNvPr>
          <p:cNvSpPr txBox="1"/>
          <p:nvPr/>
        </p:nvSpPr>
        <p:spPr>
          <a:xfrm>
            <a:off x="5814442" y="4212276"/>
            <a:ext cx="58635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Ketebalan lapisan sekitar 6–20 km</a:t>
            </a:r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3F379E4C-F64C-4967-BF2F-A42C3141D144}"/>
              </a:ext>
            </a:extLst>
          </p:cNvPr>
          <p:cNvSpPr txBox="1"/>
          <p:nvPr/>
        </p:nvSpPr>
        <p:spPr>
          <a:xfrm>
            <a:off x="5814441" y="4900223"/>
            <a:ext cx="60335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Memiliki ciri khas yang dikenal dengan istilah gradien </a:t>
            </a:r>
            <a:r>
              <a:rPr lang="en-US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termometrik</a:t>
            </a:r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4041BF70-933F-4F31-8A65-2630B9024EC7}"/>
              </a:ext>
            </a:extLst>
          </p:cNvPr>
          <p:cNvSpPr txBox="1"/>
          <p:nvPr/>
        </p:nvSpPr>
        <p:spPr>
          <a:xfrm>
            <a:off x="5814442" y="6037014"/>
            <a:ext cx="38319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Terdapat lapisan tropopause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4842C991-B9C8-4350-B100-42D582E5328E}"/>
              </a:ext>
            </a:extLst>
          </p:cNvPr>
          <p:cNvSpPr txBox="1"/>
          <p:nvPr/>
        </p:nvSpPr>
        <p:spPr>
          <a:xfrm>
            <a:off x="6265348" y="690258"/>
            <a:ext cx="41894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i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LAPISAN TROPOSFER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xmlns="" id="{BF8D2BC8-C78D-4803-BE4F-F18910B6CBFD}"/>
              </a:ext>
            </a:extLst>
          </p:cNvPr>
          <p:cNvSpPr/>
          <p:nvPr/>
        </p:nvSpPr>
        <p:spPr>
          <a:xfrm>
            <a:off x="5213765" y="1767311"/>
            <a:ext cx="457200" cy="457200"/>
          </a:xfrm>
          <a:prstGeom prst="ellipse">
            <a:avLst/>
          </a:prstGeom>
          <a:solidFill>
            <a:srgbClr val="FF66CC"/>
          </a:solidFill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JM" sz="2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xmlns="" id="{D09DC30A-1CD7-4DC0-BCED-B0517C96C0D3}"/>
              </a:ext>
            </a:extLst>
          </p:cNvPr>
          <p:cNvSpPr/>
          <p:nvPr/>
        </p:nvSpPr>
        <p:spPr>
          <a:xfrm>
            <a:off x="5213765" y="2579424"/>
            <a:ext cx="457200" cy="457200"/>
          </a:xfrm>
          <a:prstGeom prst="ellipse">
            <a:avLst/>
          </a:prstGeom>
          <a:solidFill>
            <a:srgbClr val="92D050"/>
          </a:solidFill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JM" sz="2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xmlns="" id="{50635BC2-797E-4892-85A0-BC55B2C8DD9A}"/>
              </a:ext>
            </a:extLst>
          </p:cNvPr>
          <p:cNvSpPr/>
          <p:nvPr/>
        </p:nvSpPr>
        <p:spPr>
          <a:xfrm>
            <a:off x="5213765" y="3386908"/>
            <a:ext cx="457200" cy="457200"/>
          </a:xfrm>
          <a:prstGeom prst="ellipse">
            <a:avLst/>
          </a:prstGeom>
          <a:solidFill>
            <a:srgbClr val="0070C0"/>
          </a:solidFill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JM" sz="2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xmlns="" id="{656F1709-43D8-42EC-821D-C829A67DFE58}"/>
              </a:ext>
            </a:extLst>
          </p:cNvPr>
          <p:cNvSpPr/>
          <p:nvPr/>
        </p:nvSpPr>
        <p:spPr>
          <a:xfrm>
            <a:off x="5213765" y="4207825"/>
            <a:ext cx="457200" cy="457200"/>
          </a:xfrm>
          <a:prstGeom prst="ellipse">
            <a:avLst/>
          </a:prstGeom>
          <a:solidFill>
            <a:srgbClr val="FFC000"/>
          </a:solidFill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JM" sz="2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xmlns="" id="{5F2C009E-325D-4DC4-8F4F-2F913E63A809}"/>
              </a:ext>
            </a:extLst>
          </p:cNvPr>
          <p:cNvSpPr/>
          <p:nvPr/>
        </p:nvSpPr>
        <p:spPr>
          <a:xfrm>
            <a:off x="5213765" y="5028742"/>
            <a:ext cx="457200" cy="457200"/>
          </a:xfrm>
          <a:prstGeom prst="ellipse">
            <a:avLst/>
          </a:prstGeom>
          <a:solidFill>
            <a:srgbClr val="A953FF"/>
          </a:solidFill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JM" sz="2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5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xmlns="" id="{1B6B32D0-D584-4EB8-A6C0-4AE6E01762D3}"/>
              </a:ext>
            </a:extLst>
          </p:cNvPr>
          <p:cNvSpPr/>
          <p:nvPr/>
        </p:nvSpPr>
        <p:spPr>
          <a:xfrm>
            <a:off x="5213765" y="6029368"/>
            <a:ext cx="457200" cy="457200"/>
          </a:xfrm>
          <a:prstGeom prst="ellipse">
            <a:avLst/>
          </a:prstGeom>
          <a:solidFill>
            <a:srgbClr val="C00000"/>
          </a:solidFill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JM" sz="2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4012664111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84"/>
          <a:stretch/>
        </p:blipFill>
        <p:spPr>
          <a:xfrm>
            <a:off x="5204012" y="0"/>
            <a:ext cx="6987988" cy="6858000"/>
          </a:xfrm>
          <a:prstGeom prst="rect">
            <a:avLst/>
          </a:prstGeom>
        </p:spPr>
      </p:pic>
      <p:sp>
        <p:nvSpPr>
          <p:cNvPr id="3" name="Pentagon 2"/>
          <p:cNvSpPr/>
          <p:nvPr/>
        </p:nvSpPr>
        <p:spPr>
          <a:xfrm>
            <a:off x="490764" y="215152"/>
            <a:ext cx="3731612" cy="524433"/>
          </a:xfrm>
          <a:prstGeom prst="homePlate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b="1" dirty="0"/>
              <a:t>A</a:t>
            </a:r>
            <a:r>
              <a:rPr lang="en-US" b="1" dirty="0" smtClean="0"/>
              <a:t>. </a:t>
            </a:r>
            <a:r>
              <a:rPr lang="id-ID" b="1" dirty="0" smtClean="0"/>
              <a:t>Karakterisitk Lapisan Atmosfer</a:t>
            </a:r>
            <a:endParaRPr lang="en-US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" y="121023"/>
            <a:ext cx="712693" cy="712693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5819074" y="5659615"/>
            <a:ext cx="6372926" cy="734221"/>
            <a:chOff x="5819074" y="5659615"/>
            <a:chExt cx="6372926" cy="734221"/>
          </a:xfrm>
        </p:grpSpPr>
        <p:sp>
          <p:nvSpPr>
            <p:cNvPr id="6" name="Freeform: Shape 54">
              <a:extLst>
                <a:ext uri="{FF2B5EF4-FFF2-40B4-BE49-F238E27FC236}">
                  <a16:creationId xmlns:a16="http://schemas.microsoft.com/office/drawing/2014/main" xmlns="" id="{0D44E19E-D3B9-4AEE-A84A-9B3B3CEEBE37}"/>
                </a:ext>
              </a:extLst>
            </p:cNvPr>
            <p:cNvSpPr/>
            <p:nvPr/>
          </p:nvSpPr>
          <p:spPr>
            <a:xfrm>
              <a:off x="5819074" y="5659615"/>
              <a:ext cx="6359101" cy="721630"/>
            </a:xfrm>
            <a:custGeom>
              <a:avLst/>
              <a:gdLst>
                <a:gd name="connsiteX0" fmla="*/ 0 w 6359101"/>
                <a:gd name="connsiteY0" fmla="*/ 0 h 583725"/>
                <a:gd name="connsiteX1" fmla="*/ 308371 w 6359101"/>
                <a:gd name="connsiteY1" fmla="*/ 0 h 583725"/>
                <a:gd name="connsiteX2" fmla="*/ 308371 w 6359101"/>
                <a:gd name="connsiteY2" fmla="*/ 1 h 583725"/>
                <a:gd name="connsiteX3" fmla="*/ 6359101 w 6359101"/>
                <a:gd name="connsiteY3" fmla="*/ 1 h 583725"/>
                <a:gd name="connsiteX4" fmla="*/ 6359101 w 6359101"/>
                <a:gd name="connsiteY4" fmla="*/ 583725 h 583725"/>
                <a:gd name="connsiteX5" fmla="*/ 171396 w 6359101"/>
                <a:gd name="connsiteY5" fmla="*/ 583725 h 583725"/>
                <a:gd name="connsiteX6" fmla="*/ 171396 w 6359101"/>
                <a:gd name="connsiteY6" fmla="*/ 259433 h 583725"/>
                <a:gd name="connsiteX7" fmla="*/ 0 w 6359101"/>
                <a:gd name="connsiteY7" fmla="*/ 259433 h 583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59101" h="583725">
                  <a:moveTo>
                    <a:pt x="0" y="0"/>
                  </a:moveTo>
                  <a:lnTo>
                    <a:pt x="308371" y="0"/>
                  </a:lnTo>
                  <a:lnTo>
                    <a:pt x="308371" y="1"/>
                  </a:lnTo>
                  <a:lnTo>
                    <a:pt x="6359101" y="1"/>
                  </a:lnTo>
                  <a:lnTo>
                    <a:pt x="6359101" y="583725"/>
                  </a:lnTo>
                  <a:lnTo>
                    <a:pt x="171396" y="583725"/>
                  </a:lnTo>
                  <a:cubicBezTo>
                    <a:pt x="241229" y="481977"/>
                    <a:pt x="253925" y="380227"/>
                    <a:pt x="171396" y="259433"/>
                  </a:cubicBezTo>
                  <a:lnTo>
                    <a:pt x="0" y="259433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xmlns="" id="{003D4842-E6C9-42A8-B6B6-C148A21DDBA6}"/>
                </a:ext>
              </a:extLst>
            </p:cNvPr>
            <p:cNvSpPr txBox="1"/>
            <p:nvPr/>
          </p:nvSpPr>
          <p:spPr>
            <a:xfrm>
              <a:off x="6273137" y="5685950"/>
              <a:ext cx="591886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>
                  <a:latin typeface="Calibri" panose="020F0502020204030204" pitchFamily="34" charset="0"/>
                  <a:cs typeface="Calibri" panose="020F0502020204030204" pitchFamily="34" charset="0"/>
                </a:rPr>
                <a:t>Pada lapisan stratosfer yang paling atas terdapat lapisan stratopause</a:t>
              </a: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6041209" y="4669553"/>
            <a:ext cx="6136966" cy="750329"/>
            <a:chOff x="6041209" y="4669553"/>
            <a:chExt cx="6136966" cy="750329"/>
          </a:xfrm>
        </p:grpSpPr>
        <p:sp>
          <p:nvSpPr>
            <p:cNvPr id="9" name="Freeform: Shape 55">
              <a:extLst>
                <a:ext uri="{FF2B5EF4-FFF2-40B4-BE49-F238E27FC236}">
                  <a16:creationId xmlns:a16="http://schemas.microsoft.com/office/drawing/2014/main" xmlns="" id="{68CDBED8-0AAB-401F-ACB3-071E916799D4}"/>
                </a:ext>
              </a:extLst>
            </p:cNvPr>
            <p:cNvSpPr/>
            <p:nvPr/>
          </p:nvSpPr>
          <p:spPr>
            <a:xfrm>
              <a:off x="6041209" y="4698252"/>
              <a:ext cx="6136966" cy="721630"/>
            </a:xfrm>
            <a:custGeom>
              <a:avLst/>
              <a:gdLst>
                <a:gd name="connsiteX0" fmla="*/ 0 w 6136966"/>
                <a:gd name="connsiteY0" fmla="*/ 0 h 583725"/>
                <a:gd name="connsiteX1" fmla="*/ 6136966 w 6136966"/>
                <a:gd name="connsiteY1" fmla="*/ 0 h 583725"/>
                <a:gd name="connsiteX2" fmla="*/ 6136966 w 6136966"/>
                <a:gd name="connsiteY2" fmla="*/ 583725 h 583725"/>
                <a:gd name="connsiteX3" fmla="*/ 0 w 6136966"/>
                <a:gd name="connsiteY3" fmla="*/ 583725 h 583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36966" h="583725">
                  <a:moveTo>
                    <a:pt x="0" y="0"/>
                  </a:moveTo>
                  <a:lnTo>
                    <a:pt x="6136966" y="0"/>
                  </a:lnTo>
                  <a:lnTo>
                    <a:pt x="6136966" y="583725"/>
                  </a:lnTo>
                  <a:lnTo>
                    <a:pt x="0" y="583725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xmlns="" id="{1FC7924D-39A7-429E-9091-45C7B205512E}"/>
                </a:ext>
              </a:extLst>
            </p:cNvPr>
            <p:cNvSpPr txBox="1"/>
            <p:nvPr/>
          </p:nvSpPr>
          <p:spPr>
            <a:xfrm>
              <a:off x="6273137" y="4669553"/>
              <a:ext cx="586115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>
                  <a:latin typeface="Calibri" panose="020F0502020204030204" pitchFamily="34" charset="0"/>
                  <a:cs typeface="Calibri" panose="020F0502020204030204" pitchFamily="34" charset="0"/>
                </a:rPr>
                <a:t>Terdapat dua lapisan yang memiliki sifat berbeda, yakni lapisan isotermal dan lapisan inversi</a:t>
              </a: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6000123" y="3710554"/>
            <a:ext cx="6178052" cy="732737"/>
            <a:chOff x="6000123" y="3710554"/>
            <a:chExt cx="6178052" cy="732737"/>
          </a:xfrm>
        </p:grpSpPr>
        <p:sp>
          <p:nvSpPr>
            <p:cNvPr id="12" name="Freeform: Shape 56">
              <a:extLst>
                <a:ext uri="{FF2B5EF4-FFF2-40B4-BE49-F238E27FC236}">
                  <a16:creationId xmlns:a16="http://schemas.microsoft.com/office/drawing/2014/main" xmlns="" id="{4CEEAC66-AB21-4FF0-AD1C-7A7DA88B4883}"/>
                </a:ext>
              </a:extLst>
            </p:cNvPr>
            <p:cNvSpPr/>
            <p:nvPr/>
          </p:nvSpPr>
          <p:spPr>
            <a:xfrm>
              <a:off x="6000123" y="3710554"/>
              <a:ext cx="6178052" cy="721630"/>
            </a:xfrm>
            <a:custGeom>
              <a:avLst/>
              <a:gdLst>
                <a:gd name="connsiteX0" fmla="*/ 0 w 6178052"/>
                <a:gd name="connsiteY0" fmla="*/ 0 h 583725"/>
                <a:gd name="connsiteX1" fmla="*/ 6178052 w 6178052"/>
                <a:gd name="connsiteY1" fmla="*/ 0 h 583725"/>
                <a:gd name="connsiteX2" fmla="*/ 6178052 w 6178052"/>
                <a:gd name="connsiteY2" fmla="*/ 583725 h 583725"/>
                <a:gd name="connsiteX3" fmla="*/ 0 w 6178052"/>
                <a:gd name="connsiteY3" fmla="*/ 583725 h 583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78052" h="583725">
                  <a:moveTo>
                    <a:pt x="0" y="0"/>
                  </a:moveTo>
                  <a:lnTo>
                    <a:pt x="6178052" y="0"/>
                  </a:lnTo>
                  <a:lnTo>
                    <a:pt x="6178052" y="583725"/>
                  </a:lnTo>
                  <a:lnTo>
                    <a:pt x="0" y="583725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6273137" y="3735405"/>
              <a:ext cx="5905038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000" dirty="0">
                  <a:latin typeface="Calibri" panose="020F0502020204030204" pitchFamily="34" charset="0"/>
                  <a:cs typeface="Calibri" panose="020F0502020204030204" pitchFamily="34" charset="0"/>
                </a:rPr>
                <a:t>Pada ketinggian 35 km di atas permukaan laut terdapat </a:t>
              </a:r>
              <a:r>
                <a:rPr lang="en-US" sz="2000" b="1" i="1" dirty="0">
                  <a:solidFill>
                    <a:srgbClr val="0070C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lapisan ozon </a:t>
              </a:r>
              <a:endParaRPr lang="en-US" sz="20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5762289" y="2747707"/>
            <a:ext cx="6415886" cy="721630"/>
            <a:chOff x="5762289" y="2747707"/>
            <a:chExt cx="6415886" cy="721630"/>
          </a:xfrm>
        </p:grpSpPr>
        <p:sp>
          <p:nvSpPr>
            <p:cNvPr id="15" name="Freeform: Shape 57">
              <a:extLst>
                <a:ext uri="{FF2B5EF4-FFF2-40B4-BE49-F238E27FC236}">
                  <a16:creationId xmlns:a16="http://schemas.microsoft.com/office/drawing/2014/main" xmlns="" id="{5A049F81-5BE2-485A-A864-EC83452513F0}"/>
                </a:ext>
              </a:extLst>
            </p:cNvPr>
            <p:cNvSpPr/>
            <p:nvPr/>
          </p:nvSpPr>
          <p:spPr>
            <a:xfrm>
              <a:off x="5762289" y="2747707"/>
              <a:ext cx="6415886" cy="721630"/>
            </a:xfrm>
            <a:custGeom>
              <a:avLst/>
              <a:gdLst>
                <a:gd name="connsiteX0" fmla="*/ 199305 w 6415886"/>
                <a:gd name="connsiteY0" fmla="*/ 0 h 583725"/>
                <a:gd name="connsiteX1" fmla="*/ 6415886 w 6415886"/>
                <a:gd name="connsiteY1" fmla="*/ 0 h 583725"/>
                <a:gd name="connsiteX2" fmla="*/ 6415886 w 6415886"/>
                <a:gd name="connsiteY2" fmla="*/ 583725 h 583725"/>
                <a:gd name="connsiteX3" fmla="*/ 398608 w 6415886"/>
                <a:gd name="connsiteY3" fmla="*/ 583725 h 583725"/>
                <a:gd name="connsiteX4" fmla="*/ 199305 w 6415886"/>
                <a:gd name="connsiteY4" fmla="*/ 583725 h 583725"/>
                <a:gd name="connsiteX5" fmla="*/ 0 w 6415886"/>
                <a:gd name="connsiteY5" fmla="*/ 583725 h 583725"/>
                <a:gd name="connsiteX6" fmla="*/ 271832 w 6415886"/>
                <a:gd name="connsiteY6" fmla="*/ 283741 h 583725"/>
                <a:gd name="connsiteX7" fmla="*/ 199305 w 6415886"/>
                <a:gd name="connsiteY7" fmla="*/ 0 h 583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415886" h="583725">
                  <a:moveTo>
                    <a:pt x="199305" y="0"/>
                  </a:moveTo>
                  <a:lnTo>
                    <a:pt x="6415886" y="0"/>
                  </a:lnTo>
                  <a:lnTo>
                    <a:pt x="6415886" y="583725"/>
                  </a:lnTo>
                  <a:lnTo>
                    <a:pt x="398608" y="583725"/>
                  </a:lnTo>
                  <a:lnTo>
                    <a:pt x="199305" y="583725"/>
                  </a:lnTo>
                  <a:lnTo>
                    <a:pt x="0" y="583725"/>
                  </a:lnTo>
                  <a:cubicBezTo>
                    <a:pt x="90611" y="483731"/>
                    <a:pt x="77612" y="352653"/>
                    <a:pt x="271832" y="283741"/>
                  </a:cubicBezTo>
                  <a:cubicBezTo>
                    <a:pt x="458331" y="103683"/>
                    <a:pt x="199305" y="86809"/>
                    <a:pt x="199305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 dirty="0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7C2A5280-D13A-4BFE-98A8-B5C11481FC71}"/>
                </a:ext>
              </a:extLst>
            </p:cNvPr>
            <p:cNvSpPr txBox="1"/>
            <p:nvPr/>
          </p:nvSpPr>
          <p:spPr>
            <a:xfrm>
              <a:off x="6273137" y="2891789"/>
              <a:ext cx="585673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>
                  <a:latin typeface="Calibri" panose="020F0502020204030204" pitchFamily="34" charset="0"/>
                  <a:cs typeface="Calibri" panose="020F0502020204030204" pitchFamily="34" charset="0"/>
                </a:rPr>
                <a:t>Semakin ke atas suhu udara semakin tinggi</a:t>
              </a:r>
            </a:p>
          </p:txBody>
        </p:sp>
      </p:grpSp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6B4F3615-8EE6-4BD3-826F-A2825DE7BC1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1675373"/>
            <a:ext cx="5662611" cy="5286579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D5E8ADA8-092B-46CD-92E8-07FB28207D1C}"/>
              </a:ext>
            </a:extLst>
          </p:cNvPr>
          <p:cNvSpPr txBox="1"/>
          <p:nvPr/>
        </p:nvSpPr>
        <p:spPr>
          <a:xfrm>
            <a:off x="5762289" y="845921"/>
            <a:ext cx="43118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i="1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LAPISAN STRATOSFER</a:t>
            </a:r>
          </a:p>
        </p:txBody>
      </p:sp>
      <p:sp>
        <p:nvSpPr>
          <p:cNvPr id="19" name="Freeform: Shape 23">
            <a:extLst>
              <a:ext uri="{FF2B5EF4-FFF2-40B4-BE49-F238E27FC236}">
                <a16:creationId xmlns:a16="http://schemas.microsoft.com/office/drawing/2014/main" xmlns="" id="{CAA30986-2355-4E80-82EF-613EDD893B70}"/>
              </a:ext>
            </a:extLst>
          </p:cNvPr>
          <p:cNvSpPr/>
          <p:nvPr/>
        </p:nvSpPr>
        <p:spPr>
          <a:xfrm>
            <a:off x="5724854" y="1772010"/>
            <a:ext cx="259017" cy="731903"/>
          </a:xfrm>
          <a:custGeom>
            <a:avLst/>
            <a:gdLst/>
            <a:ahLst/>
            <a:cxnLst/>
            <a:rect l="l" t="t" r="r" b="b"/>
            <a:pathLst>
              <a:path w="215653" h="492919">
                <a:moveTo>
                  <a:pt x="139304" y="0"/>
                </a:moveTo>
                <a:lnTo>
                  <a:pt x="215653" y="0"/>
                </a:lnTo>
                <a:lnTo>
                  <a:pt x="215653" y="492919"/>
                </a:lnTo>
                <a:lnTo>
                  <a:pt x="121556" y="492919"/>
                </a:lnTo>
                <a:lnTo>
                  <a:pt x="121556" y="138299"/>
                </a:lnTo>
                <a:cubicBezTo>
                  <a:pt x="87177" y="170446"/>
                  <a:pt x="46658" y="194221"/>
                  <a:pt x="0" y="209625"/>
                </a:cubicBezTo>
                <a:lnTo>
                  <a:pt x="0" y="124235"/>
                </a:lnTo>
                <a:cubicBezTo>
                  <a:pt x="24557" y="116198"/>
                  <a:pt x="51235" y="100962"/>
                  <a:pt x="80033" y="78526"/>
                </a:cubicBezTo>
                <a:cubicBezTo>
                  <a:pt x="108831" y="56090"/>
                  <a:pt x="128588" y="29915"/>
                  <a:pt x="139304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: Shape 28">
            <a:extLst>
              <a:ext uri="{FF2B5EF4-FFF2-40B4-BE49-F238E27FC236}">
                <a16:creationId xmlns:a16="http://schemas.microsoft.com/office/drawing/2014/main" xmlns="" id="{9A9147DB-0E27-4EE9-8E01-312269548D87}"/>
              </a:ext>
            </a:extLst>
          </p:cNvPr>
          <p:cNvSpPr/>
          <p:nvPr/>
        </p:nvSpPr>
        <p:spPr>
          <a:xfrm>
            <a:off x="5724854" y="3711013"/>
            <a:ext cx="391741" cy="744335"/>
          </a:xfrm>
          <a:custGeom>
            <a:avLst/>
            <a:gdLst/>
            <a:ahLst/>
            <a:cxnLst/>
            <a:rect l="l" t="t" r="r" b="b"/>
            <a:pathLst>
              <a:path w="326157" h="501291">
                <a:moveTo>
                  <a:pt x="158391" y="0"/>
                </a:moveTo>
                <a:cubicBezTo>
                  <a:pt x="204602" y="0"/>
                  <a:pt x="241660" y="14734"/>
                  <a:pt x="269565" y="44202"/>
                </a:cubicBezTo>
                <a:cubicBezTo>
                  <a:pt x="292559" y="68312"/>
                  <a:pt x="304056" y="95548"/>
                  <a:pt x="304056" y="125909"/>
                </a:cubicBezTo>
                <a:cubicBezTo>
                  <a:pt x="304056" y="168995"/>
                  <a:pt x="280504" y="203374"/>
                  <a:pt x="233400" y="229047"/>
                </a:cubicBezTo>
                <a:cubicBezTo>
                  <a:pt x="261528" y="235074"/>
                  <a:pt x="284020" y="248581"/>
                  <a:pt x="300875" y="269565"/>
                </a:cubicBezTo>
                <a:cubicBezTo>
                  <a:pt x="317730" y="290550"/>
                  <a:pt x="326157" y="315888"/>
                  <a:pt x="326157" y="345579"/>
                </a:cubicBezTo>
                <a:cubicBezTo>
                  <a:pt x="326157" y="388665"/>
                  <a:pt x="310418" y="425388"/>
                  <a:pt x="278941" y="455749"/>
                </a:cubicBezTo>
                <a:cubicBezTo>
                  <a:pt x="247464" y="486110"/>
                  <a:pt x="208285" y="501291"/>
                  <a:pt x="161404" y="501291"/>
                </a:cubicBezTo>
                <a:cubicBezTo>
                  <a:pt x="116979" y="501291"/>
                  <a:pt x="80144" y="488510"/>
                  <a:pt x="50899" y="462949"/>
                </a:cubicBezTo>
                <a:cubicBezTo>
                  <a:pt x="21655" y="437388"/>
                  <a:pt x="4688" y="403957"/>
                  <a:pt x="0" y="362657"/>
                </a:cubicBezTo>
                <a:lnTo>
                  <a:pt x="91083" y="351607"/>
                </a:lnTo>
                <a:cubicBezTo>
                  <a:pt x="93985" y="374824"/>
                  <a:pt x="101799" y="392572"/>
                  <a:pt x="114523" y="404850"/>
                </a:cubicBezTo>
                <a:cubicBezTo>
                  <a:pt x="127248" y="417128"/>
                  <a:pt x="142652" y="423268"/>
                  <a:pt x="160735" y="423268"/>
                </a:cubicBezTo>
                <a:cubicBezTo>
                  <a:pt x="180157" y="423268"/>
                  <a:pt x="196509" y="415901"/>
                  <a:pt x="209792" y="401167"/>
                </a:cubicBezTo>
                <a:cubicBezTo>
                  <a:pt x="223075" y="386433"/>
                  <a:pt x="229716" y="366564"/>
                  <a:pt x="229716" y="341561"/>
                </a:cubicBezTo>
                <a:cubicBezTo>
                  <a:pt x="229716" y="317897"/>
                  <a:pt x="223354" y="299145"/>
                  <a:pt x="210629" y="285304"/>
                </a:cubicBezTo>
                <a:cubicBezTo>
                  <a:pt x="197904" y="271463"/>
                  <a:pt x="182389" y="264542"/>
                  <a:pt x="164083" y="264542"/>
                </a:cubicBezTo>
                <a:cubicBezTo>
                  <a:pt x="152028" y="264542"/>
                  <a:pt x="137629" y="266886"/>
                  <a:pt x="120886" y="271575"/>
                </a:cubicBezTo>
                <a:lnTo>
                  <a:pt x="131267" y="194891"/>
                </a:lnTo>
                <a:cubicBezTo>
                  <a:pt x="156716" y="195561"/>
                  <a:pt x="176138" y="190035"/>
                  <a:pt x="189533" y="178315"/>
                </a:cubicBezTo>
                <a:cubicBezTo>
                  <a:pt x="202927" y="166595"/>
                  <a:pt x="209625" y="151024"/>
                  <a:pt x="209625" y="131602"/>
                </a:cubicBezTo>
                <a:cubicBezTo>
                  <a:pt x="209625" y="115082"/>
                  <a:pt x="204713" y="101910"/>
                  <a:pt x="194891" y="92088"/>
                </a:cubicBezTo>
                <a:cubicBezTo>
                  <a:pt x="185068" y="82265"/>
                  <a:pt x="172008" y="77354"/>
                  <a:pt x="155712" y="77354"/>
                </a:cubicBezTo>
                <a:cubicBezTo>
                  <a:pt x="139638" y="77354"/>
                  <a:pt x="125909" y="82935"/>
                  <a:pt x="114523" y="94097"/>
                </a:cubicBezTo>
                <a:cubicBezTo>
                  <a:pt x="103138" y="105259"/>
                  <a:pt x="96217" y="121556"/>
                  <a:pt x="93762" y="142987"/>
                </a:cubicBezTo>
                <a:lnTo>
                  <a:pt x="7032" y="128253"/>
                </a:lnTo>
                <a:cubicBezTo>
                  <a:pt x="13060" y="98562"/>
                  <a:pt x="22157" y="74842"/>
                  <a:pt x="34324" y="57095"/>
                </a:cubicBezTo>
                <a:cubicBezTo>
                  <a:pt x="46490" y="39347"/>
                  <a:pt x="63457" y="25394"/>
                  <a:pt x="85223" y="15237"/>
                </a:cubicBezTo>
                <a:cubicBezTo>
                  <a:pt x="106989" y="5079"/>
                  <a:pt x="131378" y="0"/>
                  <a:pt x="158391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: Shape 33">
            <a:extLst>
              <a:ext uri="{FF2B5EF4-FFF2-40B4-BE49-F238E27FC236}">
                <a16:creationId xmlns:a16="http://schemas.microsoft.com/office/drawing/2014/main" xmlns="" id="{C861EC5F-0095-48D0-AC21-4E576FDC2DCF}"/>
              </a:ext>
            </a:extLst>
          </p:cNvPr>
          <p:cNvSpPr/>
          <p:nvPr/>
        </p:nvSpPr>
        <p:spPr>
          <a:xfrm>
            <a:off x="5724854" y="4690341"/>
            <a:ext cx="423916" cy="731903"/>
          </a:xfrm>
          <a:custGeom>
            <a:avLst/>
            <a:gdLst/>
            <a:ahLst/>
            <a:cxnLst/>
            <a:rect l="l" t="t" r="r" b="b"/>
            <a:pathLst>
              <a:path w="352946" h="492919">
                <a:moveTo>
                  <a:pt x="200919" y="143657"/>
                </a:moveTo>
                <a:lnTo>
                  <a:pt x="88069" y="311423"/>
                </a:lnTo>
                <a:lnTo>
                  <a:pt x="200919" y="311423"/>
                </a:lnTo>
                <a:close/>
                <a:moveTo>
                  <a:pt x="212974" y="0"/>
                </a:moveTo>
                <a:lnTo>
                  <a:pt x="292001" y="0"/>
                </a:lnTo>
                <a:lnTo>
                  <a:pt x="292001" y="311423"/>
                </a:lnTo>
                <a:lnTo>
                  <a:pt x="352946" y="311423"/>
                </a:lnTo>
                <a:lnTo>
                  <a:pt x="352946" y="394135"/>
                </a:lnTo>
                <a:lnTo>
                  <a:pt x="292001" y="394135"/>
                </a:lnTo>
                <a:lnTo>
                  <a:pt x="292001" y="492919"/>
                </a:lnTo>
                <a:lnTo>
                  <a:pt x="200919" y="492919"/>
                </a:lnTo>
                <a:lnTo>
                  <a:pt x="200919" y="394135"/>
                </a:lnTo>
                <a:lnTo>
                  <a:pt x="0" y="394135"/>
                </a:lnTo>
                <a:lnTo>
                  <a:pt x="0" y="311758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: Shape 38">
            <a:extLst>
              <a:ext uri="{FF2B5EF4-FFF2-40B4-BE49-F238E27FC236}">
                <a16:creationId xmlns:a16="http://schemas.microsoft.com/office/drawing/2014/main" xmlns="" id="{12E9B288-33E7-4DAA-871A-4DBA31B0DAC7}"/>
              </a:ext>
            </a:extLst>
          </p:cNvPr>
          <p:cNvSpPr/>
          <p:nvPr/>
        </p:nvSpPr>
        <p:spPr>
          <a:xfrm>
            <a:off x="5724854" y="5661419"/>
            <a:ext cx="396567" cy="731406"/>
          </a:xfrm>
          <a:custGeom>
            <a:avLst/>
            <a:gdLst/>
            <a:ahLst/>
            <a:cxnLst/>
            <a:rect l="l" t="t" r="r" b="b"/>
            <a:pathLst>
              <a:path w="330175" h="492584">
                <a:moveTo>
                  <a:pt x="59606" y="0"/>
                </a:moveTo>
                <a:lnTo>
                  <a:pt x="308409" y="0"/>
                </a:lnTo>
                <a:lnTo>
                  <a:pt x="308409" y="88069"/>
                </a:lnTo>
                <a:lnTo>
                  <a:pt x="130932" y="88069"/>
                </a:lnTo>
                <a:lnTo>
                  <a:pt x="116198" y="171450"/>
                </a:lnTo>
                <a:cubicBezTo>
                  <a:pt x="137183" y="160958"/>
                  <a:pt x="158614" y="155711"/>
                  <a:pt x="180492" y="155711"/>
                </a:cubicBezTo>
                <a:cubicBezTo>
                  <a:pt x="222238" y="155711"/>
                  <a:pt x="257622" y="170892"/>
                  <a:pt x="286643" y="201253"/>
                </a:cubicBezTo>
                <a:cubicBezTo>
                  <a:pt x="315665" y="231614"/>
                  <a:pt x="330175" y="271016"/>
                  <a:pt x="330175" y="319460"/>
                </a:cubicBezTo>
                <a:cubicBezTo>
                  <a:pt x="330175" y="359866"/>
                  <a:pt x="318455" y="395920"/>
                  <a:pt x="295015" y="427620"/>
                </a:cubicBezTo>
                <a:cubicBezTo>
                  <a:pt x="263091" y="470929"/>
                  <a:pt x="218778" y="492584"/>
                  <a:pt x="162074" y="492584"/>
                </a:cubicBezTo>
                <a:cubicBezTo>
                  <a:pt x="116756" y="492584"/>
                  <a:pt x="79809" y="480417"/>
                  <a:pt x="51234" y="456084"/>
                </a:cubicBezTo>
                <a:cubicBezTo>
                  <a:pt x="22659" y="431750"/>
                  <a:pt x="5581" y="399045"/>
                  <a:pt x="0" y="357969"/>
                </a:cubicBezTo>
                <a:lnTo>
                  <a:pt x="93762" y="348258"/>
                </a:lnTo>
                <a:cubicBezTo>
                  <a:pt x="96441" y="369466"/>
                  <a:pt x="104366" y="386265"/>
                  <a:pt x="117537" y="398655"/>
                </a:cubicBezTo>
                <a:cubicBezTo>
                  <a:pt x="130709" y="411045"/>
                  <a:pt x="145889" y="417240"/>
                  <a:pt x="163079" y="417240"/>
                </a:cubicBezTo>
                <a:cubicBezTo>
                  <a:pt x="182724" y="417240"/>
                  <a:pt x="199356" y="409259"/>
                  <a:pt x="212973" y="393297"/>
                </a:cubicBezTo>
                <a:cubicBezTo>
                  <a:pt x="226591" y="377335"/>
                  <a:pt x="233400" y="353281"/>
                  <a:pt x="233400" y="321134"/>
                </a:cubicBezTo>
                <a:cubicBezTo>
                  <a:pt x="233400" y="290996"/>
                  <a:pt x="226647" y="268393"/>
                  <a:pt x="213141" y="253324"/>
                </a:cubicBezTo>
                <a:cubicBezTo>
                  <a:pt x="199635" y="238255"/>
                  <a:pt x="182054" y="230721"/>
                  <a:pt x="160400" y="230721"/>
                </a:cubicBezTo>
                <a:cubicBezTo>
                  <a:pt x="133387" y="230721"/>
                  <a:pt x="109166" y="242664"/>
                  <a:pt x="87734" y="266551"/>
                </a:cubicBezTo>
                <a:lnTo>
                  <a:pt x="11386" y="255501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reeform: Shape 41">
            <a:extLst>
              <a:ext uri="{FF2B5EF4-FFF2-40B4-BE49-F238E27FC236}">
                <a16:creationId xmlns:a16="http://schemas.microsoft.com/office/drawing/2014/main" xmlns="" id="{C447C401-F04D-42F9-9FD5-7D55E755FBE1}"/>
              </a:ext>
            </a:extLst>
          </p:cNvPr>
          <p:cNvSpPr/>
          <p:nvPr/>
        </p:nvSpPr>
        <p:spPr>
          <a:xfrm>
            <a:off x="5724854" y="2741282"/>
            <a:ext cx="396164" cy="731903"/>
          </a:xfrm>
          <a:custGeom>
            <a:avLst/>
            <a:gdLst/>
            <a:ahLst/>
            <a:cxnLst/>
            <a:rect l="l" t="t" r="r" b="b"/>
            <a:pathLst>
              <a:path w="329840" h="492919">
                <a:moveTo>
                  <a:pt x="174129" y="0"/>
                </a:moveTo>
                <a:cubicBezTo>
                  <a:pt x="222572" y="0"/>
                  <a:pt x="260635" y="13060"/>
                  <a:pt x="288317" y="39179"/>
                </a:cubicBezTo>
                <a:cubicBezTo>
                  <a:pt x="315999" y="65299"/>
                  <a:pt x="329840" y="97780"/>
                  <a:pt x="329840" y="136625"/>
                </a:cubicBezTo>
                <a:cubicBezTo>
                  <a:pt x="329840" y="158726"/>
                  <a:pt x="325878" y="179766"/>
                  <a:pt x="317952" y="199746"/>
                </a:cubicBezTo>
                <a:cubicBezTo>
                  <a:pt x="310027" y="219727"/>
                  <a:pt x="297470" y="240655"/>
                  <a:pt x="280280" y="262533"/>
                </a:cubicBezTo>
                <a:cubicBezTo>
                  <a:pt x="268895" y="277044"/>
                  <a:pt x="248357" y="297917"/>
                  <a:pt x="218665" y="325153"/>
                </a:cubicBezTo>
                <a:cubicBezTo>
                  <a:pt x="188974" y="352388"/>
                  <a:pt x="170166" y="370471"/>
                  <a:pt x="162241" y="379401"/>
                </a:cubicBezTo>
                <a:cubicBezTo>
                  <a:pt x="154316" y="388330"/>
                  <a:pt x="147898" y="397037"/>
                  <a:pt x="142986" y="405520"/>
                </a:cubicBezTo>
                <a:lnTo>
                  <a:pt x="329840" y="405520"/>
                </a:lnTo>
                <a:lnTo>
                  <a:pt x="329840" y="492919"/>
                </a:lnTo>
                <a:lnTo>
                  <a:pt x="0" y="492919"/>
                </a:lnTo>
                <a:cubicBezTo>
                  <a:pt x="3572" y="459879"/>
                  <a:pt x="14287" y="428570"/>
                  <a:pt x="32147" y="398990"/>
                </a:cubicBezTo>
                <a:cubicBezTo>
                  <a:pt x="50006" y="369410"/>
                  <a:pt x="85278" y="330176"/>
                  <a:pt x="137963" y="281286"/>
                </a:cubicBezTo>
                <a:cubicBezTo>
                  <a:pt x="180379" y="241772"/>
                  <a:pt x="206387" y="214983"/>
                  <a:pt x="215987" y="200918"/>
                </a:cubicBezTo>
                <a:cubicBezTo>
                  <a:pt x="228935" y="181496"/>
                  <a:pt x="235409" y="162297"/>
                  <a:pt x="235409" y="143322"/>
                </a:cubicBezTo>
                <a:cubicBezTo>
                  <a:pt x="235409" y="122337"/>
                  <a:pt x="229772" y="106208"/>
                  <a:pt x="218498" y="94934"/>
                </a:cubicBezTo>
                <a:cubicBezTo>
                  <a:pt x="207224" y="83660"/>
                  <a:pt x="191653" y="78024"/>
                  <a:pt x="171785" y="78024"/>
                </a:cubicBezTo>
                <a:cubicBezTo>
                  <a:pt x="152139" y="78024"/>
                  <a:pt x="136512" y="83939"/>
                  <a:pt x="124904" y="95771"/>
                </a:cubicBezTo>
                <a:cubicBezTo>
                  <a:pt x="113295" y="107603"/>
                  <a:pt x="106598" y="127248"/>
                  <a:pt x="104812" y="154707"/>
                </a:cubicBezTo>
                <a:lnTo>
                  <a:pt x="11050" y="145331"/>
                </a:lnTo>
                <a:cubicBezTo>
                  <a:pt x="16631" y="93539"/>
                  <a:pt x="34156" y="56369"/>
                  <a:pt x="63624" y="33822"/>
                </a:cubicBezTo>
                <a:cubicBezTo>
                  <a:pt x="93092" y="11274"/>
                  <a:pt x="129927" y="0"/>
                  <a:pt x="174129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" name="Group 23"/>
          <p:cNvGrpSpPr/>
          <p:nvPr/>
        </p:nvGrpSpPr>
        <p:grpSpPr>
          <a:xfrm>
            <a:off x="5977109" y="1777691"/>
            <a:ext cx="6238077" cy="726164"/>
            <a:chOff x="5977109" y="1777691"/>
            <a:chExt cx="6238077" cy="726164"/>
          </a:xfrm>
        </p:grpSpPr>
        <p:sp>
          <p:nvSpPr>
            <p:cNvPr id="25" name="Freeform: Shape 58">
              <a:extLst>
                <a:ext uri="{FF2B5EF4-FFF2-40B4-BE49-F238E27FC236}">
                  <a16:creationId xmlns:a16="http://schemas.microsoft.com/office/drawing/2014/main" xmlns="" id="{548D969A-8682-4B28-AC36-6DB15E8D8DB3}"/>
                </a:ext>
              </a:extLst>
            </p:cNvPr>
            <p:cNvSpPr/>
            <p:nvPr/>
          </p:nvSpPr>
          <p:spPr>
            <a:xfrm>
              <a:off x="5977109" y="1777691"/>
              <a:ext cx="6201066" cy="721630"/>
            </a:xfrm>
            <a:custGeom>
              <a:avLst/>
              <a:gdLst>
                <a:gd name="connsiteX0" fmla="*/ 0 w 6201066"/>
                <a:gd name="connsiteY0" fmla="*/ 0 h 583725"/>
                <a:gd name="connsiteX1" fmla="*/ 6201066 w 6201066"/>
                <a:gd name="connsiteY1" fmla="*/ 0 h 583725"/>
                <a:gd name="connsiteX2" fmla="*/ 6201066 w 6201066"/>
                <a:gd name="connsiteY2" fmla="*/ 583725 h 583725"/>
                <a:gd name="connsiteX3" fmla="*/ 0 w 6201066"/>
                <a:gd name="connsiteY3" fmla="*/ 583725 h 583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01066" h="583725">
                  <a:moveTo>
                    <a:pt x="0" y="0"/>
                  </a:moveTo>
                  <a:lnTo>
                    <a:pt x="6201066" y="0"/>
                  </a:lnTo>
                  <a:lnTo>
                    <a:pt x="6201066" y="583725"/>
                  </a:lnTo>
                  <a:lnTo>
                    <a:pt x="0" y="583725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6273137" y="1795969"/>
              <a:ext cx="5942049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000" dirty="0">
                  <a:latin typeface="Calibri" panose="020F0502020204030204" pitchFamily="34" charset="0"/>
                  <a:cs typeface="Calibri" panose="020F0502020204030204" pitchFamily="34" charset="0"/>
                </a:rPr>
                <a:t>Mempunyai sifat udara yang kering sehingga pesawat jet terbang di lapisan ini</a:t>
              </a: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336176" y="6414700"/>
            <a:ext cx="4070992" cy="353943"/>
            <a:chOff x="336176" y="6414700"/>
            <a:chExt cx="4070992" cy="353943"/>
          </a:xfrm>
        </p:grpSpPr>
        <p:cxnSp>
          <p:nvCxnSpPr>
            <p:cNvPr id="28" name="Straight Connector 27"/>
            <p:cNvCxnSpPr/>
            <p:nvPr userDrawn="1"/>
          </p:nvCxnSpPr>
          <p:spPr>
            <a:xfrm>
              <a:off x="336176" y="6596956"/>
              <a:ext cx="1465730" cy="0"/>
            </a:xfrm>
            <a:prstGeom prst="line">
              <a:avLst/>
            </a:prstGeom>
            <a:ln w="22225">
              <a:solidFill>
                <a:srgbClr val="D0627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TextBox 28"/>
            <p:cNvSpPr txBox="1"/>
            <p:nvPr userDrawn="1"/>
          </p:nvSpPr>
          <p:spPr>
            <a:xfrm>
              <a:off x="1815353" y="6414700"/>
              <a:ext cx="2591815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700" b="1" dirty="0" err="1" smtClean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Kurikulum</a:t>
              </a:r>
              <a:r>
                <a:rPr lang="en-US" sz="17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700" b="1" dirty="0" smtClean="0">
                  <a:solidFill>
                    <a:srgbClr val="E9668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Merdeka</a:t>
              </a:r>
              <a:endParaRPr lang="en-US" sz="1700" b="1" dirty="0">
                <a:solidFill>
                  <a:srgbClr val="E9668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443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8" grpId="0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Placeholder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34" t="16825" r="434" b="40379"/>
          <a:stretch/>
        </p:blipFill>
        <p:spPr>
          <a:xfrm>
            <a:off x="23731" y="389636"/>
            <a:ext cx="11167480" cy="3835095"/>
          </a:xfrm>
          <a:custGeom>
            <a:avLst/>
            <a:gdLst>
              <a:gd name="connsiteX0" fmla="*/ 560809 w 11856555"/>
              <a:gd name="connsiteY0" fmla="*/ 3976978 h 4071735"/>
              <a:gd name="connsiteX1" fmla="*/ 563867 w 11856555"/>
              <a:gd name="connsiteY1" fmla="*/ 3984634 h 4071735"/>
              <a:gd name="connsiteX2" fmla="*/ 550123 w 11856555"/>
              <a:gd name="connsiteY2" fmla="*/ 3986314 h 4071735"/>
              <a:gd name="connsiteX3" fmla="*/ 2789873 w 11856555"/>
              <a:gd name="connsiteY3" fmla="*/ 3947733 h 4071735"/>
              <a:gd name="connsiteX4" fmla="*/ 2792933 w 11856555"/>
              <a:gd name="connsiteY4" fmla="*/ 3955388 h 4071735"/>
              <a:gd name="connsiteX5" fmla="*/ 2779189 w 11856555"/>
              <a:gd name="connsiteY5" fmla="*/ 3957068 h 4071735"/>
              <a:gd name="connsiteX6" fmla="*/ 539016 w 11856555"/>
              <a:gd name="connsiteY6" fmla="*/ 3942128 h 4071735"/>
              <a:gd name="connsiteX7" fmla="*/ 546164 w 11856555"/>
              <a:gd name="connsiteY7" fmla="*/ 3948735 h 4071735"/>
              <a:gd name="connsiteX8" fmla="*/ 546561 w 11856555"/>
              <a:gd name="connsiteY8" fmla="*/ 3949311 h 4071735"/>
              <a:gd name="connsiteX9" fmla="*/ 536302 w 11856555"/>
              <a:gd name="connsiteY9" fmla="*/ 3958341 h 4071735"/>
              <a:gd name="connsiteX10" fmla="*/ 539016 w 11856555"/>
              <a:gd name="connsiteY10" fmla="*/ 3942128 h 4071735"/>
              <a:gd name="connsiteX11" fmla="*/ 596445 w 11856555"/>
              <a:gd name="connsiteY11" fmla="*/ 3938116 h 4071735"/>
              <a:gd name="connsiteX12" fmla="*/ 603219 w 11856555"/>
              <a:gd name="connsiteY12" fmla="*/ 3946538 h 4071735"/>
              <a:gd name="connsiteX13" fmla="*/ 598823 w 11856555"/>
              <a:gd name="connsiteY13" fmla="*/ 3944875 h 4071735"/>
              <a:gd name="connsiteX14" fmla="*/ 595293 w 11856555"/>
              <a:gd name="connsiteY14" fmla="*/ 3939573 h 4071735"/>
              <a:gd name="connsiteX15" fmla="*/ 1448542 w 11856555"/>
              <a:gd name="connsiteY15" fmla="*/ 3927428 h 4071735"/>
              <a:gd name="connsiteX16" fmla="*/ 1438974 w 11856555"/>
              <a:gd name="connsiteY16" fmla="*/ 3939233 h 4071735"/>
              <a:gd name="connsiteX17" fmla="*/ 1460677 w 11856555"/>
              <a:gd name="connsiteY17" fmla="*/ 3928537 h 4071735"/>
              <a:gd name="connsiteX18" fmla="*/ 1448542 w 11856555"/>
              <a:gd name="connsiteY18" fmla="*/ 3927428 h 4071735"/>
              <a:gd name="connsiteX19" fmla="*/ 889638 w 11856555"/>
              <a:gd name="connsiteY19" fmla="*/ 3924201 h 4071735"/>
              <a:gd name="connsiteX20" fmla="*/ 892720 w 11856555"/>
              <a:gd name="connsiteY20" fmla="*/ 3932422 h 4071735"/>
              <a:gd name="connsiteX21" fmla="*/ 890064 w 11856555"/>
              <a:gd name="connsiteY21" fmla="*/ 3926452 h 4071735"/>
              <a:gd name="connsiteX22" fmla="*/ 888753 w 11856555"/>
              <a:gd name="connsiteY22" fmla="*/ 3919522 h 4071735"/>
              <a:gd name="connsiteX23" fmla="*/ 889638 w 11856555"/>
              <a:gd name="connsiteY23" fmla="*/ 3924201 h 4071735"/>
              <a:gd name="connsiteX24" fmla="*/ 888058 w 11856555"/>
              <a:gd name="connsiteY24" fmla="*/ 3919986 h 4071735"/>
              <a:gd name="connsiteX25" fmla="*/ 2821465 w 11856555"/>
              <a:gd name="connsiteY25" fmla="*/ 3913984 h 4071735"/>
              <a:gd name="connsiteX26" fmla="*/ 2829056 w 11856555"/>
              <a:gd name="connsiteY26" fmla="*/ 3923420 h 4071735"/>
              <a:gd name="connsiteX27" fmla="*/ 2824658 w 11856555"/>
              <a:gd name="connsiteY27" fmla="*/ 3921758 h 4071735"/>
              <a:gd name="connsiteX28" fmla="*/ 2820389 w 11856555"/>
              <a:gd name="connsiteY28" fmla="*/ 3915345 h 4071735"/>
              <a:gd name="connsiteX29" fmla="*/ 3681645 w 11856555"/>
              <a:gd name="connsiteY29" fmla="*/ 3913001 h 4071735"/>
              <a:gd name="connsiteX30" fmla="*/ 3679049 w 11856555"/>
              <a:gd name="connsiteY30" fmla="*/ 3917039 h 4071735"/>
              <a:gd name="connsiteX31" fmla="*/ 3670491 w 11856555"/>
              <a:gd name="connsiteY31" fmla="*/ 3916485 h 4071735"/>
              <a:gd name="connsiteX32" fmla="*/ 2768082 w 11856555"/>
              <a:gd name="connsiteY32" fmla="*/ 3912883 h 4071735"/>
              <a:gd name="connsiteX33" fmla="*/ 2775228 w 11856555"/>
              <a:gd name="connsiteY33" fmla="*/ 3919489 h 4071735"/>
              <a:gd name="connsiteX34" fmla="*/ 2775626 w 11856555"/>
              <a:gd name="connsiteY34" fmla="*/ 3920066 h 4071735"/>
              <a:gd name="connsiteX35" fmla="*/ 2765366 w 11856555"/>
              <a:gd name="connsiteY35" fmla="*/ 3929096 h 4071735"/>
              <a:gd name="connsiteX36" fmla="*/ 2768082 w 11856555"/>
              <a:gd name="connsiteY36" fmla="*/ 3912883 h 4071735"/>
              <a:gd name="connsiteX37" fmla="*/ 3118704 w 11856555"/>
              <a:gd name="connsiteY37" fmla="*/ 3894956 h 4071735"/>
              <a:gd name="connsiteX38" fmla="*/ 3121786 w 11856555"/>
              <a:gd name="connsiteY38" fmla="*/ 3903176 h 4071735"/>
              <a:gd name="connsiteX39" fmla="*/ 3119130 w 11856555"/>
              <a:gd name="connsiteY39" fmla="*/ 3897207 h 4071735"/>
              <a:gd name="connsiteX40" fmla="*/ 3117819 w 11856555"/>
              <a:gd name="connsiteY40" fmla="*/ 3890275 h 4071735"/>
              <a:gd name="connsiteX41" fmla="*/ 3118704 w 11856555"/>
              <a:gd name="connsiteY41" fmla="*/ 3894956 h 4071735"/>
              <a:gd name="connsiteX42" fmla="*/ 3117124 w 11856555"/>
              <a:gd name="connsiteY42" fmla="*/ 3890740 h 4071735"/>
              <a:gd name="connsiteX43" fmla="*/ 897285 w 11856555"/>
              <a:gd name="connsiteY43" fmla="*/ 3885652 h 4071735"/>
              <a:gd name="connsiteX44" fmla="*/ 887491 w 11856555"/>
              <a:gd name="connsiteY44" fmla="*/ 3894920 h 4071735"/>
              <a:gd name="connsiteX45" fmla="*/ 903833 w 11856555"/>
              <a:gd name="connsiteY45" fmla="*/ 3887624 h 4071735"/>
              <a:gd name="connsiteX46" fmla="*/ 897285 w 11856555"/>
              <a:gd name="connsiteY46" fmla="*/ 3885652 h 4071735"/>
              <a:gd name="connsiteX47" fmla="*/ 1666423 w 11856555"/>
              <a:gd name="connsiteY47" fmla="*/ 3876074 h 4071735"/>
              <a:gd name="connsiteX48" fmla="*/ 1665071 w 11856555"/>
              <a:gd name="connsiteY48" fmla="*/ 3883675 h 4071735"/>
              <a:gd name="connsiteX49" fmla="*/ 1655035 w 11856555"/>
              <a:gd name="connsiteY49" fmla="*/ 3884934 h 4071735"/>
              <a:gd name="connsiteX50" fmla="*/ 1657601 w 11856555"/>
              <a:gd name="connsiteY50" fmla="*/ 3878726 h 4071735"/>
              <a:gd name="connsiteX51" fmla="*/ 3114632 w 11856555"/>
              <a:gd name="connsiteY51" fmla="*/ 3870569 h 4071735"/>
              <a:gd name="connsiteX52" fmla="*/ 3114736 w 11856555"/>
              <a:gd name="connsiteY52" fmla="*/ 3871735 h 4071735"/>
              <a:gd name="connsiteX53" fmla="*/ 3113326 w 11856555"/>
              <a:gd name="connsiteY53" fmla="*/ 3871804 h 4071735"/>
              <a:gd name="connsiteX54" fmla="*/ 1184558 w 11856555"/>
              <a:gd name="connsiteY54" fmla="*/ 3857133 h 4071735"/>
              <a:gd name="connsiteX55" fmla="*/ 1175701 w 11856555"/>
              <a:gd name="connsiteY55" fmla="*/ 3866318 h 4071735"/>
              <a:gd name="connsiteX56" fmla="*/ 1195790 w 11856555"/>
              <a:gd name="connsiteY56" fmla="*/ 3858686 h 4071735"/>
              <a:gd name="connsiteX57" fmla="*/ 1184558 w 11856555"/>
              <a:gd name="connsiteY57" fmla="*/ 3857133 h 4071735"/>
              <a:gd name="connsiteX58" fmla="*/ 3890607 w 11856555"/>
              <a:gd name="connsiteY58" fmla="*/ 3847740 h 4071735"/>
              <a:gd name="connsiteX59" fmla="*/ 3892951 w 11856555"/>
              <a:gd name="connsiteY59" fmla="*/ 3849059 h 4071735"/>
              <a:gd name="connsiteX60" fmla="*/ 3880870 w 11856555"/>
              <a:gd name="connsiteY60" fmla="*/ 3861818 h 4071735"/>
              <a:gd name="connsiteX61" fmla="*/ 3885723 w 11856555"/>
              <a:gd name="connsiteY61" fmla="*/ 3850068 h 4071735"/>
              <a:gd name="connsiteX62" fmla="*/ 3886773 w 11856555"/>
              <a:gd name="connsiteY62" fmla="*/ 3848938 h 4071735"/>
              <a:gd name="connsiteX63" fmla="*/ 1249142 w 11856555"/>
              <a:gd name="connsiteY63" fmla="*/ 3834356 h 4071735"/>
              <a:gd name="connsiteX64" fmla="*/ 1242781 w 11856555"/>
              <a:gd name="connsiteY64" fmla="*/ 3835151 h 4071735"/>
              <a:gd name="connsiteX65" fmla="*/ 1229829 w 11856555"/>
              <a:gd name="connsiteY65" fmla="*/ 3838129 h 4071735"/>
              <a:gd name="connsiteX66" fmla="*/ 1256312 w 11856555"/>
              <a:gd name="connsiteY66" fmla="*/ 3838691 h 4071735"/>
              <a:gd name="connsiteX67" fmla="*/ 1249142 w 11856555"/>
              <a:gd name="connsiteY67" fmla="*/ 3834356 h 4071735"/>
              <a:gd name="connsiteX68" fmla="*/ 3410394 w 11856555"/>
              <a:gd name="connsiteY68" fmla="*/ 3834015 h 4071735"/>
              <a:gd name="connsiteX69" fmla="*/ 3401536 w 11856555"/>
              <a:gd name="connsiteY69" fmla="*/ 3843201 h 4071735"/>
              <a:gd name="connsiteX70" fmla="*/ 3421625 w 11856555"/>
              <a:gd name="connsiteY70" fmla="*/ 3835571 h 4071735"/>
              <a:gd name="connsiteX71" fmla="*/ 3410394 w 11856555"/>
              <a:gd name="connsiteY71" fmla="*/ 3834015 h 4071735"/>
              <a:gd name="connsiteX72" fmla="*/ 1347352 w 11856555"/>
              <a:gd name="connsiteY72" fmla="*/ 3818970 h 4071735"/>
              <a:gd name="connsiteX73" fmla="*/ 1358563 w 11856555"/>
              <a:gd name="connsiteY73" fmla="*/ 3820818 h 4071735"/>
              <a:gd name="connsiteX74" fmla="*/ 1336343 w 11856555"/>
              <a:gd name="connsiteY74" fmla="*/ 3825718 h 4071735"/>
              <a:gd name="connsiteX75" fmla="*/ 1345038 w 11856555"/>
              <a:gd name="connsiteY75" fmla="*/ 3820209 h 4071735"/>
              <a:gd name="connsiteX76" fmla="*/ 3474974 w 11856555"/>
              <a:gd name="connsiteY76" fmla="*/ 3811240 h 4071735"/>
              <a:gd name="connsiteX77" fmla="*/ 3468618 w 11856555"/>
              <a:gd name="connsiteY77" fmla="*/ 3812035 h 4071735"/>
              <a:gd name="connsiteX78" fmla="*/ 3455667 w 11856555"/>
              <a:gd name="connsiteY78" fmla="*/ 3815013 h 4071735"/>
              <a:gd name="connsiteX79" fmla="*/ 3482146 w 11856555"/>
              <a:gd name="connsiteY79" fmla="*/ 3815575 h 4071735"/>
              <a:gd name="connsiteX80" fmla="*/ 3474974 w 11856555"/>
              <a:gd name="connsiteY80" fmla="*/ 3811240 h 4071735"/>
              <a:gd name="connsiteX81" fmla="*/ 1400362 w 11856555"/>
              <a:gd name="connsiteY81" fmla="*/ 3799089 h 4071735"/>
              <a:gd name="connsiteX82" fmla="*/ 1400988 w 11856555"/>
              <a:gd name="connsiteY82" fmla="*/ 3799400 h 4071735"/>
              <a:gd name="connsiteX83" fmla="*/ 1400096 w 11856555"/>
              <a:gd name="connsiteY83" fmla="*/ 3799594 h 4071735"/>
              <a:gd name="connsiteX84" fmla="*/ 3572901 w 11856555"/>
              <a:gd name="connsiteY84" fmla="*/ 3795806 h 4071735"/>
              <a:gd name="connsiteX85" fmla="*/ 3584396 w 11856555"/>
              <a:gd name="connsiteY85" fmla="*/ 3797702 h 4071735"/>
              <a:gd name="connsiteX86" fmla="*/ 3562180 w 11856555"/>
              <a:gd name="connsiteY86" fmla="*/ 3802601 h 4071735"/>
              <a:gd name="connsiteX87" fmla="*/ 3572901 w 11856555"/>
              <a:gd name="connsiteY87" fmla="*/ 3795806 h 4071735"/>
              <a:gd name="connsiteX88" fmla="*/ 3629765 w 11856555"/>
              <a:gd name="connsiteY88" fmla="*/ 3769203 h 4071735"/>
              <a:gd name="connsiteX89" fmla="*/ 3637977 w 11856555"/>
              <a:gd name="connsiteY89" fmla="*/ 3772819 h 4071735"/>
              <a:gd name="connsiteX90" fmla="*/ 3637276 w 11856555"/>
              <a:gd name="connsiteY90" fmla="*/ 3774006 h 4071735"/>
              <a:gd name="connsiteX91" fmla="*/ 3625930 w 11856555"/>
              <a:gd name="connsiteY91" fmla="*/ 3776478 h 4071735"/>
              <a:gd name="connsiteX92" fmla="*/ 1746374 w 11856555"/>
              <a:gd name="connsiteY92" fmla="*/ 3765817 h 4071735"/>
              <a:gd name="connsiteX93" fmla="*/ 1730291 w 11856555"/>
              <a:gd name="connsiteY93" fmla="*/ 3776011 h 4071735"/>
              <a:gd name="connsiteX94" fmla="*/ 1746374 w 11856555"/>
              <a:gd name="connsiteY94" fmla="*/ 3765817 h 4071735"/>
              <a:gd name="connsiteX95" fmla="*/ 1545496 w 11856555"/>
              <a:gd name="connsiteY95" fmla="*/ 3757433 h 4071735"/>
              <a:gd name="connsiteX96" fmla="*/ 1535363 w 11856555"/>
              <a:gd name="connsiteY96" fmla="*/ 3757606 h 4071735"/>
              <a:gd name="connsiteX97" fmla="*/ 1527022 w 11856555"/>
              <a:gd name="connsiteY97" fmla="*/ 3761998 h 4071735"/>
              <a:gd name="connsiteX98" fmla="*/ 1545496 w 11856555"/>
              <a:gd name="connsiteY98" fmla="*/ 3757433 h 4071735"/>
              <a:gd name="connsiteX99" fmla="*/ 1824630 w 11856555"/>
              <a:gd name="connsiteY99" fmla="*/ 3743511 h 4071735"/>
              <a:gd name="connsiteX100" fmla="*/ 1820787 w 11856555"/>
              <a:gd name="connsiteY100" fmla="*/ 3753345 h 4071735"/>
              <a:gd name="connsiteX101" fmla="*/ 1835255 w 11856555"/>
              <a:gd name="connsiteY101" fmla="*/ 3746214 h 4071735"/>
              <a:gd name="connsiteX102" fmla="*/ 1824630 w 11856555"/>
              <a:gd name="connsiteY102" fmla="*/ 3743511 h 4071735"/>
              <a:gd name="connsiteX103" fmla="*/ 3972211 w 11856555"/>
              <a:gd name="connsiteY103" fmla="*/ 3742700 h 4071735"/>
              <a:gd name="connsiteX104" fmla="*/ 3956125 w 11856555"/>
              <a:gd name="connsiteY104" fmla="*/ 3752894 h 4071735"/>
              <a:gd name="connsiteX105" fmla="*/ 3972211 w 11856555"/>
              <a:gd name="connsiteY105" fmla="*/ 3742700 h 4071735"/>
              <a:gd name="connsiteX106" fmla="*/ 3771332 w 11856555"/>
              <a:gd name="connsiteY106" fmla="*/ 3734315 h 4071735"/>
              <a:gd name="connsiteX107" fmla="*/ 3761200 w 11856555"/>
              <a:gd name="connsiteY107" fmla="*/ 3734489 h 4071735"/>
              <a:gd name="connsiteX108" fmla="*/ 3752858 w 11856555"/>
              <a:gd name="connsiteY108" fmla="*/ 3738882 h 4071735"/>
              <a:gd name="connsiteX109" fmla="*/ 3771332 w 11856555"/>
              <a:gd name="connsiteY109" fmla="*/ 3734315 h 4071735"/>
              <a:gd name="connsiteX110" fmla="*/ 1628439 w 11856555"/>
              <a:gd name="connsiteY110" fmla="*/ 3732154 h 4071735"/>
              <a:gd name="connsiteX111" fmla="*/ 1616159 w 11856555"/>
              <a:gd name="connsiteY111" fmla="*/ 3745295 h 4071735"/>
              <a:gd name="connsiteX112" fmla="*/ 1649102 w 11856555"/>
              <a:gd name="connsiteY112" fmla="*/ 3733598 h 4071735"/>
              <a:gd name="connsiteX113" fmla="*/ 1628439 w 11856555"/>
              <a:gd name="connsiteY113" fmla="*/ 3732154 h 4071735"/>
              <a:gd name="connsiteX114" fmla="*/ 4849395 w 11856555"/>
              <a:gd name="connsiteY114" fmla="*/ 3732081 h 4071735"/>
              <a:gd name="connsiteX115" fmla="*/ 4852454 w 11856555"/>
              <a:gd name="connsiteY115" fmla="*/ 3739737 h 4071735"/>
              <a:gd name="connsiteX116" fmla="*/ 4838707 w 11856555"/>
              <a:gd name="connsiteY116" fmla="*/ 3741418 h 4071735"/>
              <a:gd name="connsiteX117" fmla="*/ 4050463 w 11856555"/>
              <a:gd name="connsiteY117" fmla="*/ 3720395 h 4071735"/>
              <a:gd name="connsiteX118" fmla="*/ 4046620 w 11856555"/>
              <a:gd name="connsiteY118" fmla="*/ 3730229 h 4071735"/>
              <a:gd name="connsiteX119" fmla="*/ 4061086 w 11856555"/>
              <a:gd name="connsiteY119" fmla="*/ 3723098 h 4071735"/>
              <a:gd name="connsiteX120" fmla="*/ 4050463 w 11856555"/>
              <a:gd name="connsiteY120" fmla="*/ 3720395 h 4071735"/>
              <a:gd name="connsiteX121" fmla="*/ 1129668 w 11856555"/>
              <a:gd name="connsiteY121" fmla="*/ 3716227 h 4071735"/>
              <a:gd name="connsiteX122" fmla="*/ 1123947 w 11856555"/>
              <a:gd name="connsiteY122" fmla="*/ 3717239 h 4071735"/>
              <a:gd name="connsiteX123" fmla="*/ 1112473 w 11856555"/>
              <a:gd name="connsiteY123" fmla="*/ 3728848 h 4071735"/>
              <a:gd name="connsiteX124" fmla="*/ 1132562 w 11856555"/>
              <a:gd name="connsiteY124" fmla="*/ 3721217 h 4071735"/>
              <a:gd name="connsiteX125" fmla="*/ 1129668 w 11856555"/>
              <a:gd name="connsiteY125" fmla="*/ 3716227 h 4071735"/>
              <a:gd name="connsiteX126" fmla="*/ 3854276 w 11856555"/>
              <a:gd name="connsiteY126" fmla="*/ 3709037 h 4071735"/>
              <a:gd name="connsiteX127" fmla="*/ 3841994 w 11856555"/>
              <a:gd name="connsiteY127" fmla="*/ 3722179 h 4071735"/>
              <a:gd name="connsiteX128" fmla="*/ 3874934 w 11856555"/>
              <a:gd name="connsiteY128" fmla="*/ 3710481 h 4071735"/>
              <a:gd name="connsiteX129" fmla="*/ 3854276 w 11856555"/>
              <a:gd name="connsiteY129" fmla="*/ 3709037 h 4071735"/>
              <a:gd name="connsiteX130" fmla="*/ 1946545 w 11856555"/>
              <a:gd name="connsiteY130" fmla="*/ 3702667 h 4071735"/>
              <a:gd name="connsiteX131" fmla="*/ 1964312 w 11856555"/>
              <a:gd name="connsiteY131" fmla="*/ 3711350 h 4071735"/>
              <a:gd name="connsiteX132" fmla="*/ 1946545 w 11856555"/>
              <a:gd name="connsiteY132" fmla="*/ 3702667 h 4071735"/>
              <a:gd name="connsiteX133" fmla="*/ 1915785 w 11856555"/>
              <a:gd name="connsiteY133" fmla="*/ 3702521 h 4071735"/>
              <a:gd name="connsiteX134" fmla="*/ 1901722 w 11856555"/>
              <a:gd name="connsiteY134" fmla="*/ 3708166 h 4071735"/>
              <a:gd name="connsiteX135" fmla="*/ 1907210 w 11856555"/>
              <a:gd name="connsiteY135" fmla="*/ 3748564 h 4071735"/>
              <a:gd name="connsiteX136" fmla="*/ 1915785 w 11856555"/>
              <a:gd name="connsiteY136" fmla="*/ 3702521 h 4071735"/>
              <a:gd name="connsiteX137" fmla="*/ 4878961 w 11856555"/>
              <a:gd name="connsiteY137" fmla="*/ 3700890 h 4071735"/>
              <a:gd name="connsiteX138" fmla="*/ 4886958 w 11856555"/>
              <a:gd name="connsiteY138" fmla="*/ 3710834 h 4071735"/>
              <a:gd name="connsiteX139" fmla="*/ 4882564 w 11856555"/>
              <a:gd name="connsiteY139" fmla="*/ 3709171 h 4071735"/>
              <a:gd name="connsiteX140" fmla="*/ 4877923 w 11856555"/>
              <a:gd name="connsiteY140" fmla="*/ 3702203 h 4071735"/>
              <a:gd name="connsiteX141" fmla="*/ 4827601 w 11856555"/>
              <a:gd name="connsiteY141" fmla="*/ 3697232 h 4071735"/>
              <a:gd name="connsiteX142" fmla="*/ 4834750 w 11856555"/>
              <a:gd name="connsiteY142" fmla="*/ 3703838 h 4071735"/>
              <a:gd name="connsiteX143" fmla="*/ 4835147 w 11856555"/>
              <a:gd name="connsiteY143" fmla="*/ 3704416 h 4071735"/>
              <a:gd name="connsiteX144" fmla="*/ 4824886 w 11856555"/>
              <a:gd name="connsiteY144" fmla="*/ 3713446 h 4071735"/>
              <a:gd name="connsiteX145" fmla="*/ 4827601 w 11856555"/>
              <a:gd name="connsiteY145" fmla="*/ 3697232 h 4071735"/>
              <a:gd name="connsiteX146" fmla="*/ 5741751 w 11856555"/>
              <a:gd name="connsiteY146" fmla="*/ 3696984 h 4071735"/>
              <a:gd name="connsiteX147" fmla="*/ 5736954 w 11856555"/>
              <a:gd name="connsiteY147" fmla="*/ 3704452 h 4071735"/>
              <a:gd name="connsiteX148" fmla="*/ 5722712 w 11856555"/>
              <a:gd name="connsiteY148" fmla="*/ 3703530 h 4071735"/>
              <a:gd name="connsiteX149" fmla="*/ 5723190 w 11856555"/>
              <a:gd name="connsiteY149" fmla="*/ 3702943 h 4071735"/>
              <a:gd name="connsiteX150" fmla="*/ 3355504 w 11856555"/>
              <a:gd name="connsiteY150" fmla="*/ 3693111 h 4071735"/>
              <a:gd name="connsiteX151" fmla="*/ 3349784 w 11856555"/>
              <a:gd name="connsiteY151" fmla="*/ 3694123 h 4071735"/>
              <a:gd name="connsiteX152" fmla="*/ 3338306 w 11856555"/>
              <a:gd name="connsiteY152" fmla="*/ 3705732 h 4071735"/>
              <a:gd name="connsiteX153" fmla="*/ 3358395 w 11856555"/>
              <a:gd name="connsiteY153" fmla="*/ 3698101 h 4071735"/>
              <a:gd name="connsiteX154" fmla="*/ 3355504 w 11856555"/>
              <a:gd name="connsiteY154" fmla="*/ 3693111 h 4071735"/>
              <a:gd name="connsiteX155" fmla="*/ 4172379 w 11856555"/>
              <a:gd name="connsiteY155" fmla="*/ 3679550 h 4071735"/>
              <a:gd name="connsiteX156" fmla="*/ 4190145 w 11856555"/>
              <a:gd name="connsiteY156" fmla="*/ 3688233 h 4071735"/>
              <a:gd name="connsiteX157" fmla="*/ 4172379 w 11856555"/>
              <a:gd name="connsiteY157" fmla="*/ 3679550 h 4071735"/>
              <a:gd name="connsiteX158" fmla="*/ 4141618 w 11856555"/>
              <a:gd name="connsiteY158" fmla="*/ 3679404 h 4071735"/>
              <a:gd name="connsiteX159" fmla="*/ 4127557 w 11856555"/>
              <a:gd name="connsiteY159" fmla="*/ 3685050 h 4071735"/>
              <a:gd name="connsiteX160" fmla="*/ 4133042 w 11856555"/>
              <a:gd name="connsiteY160" fmla="*/ 3725447 h 4071735"/>
              <a:gd name="connsiteX161" fmla="*/ 4141618 w 11856555"/>
              <a:gd name="connsiteY161" fmla="*/ 3679404 h 4071735"/>
              <a:gd name="connsiteX162" fmla="*/ 5178225 w 11856555"/>
              <a:gd name="connsiteY162" fmla="*/ 3679306 h 4071735"/>
              <a:gd name="connsiteX163" fmla="*/ 5181305 w 11856555"/>
              <a:gd name="connsiteY163" fmla="*/ 3687525 h 4071735"/>
              <a:gd name="connsiteX164" fmla="*/ 5178651 w 11856555"/>
              <a:gd name="connsiteY164" fmla="*/ 3681556 h 4071735"/>
              <a:gd name="connsiteX165" fmla="*/ 5177337 w 11856555"/>
              <a:gd name="connsiteY165" fmla="*/ 3674625 h 4071735"/>
              <a:gd name="connsiteX166" fmla="*/ 5178225 w 11856555"/>
              <a:gd name="connsiteY166" fmla="*/ 3679306 h 4071735"/>
              <a:gd name="connsiteX167" fmla="*/ 5176644 w 11856555"/>
              <a:gd name="connsiteY167" fmla="*/ 3675089 h 4071735"/>
              <a:gd name="connsiteX168" fmla="*/ 2033654 w 11856555"/>
              <a:gd name="connsiteY168" fmla="*/ 3673776 h 4071735"/>
              <a:gd name="connsiteX169" fmla="*/ 2025932 w 11856555"/>
              <a:gd name="connsiteY169" fmla="*/ 3682495 h 4071735"/>
              <a:gd name="connsiteX170" fmla="*/ 2042535 w 11856555"/>
              <a:gd name="connsiteY170" fmla="*/ 3678095 h 4071735"/>
              <a:gd name="connsiteX171" fmla="*/ 2033654 w 11856555"/>
              <a:gd name="connsiteY171" fmla="*/ 3673776 h 4071735"/>
              <a:gd name="connsiteX172" fmla="*/ 5174278 w 11856555"/>
              <a:gd name="connsiteY172" fmla="*/ 3656334 h 4071735"/>
              <a:gd name="connsiteX173" fmla="*/ 5174520 w 11856555"/>
              <a:gd name="connsiteY173" fmla="*/ 3659056 h 4071735"/>
              <a:gd name="connsiteX174" fmla="*/ 5171232 w 11856555"/>
              <a:gd name="connsiteY174" fmla="*/ 3659217 h 4071735"/>
              <a:gd name="connsiteX175" fmla="*/ 4259486 w 11856555"/>
              <a:gd name="connsiteY175" fmla="*/ 3650660 h 4071735"/>
              <a:gd name="connsiteX176" fmla="*/ 4251766 w 11856555"/>
              <a:gd name="connsiteY176" fmla="*/ 3659379 h 4071735"/>
              <a:gd name="connsiteX177" fmla="*/ 4268366 w 11856555"/>
              <a:gd name="connsiteY177" fmla="*/ 3654979 h 4071735"/>
              <a:gd name="connsiteX178" fmla="*/ 4259486 w 11856555"/>
              <a:gd name="connsiteY178" fmla="*/ 3650660 h 4071735"/>
              <a:gd name="connsiteX179" fmla="*/ 2141952 w 11856555"/>
              <a:gd name="connsiteY179" fmla="*/ 3650618 h 4071735"/>
              <a:gd name="connsiteX180" fmla="*/ 2134748 w 11856555"/>
              <a:gd name="connsiteY180" fmla="*/ 3650895 h 4071735"/>
              <a:gd name="connsiteX181" fmla="*/ 2120431 w 11856555"/>
              <a:gd name="connsiteY181" fmla="*/ 3662393 h 4071735"/>
              <a:gd name="connsiteX182" fmla="*/ 2146399 w 11856555"/>
              <a:gd name="connsiteY182" fmla="*/ 3657157 h 4071735"/>
              <a:gd name="connsiteX183" fmla="*/ 2141952 w 11856555"/>
              <a:gd name="connsiteY183" fmla="*/ 3650618 h 4071735"/>
              <a:gd name="connsiteX184" fmla="*/ 5946724 w 11856555"/>
              <a:gd name="connsiteY184" fmla="*/ 3634150 h 4071735"/>
              <a:gd name="connsiteX185" fmla="*/ 5950854 w 11856555"/>
              <a:gd name="connsiteY185" fmla="*/ 3636473 h 4071735"/>
              <a:gd name="connsiteX186" fmla="*/ 5938776 w 11856555"/>
              <a:gd name="connsiteY186" fmla="*/ 3649232 h 4071735"/>
              <a:gd name="connsiteX187" fmla="*/ 5946724 w 11856555"/>
              <a:gd name="connsiteY187" fmla="*/ 3634150 h 4071735"/>
              <a:gd name="connsiteX188" fmla="*/ 4367785 w 11856555"/>
              <a:gd name="connsiteY188" fmla="*/ 3627502 h 4071735"/>
              <a:gd name="connsiteX189" fmla="*/ 4360584 w 11856555"/>
              <a:gd name="connsiteY189" fmla="*/ 3627779 h 4071735"/>
              <a:gd name="connsiteX190" fmla="*/ 4346266 w 11856555"/>
              <a:gd name="connsiteY190" fmla="*/ 3639277 h 4071735"/>
              <a:gd name="connsiteX191" fmla="*/ 4372230 w 11856555"/>
              <a:gd name="connsiteY191" fmla="*/ 3634042 h 4071735"/>
              <a:gd name="connsiteX192" fmla="*/ 4367785 w 11856555"/>
              <a:gd name="connsiteY192" fmla="*/ 3627502 h 4071735"/>
              <a:gd name="connsiteX193" fmla="*/ 5468299 w 11856555"/>
              <a:gd name="connsiteY193" fmla="*/ 3621429 h 4071735"/>
              <a:gd name="connsiteX194" fmla="*/ 5459440 w 11856555"/>
              <a:gd name="connsiteY194" fmla="*/ 3630615 h 4071735"/>
              <a:gd name="connsiteX195" fmla="*/ 5479529 w 11856555"/>
              <a:gd name="connsiteY195" fmla="*/ 3622984 h 4071735"/>
              <a:gd name="connsiteX196" fmla="*/ 5468299 w 11856555"/>
              <a:gd name="connsiteY196" fmla="*/ 3621429 h 4071735"/>
              <a:gd name="connsiteX197" fmla="*/ 1112661 w 11856555"/>
              <a:gd name="connsiteY197" fmla="*/ 3617494 h 4071735"/>
              <a:gd name="connsiteX198" fmla="*/ 1113667 w 11856555"/>
              <a:gd name="connsiteY198" fmla="*/ 3617764 h 4071735"/>
              <a:gd name="connsiteX199" fmla="*/ 1113794 w 11856555"/>
              <a:gd name="connsiteY199" fmla="*/ 3617925 h 4071735"/>
              <a:gd name="connsiteX200" fmla="*/ 1112027 w 11856555"/>
              <a:gd name="connsiteY200" fmla="*/ 3617909 h 4071735"/>
              <a:gd name="connsiteX201" fmla="*/ 5532881 w 11856555"/>
              <a:gd name="connsiteY201" fmla="*/ 3598654 h 4071735"/>
              <a:gd name="connsiteX202" fmla="*/ 5526521 w 11856555"/>
              <a:gd name="connsiteY202" fmla="*/ 3599448 h 4071735"/>
              <a:gd name="connsiteX203" fmla="*/ 5513573 w 11856555"/>
              <a:gd name="connsiteY203" fmla="*/ 3602426 h 4071735"/>
              <a:gd name="connsiteX204" fmla="*/ 5540051 w 11856555"/>
              <a:gd name="connsiteY204" fmla="*/ 3602988 h 4071735"/>
              <a:gd name="connsiteX205" fmla="*/ 5532881 w 11856555"/>
              <a:gd name="connsiteY205" fmla="*/ 3598654 h 4071735"/>
              <a:gd name="connsiteX206" fmla="*/ 3338496 w 11856555"/>
              <a:gd name="connsiteY206" fmla="*/ 3594377 h 4071735"/>
              <a:gd name="connsiteX207" fmla="*/ 3339504 w 11856555"/>
              <a:gd name="connsiteY207" fmla="*/ 3594647 h 4071735"/>
              <a:gd name="connsiteX208" fmla="*/ 3339632 w 11856555"/>
              <a:gd name="connsiteY208" fmla="*/ 3594809 h 4071735"/>
              <a:gd name="connsiteX209" fmla="*/ 3337864 w 11856555"/>
              <a:gd name="connsiteY209" fmla="*/ 3594793 h 4071735"/>
              <a:gd name="connsiteX210" fmla="*/ 1022506 w 11856555"/>
              <a:gd name="connsiteY210" fmla="*/ 3587921 h 4071735"/>
              <a:gd name="connsiteX211" fmla="*/ 1011448 w 11856555"/>
              <a:gd name="connsiteY211" fmla="*/ 3607165 h 4071735"/>
              <a:gd name="connsiteX212" fmla="*/ 1011921 w 11856555"/>
              <a:gd name="connsiteY212" fmla="*/ 3604196 h 4071735"/>
              <a:gd name="connsiteX213" fmla="*/ 1022506 w 11856555"/>
              <a:gd name="connsiteY213" fmla="*/ 3587921 h 4071735"/>
              <a:gd name="connsiteX214" fmla="*/ 2318945 w 11856555"/>
              <a:gd name="connsiteY214" fmla="*/ 3585928 h 4071735"/>
              <a:gd name="connsiteX215" fmla="*/ 2311952 w 11856555"/>
              <a:gd name="connsiteY215" fmla="*/ 3586916 h 4071735"/>
              <a:gd name="connsiteX216" fmla="*/ 2323707 w 11856555"/>
              <a:gd name="connsiteY216" fmla="*/ 3591709 h 4071735"/>
              <a:gd name="connsiteX217" fmla="*/ 2318945 w 11856555"/>
              <a:gd name="connsiteY217" fmla="*/ 3585928 h 4071735"/>
              <a:gd name="connsiteX218" fmla="*/ 1074954 w 11856555"/>
              <a:gd name="connsiteY218" fmla="*/ 3583247 h 4071735"/>
              <a:gd name="connsiteX219" fmla="*/ 1064748 w 11856555"/>
              <a:gd name="connsiteY219" fmla="*/ 3595838 h 4071735"/>
              <a:gd name="connsiteX220" fmla="*/ 1074954 w 11856555"/>
              <a:gd name="connsiteY220" fmla="*/ 3583247 h 4071735"/>
              <a:gd name="connsiteX221" fmla="*/ 5630805 w 11856555"/>
              <a:gd name="connsiteY221" fmla="*/ 3583219 h 4071735"/>
              <a:gd name="connsiteX222" fmla="*/ 5642302 w 11856555"/>
              <a:gd name="connsiteY222" fmla="*/ 3585115 h 4071735"/>
              <a:gd name="connsiteX223" fmla="*/ 5620083 w 11856555"/>
              <a:gd name="connsiteY223" fmla="*/ 3590017 h 4071735"/>
              <a:gd name="connsiteX224" fmla="*/ 5630805 w 11856555"/>
              <a:gd name="connsiteY224" fmla="*/ 3583219 h 4071735"/>
              <a:gd name="connsiteX225" fmla="*/ 1095558 w 11856555"/>
              <a:gd name="connsiteY225" fmla="*/ 3581410 h 4071735"/>
              <a:gd name="connsiteX226" fmla="*/ 1095558 w 11856555"/>
              <a:gd name="connsiteY226" fmla="*/ 3581410 h 4071735"/>
              <a:gd name="connsiteX227" fmla="*/ 1193301 w 11856555"/>
              <a:gd name="connsiteY227" fmla="*/ 3578982 h 4071735"/>
              <a:gd name="connsiteX228" fmla="*/ 1176913 w 11856555"/>
              <a:gd name="connsiteY228" fmla="*/ 3583288 h 4071735"/>
              <a:gd name="connsiteX229" fmla="*/ 1135775 w 11856555"/>
              <a:gd name="connsiteY229" fmla="*/ 3602332 h 4071735"/>
              <a:gd name="connsiteX230" fmla="*/ 1112661 w 11856555"/>
              <a:gd name="connsiteY230" fmla="*/ 3617494 h 4071735"/>
              <a:gd name="connsiteX231" fmla="*/ 1095988 w 11856555"/>
              <a:gd name="connsiteY231" fmla="*/ 3613043 h 4071735"/>
              <a:gd name="connsiteX232" fmla="*/ 1100464 w 11856555"/>
              <a:gd name="connsiteY232" fmla="*/ 3636463 h 4071735"/>
              <a:gd name="connsiteX233" fmla="*/ 1124744 w 11856555"/>
              <a:gd name="connsiteY233" fmla="*/ 3631835 h 4071735"/>
              <a:gd name="connsiteX234" fmla="*/ 1113794 w 11856555"/>
              <a:gd name="connsiteY234" fmla="*/ 3617925 h 4071735"/>
              <a:gd name="connsiteX235" fmla="*/ 1125491 w 11856555"/>
              <a:gd name="connsiteY235" fmla="*/ 3618033 h 4071735"/>
              <a:gd name="connsiteX236" fmla="*/ 1174359 w 11856555"/>
              <a:gd name="connsiteY236" fmla="*/ 3618197 h 4071735"/>
              <a:gd name="connsiteX237" fmla="*/ 1193301 w 11856555"/>
              <a:gd name="connsiteY237" fmla="*/ 3578982 h 4071735"/>
              <a:gd name="connsiteX238" fmla="*/ 4544778 w 11856555"/>
              <a:gd name="connsiteY238" fmla="*/ 3562811 h 4071735"/>
              <a:gd name="connsiteX239" fmla="*/ 4537784 w 11856555"/>
              <a:gd name="connsiteY239" fmla="*/ 3563800 h 4071735"/>
              <a:gd name="connsiteX240" fmla="*/ 4549542 w 11856555"/>
              <a:gd name="connsiteY240" fmla="*/ 3568592 h 4071735"/>
              <a:gd name="connsiteX241" fmla="*/ 4544778 w 11856555"/>
              <a:gd name="connsiteY241" fmla="*/ 3562811 h 4071735"/>
              <a:gd name="connsiteX242" fmla="*/ 3300789 w 11856555"/>
              <a:gd name="connsiteY242" fmla="*/ 3560131 h 4071735"/>
              <a:gd name="connsiteX243" fmla="*/ 3290581 w 11856555"/>
              <a:gd name="connsiteY243" fmla="*/ 3572722 h 4071735"/>
              <a:gd name="connsiteX244" fmla="*/ 3300789 w 11856555"/>
              <a:gd name="connsiteY244" fmla="*/ 3560131 h 4071735"/>
              <a:gd name="connsiteX245" fmla="*/ 3251569 w 11856555"/>
              <a:gd name="connsiteY245" fmla="*/ 3558675 h 4071735"/>
              <a:gd name="connsiteX246" fmla="*/ 3240514 w 11856555"/>
              <a:gd name="connsiteY246" fmla="*/ 3577921 h 4071735"/>
              <a:gd name="connsiteX247" fmla="*/ 3240985 w 11856555"/>
              <a:gd name="connsiteY247" fmla="*/ 3574952 h 4071735"/>
              <a:gd name="connsiteX248" fmla="*/ 3251569 w 11856555"/>
              <a:gd name="connsiteY248" fmla="*/ 3558675 h 4071735"/>
              <a:gd name="connsiteX249" fmla="*/ 3321395 w 11856555"/>
              <a:gd name="connsiteY249" fmla="*/ 3558295 h 4071735"/>
              <a:gd name="connsiteX250" fmla="*/ 3321395 w 11856555"/>
              <a:gd name="connsiteY250" fmla="*/ 3558295 h 4071735"/>
              <a:gd name="connsiteX251" fmla="*/ 3419133 w 11856555"/>
              <a:gd name="connsiteY251" fmla="*/ 3555865 h 4071735"/>
              <a:gd name="connsiteX252" fmla="*/ 3402745 w 11856555"/>
              <a:gd name="connsiteY252" fmla="*/ 3560171 h 4071735"/>
              <a:gd name="connsiteX253" fmla="*/ 3361607 w 11856555"/>
              <a:gd name="connsiteY253" fmla="*/ 3579216 h 4071735"/>
              <a:gd name="connsiteX254" fmla="*/ 3338496 w 11856555"/>
              <a:gd name="connsiteY254" fmla="*/ 3594377 h 4071735"/>
              <a:gd name="connsiteX255" fmla="*/ 3321823 w 11856555"/>
              <a:gd name="connsiteY255" fmla="*/ 3589925 h 4071735"/>
              <a:gd name="connsiteX256" fmla="*/ 3326297 w 11856555"/>
              <a:gd name="connsiteY256" fmla="*/ 3613346 h 4071735"/>
              <a:gd name="connsiteX257" fmla="*/ 3350580 w 11856555"/>
              <a:gd name="connsiteY257" fmla="*/ 3608718 h 4071735"/>
              <a:gd name="connsiteX258" fmla="*/ 3339632 w 11856555"/>
              <a:gd name="connsiteY258" fmla="*/ 3594809 h 4071735"/>
              <a:gd name="connsiteX259" fmla="*/ 3351327 w 11856555"/>
              <a:gd name="connsiteY259" fmla="*/ 3594916 h 4071735"/>
              <a:gd name="connsiteX260" fmla="*/ 3400195 w 11856555"/>
              <a:gd name="connsiteY260" fmla="*/ 3595079 h 4071735"/>
              <a:gd name="connsiteX261" fmla="*/ 3419133 w 11856555"/>
              <a:gd name="connsiteY261" fmla="*/ 3555865 h 4071735"/>
              <a:gd name="connsiteX262" fmla="*/ 1276224 w 11856555"/>
              <a:gd name="connsiteY262" fmla="*/ 3553630 h 4071735"/>
              <a:gd name="connsiteX263" fmla="*/ 1203879 w 11856555"/>
              <a:gd name="connsiteY263" fmla="*/ 3589282 h 4071735"/>
              <a:gd name="connsiteX264" fmla="*/ 1277191 w 11856555"/>
              <a:gd name="connsiteY264" fmla="*/ 3585668 h 4071735"/>
              <a:gd name="connsiteX265" fmla="*/ 1243217 w 11856555"/>
              <a:gd name="connsiteY265" fmla="*/ 3585776 h 4071735"/>
              <a:gd name="connsiteX266" fmla="*/ 1276224 w 11856555"/>
              <a:gd name="connsiteY266" fmla="*/ 3553630 h 4071735"/>
              <a:gd name="connsiteX267" fmla="*/ 5689286 w 11856555"/>
              <a:gd name="connsiteY267" fmla="*/ 3553553 h 4071735"/>
              <a:gd name="connsiteX268" fmla="*/ 5697646 w 11856555"/>
              <a:gd name="connsiteY268" fmla="*/ 3557235 h 4071735"/>
              <a:gd name="connsiteX269" fmla="*/ 5695182 w 11856555"/>
              <a:gd name="connsiteY269" fmla="*/ 3561420 h 4071735"/>
              <a:gd name="connsiteX270" fmla="*/ 5683837 w 11856555"/>
              <a:gd name="connsiteY270" fmla="*/ 3563891 h 4071735"/>
              <a:gd name="connsiteX271" fmla="*/ 1311528 w 11856555"/>
              <a:gd name="connsiteY271" fmla="*/ 3543274 h 4071735"/>
              <a:gd name="connsiteX272" fmla="*/ 1301607 w 11856555"/>
              <a:gd name="connsiteY272" fmla="*/ 3563050 h 4071735"/>
              <a:gd name="connsiteX273" fmla="*/ 1311528 w 11856555"/>
              <a:gd name="connsiteY273" fmla="*/ 3543274 h 4071735"/>
              <a:gd name="connsiteX274" fmla="*/ 1348964 w 11856555"/>
              <a:gd name="connsiteY274" fmla="*/ 3540942 h 4071735"/>
              <a:gd name="connsiteX275" fmla="*/ 1339653 w 11856555"/>
              <a:gd name="connsiteY275" fmla="*/ 3545057 h 4071735"/>
              <a:gd name="connsiteX276" fmla="*/ 1360258 w 11856555"/>
              <a:gd name="connsiteY276" fmla="*/ 3543221 h 4071735"/>
              <a:gd name="connsiteX277" fmla="*/ 1348964 w 11856555"/>
              <a:gd name="connsiteY277" fmla="*/ 3540942 h 4071735"/>
              <a:gd name="connsiteX278" fmla="*/ 3502058 w 11856555"/>
              <a:gd name="connsiteY278" fmla="*/ 3530514 h 4071735"/>
              <a:gd name="connsiteX279" fmla="*/ 3429715 w 11856555"/>
              <a:gd name="connsiteY279" fmla="*/ 3566164 h 4071735"/>
              <a:gd name="connsiteX280" fmla="*/ 3503028 w 11856555"/>
              <a:gd name="connsiteY280" fmla="*/ 3562552 h 4071735"/>
              <a:gd name="connsiteX281" fmla="*/ 3469049 w 11856555"/>
              <a:gd name="connsiteY281" fmla="*/ 3562658 h 4071735"/>
              <a:gd name="connsiteX282" fmla="*/ 3502058 w 11856555"/>
              <a:gd name="connsiteY282" fmla="*/ 3530514 h 4071735"/>
              <a:gd name="connsiteX283" fmla="*/ 6030115 w 11856555"/>
              <a:gd name="connsiteY283" fmla="*/ 3530113 h 4071735"/>
              <a:gd name="connsiteX284" fmla="*/ 6014033 w 11856555"/>
              <a:gd name="connsiteY284" fmla="*/ 3540309 h 4071735"/>
              <a:gd name="connsiteX285" fmla="*/ 6030115 w 11856555"/>
              <a:gd name="connsiteY285" fmla="*/ 3530113 h 4071735"/>
              <a:gd name="connsiteX286" fmla="*/ 1385113 w 11856555"/>
              <a:gd name="connsiteY286" fmla="*/ 3523380 h 4071735"/>
              <a:gd name="connsiteX287" fmla="*/ 1373056 w 11856555"/>
              <a:gd name="connsiteY287" fmla="*/ 3524284 h 4071735"/>
              <a:gd name="connsiteX288" fmla="*/ 1402568 w 11856555"/>
              <a:gd name="connsiteY288" fmla="*/ 3530689 h 4071735"/>
              <a:gd name="connsiteX289" fmla="*/ 1385113 w 11856555"/>
              <a:gd name="connsiteY289" fmla="*/ 3523380 h 4071735"/>
              <a:gd name="connsiteX290" fmla="*/ 5829234 w 11856555"/>
              <a:gd name="connsiteY290" fmla="*/ 3521729 h 4071735"/>
              <a:gd name="connsiteX291" fmla="*/ 5819103 w 11856555"/>
              <a:gd name="connsiteY291" fmla="*/ 3521903 h 4071735"/>
              <a:gd name="connsiteX292" fmla="*/ 5810764 w 11856555"/>
              <a:gd name="connsiteY292" fmla="*/ 3526296 h 4071735"/>
              <a:gd name="connsiteX293" fmla="*/ 5829234 w 11856555"/>
              <a:gd name="connsiteY293" fmla="*/ 3521729 h 4071735"/>
              <a:gd name="connsiteX294" fmla="*/ 3537362 w 11856555"/>
              <a:gd name="connsiteY294" fmla="*/ 3520158 h 4071735"/>
              <a:gd name="connsiteX295" fmla="*/ 3527443 w 11856555"/>
              <a:gd name="connsiteY295" fmla="*/ 3539934 h 4071735"/>
              <a:gd name="connsiteX296" fmla="*/ 3537362 w 11856555"/>
              <a:gd name="connsiteY296" fmla="*/ 3520158 h 4071735"/>
              <a:gd name="connsiteX297" fmla="*/ 1276037 w 11856555"/>
              <a:gd name="connsiteY297" fmla="*/ 3519103 h 4071735"/>
              <a:gd name="connsiteX298" fmla="*/ 1269412 w 11856555"/>
              <a:gd name="connsiteY298" fmla="*/ 3519557 h 4071735"/>
              <a:gd name="connsiteX299" fmla="*/ 1254911 w 11856555"/>
              <a:gd name="connsiteY299" fmla="*/ 3526324 h 4071735"/>
              <a:gd name="connsiteX300" fmla="*/ 1279261 w 11856555"/>
              <a:gd name="connsiteY300" fmla="*/ 3524154 h 4071735"/>
              <a:gd name="connsiteX301" fmla="*/ 1276037 w 11856555"/>
              <a:gd name="connsiteY301" fmla="*/ 3519103 h 4071735"/>
              <a:gd name="connsiteX302" fmla="*/ 3574797 w 11856555"/>
              <a:gd name="connsiteY302" fmla="*/ 3517825 h 4071735"/>
              <a:gd name="connsiteX303" fmla="*/ 3565487 w 11856555"/>
              <a:gd name="connsiteY303" fmla="*/ 3521941 h 4071735"/>
              <a:gd name="connsiteX304" fmla="*/ 3586093 w 11856555"/>
              <a:gd name="connsiteY304" fmla="*/ 3520105 h 4071735"/>
              <a:gd name="connsiteX305" fmla="*/ 3574797 w 11856555"/>
              <a:gd name="connsiteY305" fmla="*/ 3517825 h 4071735"/>
              <a:gd name="connsiteX306" fmla="*/ 1426882 w 11856555"/>
              <a:gd name="connsiteY306" fmla="*/ 3512871 h 4071735"/>
              <a:gd name="connsiteX307" fmla="*/ 1421316 w 11856555"/>
              <a:gd name="connsiteY307" fmla="*/ 3513320 h 4071735"/>
              <a:gd name="connsiteX308" fmla="*/ 1411674 w 11856555"/>
              <a:gd name="connsiteY308" fmla="*/ 3526957 h 4071735"/>
              <a:gd name="connsiteX309" fmla="*/ 1429890 w 11856555"/>
              <a:gd name="connsiteY309" fmla="*/ 3519494 h 4071735"/>
              <a:gd name="connsiteX310" fmla="*/ 1426882 w 11856555"/>
              <a:gd name="connsiteY310" fmla="*/ 3512871 h 4071735"/>
              <a:gd name="connsiteX311" fmla="*/ 790819 w 11856555"/>
              <a:gd name="connsiteY311" fmla="*/ 3509271 h 4071735"/>
              <a:gd name="connsiteX312" fmla="*/ 750643 w 11856555"/>
              <a:gd name="connsiteY312" fmla="*/ 3524532 h 4071735"/>
              <a:gd name="connsiteX313" fmla="*/ 790819 w 11856555"/>
              <a:gd name="connsiteY313" fmla="*/ 3509271 h 4071735"/>
              <a:gd name="connsiteX314" fmla="*/ 6108369 w 11856555"/>
              <a:gd name="connsiteY314" fmla="*/ 3507808 h 4071735"/>
              <a:gd name="connsiteX315" fmla="*/ 6104525 w 11856555"/>
              <a:gd name="connsiteY315" fmla="*/ 3517642 h 4071735"/>
              <a:gd name="connsiteX316" fmla="*/ 6118994 w 11856555"/>
              <a:gd name="connsiteY316" fmla="*/ 3510511 h 4071735"/>
              <a:gd name="connsiteX317" fmla="*/ 6108369 w 11856555"/>
              <a:gd name="connsiteY317" fmla="*/ 3507808 h 4071735"/>
              <a:gd name="connsiteX318" fmla="*/ 3610948 w 11856555"/>
              <a:gd name="connsiteY318" fmla="*/ 3500263 h 4071735"/>
              <a:gd name="connsiteX319" fmla="*/ 3598891 w 11856555"/>
              <a:gd name="connsiteY319" fmla="*/ 3501167 h 4071735"/>
              <a:gd name="connsiteX320" fmla="*/ 3628399 w 11856555"/>
              <a:gd name="connsiteY320" fmla="*/ 3507572 h 4071735"/>
              <a:gd name="connsiteX321" fmla="*/ 3610948 w 11856555"/>
              <a:gd name="connsiteY321" fmla="*/ 3500263 h 4071735"/>
              <a:gd name="connsiteX322" fmla="*/ 5932753 w 11856555"/>
              <a:gd name="connsiteY322" fmla="*/ 3497889 h 4071735"/>
              <a:gd name="connsiteX323" fmla="*/ 5932842 w 11856555"/>
              <a:gd name="connsiteY323" fmla="*/ 3497896 h 4071735"/>
              <a:gd name="connsiteX324" fmla="*/ 5930300 w 11856555"/>
              <a:gd name="connsiteY324" fmla="*/ 3498973 h 4071735"/>
              <a:gd name="connsiteX325" fmla="*/ 3501874 w 11856555"/>
              <a:gd name="connsiteY325" fmla="*/ 3495987 h 4071735"/>
              <a:gd name="connsiteX326" fmla="*/ 3495248 w 11856555"/>
              <a:gd name="connsiteY326" fmla="*/ 3496440 h 4071735"/>
              <a:gd name="connsiteX327" fmla="*/ 3480745 w 11856555"/>
              <a:gd name="connsiteY327" fmla="*/ 3503207 h 4071735"/>
              <a:gd name="connsiteX328" fmla="*/ 3505097 w 11856555"/>
              <a:gd name="connsiteY328" fmla="*/ 3501037 h 4071735"/>
              <a:gd name="connsiteX329" fmla="*/ 3501874 w 11856555"/>
              <a:gd name="connsiteY329" fmla="*/ 3495987 h 4071735"/>
              <a:gd name="connsiteX330" fmla="*/ 1503268 w 11856555"/>
              <a:gd name="connsiteY330" fmla="*/ 3495432 h 4071735"/>
              <a:gd name="connsiteX331" fmla="*/ 1473556 w 11856555"/>
              <a:gd name="connsiteY331" fmla="*/ 3501000 h 4071735"/>
              <a:gd name="connsiteX332" fmla="*/ 1503268 w 11856555"/>
              <a:gd name="connsiteY332" fmla="*/ 3495432 h 4071735"/>
              <a:gd name="connsiteX333" fmla="*/ 3652715 w 11856555"/>
              <a:gd name="connsiteY333" fmla="*/ 3489755 h 4071735"/>
              <a:gd name="connsiteX334" fmla="*/ 3647152 w 11856555"/>
              <a:gd name="connsiteY334" fmla="*/ 3490204 h 4071735"/>
              <a:gd name="connsiteX335" fmla="*/ 3637508 w 11856555"/>
              <a:gd name="connsiteY335" fmla="*/ 3503841 h 4071735"/>
              <a:gd name="connsiteX336" fmla="*/ 3655727 w 11856555"/>
              <a:gd name="connsiteY336" fmla="*/ 3496376 h 4071735"/>
              <a:gd name="connsiteX337" fmla="*/ 3652715 w 11856555"/>
              <a:gd name="connsiteY337" fmla="*/ 3489755 h 4071735"/>
              <a:gd name="connsiteX338" fmla="*/ 3016656 w 11856555"/>
              <a:gd name="connsiteY338" fmla="*/ 3486152 h 4071735"/>
              <a:gd name="connsiteX339" fmla="*/ 2976477 w 11856555"/>
              <a:gd name="connsiteY339" fmla="*/ 3501415 h 4071735"/>
              <a:gd name="connsiteX340" fmla="*/ 3016656 w 11856555"/>
              <a:gd name="connsiteY340" fmla="*/ 3486152 h 4071735"/>
              <a:gd name="connsiteX341" fmla="*/ 1535530 w 11856555"/>
              <a:gd name="connsiteY341" fmla="*/ 3486031 h 4071735"/>
              <a:gd name="connsiteX342" fmla="*/ 1548480 w 11856555"/>
              <a:gd name="connsiteY342" fmla="*/ 3494323 h 4071735"/>
              <a:gd name="connsiteX343" fmla="*/ 1535530 w 11856555"/>
              <a:gd name="connsiteY343" fmla="*/ 3486031 h 4071735"/>
              <a:gd name="connsiteX344" fmla="*/ 1523098 w 11856555"/>
              <a:gd name="connsiteY344" fmla="*/ 3484903 h 4071735"/>
              <a:gd name="connsiteX345" fmla="*/ 1505399 w 11856555"/>
              <a:gd name="connsiteY345" fmla="*/ 3498162 h 4071735"/>
              <a:gd name="connsiteX346" fmla="*/ 1523098 w 11856555"/>
              <a:gd name="connsiteY346" fmla="*/ 3484903 h 4071735"/>
              <a:gd name="connsiteX347" fmla="*/ 788827 w 11856555"/>
              <a:gd name="connsiteY347" fmla="*/ 3484259 h 4071735"/>
              <a:gd name="connsiteX348" fmla="*/ 780163 w 11856555"/>
              <a:gd name="connsiteY348" fmla="*/ 3495617 h 4071735"/>
              <a:gd name="connsiteX349" fmla="*/ 800251 w 11856555"/>
              <a:gd name="connsiteY349" fmla="*/ 3487985 h 4071735"/>
              <a:gd name="connsiteX350" fmla="*/ 788827 w 11856555"/>
              <a:gd name="connsiteY350" fmla="*/ 3484259 h 4071735"/>
              <a:gd name="connsiteX351" fmla="*/ 5413409 w 11856555"/>
              <a:gd name="connsiteY351" fmla="*/ 3480525 h 4071735"/>
              <a:gd name="connsiteX352" fmla="*/ 5407687 w 11856555"/>
              <a:gd name="connsiteY352" fmla="*/ 3481536 h 4071735"/>
              <a:gd name="connsiteX353" fmla="*/ 5396216 w 11856555"/>
              <a:gd name="connsiteY353" fmla="*/ 3493145 h 4071735"/>
              <a:gd name="connsiteX354" fmla="*/ 5416303 w 11856555"/>
              <a:gd name="connsiteY354" fmla="*/ 3485515 h 4071735"/>
              <a:gd name="connsiteX355" fmla="*/ 5413409 w 11856555"/>
              <a:gd name="connsiteY355" fmla="*/ 3480525 h 4071735"/>
              <a:gd name="connsiteX356" fmla="*/ 740198 w 11856555"/>
              <a:gd name="connsiteY356" fmla="*/ 3476180 h 4071735"/>
              <a:gd name="connsiteX357" fmla="*/ 729653 w 11856555"/>
              <a:gd name="connsiteY357" fmla="*/ 3479674 h 4071735"/>
              <a:gd name="connsiteX358" fmla="*/ 743281 w 11856555"/>
              <a:gd name="connsiteY358" fmla="*/ 3484301 h 4071735"/>
              <a:gd name="connsiteX359" fmla="*/ 740198 w 11856555"/>
              <a:gd name="connsiteY359" fmla="*/ 3476180 h 4071735"/>
              <a:gd name="connsiteX360" fmla="*/ 757233 w 11856555"/>
              <a:gd name="connsiteY360" fmla="*/ 3471376 h 4071735"/>
              <a:gd name="connsiteX361" fmla="*/ 757233 w 11856555"/>
              <a:gd name="connsiteY361" fmla="*/ 3471376 h 4071735"/>
              <a:gd name="connsiteX362" fmla="*/ 1552178 w 11856555"/>
              <a:gd name="connsiteY362" fmla="*/ 3468256 h 4071735"/>
              <a:gd name="connsiteX363" fmla="*/ 1541313 w 11856555"/>
              <a:gd name="connsiteY363" fmla="*/ 3477439 h 4071735"/>
              <a:gd name="connsiteX364" fmla="*/ 1552178 w 11856555"/>
              <a:gd name="connsiteY364" fmla="*/ 3468256 h 4071735"/>
              <a:gd name="connsiteX365" fmla="*/ 6230283 w 11856555"/>
              <a:gd name="connsiteY365" fmla="*/ 3466964 h 4071735"/>
              <a:gd name="connsiteX366" fmla="*/ 6248050 w 11856555"/>
              <a:gd name="connsiteY366" fmla="*/ 3475647 h 4071735"/>
              <a:gd name="connsiteX367" fmla="*/ 6230283 w 11856555"/>
              <a:gd name="connsiteY367" fmla="*/ 3466964 h 4071735"/>
              <a:gd name="connsiteX368" fmla="*/ 6199524 w 11856555"/>
              <a:gd name="connsiteY368" fmla="*/ 3466819 h 4071735"/>
              <a:gd name="connsiteX369" fmla="*/ 6185461 w 11856555"/>
              <a:gd name="connsiteY369" fmla="*/ 3472463 h 4071735"/>
              <a:gd name="connsiteX370" fmla="*/ 6190949 w 11856555"/>
              <a:gd name="connsiteY370" fmla="*/ 3512862 h 4071735"/>
              <a:gd name="connsiteX371" fmla="*/ 6199524 w 11856555"/>
              <a:gd name="connsiteY371" fmla="*/ 3466819 h 4071735"/>
              <a:gd name="connsiteX372" fmla="*/ 5222833 w 11856555"/>
              <a:gd name="connsiteY372" fmla="*/ 3460637 h 4071735"/>
              <a:gd name="connsiteX373" fmla="*/ 5221624 w 11856555"/>
              <a:gd name="connsiteY373" fmla="*/ 3461975 h 4071735"/>
              <a:gd name="connsiteX374" fmla="*/ 5222833 w 11856555"/>
              <a:gd name="connsiteY374" fmla="*/ 3460637 h 4071735"/>
              <a:gd name="connsiteX375" fmla="*/ 854793 w 11856555"/>
              <a:gd name="connsiteY375" fmla="*/ 3456476 h 4071735"/>
              <a:gd name="connsiteX376" fmla="*/ 855156 w 11856555"/>
              <a:gd name="connsiteY376" fmla="*/ 3468490 h 4071735"/>
              <a:gd name="connsiteX377" fmla="*/ 854793 w 11856555"/>
              <a:gd name="connsiteY377" fmla="*/ 3456476 h 4071735"/>
              <a:gd name="connsiteX378" fmla="*/ 1710223 w 11856555"/>
              <a:gd name="connsiteY378" fmla="*/ 3444864 h 4071735"/>
              <a:gd name="connsiteX379" fmla="*/ 1703763 w 11856555"/>
              <a:gd name="connsiteY379" fmla="*/ 3457121 h 4071735"/>
              <a:gd name="connsiteX380" fmla="*/ 1710223 w 11856555"/>
              <a:gd name="connsiteY380" fmla="*/ 3444864 h 4071735"/>
              <a:gd name="connsiteX381" fmla="*/ 926889 w 11856555"/>
              <a:gd name="connsiteY381" fmla="*/ 3443526 h 4071735"/>
              <a:gd name="connsiteX382" fmla="*/ 914580 w 11856555"/>
              <a:gd name="connsiteY382" fmla="*/ 3457355 h 4071735"/>
              <a:gd name="connsiteX383" fmla="*/ 932280 w 11856555"/>
              <a:gd name="connsiteY383" fmla="*/ 3444095 h 4071735"/>
              <a:gd name="connsiteX384" fmla="*/ 926889 w 11856555"/>
              <a:gd name="connsiteY384" fmla="*/ 3443526 h 4071735"/>
              <a:gd name="connsiteX385" fmla="*/ 751861 w 11856555"/>
              <a:gd name="connsiteY385" fmla="*/ 3442698 h 4071735"/>
              <a:gd name="connsiteX386" fmla="*/ 751939 w 11856555"/>
              <a:gd name="connsiteY386" fmla="*/ 3442735 h 4071735"/>
              <a:gd name="connsiteX387" fmla="*/ 749548 w 11856555"/>
              <a:gd name="connsiteY387" fmla="*/ 3448698 h 4071735"/>
              <a:gd name="connsiteX388" fmla="*/ 746026 w 11856555"/>
              <a:gd name="connsiteY388" fmla="*/ 3445130 h 4071735"/>
              <a:gd name="connsiteX389" fmla="*/ 757749 w 11856555"/>
              <a:gd name="connsiteY389" fmla="*/ 3440366 h 4071735"/>
              <a:gd name="connsiteX390" fmla="*/ 754910 w 11856555"/>
              <a:gd name="connsiteY390" fmla="*/ 3445298 h 4071735"/>
              <a:gd name="connsiteX391" fmla="*/ 756613 w 11856555"/>
              <a:gd name="connsiteY391" fmla="*/ 3440810 h 4071735"/>
              <a:gd name="connsiteX392" fmla="*/ 5269716 w 11856555"/>
              <a:gd name="connsiteY392" fmla="*/ 3440167 h 4071735"/>
              <a:gd name="connsiteX393" fmla="*/ 5278917 w 11856555"/>
              <a:gd name="connsiteY393" fmla="*/ 3448109 h 4071735"/>
              <a:gd name="connsiteX394" fmla="*/ 5269716 w 11856555"/>
              <a:gd name="connsiteY394" fmla="*/ 3440167 h 4071735"/>
              <a:gd name="connsiteX395" fmla="*/ 6317393 w 11856555"/>
              <a:gd name="connsiteY395" fmla="*/ 3438073 h 4071735"/>
              <a:gd name="connsiteX396" fmla="*/ 6309673 w 11856555"/>
              <a:gd name="connsiteY396" fmla="*/ 3446792 h 4071735"/>
              <a:gd name="connsiteX397" fmla="*/ 6326273 w 11856555"/>
              <a:gd name="connsiteY397" fmla="*/ 3442392 h 4071735"/>
              <a:gd name="connsiteX398" fmla="*/ 6317393 w 11856555"/>
              <a:gd name="connsiteY398" fmla="*/ 3438073 h 4071735"/>
              <a:gd name="connsiteX399" fmla="*/ 1104273 w 11856555"/>
              <a:gd name="connsiteY399" fmla="*/ 3430230 h 4071735"/>
              <a:gd name="connsiteX400" fmla="*/ 1092273 w 11856555"/>
              <a:gd name="connsiteY400" fmla="*/ 3438600 h 4071735"/>
              <a:gd name="connsiteX401" fmla="*/ 1119856 w 11856555"/>
              <a:gd name="connsiteY401" fmla="*/ 3430300 h 4071735"/>
              <a:gd name="connsiteX402" fmla="*/ 1104273 w 11856555"/>
              <a:gd name="connsiteY402" fmla="*/ 3430230 h 4071735"/>
              <a:gd name="connsiteX403" fmla="*/ 1533773 w 11856555"/>
              <a:gd name="connsiteY403" fmla="*/ 3420295 h 4071735"/>
              <a:gd name="connsiteX404" fmla="*/ 1528051 w 11856555"/>
              <a:gd name="connsiteY404" fmla="*/ 3421305 h 4071735"/>
              <a:gd name="connsiteX405" fmla="*/ 1516577 w 11856555"/>
              <a:gd name="connsiteY405" fmla="*/ 3432915 h 4071735"/>
              <a:gd name="connsiteX406" fmla="*/ 1536666 w 11856555"/>
              <a:gd name="connsiteY406" fmla="*/ 3425283 h 4071735"/>
              <a:gd name="connsiteX407" fmla="*/ 1533773 w 11856555"/>
              <a:gd name="connsiteY407" fmla="*/ 3420295 h 4071735"/>
              <a:gd name="connsiteX408" fmla="*/ 948710 w 11856555"/>
              <a:gd name="connsiteY408" fmla="*/ 3419267 h 4071735"/>
              <a:gd name="connsiteX409" fmla="*/ 947522 w 11856555"/>
              <a:gd name="connsiteY409" fmla="*/ 3445657 h 4071735"/>
              <a:gd name="connsiteX410" fmla="*/ 948710 w 11856555"/>
              <a:gd name="connsiteY410" fmla="*/ 3419267 h 4071735"/>
              <a:gd name="connsiteX411" fmla="*/ 829233 w 11856555"/>
              <a:gd name="connsiteY411" fmla="*/ 3418922 h 4071735"/>
              <a:gd name="connsiteX412" fmla="*/ 830161 w 11856555"/>
              <a:gd name="connsiteY412" fmla="*/ 3421069 h 4071735"/>
              <a:gd name="connsiteX413" fmla="*/ 829851 w 11856555"/>
              <a:gd name="connsiteY413" fmla="*/ 3421154 h 4071735"/>
              <a:gd name="connsiteX414" fmla="*/ 6425691 w 11856555"/>
              <a:gd name="connsiteY414" fmla="*/ 3414916 h 4071735"/>
              <a:gd name="connsiteX415" fmla="*/ 6418487 w 11856555"/>
              <a:gd name="connsiteY415" fmla="*/ 3415192 h 4071735"/>
              <a:gd name="connsiteX416" fmla="*/ 6404172 w 11856555"/>
              <a:gd name="connsiteY416" fmla="*/ 3426689 h 4071735"/>
              <a:gd name="connsiteX417" fmla="*/ 6430138 w 11856555"/>
              <a:gd name="connsiteY417" fmla="*/ 3421455 h 4071735"/>
              <a:gd name="connsiteX418" fmla="*/ 6425691 w 11856555"/>
              <a:gd name="connsiteY418" fmla="*/ 3414916 h 4071735"/>
              <a:gd name="connsiteX419" fmla="*/ 901391 w 11856555"/>
              <a:gd name="connsiteY419" fmla="*/ 3409977 h 4071735"/>
              <a:gd name="connsiteX420" fmla="*/ 905022 w 11856555"/>
              <a:gd name="connsiteY420" fmla="*/ 3434843 h 4071735"/>
              <a:gd name="connsiteX421" fmla="*/ 901391 w 11856555"/>
              <a:gd name="connsiteY421" fmla="*/ 3409977 h 4071735"/>
              <a:gd name="connsiteX422" fmla="*/ 3330107 w 11856555"/>
              <a:gd name="connsiteY422" fmla="*/ 3407113 h 4071735"/>
              <a:gd name="connsiteX423" fmla="*/ 3318110 w 11856555"/>
              <a:gd name="connsiteY423" fmla="*/ 3415484 h 4071735"/>
              <a:gd name="connsiteX424" fmla="*/ 3345690 w 11856555"/>
              <a:gd name="connsiteY424" fmla="*/ 3407184 h 4071735"/>
              <a:gd name="connsiteX425" fmla="*/ 3330107 w 11856555"/>
              <a:gd name="connsiteY425" fmla="*/ 3407113 h 4071735"/>
              <a:gd name="connsiteX426" fmla="*/ 1070184 w 11856555"/>
              <a:gd name="connsiteY426" fmla="*/ 3402601 h 4071735"/>
              <a:gd name="connsiteX427" fmla="*/ 1058260 w 11856555"/>
              <a:gd name="connsiteY427" fmla="*/ 3402844 h 4071735"/>
              <a:gd name="connsiteX428" fmla="*/ 1070184 w 11856555"/>
              <a:gd name="connsiteY428" fmla="*/ 3402601 h 4071735"/>
              <a:gd name="connsiteX429" fmla="*/ 2859637 w 11856555"/>
              <a:gd name="connsiteY429" fmla="*/ 3397928 h 4071735"/>
              <a:gd name="connsiteX430" fmla="*/ 2859637 w 11856555"/>
              <a:gd name="connsiteY430" fmla="*/ 3397928 h 4071735"/>
              <a:gd name="connsiteX431" fmla="*/ 3759608 w 11856555"/>
              <a:gd name="connsiteY431" fmla="*/ 3397177 h 4071735"/>
              <a:gd name="connsiteX432" fmla="*/ 3753887 w 11856555"/>
              <a:gd name="connsiteY432" fmla="*/ 3398189 h 4071735"/>
              <a:gd name="connsiteX433" fmla="*/ 3742412 w 11856555"/>
              <a:gd name="connsiteY433" fmla="*/ 3409799 h 4071735"/>
              <a:gd name="connsiteX434" fmla="*/ 3762501 w 11856555"/>
              <a:gd name="connsiteY434" fmla="*/ 3402167 h 4071735"/>
              <a:gd name="connsiteX435" fmla="*/ 3759608 w 11856555"/>
              <a:gd name="connsiteY435" fmla="*/ 3397177 h 4071735"/>
              <a:gd name="connsiteX436" fmla="*/ 598992 w 11856555"/>
              <a:gd name="connsiteY436" fmla="*/ 3395703 h 4071735"/>
              <a:gd name="connsiteX437" fmla="*/ 603639 w 11856555"/>
              <a:gd name="connsiteY437" fmla="*/ 3400368 h 4071735"/>
              <a:gd name="connsiteX438" fmla="*/ 585165 w 11856555"/>
              <a:gd name="connsiteY438" fmla="*/ 3404935 h 4071735"/>
              <a:gd name="connsiteX439" fmla="*/ 595909 w 11856555"/>
              <a:gd name="connsiteY439" fmla="*/ 3395719 h 4071735"/>
              <a:gd name="connsiteX440" fmla="*/ 1213762 w 11856555"/>
              <a:gd name="connsiteY440" fmla="*/ 3394280 h 4071735"/>
              <a:gd name="connsiteX441" fmla="*/ 1199625 w 11856555"/>
              <a:gd name="connsiteY441" fmla="*/ 3414431 h 4071735"/>
              <a:gd name="connsiteX442" fmla="*/ 1213762 w 11856555"/>
              <a:gd name="connsiteY442" fmla="*/ 3394280 h 4071735"/>
              <a:gd name="connsiteX443" fmla="*/ 3275487 w 11856555"/>
              <a:gd name="connsiteY443" fmla="*/ 3390076 h 4071735"/>
              <a:gd name="connsiteX444" fmla="*/ 3276963 w 11856555"/>
              <a:gd name="connsiteY444" fmla="*/ 3398705 h 4071735"/>
              <a:gd name="connsiteX445" fmla="*/ 3275487 w 11856555"/>
              <a:gd name="connsiteY445" fmla="*/ 3390076 h 4071735"/>
              <a:gd name="connsiteX446" fmla="*/ 991095 w 11856555"/>
              <a:gd name="connsiteY446" fmla="*/ 3387381 h 4071735"/>
              <a:gd name="connsiteX447" fmla="*/ 989122 w 11856555"/>
              <a:gd name="connsiteY447" fmla="*/ 3403984 h 4071735"/>
              <a:gd name="connsiteX448" fmla="*/ 991095 w 11856555"/>
              <a:gd name="connsiteY448" fmla="*/ 3387381 h 4071735"/>
              <a:gd name="connsiteX449" fmla="*/ 3288552 w 11856555"/>
              <a:gd name="connsiteY449" fmla="*/ 3384395 h 4071735"/>
              <a:gd name="connsiteX450" fmla="*/ 3283684 w 11856555"/>
              <a:gd name="connsiteY450" fmla="*/ 3389346 h 4071735"/>
              <a:gd name="connsiteX451" fmla="*/ 3288552 w 11856555"/>
              <a:gd name="connsiteY451" fmla="*/ 3384395 h 4071735"/>
              <a:gd name="connsiteX452" fmla="*/ 1670825 w 11856555"/>
              <a:gd name="connsiteY452" fmla="*/ 3384123 h 4071735"/>
              <a:gd name="connsiteX453" fmla="*/ 1648484 w 11856555"/>
              <a:gd name="connsiteY453" fmla="*/ 3385019 h 4071735"/>
              <a:gd name="connsiteX454" fmla="*/ 1628517 w 11856555"/>
              <a:gd name="connsiteY454" fmla="*/ 3396656 h 4071735"/>
              <a:gd name="connsiteX455" fmla="*/ 1670825 w 11856555"/>
              <a:gd name="connsiteY455" fmla="*/ 3384123 h 4071735"/>
              <a:gd name="connsiteX456" fmla="*/ 1025004 w 11856555"/>
              <a:gd name="connsiteY456" fmla="*/ 3375279 h 4071735"/>
              <a:gd name="connsiteX457" fmla="*/ 1035694 w 11856555"/>
              <a:gd name="connsiteY457" fmla="*/ 3396914 h 4071735"/>
              <a:gd name="connsiteX458" fmla="*/ 1025004 w 11856555"/>
              <a:gd name="connsiteY458" fmla="*/ 3375279 h 4071735"/>
              <a:gd name="connsiteX459" fmla="*/ 3439597 w 11856555"/>
              <a:gd name="connsiteY459" fmla="*/ 3371164 h 4071735"/>
              <a:gd name="connsiteX460" fmla="*/ 3425463 w 11856555"/>
              <a:gd name="connsiteY460" fmla="*/ 3391315 h 4071735"/>
              <a:gd name="connsiteX461" fmla="*/ 3439597 w 11856555"/>
              <a:gd name="connsiteY461" fmla="*/ 3371164 h 4071735"/>
              <a:gd name="connsiteX462" fmla="*/ 1049971 w 11856555"/>
              <a:gd name="connsiteY462" fmla="*/ 3366437 h 4071735"/>
              <a:gd name="connsiteX463" fmla="*/ 1049971 w 11856555"/>
              <a:gd name="connsiteY463" fmla="*/ 3366437 h 4071735"/>
              <a:gd name="connsiteX464" fmla="*/ 3896662 w 11856555"/>
              <a:gd name="connsiteY464" fmla="*/ 3361008 h 4071735"/>
              <a:gd name="connsiteX465" fmla="*/ 3874321 w 11856555"/>
              <a:gd name="connsiteY465" fmla="*/ 3361903 h 4071735"/>
              <a:gd name="connsiteX466" fmla="*/ 3854350 w 11856555"/>
              <a:gd name="connsiteY466" fmla="*/ 3373539 h 4071735"/>
              <a:gd name="connsiteX467" fmla="*/ 3896662 w 11856555"/>
              <a:gd name="connsiteY467" fmla="*/ 3361008 h 4071735"/>
              <a:gd name="connsiteX468" fmla="*/ 1978930 w 11856555"/>
              <a:gd name="connsiteY468" fmla="*/ 3355774 h 4071735"/>
              <a:gd name="connsiteX469" fmla="*/ 1983063 w 11856555"/>
              <a:gd name="connsiteY469" fmla="*/ 3370903 h 4071735"/>
              <a:gd name="connsiteX470" fmla="*/ 1979615 w 11856555"/>
              <a:gd name="connsiteY470" fmla="*/ 3356014 h 4071735"/>
              <a:gd name="connsiteX471" fmla="*/ 1978930 w 11856555"/>
              <a:gd name="connsiteY471" fmla="*/ 3355774 h 4071735"/>
              <a:gd name="connsiteX472" fmla="*/ 1765781 w 11856555"/>
              <a:gd name="connsiteY472" fmla="*/ 3351249 h 4071735"/>
              <a:gd name="connsiteX473" fmla="*/ 1765325 w 11856555"/>
              <a:gd name="connsiteY473" fmla="*/ 3364021 h 4071735"/>
              <a:gd name="connsiteX474" fmla="*/ 1765781 w 11856555"/>
              <a:gd name="connsiteY474" fmla="*/ 3351249 h 4071735"/>
              <a:gd name="connsiteX475" fmla="*/ 6602683 w 11856555"/>
              <a:gd name="connsiteY475" fmla="*/ 3350226 h 4071735"/>
              <a:gd name="connsiteX476" fmla="*/ 6595691 w 11856555"/>
              <a:gd name="connsiteY476" fmla="*/ 3351213 h 4071735"/>
              <a:gd name="connsiteX477" fmla="*/ 6607446 w 11856555"/>
              <a:gd name="connsiteY477" fmla="*/ 3356007 h 4071735"/>
              <a:gd name="connsiteX478" fmla="*/ 6602683 w 11856555"/>
              <a:gd name="connsiteY478" fmla="*/ 3350226 h 4071735"/>
              <a:gd name="connsiteX479" fmla="*/ 1367568 w 11856555"/>
              <a:gd name="connsiteY479" fmla="*/ 3349818 h 4071735"/>
              <a:gd name="connsiteX480" fmla="*/ 1355748 w 11856555"/>
              <a:gd name="connsiteY480" fmla="*/ 3365473 h 4071735"/>
              <a:gd name="connsiteX481" fmla="*/ 1367568 w 11856555"/>
              <a:gd name="connsiteY481" fmla="*/ 3349818 h 4071735"/>
              <a:gd name="connsiteX482" fmla="*/ 5550576 w 11856555"/>
              <a:gd name="connsiteY482" fmla="*/ 3348973 h 4071735"/>
              <a:gd name="connsiteX483" fmla="*/ 5550465 w 11856555"/>
              <a:gd name="connsiteY483" fmla="*/ 3359661 h 4071735"/>
              <a:gd name="connsiteX484" fmla="*/ 5550576 w 11856555"/>
              <a:gd name="connsiteY484" fmla="*/ 3348973 h 4071735"/>
              <a:gd name="connsiteX485" fmla="*/ 5216915 w 11856555"/>
              <a:gd name="connsiteY485" fmla="*/ 3345576 h 4071735"/>
              <a:gd name="connsiteX486" fmla="*/ 5216915 w 11856555"/>
              <a:gd name="connsiteY486" fmla="*/ 3345576 h 4071735"/>
              <a:gd name="connsiteX487" fmla="*/ 5527523 w 11856555"/>
              <a:gd name="connsiteY487" fmla="*/ 3343817 h 4071735"/>
              <a:gd name="connsiteX488" fmla="*/ 5499052 w 11856555"/>
              <a:gd name="connsiteY488" fmla="*/ 3375923 h 4071735"/>
              <a:gd name="connsiteX489" fmla="*/ 5527523 w 11856555"/>
              <a:gd name="connsiteY489" fmla="*/ 3343817 h 4071735"/>
              <a:gd name="connsiteX490" fmla="*/ 3593402 w 11856555"/>
              <a:gd name="connsiteY490" fmla="*/ 3326701 h 4071735"/>
              <a:gd name="connsiteX491" fmla="*/ 3581582 w 11856555"/>
              <a:gd name="connsiteY491" fmla="*/ 3342355 h 4071735"/>
              <a:gd name="connsiteX492" fmla="*/ 3593402 w 11856555"/>
              <a:gd name="connsiteY492" fmla="*/ 3326701 h 4071735"/>
              <a:gd name="connsiteX493" fmla="*/ 1485814 w 11856555"/>
              <a:gd name="connsiteY493" fmla="*/ 3307520 h 4071735"/>
              <a:gd name="connsiteX494" fmla="*/ 1479507 w 11856555"/>
              <a:gd name="connsiteY494" fmla="*/ 3313558 h 4071735"/>
              <a:gd name="connsiteX495" fmla="*/ 1494493 w 11856555"/>
              <a:gd name="connsiteY495" fmla="*/ 3312222 h 4071735"/>
              <a:gd name="connsiteX496" fmla="*/ 1485814 w 11856555"/>
              <a:gd name="connsiteY496" fmla="*/ 3307520 h 4071735"/>
              <a:gd name="connsiteX497" fmla="*/ 1557479 w 11856555"/>
              <a:gd name="connsiteY497" fmla="*/ 3306610 h 4071735"/>
              <a:gd name="connsiteX498" fmla="*/ 1536478 w 11856555"/>
              <a:gd name="connsiteY498" fmla="*/ 3317243 h 4071735"/>
              <a:gd name="connsiteX499" fmla="*/ 1557479 w 11856555"/>
              <a:gd name="connsiteY499" fmla="*/ 3306610 h 4071735"/>
              <a:gd name="connsiteX500" fmla="*/ 5346599 w 11856555"/>
              <a:gd name="connsiteY500" fmla="*/ 3302852 h 4071735"/>
              <a:gd name="connsiteX501" fmla="*/ 5349460 w 11856555"/>
              <a:gd name="connsiteY501" fmla="*/ 3307480 h 4071735"/>
              <a:gd name="connsiteX502" fmla="*/ 5329114 w 11856555"/>
              <a:gd name="connsiteY502" fmla="*/ 3312214 h 4071735"/>
              <a:gd name="connsiteX503" fmla="*/ 5340911 w 11856555"/>
              <a:gd name="connsiteY503" fmla="*/ 3304227 h 4071735"/>
              <a:gd name="connsiteX504" fmla="*/ 5346599 w 11856555"/>
              <a:gd name="connsiteY504" fmla="*/ 3302852 h 4071735"/>
              <a:gd name="connsiteX505" fmla="*/ 689044 w 11856555"/>
              <a:gd name="connsiteY505" fmla="*/ 3296746 h 4071735"/>
              <a:gd name="connsiteX506" fmla="*/ 682576 w 11856555"/>
              <a:gd name="connsiteY506" fmla="*/ 3311560 h 4071735"/>
              <a:gd name="connsiteX507" fmla="*/ 689044 w 11856555"/>
              <a:gd name="connsiteY507" fmla="*/ 3296746 h 4071735"/>
              <a:gd name="connsiteX508" fmla="*/ 1923676 w 11856555"/>
              <a:gd name="connsiteY508" fmla="*/ 3287119 h 4071735"/>
              <a:gd name="connsiteX509" fmla="*/ 1912143 w 11856555"/>
              <a:gd name="connsiteY509" fmla="*/ 3295448 h 4071735"/>
              <a:gd name="connsiteX510" fmla="*/ 1935981 w 11856555"/>
              <a:gd name="connsiteY510" fmla="*/ 3287484 h 4071735"/>
              <a:gd name="connsiteX511" fmla="*/ 1923676 w 11856555"/>
              <a:gd name="connsiteY511" fmla="*/ 3287119 h 4071735"/>
              <a:gd name="connsiteX512" fmla="*/ 3711649 w 11856555"/>
              <a:gd name="connsiteY512" fmla="*/ 3284403 h 4071735"/>
              <a:gd name="connsiteX513" fmla="*/ 3705345 w 11856555"/>
              <a:gd name="connsiteY513" fmla="*/ 3290441 h 4071735"/>
              <a:gd name="connsiteX514" fmla="*/ 3720328 w 11856555"/>
              <a:gd name="connsiteY514" fmla="*/ 3289106 h 4071735"/>
              <a:gd name="connsiteX515" fmla="*/ 3711649 w 11856555"/>
              <a:gd name="connsiteY515" fmla="*/ 3284403 h 4071735"/>
              <a:gd name="connsiteX516" fmla="*/ 3783313 w 11856555"/>
              <a:gd name="connsiteY516" fmla="*/ 3283494 h 4071735"/>
              <a:gd name="connsiteX517" fmla="*/ 3762312 w 11856555"/>
              <a:gd name="connsiteY517" fmla="*/ 3294126 h 4071735"/>
              <a:gd name="connsiteX518" fmla="*/ 3783313 w 11856555"/>
              <a:gd name="connsiteY518" fmla="*/ 3283494 h 4071735"/>
              <a:gd name="connsiteX519" fmla="*/ 1807736 w 11856555"/>
              <a:gd name="connsiteY519" fmla="*/ 3266059 h 4071735"/>
              <a:gd name="connsiteX520" fmla="*/ 1806796 w 11856555"/>
              <a:gd name="connsiteY520" fmla="*/ 3278552 h 4071735"/>
              <a:gd name="connsiteX521" fmla="*/ 1800092 w 11856555"/>
              <a:gd name="connsiteY521" fmla="*/ 3269521 h 4071735"/>
              <a:gd name="connsiteX522" fmla="*/ 1765462 w 11856555"/>
              <a:gd name="connsiteY522" fmla="*/ 3238428 h 4071735"/>
              <a:gd name="connsiteX523" fmla="*/ 1736781 w 11856555"/>
              <a:gd name="connsiteY523" fmla="*/ 3255587 h 4071735"/>
              <a:gd name="connsiteX524" fmla="*/ 1765462 w 11856555"/>
              <a:gd name="connsiteY524" fmla="*/ 3238428 h 4071735"/>
              <a:gd name="connsiteX525" fmla="*/ 4036801 w 11856555"/>
              <a:gd name="connsiteY525" fmla="*/ 3236814 h 4071735"/>
              <a:gd name="connsiteX526" fmla="*/ 4035860 w 11856555"/>
              <a:gd name="connsiteY526" fmla="*/ 3249306 h 4071735"/>
              <a:gd name="connsiteX527" fmla="*/ 4029157 w 11856555"/>
              <a:gd name="connsiteY527" fmla="*/ 3240275 h 4071735"/>
              <a:gd name="connsiteX528" fmla="*/ 1875366 w 11856555"/>
              <a:gd name="connsiteY528" fmla="*/ 3227340 h 4071735"/>
              <a:gd name="connsiteX529" fmla="*/ 1867386 w 11856555"/>
              <a:gd name="connsiteY529" fmla="*/ 3238107 h 4071735"/>
              <a:gd name="connsiteX530" fmla="*/ 1868550 w 11856555"/>
              <a:gd name="connsiteY530" fmla="*/ 3228732 h 4071735"/>
              <a:gd name="connsiteX531" fmla="*/ 3991296 w 11856555"/>
              <a:gd name="connsiteY531" fmla="*/ 3215311 h 4071735"/>
              <a:gd name="connsiteX532" fmla="*/ 3962616 w 11856555"/>
              <a:gd name="connsiteY532" fmla="*/ 3232470 h 4071735"/>
              <a:gd name="connsiteX533" fmla="*/ 3991296 w 11856555"/>
              <a:gd name="connsiteY533" fmla="*/ 3215311 h 4071735"/>
              <a:gd name="connsiteX534" fmla="*/ 1951930 w 11856555"/>
              <a:gd name="connsiteY534" fmla="*/ 3214877 h 4071735"/>
              <a:gd name="connsiteX535" fmla="*/ 1954911 w 11856555"/>
              <a:gd name="connsiteY535" fmla="*/ 3224467 h 4071735"/>
              <a:gd name="connsiteX536" fmla="*/ 1951930 w 11856555"/>
              <a:gd name="connsiteY536" fmla="*/ 3214877 h 4071735"/>
              <a:gd name="connsiteX537" fmla="*/ 4192497 w 11856555"/>
              <a:gd name="connsiteY537" fmla="*/ 3210314 h 4071735"/>
              <a:gd name="connsiteX538" fmla="*/ 4208257 w 11856555"/>
              <a:gd name="connsiteY538" fmla="*/ 3213501 h 4071735"/>
              <a:gd name="connsiteX539" fmla="*/ 4204588 w 11856555"/>
              <a:gd name="connsiteY539" fmla="*/ 3214149 h 4071735"/>
              <a:gd name="connsiteX540" fmla="*/ 4204512 w 11856555"/>
              <a:gd name="connsiteY540" fmla="*/ 3213835 h 4071735"/>
              <a:gd name="connsiteX541" fmla="*/ 4183906 w 11856555"/>
              <a:gd name="connsiteY541" fmla="*/ 3215671 h 4071735"/>
              <a:gd name="connsiteX542" fmla="*/ 4186981 w 11856555"/>
              <a:gd name="connsiteY542" fmla="*/ 3212157 h 4071735"/>
              <a:gd name="connsiteX543" fmla="*/ 4105838 w 11856555"/>
              <a:gd name="connsiteY543" fmla="*/ 3197809 h 4071735"/>
              <a:gd name="connsiteX544" fmla="*/ 4105388 w 11856555"/>
              <a:gd name="connsiteY544" fmla="*/ 3198573 h 4071735"/>
              <a:gd name="connsiteX545" fmla="*/ 4093220 w 11856555"/>
              <a:gd name="connsiteY545" fmla="*/ 3214991 h 4071735"/>
              <a:gd name="connsiteX546" fmla="*/ 4094455 w 11856555"/>
              <a:gd name="connsiteY546" fmla="*/ 3205024 h 4071735"/>
              <a:gd name="connsiteX547" fmla="*/ 4099385 w 11856555"/>
              <a:gd name="connsiteY547" fmla="*/ 3199124 h 4071735"/>
              <a:gd name="connsiteX548" fmla="*/ 4177763 w 11856555"/>
              <a:gd name="connsiteY548" fmla="*/ 3191759 h 4071735"/>
              <a:gd name="connsiteX549" fmla="*/ 4180742 w 11856555"/>
              <a:gd name="connsiteY549" fmla="*/ 3201350 h 4071735"/>
              <a:gd name="connsiteX550" fmla="*/ 4177763 w 11856555"/>
              <a:gd name="connsiteY550" fmla="*/ 3191759 h 4071735"/>
              <a:gd name="connsiteX551" fmla="*/ 2092298 w 11856555"/>
              <a:gd name="connsiteY551" fmla="*/ 3177178 h 4071735"/>
              <a:gd name="connsiteX552" fmla="*/ 2092298 w 11856555"/>
              <a:gd name="connsiteY552" fmla="*/ 3177178 h 4071735"/>
              <a:gd name="connsiteX553" fmla="*/ 773736 w 11856555"/>
              <a:gd name="connsiteY553" fmla="*/ 3165947 h 4071735"/>
              <a:gd name="connsiteX554" fmla="*/ 759512 w 11856555"/>
              <a:gd name="connsiteY554" fmla="*/ 3179124 h 4071735"/>
              <a:gd name="connsiteX555" fmla="*/ 777727 w 11856555"/>
              <a:gd name="connsiteY555" fmla="*/ 3171659 h 4071735"/>
              <a:gd name="connsiteX556" fmla="*/ 773736 w 11856555"/>
              <a:gd name="connsiteY556" fmla="*/ 3165947 h 4071735"/>
              <a:gd name="connsiteX557" fmla="*/ 4318131 w 11856555"/>
              <a:gd name="connsiteY557" fmla="*/ 3154062 h 4071735"/>
              <a:gd name="connsiteX558" fmla="*/ 4318131 w 11856555"/>
              <a:gd name="connsiteY558" fmla="*/ 3154062 h 4071735"/>
              <a:gd name="connsiteX559" fmla="*/ 2245575 w 11856555"/>
              <a:gd name="connsiteY559" fmla="*/ 3153356 h 4071735"/>
              <a:gd name="connsiteX560" fmla="*/ 2239724 w 11856555"/>
              <a:gd name="connsiteY560" fmla="*/ 3156768 h 4071735"/>
              <a:gd name="connsiteX561" fmla="*/ 2162624 w 11856555"/>
              <a:gd name="connsiteY561" fmla="*/ 3155943 h 4071735"/>
              <a:gd name="connsiteX562" fmla="*/ 1958074 w 11856555"/>
              <a:gd name="connsiteY562" fmla="*/ 3238787 h 4071735"/>
              <a:gd name="connsiteX563" fmla="*/ 1984750 w 11856555"/>
              <a:gd name="connsiteY563" fmla="*/ 3262694 h 4071735"/>
              <a:gd name="connsiteX564" fmla="*/ 2147524 w 11856555"/>
              <a:gd name="connsiteY564" fmla="*/ 3224825 h 4071735"/>
              <a:gd name="connsiteX565" fmla="*/ 2202848 w 11856555"/>
              <a:gd name="connsiteY565" fmla="*/ 3178278 h 4071735"/>
              <a:gd name="connsiteX566" fmla="*/ 2239724 w 11856555"/>
              <a:gd name="connsiteY566" fmla="*/ 3156768 h 4071735"/>
              <a:gd name="connsiteX567" fmla="*/ 2246300 w 11856555"/>
              <a:gd name="connsiteY567" fmla="*/ 3156839 h 4071735"/>
              <a:gd name="connsiteX568" fmla="*/ 7270825 w 11856555"/>
              <a:gd name="connsiteY568" fmla="*/ 3138456 h 4071735"/>
              <a:gd name="connsiteX569" fmla="*/ 7272883 w 11856555"/>
              <a:gd name="connsiteY569" fmla="*/ 3153605 h 4071735"/>
              <a:gd name="connsiteX570" fmla="*/ 7270825 w 11856555"/>
              <a:gd name="connsiteY570" fmla="*/ 3138456 h 4071735"/>
              <a:gd name="connsiteX571" fmla="*/ 4506289 w 11856555"/>
              <a:gd name="connsiteY571" fmla="*/ 3125613 h 4071735"/>
              <a:gd name="connsiteX572" fmla="*/ 4508866 w 11856555"/>
              <a:gd name="connsiteY572" fmla="*/ 3133155 h 4071735"/>
              <a:gd name="connsiteX573" fmla="*/ 4502378 w 11856555"/>
              <a:gd name="connsiteY573" fmla="*/ 3133603 h 4071735"/>
              <a:gd name="connsiteX574" fmla="*/ 4502486 w 11856555"/>
              <a:gd name="connsiteY574" fmla="*/ 3133253 h 4071735"/>
              <a:gd name="connsiteX575" fmla="*/ 4506289 w 11856555"/>
              <a:gd name="connsiteY575" fmla="*/ 3125613 h 4071735"/>
              <a:gd name="connsiteX576" fmla="*/ 4496408 w 11856555"/>
              <a:gd name="connsiteY576" fmla="*/ 3120652 h 4071735"/>
              <a:gd name="connsiteX577" fmla="*/ 4483211 w 11856555"/>
              <a:gd name="connsiteY577" fmla="*/ 3133841 h 4071735"/>
              <a:gd name="connsiteX578" fmla="*/ 4474689 w 11856555"/>
              <a:gd name="connsiteY578" fmla="*/ 3133750 h 4071735"/>
              <a:gd name="connsiteX579" fmla="*/ 4474587 w 11856555"/>
              <a:gd name="connsiteY579" fmla="*/ 3128491 h 4071735"/>
              <a:gd name="connsiteX580" fmla="*/ 7404727 w 11856555"/>
              <a:gd name="connsiteY580" fmla="*/ 3092757 h 4071735"/>
              <a:gd name="connsiteX581" fmla="*/ 7398977 w 11856555"/>
              <a:gd name="connsiteY581" fmla="*/ 3093452 h 4071735"/>
              <a:gd name="connsiteX582" fmla="*/ 7387279 w 11856555"/>
              <a:gd name="connsiteY582" fmla="*/ 3102525 h 4071735"/>
              <a:gd name="connsiteX583" fmla="*/ 7407625 w 11856555"/>
              <a:gd name="connsiteY583" fmla="*/ 3097790 h 4071735"/>
              <a:gd name="connsiteX584" fmla="*/ 7404727 w 11856555"/>
              <a:gd name="connsiteY584" fmla="*/ 3092757 h 4071735"/>
              <a:gd name="connsiteX585" fmla="*/ 6096673 w 11856555"/>
              <a:gd name="connsiteY585" fmla="*/ 3048143 h 4071735"/>
              <a:gd name="connsiteX586" fmla="*/ 6081989 w 11856555"/>
              <a:gd name="connsiteY586" fmla="*/ 3049224 h 4071735"/>
              <a:gd name="connsiteX587" fmla="*/ 6019033 w 11856555"/>
              <a:gd name="connsiteY587" fmla="*/ 3066744 h 4071735"/>
              <a:gd name="connsiteX588" fmla="*/ 6096931 w 11856555"/>
              <a:gd name="connsiteY588" fmla="*/ 3051040 h 4071735"/>
              <a:gd name="connsiteX589" fmla="*/ 6096673 w 11856555"/>
              <a:gd name="connsiteY589" fmla="*/ 3048143 h 4071735"/>
              <a:gd name="connsiteX590" fmla="*/ 7937544 w 11856555"/>
              <a:gd name="connsiteY590" fmla="*/ 2927270 h 4071735"/>
              <a:gd name="connsiteX591" fmla="*/ 7939160 w 11856555"/>
              <a:gd name="connsiteY591" fmla="*/ 2939448 h 4071735"/>
              <a:gd name="connsiteX592" fmla="*/ 7937544 w 11856555"/>
              <a:gd name="connsiteY592" fmla="*/ 2927270 h 4071735"/>
              <a:gd name="connsiteX593" fmla="*/ 7980565 w 11856555"/>
              <a:gd name="connsiteY593" fmla="*/ 2906188 h 4071735"/>
              <a:gd name="connsiteX594" fmla="*/ 7991608 w 11856555"/>
              <a:gd name="connsiteY594" fmla="*/ 2934774 h 4071735"/>
              <a:gd name="connsiteX595" fmla="*/ 7980565 w 11856555"/>
              <a:gd name="connsiteY595" fmla="*/ 2906188 h 4071735"/>
              <a:gd name="connsiteX596" fmla="*/ 8021041 w 11856555"/>
              <a:gd name="connsiteY596" fmla="*/ 2891630 h 4071735"/>
              <a:gd name="connsiteX597" fmla="*/ 8011504 w 11856555"/>
              <a:gd name="connsiteY597" fmla="*/ 2903796 h 4071735"/>
              <a:gd name="connsiteX598" fmla="*/ 8028105 w 11856555"/>
              <a:gd name="connsiteY598" fmla="*/ 2899395 h 4071735"/>
              <a:gd name="connsiteX599" fmla="*/ 8021041 w 11856555"/>
              <a:gd name="connsiteY599" fmla="*/ 2891630 h 4071735"/>
              <a:gd name="connsiteX600" fmla="*/ 1109464 w 11856555"/>
              <a:gd name="connsiteY600" fmla="*/ 2884942 h 4071735"/>
              <a:gd name="connsiteX601" fmla="*/ 1058541 w 11856555"/>
              <a:gd name="connsiteY601" fmla="*/ 2904134 h 4071735"/>
              <a:gd name="connsiteX602" fmla="*/ 787619 w 11856555"/>
              <a:gd name="connsiteY602" fmla="*/ 3007231 h 4071735"/>
              <a:gd name="connsiteX603" fmla="*/ 1073843 w 11856555"/>
              <a:gd name="connsiteY603" fmla="*/ 2895753 h 4071735"/>
              <a:gd name="connsiteX604" fmla="*/ 8186481 w 11856555"/>
              <a:gd name="connsiteY604" fmla="*/ 2829065 h 4071735"/>
              <a:gd name="connsiteX605" fmla="*/ 8160457 w 11856555"/>
              <a:gd name="connsiteY605" fmla="*/ 2837953 h 4071735"/>
              <a:gd name="connsiteX606" fmla="*/ 8192301 w 11856555"/>
              <a:gd name="connsiteY606" fmla="*/ 2835117 h 4071735"/>
              <a:gd name="connsiteX607" fmla="*/ 8186481 w 11856555"/>
              <a:gd name="connsiteY607" fmla="*/ 2829065 h 4071735"/>
              <a:gd name="connsiteX608" fmla="*/ 8298195 w 11856555"/>
              <a:gd name="connsiteY608" fmla="*/ 2812127 h 4071735"/>
              <a:gd name="connsiteX609" fmla="*/ 8292678 w 11856555"/>
              <a:gd name="connsiteY609" fmla="*/ 2817410 h 4071735"/>
              <a:gd name="connsiteX610" fmla="*/ 8302817 w 11856555"/>
              <a:gd name="connsiteY610" fmla="*/ 2825268 h 4071735"/>
              <a:gd name="connsiteX611" fmla="*/ 8303392 w 11856555"/>
              <a:gd name="connsiteY611" fmla="*/ 2813170 h 4071735"/>
              <a:gd name="connsiteX612" fmla="*/ 8298195 w 11856555"/>
              <a:gd name="connsiteY612" fmla="*/ 2812127 h 4071735"/>
              <a:gd name="connsiteX613" fmla="*/ 8251072 w 11856555"/>
              <a:gd name="connsiteY613" fmla="*/ 2811731 h 4071735"/>
              <a:gd name="connsiteX614" fmla="*/ 8250011 w 11856555"/>
              <a:gd name="connsiteY614" fmla="*/ 2812678 h 4071735"/>
              <a:gd name="connsiteX615" fmla="*/ 8257604 w 11856555"/>
              <a:gd name="connsiteY615" fmla="*/ 2826376 h 4071735"/>
              <a:gd name="connsiteX616" fmla="*/ 8251072 w 11856555"/>
              <a:gd name="connsiteY616" fmla="*/ 2811731 h 4071735"/>
              <a:gd name="connsiteX617" fmla="*/ 29569 w 11856555"/>
              <a:gd name="connsiteY617" fmla="*/ 2793661 h 4071735"/>
              <a:gd name="connsiteX618" fmla="*/ 32338 w 11856555"/>
              <a:gd name="connsiteY618" fmla="*/ 2799599 h 4071735"/>
              <a:gd name="connsiteX619" fmla="*/ 18084 w 11856555"/>
              <a:gd name="connsiteY619" fmla="*/ 2804200 h 4071735"/>
              <a:gd name="connsiteX620" fmla="*/ 8388797 w 11856555"/>
              <a:gd name="connsiteY620" fmla="*/ 2786347 h 4071735"/>
              <a:gd name="connsiteX621" fmla="*/ 8399515 w 11856555"/>
              <a:gd name="connsiteY621" fmla="*/ 2787446 h 4071735"/>
              <a:gd name="connsiteX622" fmla="*/ 8388797 w 11856555"/>
              <a:gd name="connsiteY622" fmla="*/ 2786347 h 4071735"/>
              <a:gd name="connsiteX623" fmla="*/ 8443437 w 11856555"/>
              <a:gd name="connsiteY623" fmla="*/ 2771850 h 4071735"/>
              <a:gd name="connsiteX624" fmla="*/ 8436461 w 11856555"/>
              <a:gd name="connsiteY624" fmla="*/ 2778312 h 4071735"/>
              <a:gd name="connsiteX625" fmla="*/ 8451188 w 11856555"/>
              <a:gd name="connsiteY625" fmla="*/ 2774080 h 4071735"/>
              <a:gd name="connsiteX626" fmla="*/ 8443437 w 11856555"/>
              <a:gd name="connsiteY626" fmla="*/ 2771850 h 4071735"/>
              <a:gd name="connsiteX627" fmla="*/ 1489924 w 11856555"/>
              <a:gd name="connsiteY627" fmla="*/ 2765261 h 4071735"/>
              <a:gd name="connsiteX628" fmla="*/ 1486639 w 11856555"/>
              <a:gd name="connsiteY628" fmla="*/ 2771172 h 4071735"/>
              <a:gd name="connsiteX629" fmla="*/ 1480187 w 11856555"/>
              <a:gd name="connsiteY629" fmla="*/ 2770286 h 4071735"/>
              <a:gd name="connsiteX630" fmla="*/ 1481152 w 11856555"/>
              <a:gd name="connsiteY630" fmla="*/ 2768224 h 4071735"/>
              <a:gd name="connsiteX631" fmla="*/ 8425756 w 11856555"/>
              <a:gd name="connsiteY631" fmla="*/ 2764117 h 4071735"/>
              <a:gd name="connsiteX632" fmla="*/ 8427354 w 11856555"/>
              <a:gd name="connsiteY632" fmla="*/ 2782045 h 4071735"/>
              <a:gd name="connsiteX633" fmla="*/ 8431423 w 11856555"/>
              <a:gd name="connsiteY633" fmla="*/ 2764159 h 4071735"/>
              <a:gd name="connsiteX634" fmla="*/ 8425756 w 11856555"/>
              <a:gd name="connsiteY634" fmla="*/ 2764117 h 4071735"/>
              <a:gd name="connsiteX635" fmla="*/ 4163 w 11856555"/>
              <a:gd name="connsiteY635" fmla="*/ 2758211 h 4071735"/>
              <a:gd name="connsiteX636" fmla="*/ 11940 w 11856555"/>
              <a:gd name="connsiteY636" fmla="*/ 2763992 h 4071735"/>
              <a:gd name="connsiteX637" fmla="*/ 13714 w 11856555"/>
              <a:gd name="connsiteY637" fmla="*/ 2766189 h 4071735"/>
              <a:gd name="connsiteX638" fmla="*/ 2390 w 11856555"/>
              <a:gd name="connsiteY638" fmla="*/ 2776393 h 4071735"/>
              <a:gd name="connsiteX639" fmla="*/ 4163 w 11856555"/>
              <a:gd name="connsiteY639" fmla="*/ 2758211 h 4071735"/>
              <a:gd name="connsiteX640" fmla="*/ 8476995 w 11856555"/>
              <a:gd name="connsiteY640" fmla="*/ 2756448 h 4071735"/>
              <a:gd name="connsiteX641" fmla="*/ 8492399 w 11856555"/>
              <a:gd name="connsiteY641" fmla="*/ 2770408 h 4071735"/>
              <a:gd name="connsiteX642" fmla="*/ 8476995 w 11856555"/>
              <a:gd name="connsiteY642" fmla="*/ 2756448 h 4071735"/>
              <a:gd name="connsiteX643" fmla="*/ 1497718 w 11856555"/>
              <a:gd name="connsiteY643" fmla="*/ 2750132 h 4071735"/>
              <a:gd name="connsiteX644" fmla="*/ 1497570 w 11856555"/>
              <a:gd name="connsiteY644" fmla="*/ 2750166 h 4071735"/>
              <a:gd name="connsiteX645" fmla="*/ 1510626 w 11856555"/>
              <a:gd name="connsiteY645" fmla="*/ 2756988 h 4071735"/>
              <a:gd name="connsiteX646" fmla="*/ 1513102 w 11856555"/>
              <a:gd name="connsiteY646" fmla="*/ 2757431 h 4071735"/>
              <a:gd name="connsiteX647" fmla="*/ 1489924 w 11856555"/>
              <a:gd name="connsiteY647" fmla="*/ 2765261 h 4071735"/>
              <a:gd name="connsiteX648" fmla="*/ 1490910 w 11856555"/>
              <a:gd name="connsiteY648" fmla="*/ 2763491 h 4071735"/>
              <a:gd name="connsiteX649" fmla="*/ 1483756 w 11856555"/>
              <a:gd name="connsiteY649" fmla="*/ 2762667 h 4071735"/>
              <a:gd name="connsiteX650" fmla="*/ 1481152 w 11856555"/>
              <a:gd name="connsiteY650" fmla="*/ 2768224 h 4071735"/>
              <a:gd name="connsiteX651" fmla="*/ 1367545 w 11856555"/>
              <a:gd name="connsiteY651" fmla="*/ 2806609 h 4071735"/>
              <a:gd name="connsiteX652" fmla="*/ 1282137 w 11856555"/>
              <a:gd name="connsiteY652" fmla="*/ 2832532 h 4071735"/>
              <a:gd name="connsiteX653" fmla="*/ 1248992 w 11856555"/>
              <a:gd name="connsiteY653" fmla="*/ 2840172 h 4071735"/>
              <a:gd name="connsiteX654" fmla="*/ 1170801 w 11856555"/>
              <a:gd name="connsiteY654" fmla="*/ 2862374 h 4071735"/>
              <a:gd name="connsiteX655" fmla="*/ 1125101 w 11856555"/>
              <a:gd name="connsiteY655" fmla="*/ 2880195 h 4071735"/>
              <a:gd name="connsiteX656" fmla="*/ 1109464 w 11856555"/>
              <a:gd name="connsiteY656" fmla="*/ 2884942 h 4071735"/>
              <a:gd name="connsiteX657" fmla="*/ 1187581 w 11856555"/>
              <a:gd name="connsiteY657" fmla="*/ 2855501 h 4071735"/>
              <a:gd name="connsiteX658" fmla="*/ 1497596 w 11856555"/>
              <a:gd name="connsiteY658" fmla="*/ 2750152 h 4071735"/>
              <a:gd name="connsiteX659" fmla="*/ 1505928 w 11856555"/>
              <a:gd name="connsiteY659" fmla="*/ 2748217 h 4071735"/>
              <a:gd name="connsiteX660" fmla="*/ 1508735 w 11856555"/>
              <a:gd name="connsiteY660" fmla="*/ 2748238 h 4071735"/>
              <a:gd name="connsiteX661" fmla="*/ 1497718 w 11856555"/>
              <a:gd name="connsiteY661" fmla="*/ 2750132 h 4071735"/>
              <a:gd name="connsiteX662" fmla="*/ 1519901 w 11856555"/>
              <a:gd name="connsiteY662" fmla="*/ 2746321 h 4071735"/>
              <a:gd name="connsiteX663" fmla="*/ 1529213 w 11856555"/>
              <a:gd name="connsiteY663" fmla="*/ 2748395 h 4071735"/>
              <a:gd name="connsiteX664" fmla="*/ 1508735 w 11856555"/>
              <a:gd name="connsiteY664" fmla="*/ 2748238 h 4071735"/>
              <a:gd name="connsiteX665" fmla="*/ 53439 w 11856555"/>
              <a:gd name="connsiteY665" fmla="*/ 2732829 h 4071735"/>
              <a:gd name="connsiteX666" fmla="*/ 65629 w 11856555"/>
              <a:gd name="connsiteY666" fmla="*/ 2744474 h 4071735"/>
              <a:gd name="connsiteX667" fmla="*/ 53439 w 11856555"/>
              <a:gd name="connsiteY667" fmla="*/ 2732829 h 4071735"/>
              <a:gd name="connsiteX668" fmla="*/ 1617576 w 11856555"/>
              <a:gd name="connsiteY668" fmla="*/ 2722998 h 4071735"/>
              <a:gd name="connsiteX669" fmla="*/ 1559700 w 11856555"/>
              <a:gd name="connsiteY669" fmla="*/ 2751519 h 4071735"/>
              <a:gd name="connsiteX670" fmla="*/ 1617576 w 11856555"/>
              <a:gd name="connsiteY670" fmla="*/ 2722998 h 4071735"/>
              <a:gd name="connsiteX671" fmla="*/ 980712 w 11856555"/>
              <a:gd name="connsiteY671" fmla="*/ 2671328 h 4071735"/>
              <a:gd name="connsiteX672" fmla="*/ 970303 w 11856555"/>
              <a:gd name="connsiteY672" fmla="*/ 2684301 h 4071735"/>
              <a:gd name="connsiteX673" fmla="*/ 993881 w 11856555"/>
              <a:gd name="connsiteY673" fmla="*/ 2673438 h 4071735"/>
              <a:gd name="connsiteX674" fmla="*/ 980712 w 11856555"/>
              <a:gd name="connsiteY674" fmla="*/ 2671328 h 4071735"/>
              <a:gd name="connsiteX675" fmla="*/ 381551 w 11856555"/>
              <a:gd name="connsiteY675" fmla="*/ 2666674 h 4071735"/>
              <a:gd name="connsiteX676" fmla="*/ 381436 w 11856555"/>
              <a:gd name="connsiteY676" fmla="*/ 2667019 h 4071735"/>
              <a:gd name="connsiteX677" fmla="*/ 381237 w 11856555"/>
              <a:gd name="connsiteY677" fmla="*/ 2667028 h 4071735"/>
              <a:gd name="connsiteX678" fmla="*/ 1905143 w 11856555"/>
              <a:gd name="connsiteY678" fmla="*/ 2644804 h 4071735"/>
              <a:gd name="connsiteX679" fmla="*/ 1910697 w 11856555"/>
              <a:gd name="connsiteY679" fmla="*/ 2664752 h 4071735"/>
              <a:gd name="connsiteX680" fmla="*/ 1905143 w 11856555"/>
              <a:gd name="connsiteY680" fmla="*/ 2644804 h 4071735"/>
              <a:gd name="connsiteX681" fmla="*/ 1253077 w 11856555"/>
              <a:gd name="connsiteY681" fmla="*/ 2643980 h 4071735"/>
              <a:gd name="connsiteX682" fmla="*/ 1247662 w 11856555"/>
              <a:gd name="connsiteY682" fmla="*/ 2649085 h 4071735"/>
              <a:gd name="connsiteX683" fmla="*/ 1233905 w 11856555"/>
              <a:gd name="connsiteY683" fmla="*/ 2654970 h 4071735"/>
              <a:gd name="connsiteX684" fmla="*/ 1882258 w 11856555"/>
              <a:gd name="connsiteY684" fmla="*/ 2643785 h 4071735"/>
              <a:gd name="connsiteX685" fmla="*/ 1881050 w 11856555"/>
              <a:gd name="connsiteY685" fmla="*/ 2649872 h 4071735"/>
              <a:gd name="connsiteX686" fmla="*/ 1877608 w 11856555"/>
              <a:gd name="connsiteY686" fmla="*/ 2646167 h 4071735"/>
              <a:gd name="connsiteX687" fmla="*/ 1918866 w 11856555"/>
              <a:gd name="connsiteY687" fmla="*/ 2640890 h 4071735"/>
              <a:gd name="connsiteX688" fmla="*/ 1919123 w 11856555"/>
              <a:gd name="connsiteY688" fmla="*/ 2641751 h 4071735"/>
              <a:gd name="connsiteX689" fmla="*/ 1918225 w 11856555"/>
              <a:gd name="connsiteY689" fmla="*/ 2641269 h 4071735"/>
              <a:gd name="connsiteX690" fmla="*/ 1871652 w 11856555"/>
              <a:gd name="connsiteY690" fmla="*/ 2639757 h 4071735"/>
              <a:gd name="connsiteX691" fmla="*/ 1877608 w 11856555"/>
              <a:gd name="connsiteY691" fmla="*/ 2646167 h 4071735"/>
              <a:gd name="connsiteX692" fmla="*/ 1868101 w 11856555"/>
              <a:gd name="connsiteY692" fmla="*/ 2651039 h 4071735"/>
              <a:gd name="connsiteX693" fmla="*/ 1864191 w 11856555"/>
              <a:gd name="connsiteY693" fmla="*/ 2651374 h 4071735"/>
              <a:gd name="connsiteX694" fmla="*/ 1871652 w 11856555"/>
              <a:gd name="connsiteY694" fmla="*/ 2639757 h 4071735"/>
              <a:gd name="connsiteX695" fmla="*/ 1892734 w 11856555"/>
              <a:gd name="connsiteY695" fmla="*/ 2639059 h 4071735"/>
              <a:gd name="connsiteX696" fmla="*/ 1893389 w 11856555"/>
              <a:gd name="connsiteY696" fmla="*/ 2640010 h 4071735"/>
              <a:gd name="connsiteX697" fmla="*/ 1891890 w 11856555"/>
              <a:gd name="connsiteY697" fmla="*/ 2639080 h 4071735"/>
              <a:gd name="connsiteX698" fmla="*/ 1884142 w 11856555"/>
              <a:gd name="connsiteY698" fmla="*/ 2634263 h 4071735"/>
              <a:gd name="connsiteX699" fmla="*/ 1891890 w 11856555"/>
              <a:gd name="connsiteY699" fmla="*/ 2639080 h 4071735"/>
              <a:gd name="connsiteX700" fmla="*/ 1891418 w 11856555"/>
              <a:gd name="connsiteY700" fmla="*/ 2639091 h 4071735"/>
              <a:gd name="connsiteX701" fmla="*/ 1882258 w 11856555"/>
              <a:gd name="connsiteY701" fmla="*/ 2643785 h 4071735"/>
              <a:gd name="connsiteX702" fmla="*/ 1269718 w 11856555"/>
              <a:gd name="connsiteY702" fmla="*/ 2626553 h 4071735"/>
              <a:gd name="connsiteX703" fmla="*/ 1271996 w 11856555"/>
              <a:gd name="connsiteY703" fmla="*/ 2630859 h 4071735"/>
              <a:gd name="connsiteX704" fmla="*/ 1260035 w 11856555"/>
              <a:gd name="connsiteY704" fmla="*/ 2639990 h 4071735"/>
              <a:gd name="connsiteX705" fmla="*/ 1253077 w 11856555"/>
              <a:gd name="connsiteY705" fmla="*/ 2643980 h 4071735"/>
              <a:gd name="connsiteX706" fmla="*/ 1260857 w 11856555"/>
              <a:gd name="connsiteY706" fmla="*/ 2636644 h 4071735"/>
              <a:gd name="connsiteX707" fmla="*/ 697699 w 11856555"/>
              <a:gd name="connsiteY707" fmla="*/ 2612583 h 4071735"/>
              <a:gd name="connsiteX708" fmla="*/ 687202 w 11856555"/>
              <a:gd name="connsiteY708" fmla="*/ 2621913 h 4071735"/>
              <a:gd name="connsiteX709" fmla="*/ 709163 w 11856555"/>
              <a:gd name="connsiteY709" fmla="*/ 2614116 h 4071735"/>
              <a:gd name="connsiteX710" fmla="*/ 697699 w 11856555"/>
              <a:gd name="connsiteY710" fmla="*/ 2612583 h 4071735"/>
              <a:gd name="connsiteX711" fmla="*/ 1882538 w 11856555"/>
              <a:gd name="connsiteY711" fmla="*/ 2603011 h 4071735"/>
              <a:gd name="connsiteX712" fmla="*/ 1882538 w 11856555"/>
              <a:gd name="connsiteY712" fmla="*/ 2603011 h 4071735"/>
              <a:gd name="connsiteX713" fmla="*/ 765711 w 11856555"/>
              <a:gd name="connsiteY713" fmla="*/ 2586580 h 4071735"/>
              <a:gd name="connsiteX714" fmla="*/ 758708 w 11856555"/>
              <a:gd name="connsiteY714" fmla="*/ 2587431 h 4071735"/>
              <a:gd name="connsiteX715" fmla="*/ 744819 w 11856555"/>
              <a:gd name="connsiteY715" fmla="*/ 2590495 h 4071735"/>
              <a:gd name="connsiteX716" fmla="*/ 773176 w 11856555"/>
              <a:gd name="connsiteY716" fmla="*/ 2590889 h 4071735"/>
              <a:gd name="connsiteX717" fmla="*/ 765711 w 11856555"/>
              <a:gd name="connsiteY717" fmla="*/ 2586580 h 4071735"/>
              <a:gd name="connsiteX718" fmla="*/ 873842 w 11856555"/>
              <a:gd name="connsiteY718" fmla="*/ 2565855 h 4071735"/>
              <a:gd name="connsiteX719" fmla="*/ 862312 w 11856555"/>
              <a:gd name="connsiteY719" fmla="*/ 2574184 h 4071735"/>
              <a:gd name="connsiteX720" fmla="*/ 886148 w 11856555"/>
              <a:gd name="connsiteY720" fmla="*/ 2566219 h 4071735"/>
              <a:gd name="connsiteX721" fmla="*/ 873842 w 11856555"/>
              <a:gd name="connsiteY721" fmla="*/ 2565855 h 4071735"/>
              <a:gd name="connsiteX722" fmla="*/ 9906384 w 11856555"/>
              <a:gd name="connsiteY722" fmla="*/ 2560716 h 4071735"/>
              <a:gd name="connsiteX723" fmla="*/ 9918918 w 11856555"/>
              <a:gd name="connsiteY723" fmla="*/ 2570277 h 4071735"/>
              <a:gd name="connsiteX724" fmla="*/ 9906384 w 11856555"/>
              <a:gd name="connsiteY724" fmla="*/ 2560716 h 4071735"/>
              <a:gd name="connsiteX725" fmla="*/ 1777335 w 11856555"/>
              <a:gd name="connsiteY725" fmla="*/ 2560218 h 4071735"/>
              <a:gd name="connsiteX726" fmla="*/ 1766276 w 11856555"/>
              <a:gd name="connsiteY726" fmla="*/ 2569564 h 4071735"/>
              <a:gd name="connsiteX727" fmla="*/ 1766084 w 11856555"/>
              <a:gd name="connsiteY727" fmla="*/ 2564738 h 4071735"/>
              <a:gd name="connsiteX728" fmla="*/ 9964434 w 11856555"/>
              <a:gd name="connsiteY728" fmla="*/ 2548700 h 4071735"/>
              <a:gd name="connsiteX729" fmla="*/ 9975115 w 11856555"/>
              <a:gd name="connsiteY729" fmla="*/ 2565269 h 4071735"/>
              <a:gd name="connsiteX730" fmla="*/ 9964434 w 11856555"/>
              <a:gd name="connsiteY730" fmla="*/ 2548700 h 4071735"/>
              <a:gd name="connsiteX731" fmla="*/ 9933340 w 11856555"/>
              <a:gd name="connsiteY731" fmla="*/ 2546724 h 4071735"/>
              <a:gd name="connsiteX732" fmla="*/ 9939782 w 11856555"/>
              <a:gd name="connsiteY732" fmla="*/ 2571339 h 4071735"/>
              <a:gd name="connsiteX733" fmla="*/ 9933340 w 11856555"/>
              <a:gd name="connsiteY733" fmla="*/ 2546724 h 4071735"/>
              <a:gd name="connsiteX734" fmla="*/ 949385 w 11856555"/>
              <a:gd name="connsiteY734" fmla="*/ 2534300 h 4071735"/>
              <a:gd name="connsiteX735" fmla="*/ 929813 w 11856555"/>
              <a:gd name="connsiteY735" fmla="*/ 2547726 h 4071735"/>
              <a:gd name="connsiteX736" fmla="*/ 949385 w 11856555"/>
              <a:gd name="connsiteY736" fmla="*/ 2534300 h 4071735"/>
              <a:gd name="connsiteX737" fmla="*/ 1965771 w 11856555"/>
              <a:gd name="connsiteY737" fmla="*/ 2520027 h 4071735"/>
              <a:gd name="connsiteX738" fmla="*/ 1962768 w 11856555"/>
              <a:gd name="connsiteY738" fmla="*/ 2528690 h 4071735"/>
              <a:gd name="connsiteX739" fmla="*/ 1975361 w 11856555"/>
              <a:gd name="connsiteY739" fmla="*/ 2521727 h 4071735"/>
              <a:gd name="connsiteX740" fmla="*/ 1965771 w 11856555"/>
              <a:gd name="connsiteY740" fmla="*/ 2520027 h 4071735"/>
              <a:gd name="connsiteX741" fmla="*/ 1789526 w 11856555"/>
              <a:gd name="connsiteY741" fmla="*/ 2507585 h 4071735"/>
              <a:gd name="connsiteX742" fmla="*/ 1797523 w 11856555"/>
              <a:gd name="connsiteY742" fmla="*/ 2512780 h 4071735"/>
              <a:gd name="connsiteX743" fmla="*/ 1805230 w 11856555"/>
              <a:gd name="connsiteY743" fmla="*/ 2519976 h 4071735"/>
              <a:gd name="connsiteX744" fmla="*/ 1784298 w 11856555"/>
              <a:gd name="connsiteY744" fmla="*/ 2538753 h 4071735"/>
              <a:gd name="connsiteX745" fmla="*/ 1779379 w 11856555"/>
              <a:gd name="connsiteY745" fmla="*/ 2530567 h 4071735"/>
              <a:gd name="connsiteX746" fmla="*/ 1775365 w 11856555"/>
              <a:gd name="connsiteY746" fmla="*/ 2516058 h 4071735"/>
              <a:gd name="connsiteX747" fmla="*/ 1788234 w 11856555"/>
              <a:gd name="connsiteY747" fmla="*/ 2506744 h 4071735"/>
              <a:gd name="connsiteX748" fmla="*/ 1788248 w 11856555"/>
              <a:gd name="connsiteY748" fmla="*/ 2506755 h 4071735"/>
              <a:gd name="connsiteX749" fmla="*/ 1787142 w 11856555"/>
              <a:gd name="connsiteY749" fmla="*/ 2507236 h 4071735"/>
              <a:gd name="connsiteX750" fmla="*/ 1788089 w 11856555"/>
              <a:gd name="connsiteY750" fmla="*/ 2506793 h 4071735"/>
              <a:gd name="connsiteX751" fmla="*/ 1775006 w 11856555"/>
              <a:gd name="connsiteY751" fmla="*/ 2505026 h 4071735"/>
              <a:gd name="connsiteX752" fmla="*/ 1773722 w 11856555"/>
              <a:gd name="connsiteY752" fmla="*/ 2510126 h 4071735"/>
              <a:gd name="connsiteX753" fmla="*/ 1775365 w 11856555"/>
              <a:gd name="connsiteY753" fmla="*/ 2516058 h 4071735"/>
              <a:gd name="connsiteX754" fmla="*/ 1769380 w 11856555"/>
              <a:gd name="connsiteY754" fmla="*/ 2519639 h 4071735"/>
              <a:gd name="connsiteX755" fmla="*/ 1739149 w 11856555"/>
              <a:gd name="connsiteY755" fmla="*/ 2519413 h 4071735"/>
              <a:gd name="connsiteX756" fmla="*/ 1750976 w 11856555"/>
              <a:gd name="connsiteY756" fmla="*/ 2511103 h 4071735"/>
              <a:gd name="connsiteX757" fmla="*/ 1794183 w 11856555"/>
              <a:gd name="connsiteY757" fmla="*/ 2504800 h 4071735"/>
              <a:gd name="connsiteX758" fmla="*/ 1789526 w 11856555"/>
              <a:gd name="connsiteY758" fmla="*/ 2507585 h 4071735"/>
              <a:gd name="connsiteX759" fmla="*/ 1788248 w 11856555"/>
              <a:gd name="connsiteY759" fmla="*/ 2506755 h 4071735"/>
              <a:gd name="connsiteX760" fmla="*/ 1788383 w 11856555"/>
              <a:gd name="connsiteY760" fmla="*/ 2506696 h 4071735"/>
              <a:gd name="connsiteX761" fmla="*/ 1782721 w 11856555"/>
              <a:gd name="connsiteY761" fmla="*/ 2503164 h 4071735"/>
              <a:gd name="connsiteX762" fmla="*/ 1782797 w 11856555"/>
              <a:gd name="connsiteY762" fmla="*/ 2503214 h 4071735"/>
              <a:gd name="connsiteX763" fmla="*/ 1780230 w 11856555"/>
              <a:gd name="connsiteY763" fmla="*/ 2503706 h 4071735"/>
              <a:gd name="connsiteX764" fmla="*/ 1775006 w 11856555"/>
              <a:gd name="connsiteY764" fmla="*/ 2505026 h 4071735"/>
              <a:gd name="connsiteX765" fmla="*/ 1775427 w 11856555"/>
              <a:gd name="connsiteY765" fmla="*/ 2503352 h 4071735"/>
              <a:gd name="connsiteX766" fmla="*/ 1782721 w 11856555"/>
              <a:gd name="connsiteY766" fmla="*/ 2503164 h 4071735"/>
              <a:gd name="connsiteX767" fmla="*/ 1089422 w 11856555"/>
              <a:gd name="connsiteY767" fmla="*/ 2495537 h 4071735"/>
              <a:gd name="connsiteX768" fmla="*/ 1079055 w 11856555"/>
              <a:gd name="connsiteY768" fmla="*/ 2495730 h 4071735"/>
              <a:gd name="connsiteX769" fmla="*/ 1069075 w 11856555"/>
              <a:gd name="connsiteY769" fmla="*/ 2500271 h 4071735"/>
              <a:gd name="connsiteX770" fmla="*/ 1089422 w 11856555"/>
              <a:gd name="connsiteY770" fmla="*/ 2495537 h 4071735"/>
              <a:gd name="connsiteX771" fmla="*/ 631023 w 11856555"/>
              <a:gd name="connsiteY771" fmla="*/ 2476150 h 4071735"/>
              <a:gd name="connsiteX772" fmla="*/ 638477 w 11856555"/>
              <a:gd name="connsiteY772" fmla="*/ 2479188 h 4071735"/>
              <a:gd name="connsiteX773" fmla="*/ 629367 w 11856555"/>
              <a:gd name="connsiteY773" fmla="*/ 2485112 h 4071735"/>
              <a:gd name="connsiteX774" fmla="*/ 618613 w 11856555"/>
              <a:gd name="connsiteY774" fmla="*/ 2487843 h 4071735"/>
              <a:gd name="connsiteX775" fmla="*/ 631023 w 11856555"/>
              <a:gd name="connsiteY775" fmla="*/ 2476150 h 4071735"/>
              <a:gd name="connsiteX776" fmla="*/ 1179627 w 11856555"/>
              <a:gd name="connsiteY776" fmla="*/ 2469610 h 4071735"/>
              <a:gd name="connsiteX777" fmla="*/ 1165705 w 11856555"/>
              <a:gd name="connsiteY777" fmla="*/ 2482897 h 4071735"/>
              <a:gd name="connsiteX778" fmla="*/ 1200522 w 11856555"/>
              <a:gd name="connsiteY778" fmla="*/ 2471034 h 4071735"/>
              <a:gd name="connsiteX779" fmla="*/ 1179627 w 11856555"/>
              <a:gd name="connsiteY779" fmla="*/ 2469610 h 4071735"/>
              <a:gd name="connsiteX780" fmla="*/ 2285600 w 11856555"/>
              <a:gd name="connsiteY780" fmla="*/ 2464876 h 4071735"/>
              <a:gd name="connsiteX781" fmla="*/ 2266544 w 11856555"/>
              <a:gd name="connsiteY781" fmla="*/ 2484098 h 4071735"/>
              <a:gd name="connsiteX782" fmla="*/ 2285600 w 11856555"/>
              <a:gd name="connsiteY782" fmla="*/ 2464876 h 4071735"/>
              <a:gd name="connsiteX783" fmla="*/ 2235479 w 11856555"/>
              <a:gd name="connsiteY783" fmla="*/ 2457776 h 4071735"/>
              <a:gd name="connsiteX784" fmla="*/ 1930049 w 11856555"/>
              <a:gd name="connsiteY784" fmla="*/ 2626340 h 4071735"/>
              <a:gd name="connsiteX785" fmla="*/ 1906442 w 11856555"/>
              <a:gd name="connsiteY785" fmla="*/ 2638727 h 4071735"/>
              <a:gd name="connsiteX786" fmla="*/ 1892734 w 11856555"/>
              <a:gd name="connsiteY786" fmla="*/ 2639059 h 4071735"/>
              <a:gd name="connsiteX787" fmla="*/ 1881398 w 11856555"/>
              <a:gd name="connsiteY787" fmla="*/ 2622564 h 4071735"/>
              <a:gd name="connsiteX788" fmla="*/ 1708393 w 11856555"/>
              <a:gd name="connsiteY788" fmla="*/ 2682779 h 4071735"/>
              <a:gd name="connsiteX789" fmla="*/ 1618349 w 11856555"/>
              <a:gd name="connsiteY789" fmla="*/ 2731690 h 4071735"/>
              <a:gd name="connsiteX790" fmla="*/ 1831957 w 11856555"/>
              <a:gd name="connsiteY790" fmla="*/ 2692212 h 4071735"/>
              <a:gd name="connsiteX791" fmla="*/ 1862415 w 11856555"/>
              <a:gd name="connsiteY791" fmla="*/ 2653951 h 4071735"/>
              <a:gd name="connsiteX792" fmla="*/ 1868101 w 11856555"/>
              <a:gd name="connsiteY792" fmla="*/ 2651039 h 4071735"/>
              <a:gd name="connsiteX793" fmla="*/ 1885900 w 11856555"/>
              <a:gd name="connsiteY793" fmla="*/ 2649508 h 4071735"/>
              <a:gd name="connsiteX794" fmla="*/ 1906442 w 11856555"/>
              <a:gd name="connsiteY794" fmla="*/ 2638727 h 4071735"/>
              <a:gd name="connsiteX795" fmla="*/ 1913200 w 11856555"/>
              <a:gd name="connsiteY795" fmla="*/ 2638565 h 4071735"/>
              <a:gd name="connsiteX796" fmla="*/ 1918225 w 11856555"/>
              <a:gd name="connsiteY796" fmla="*/ 2641269 h 4071735"/>
              <a:gd name="connsiteX797" fmla="*/ 1914243 w 11856555"/>
              <a:gd name="connsiteY797" fmla="*/ 2643628 h 4071735"/>
              <a:gd name="connsiteX798" fmla="*/ 1923034 w 11856555"/>
              <a:gd name="connsiteY798" fmla="*/ 2654891 h 4071735"/>
              <a:gd name="connsiteX799" fmla="*/ 1919123 w 11856555"/>
              <a:gd name="connsiteY799" fmla="*/ 2641751 h 4071735"/>
              <a:gd name="connsiteX800" fmla="*/ 1922001 w 11856555"/>
              <a:gd name="connsiteY800" fmla="*/ 2643302 h 4071735"/>
              <a:gd name="connsiteX801" fmla="*/ 1949326 w 11856555"/>
              <a:gd name="connsiteY801" fmla="*/ 2632106 h 4071735"/>
              <a:gd name="connsiteX802" fmla="*/ 2153699 w 11856555"/>
              <a:gd name="connsiteY802" fmla="*/ 2552563 h 4071735"/>
              <a:gd name="connsiteX803" fmla="*/ 2264930 w 11856555"/>
              <a:gd name="connsiteY803" fmla="*/ 2487163 h 4071735"/>
              <a:gd name="connsiteX804" fmla="*/ 2263122 w 11856555"/>
              <a:gd name="connsiteY804" fmla="*/ 2466880 h 4071735"/>
              <a:gd name="connsiteX805" fmla="*/ 2235479 w 11856555"/>
              <a:gd name="connsiteY805" fmla="*/ 2457776 h 4071735"/>
              <a:gd name="connsiteX806" fmla="*/ 2180251 w 11856555"/>
              <a:gd name="connsiteY806" fmla="*/ 2447980 h 4071735"/>
              <a:gd name="connsiteX807" fmla="*/ 2180251 w 11856555"/>
              <a:gd name="connsiteY807" fmla="*/ 2447980 h 4071735"/>
              <a:gd name="connsiteX808" fmla="*/ 2299651 w 11856555"/>
              <a:gd name="connsiteY808" fmla="*/ 2442452 h 4071735"/>
              <a:gd name="connsiteX809" fmla="*/ 2295290 w 11856555"/>
              <a:gd name="connsiteY809" fmla="*/ 2446491 h 4071735"/>
              <a:gd name="connsiteX810" fmla="*/ 2303922 w 11856555"/>
              <a:gd name="connsiteY810" fmla="*/ 2443349 h 4071735"/>
              <a:gd name="connsiteX811" fmla="*/ 2299651 w 11856555"/>
              <a:gd name="connsiteY811" fmla="*/ 2442452 h 4071735"/>
              <a:gd name="connsiteX812" fmla="*/ 621659 w 11856555"/>
              <a:gd name="connsiteY812" fmla="*/ 2375174 h 4071735"/>
              <a:gd name="connsiteX813" fmla="*/ 622717 w 11856555"/>
              <a:gd name="connsiteY813" fmla="*/ 2376354 h 4071735"/>
              <a:gd name="connsiteX814" fmla="*/ 620041 w 11856555"/>
              <a:gd name="connsiteY814" fmla="*/ 2376737 h 4071735"/>
              <a:gd name="connsiteX815" fmla="*/ 601527 w 11856555"/>
              <a:gd name="connsiteY815" fmla="*/ 2371268 h 4071735"/>
              <a:gd name="connsiteX816" fmla="*/ 602400 w 11856555"/>
              <a:gd name="connsiteY816" fmla="*/ 2371410 h 4071735"/>
              <a:gd name="connsiteX817" fmla="*/ 601260 w 11856555"/>
              <a:gd name="connsiteY817" fmla="*/ 2372077 h 4071735"/>
              <a:gd name="connsiteX818" fmla="*/ 531035 w 11856555"/>
              <a:gd name="connsiteY818" fmla="*/ 2352543 h 4071735"/>
              <a:gd name="connsiteX819" fmla="*/ 520200 w 11856555"/>
              <a:gd name="connsiteY819" fmla="*/ 2370391 h 4071735"/>
              <a:gd name="connsiteX820" fmla="*/ 520449 w 11856555"/>
              <a:gd name="connsiteY820" fmla="*/ 2368819 h 4071735"/>
              <a:gd name="connsiteX821" fmla="*/ 531035 w 11856555"/>
              <a:gd name="connsiteY821" fmla="*/ 2352543 h 4071735"/>
              <a:gd name="connsiteX822" fmla="*/ 579222 w 11856555"/>
              <a:gd name="connsiteY822" fmla="*/ 2342407 h 4071735"/>
              <a:gd name="connsiteX823" fmla="*/ 567141 w 11856555"/>
              <a:gd name="connsiteY823" fmla="*/ 2355166 h 4071735"/>
              <a:gd name="connsiteX824" fmla="*/ 579222 w 11856555"/>
              <a:gd name="connsiteY824" fmla="*/ 2342407 h 4071735"/>
              <a:gd name="connsiteX825" fmla="*/ 601441 w 11856555"/>
              <a:gd name="connsiteY825" fmla="*/ 2337507 h 4071735"/>
              <a:gd name="connsiteX826" fmla="*/ 601441 w 11856555"/>
              <a:gd name="connsiteY826" fmla="*/ 2337507 h 4071735"/>
              <a:gd name="connsiteX827" fmla="*/ 232045 w 11856555"/>
              <a:gd name="connsiteY827" fmla="*/ 2303402 h 4071735"/>
              <a:gd name="connsiteX828" fmla="*/ 230864 w 11856555"/>
              <a:gd name="connsiteY828" fmla="*/ 2306383 h 4071735"/>
              <a:gd name="connsiteX829" fmla="*/ 224872 w 11856555"/>
              <a:gd name="connsiteY829" fmla="*/ 2306812 h 4071735"/>
              <a:gd name="connsiteX830" fmla="*/ 798448 w 11856555"/>
              <a:gd name="connsiteY830" fmla="*/ 2302429 h 4071735"/>
              <a:gd name="connsiteX831" fmla="*/ 721516 w 11856555"/>
              <a:gd name="connsiteY831" fmla="*/ 2350172 h 4071735"/>
              <a:gd name="connsiteX832" fmla="*/ 718803 w 11856555"/>
              <a:gd name="connsiteY832" fmla="*/ 2362095 h 4071735"/>
              <a:gd name="connsiteX833" fmla="*/ 799673 w 11856555"/>
              <a:gd name="connsiteY833" fmla="*/ 2337366 h 4071735"/>
              <a:gd name="connsiteX834" fmla="*/ 761693 w 11856555"/>
              <a:gd name="connsiteY834" fmla="*/ 2334909 h 4071735"/>
              <a:gd name="connsiteX835" fmla="*/ 798448 w 11856555"/>
              <a:gd name="connsiteY835" fmla="*/ 2302429 h 4071735"/>
              <a:gd name="connsiteX836" fmla="*/ 799842 w 11856555"/>
              <a:gd name="connsiteY836" fmla="*/ 2267762 h 4071735"/>
              <a:gd name="connsiteX837" fmla="*/ 792573 w 11856555"/>
              <a:gd name="connsiteY837" fmla="*/ 2268273 h 4071735"/>
              <a:gd name="connsiteX838" fmla="*/ 777134 w 11856555"/>
              <a:gd name="connsiteY838" fmla="*/ 2275123 h 4071735"/>
              <a:gd name="connsiteX839" fmla="*/ 803358 w 11856555"/>
              <a:gd name="connsiteY839" fmla="*/ 2272786 h 4071735"/>
              <a:gd name="connsiteX840" fmla="*/ 799842 w 11856555"/>
              <a:gd name="connsiteY840" fmla="*/ 2267762 h 4071735"/>
              <a:gd name="connsiteX841" fmla="*/ 267223 w 11856555"/>
              <a:gd name="connsiteY841" fmla="*/ 2260327 h 4071735"/>
              <a:gd name="connsiteX842" fmla="*/ 257623 w 11856555"/>
              <a:gd name="connsiteY842" fmla="*/ 2271769 h 4071735"/>
              <a:gd name="connsiteX843" fmla="*/ 279585 w 11856555"/>
              <a:gd name="connsiteY843" fmla="*/ 2263971 h 4071735"/>
              <a:gd name="connsiteX844" fmla="*/ 267223 w 11856555"/>
              <a:gd name="connsiteY844" fmla="*/ 2260327 h 4071735"/>
              <a:gd name="connsiteX845" fmla="*/ 213329 w 11856555"/>
              <a:gd name="connsiteY845" fmla="*/ 2256735 h 4071735"/>
              <a:gd name="connsiteX846" fmla="*/ 201752 w 11856555"/>
              <a:gd name="connsiteY846" fmla="*/ 2259225 h 4071735"/>
              <a:gd name="connsiteX847" fmla="*/ 217254 w 11856555"/>
              <a:gd name="connsiteY847" fmla="*/ 2263684 h 4071735"/>
              <a:gd name="connsiteX848" fmla="*/ 213329 w 11856555"/>
              <a:gd name="connsiteY848" fmla="*/ 2256735 h 4071735"/>
              <a:gd name="connsiteX849" fmla="*/ 231206 w 11856555"/>
              <a:gd name="connsiteY849" fmla="*/ 2250760 h 4071735"/>
              <a:gd name="connsiteX850" fmla="*/ 231206 w 11856555"/>
              <a:gd name="connsiteY850" fmla="*/ 2250760 h 4071735"/>
              <a:gd name="connsiteX851" fmla="*/ 10996782 w 11856555"/>
              <a:gd name="connsiteY851" fmla="*/ 2228907 h 4071735"/>
              <a:gd name="connsiteX852" fmla="*/ 10996782 w 11856555"/>
              <a:gd name="connsiteY852" fmla="*/ 2228907 h 4071735"/>
              <a:gd name="connsiteX853" fmla="*/ 339390 w 11856555"/>
              <a:gd name="connsiteY853" fmla="*/ 2227978 h 4071735"/>
              <a:gd name="connsiteX854" fmla="*/ 339849 w 11856555"/>
              <a:gd name="connsiteY854" fmla="*/ 2241079 h 4071735"/>
              <a:gd name="connsiteX855" fmla="*/ 339390 w 11856555"/>
              <a:gd name="connsiteY855" fmla="*/ 2227978 h 4071735"/>
              <a:gd name="connsiteX856" fmla="*/ 295013 w 11856555"/>
              <a:gd name="connsiteY856" fmla="*/ 2212814 h 4071735"/>
              <a:gd name="connsiteX857" fmla="*/ 294665 w 11856555"/>
              <a:gd name="connsiteY857" fmla="*/ 2213247 h 4071735"/>
              <a:gd name="connsiteX858" fmla="*/ 294630 w 11856555"/>
              <a:gd name="connsiteY858" fmla="*/ 2212982 h 4071735"/>
              <a:gd name="connsiteX859" fmla="*/ 297415 w 11856555"/>
              <a:gd name="connsiteY859" fmla="*/ 2209814 h 4071735"/>
              <a:gd name="connsiteX860" fmla="*/ 299013 w 11856555"/>
              <a:gd name="connsiteY860" fmla="*/ 2211040 h 4071735"/>
              <a:gd name="connsiteX861" fmla="*/ 295013 w 11856555"/>
              <a:gd name="connsiteY861" fmla="*/ 2212814 h 4071735"/>
              <a:gd name="connsiteX862" fmla="*/ 10772134 w 11856555"/>
              <a:gd name="connsiteY862" fmla="*/ 2208039 h 4071735"/>
              <a:gd name="connsiteX863" fmla="*/ 10772134 w 11856555"/>
              <a:gd name="connsiteY863" fmla="*/ 2208039 h 4071735"/>
              <a:gd name="connsiteX864" fmla="*/ 418313 w 11856555"/>
              <a:gd name="connsiteY864" fmla="*/ 2207209 h 4071735"/>
              <a:gd name="connsiteX865" fmla="*/ 404379 w 11856555"/>
              <a:gd name="connsiteY865" fmla="*/ 2223646 h 4071735"/>
              <a:gd name="connsiteX866" fmla="*/ 423691 w 11856555"/>
              <a:gd name="connsiteY866" fmla="*/ 2207323 h 4071735"/>
              <a:gd name="connsiteX867" fmla="*/ 418313 w 11856555"/>
              <a:gd name="connsiteY867" fmla="*/ 2207209 h 4071735"/>
              <a:gd name="connsiteX868" fmla="*/ 319375 w 11856555"/>
              <a:gd name="connsiteY868" fmla="*/ 2202016 h 4071735"/>
              <a:gd name="connsiteX869" fmla="*/ 308056 w 11856555"/>
              <a:gd name="connsiteY869" fmla="*/ 2217991 h 4071735"/>
              <a:gd name="connsiteX870" fmla="*/ 299013 w 11856555"/>
              <a:gd name="connsiteY870" fmla="*/ 2211040 h 4071735"/>
              <a:gd name="connsiteX871" fmla="*/ 10822097 w 11856555"/>
              <a:gd name="connsiteY871" fmla="*/ 2191398 h 4071735"/>
              <a:gd name="connsiteX872" fmla="*/ 10808903 w 11856555"/>
              <a:gd name="connsiteY872" fmla="*/ 2191940 h 4071735"/>
              <a:gd name="connsiteX873" fmla="*/ 10837178 w 11856555"/>
              <a:gd name="connsiteY873" fmla="*/ 2196403 h 4071735"/>
              <a:gd name="connsiteX874" fmla="*/ 10822097 w 11856555"/>
              <a:gd name="connsiteY874" fmla="*/ 2191398 h 4071735"/>
              <a:gd name="connsiteX875" fmla="*/ 10696352 w 11856555"/>
              <a:gd name="connsiteY875" fmla="*/ 2189237 h 4071735"/>
              <a:gd name="connsiteX876" fmla="*/ 10663748 w 11856555"/>
              <a:gd name="connsiteY876" fmla="*/ 2220618 h 4071735"/>
              <a:gd name="connsiteX877" fmla="*/ 10696352 w 11856555"/>
              <a:gd name="connsiteY877" fmla="*/ 2189237 h 4071735"/>
              <a:gd name="connsiteX878" fmla="*/ 442860 w 11856555"/>
              <a:gd name="connsiteY878" fmla="*/ 2184076 h 4071735"/>
              <a:gd name="connsiteX879" fmla="*/ 441065 w 11856555"/>
              <a:gd name="connsiteY879" fmla="*/ 2211616 h 4071735"/>
              <a:gd name="connsiteX880" fmla="*/ 442860 w 11856555"/>
              <a:gd name="connsiteY880" fmla="*/ 2184076 h 4071735"/>
              <a:gd name="connsiteX881" fmla="*/ 279713 w 11856555"/>
              <a:gd name="connsiteY881" fmla="*/ 2179396 h 4071735"/>
              <a:gd name="connsiteX882" fmla="*/ 301805 w 11856555"/>
              <a:gd name="connsiteY882" fmla="*/ 2180458 h 4071735"/>
              <a:gd name="connsiteX883" fmla="*/ 316212 w 11856555"/>
              <a:gd name="connsiteY883" fmla="*/ 2187695 h 4071735"/>
              <a:gd name="connsiteX884" fmla="*/ 238505 w 11856555"/>
              <a:gd name="connsiteY884" fmla="*/ 2226744 h 4071735"/>
              <a:gd name="connsiteX885" fmla="*/ 263600 w 11856555"/>
              <a:gd name="connsiteY885" fmla="*/ 2192647 h 4071735"/>
              <a:gd name="connsiteX886" fmla="*/ 10933550 w 11856555"/>
              <a:gd name="connsiteY886" fmla="*/ 2176131 h 4071735"/>
              <a:gd name="connsiteX887" fmla="*/ 10911262 w 11856555"/>
              <a:gd name="connsiteY887" fmla="*/ 2189466 h 4071735"/>
              <a:gd name="connsiteX888" fmla="*/ 10910087 w 11856555"/>
              <a:gd name="connsiteY888" fmla="*/ 2182969 h 4071735"/>
              <a:gd name="connsiteX889" fmla="*/ 10933550 w 11856555"/>
              <a:gd name="connsiteY889" fmla="*/ 2176131 h 4071735"/>
              <a:gd name="connsiteX890" fmla="*/ 1083025 w 11856555"/>
              <a:gd name="connsiteY890" fmla="*/ 2157923 h 4071735"/>
              <a:gd name="connsiteX891" fmla="*/ 1076661 w 11856555"/>
              <a:gd name="connsiteY891" fmla="*/ 2158992 h 4071735"/>
              <a:gd name="connsiteX892" fmla="*/ 1064250 w 11856555"/>
              <a:gd name="connsiteY892" fmla="*/ 2170685 h 4071735"/>
              <a:gd name="connsiteX893" fmla="*/ 1086213 w 11856555"/>
              <a:gd name="connsiteY893" fmla="*/ 2162887 h 4071735"/>
              <a:gd name="connsiteX894" fmla="*/ 1083025 w 11856555"/>
              <a:gd name="connsiteY894" fmla="*/ 2157923 h 4071735"/>
              <a:gd name="connsiteX895" fmla="*/ 133978 w 11856555"/>
              <a:gd name="connsiteY895" fmla="*/ 2151184 h 4071735"/>
              <a:gd name="connsiteX896" fmla="*/ 138110 w 11856555"/>
              <a:gd name="connsiteY896" fmla="*/ 2156837 h 4071735"/>
              <a:gd name="connsiteX897" fmla="*/ 136228 w 11856555"/>
              <a:gd name="connsiteY897" fmla="*/ 2166096 h 4071735"/>
              <a:gd name="connsiteX898" fmla="*/ 132244 w 11856555"/>
              <a:gd name="connsiteY898" fmla="*/ 2167180 h 4071735"/>
              <a:gd name="connsiteX899" fmla="*/ 125538 w 11856555"/>
              <a:gd name="connsiteY899" fmla="*/ 2166720 h 4071735"/>
              <a:gd name="connsiteX900" fmla="*/ 133978 w 11856555"/>
              <a:gd name="connsiteY900" fmla="*/ 2151184 h 4071735"/>
              <a:gd name="connsiteX901" fmla="*/ 479569 w 11856555"/>
              <a:gd name="connsiteY901" fmla="*/ 2143757 h 4071735"/>
              <a:gd name="connsiteX902" fmla="*/ 480342 w 11856555"/>
              <a:gd name="connsiteY902" fmla="*/ 2143865 h 4071735"/>
              <a:gd name="connsiteX903" fmla="*/ 469990 w 11856555"/>
              <a:gd name="connsiteY903" fmla="*/ 2151504 h 4071735"/>
              <a:gd name="connsiteX904" fmla="*/ 475021 w 11856555"/>
              <a:gd name="connsiteY904" fmla="*/ 2145069 h 4071735"/>
              <a:gd name="connsiteX905" fmla="*/ 177368 w 11856555"/>
              <a:gd name="connsiteY905" fmla="*/ 2136548 h 4071735"/>
              <a:gd name="connsiteX906" fmla="*/ 184190 w 11856555"/>
              <a:gd name="connsiteY906" fmla="*/ 2146891 h 4071735"/>
              <a:gd name="connsiteX907" fmla="*/ 165458 w 11856555"/>
              <a:gd name="connsiteY907" fmla="*/ 2148560 h 4071735"/>
              <a:gd name="connsiteX908" fmla="*/ 177368 w 11856555"/>
              <a:gd name="connsiteY908" fmla="*/ 2136548 h 4071735"/>
              <a:gd name="connsiteX909" fmla="*/ 249706 w 11856555"/>
              <a:gd name="connsiteY909" fmla="*/ 2126315 h 4071735"/>
              <a:gd name="connsiteX910" fmla="*/ 246859 w 11856555"/>
              <a:gd name="connsiteY910" fmla="*/ 2141167 h 4071735"/>
              <a:gd name="connsiteX911" fmla="*/ 245241 w 11856555"/>
              <a:gd name="connsiteY911" fmla="*/ 2141481 h 4071735"/>
              <a:gd name="connsiteX912" fmla="*/ 243801 w 11856555"/>
              <a:gd name="connsiteY912" fmla="*/ 2137518 h 4071735"/>
              <a:gd name="connsiteX913" fmla="*/ 249706 w 11856555"/>
              <a:gd name="connsiteY913" fmla="*/ 2126315 h 4071735"/>
              <a:gd name="connsiteX914" fmla="*/ 390690 w 11856555"/>
              <a:gd name="connsiteY914" fmla="*/ 2123013 h 4071735"/>
              <a:gd name="connsiteX915" fmla="*/ 389140 w 11856555"/>
              <a:gd name="connsiteY915" fmla="*/ 2137389 h 4071735"/>
              <a:gd name="connsiteX916" fmla="*/ 390690 w 11856555"/>
              <a:gd name="connsiteY916" fmla="*/ 2123013 h 4071735"/>
              <a:gd name="connsiteX917" fmla="*/ 1235098 w 11856555"/>
              <a:gd name="connsiteY917" fmla="*/ 2117495 h 4071735"/>
              <a:gd name="connsiteX918" fmla="*/ 1209853 w 11856555"/>
              <a:gd name="connsiteY918" fmla="*/ 2117554 h 4071735"/>
              <a:gd name="connsiteX919" fmla="*/ 1187170 w 11856555"/>
              <a:gd name="connsiteY919" fmla="*/ 2130526 h 4071735"/>
              <a:gd name="connsiteX920" fmla="*/ 1235098 w 11856555"/>
              <a:gd name="connsiteY920" fmla="*/ 2117495 h 4071735"/>
              <a:gd name="connsiteX921" fmla="*/ 395621 w 11856555"/>
              <a:gd name="connsiteY921" fmla="*/ 2101538 h 4071735"/>
              <a:gd name="connsiteX922" fmla="*/ 428282 w 11856555"/>
              <a:gd name="connsiteY922" fmla="*/ 2110537 h 4071735"/>
              <a:gd name="connsiteX923" fmla="*/ 395621 w 11856555"/>
              <a:gd name="connsiteY923" fmla="*/ 2101538 h 4071735"/>
              <a:gd name="connsiteX924" fmla="*/ 477664 w 11856555"/>
              <a:gd name="connsiteY924" fmla="*/ 2092630 h 4071735"/>
              <a:gd name="connsiteX925" fmla="*/ 465231 w 11856555"/>
              <a:gd name="connsiteY925" fmla="*/ 2101404 h 4071735"/>
              <a:gd name="connsiteX926" fmla="*/ 475533 w 11856555"/>
              <a:gd name="connsiteY926" fmla="*/ 2100486 h 4071735"/>
              <a:gd name="connsiteX927" fmla="*/ 481809 w 11856555"/>
              <a:gd name="connsiteY927" fmla="*/ 2099926 h 4071735"/>
              <a:gd name="connsiteX928" fmla="*/ 480179 w 11856555"/>
              <a:gd name="connsiteY928" fmla="*/ 2094766 h 4071735"/>
              <a:gd name="connsiteX929" fmla="*/ 1587249 w 11856555"/>
              <a:gd name="connsiteY929" fmla="*/ 2084061 h 4071735"/>
              <a:gd name="connsiteX930" fmla="*/ 1581637 w 11856555"/>
              <a:gd name="connsiteY930" fmla="*/ 2086614 h 4071735"/>
              <a:gd name="connsiteX931" fmla="*/ 1587249 w 11856555"/>
              <a:gd name="connsiteY931" fmla="*/ 2084061 h 4071735"/>
              <a:gd name="connsiteX932" fmla="*/ 1338624 w 11856555"/>
              <a:gd name="connsiteY932" fmla="*/ 2083811 h 4071735"/>
              <a:gd name="connsiteX933" fmla="*/ 1338705 w 11856555"/>
              <a:gd name="connsiteY933" fmla="*/ 2093660 h 4071735"/>
              <a:gd name="connsiteX934" fmla="*/ 1338624 w 11856555"/>
              <a:gd name="connsiteY934" fmla="*/ 2083811 h 4071735"/>
              <a:gd name="connsiteX935" fmla="*/ 458544 w 11856555"/>
              <a:gd name="connsiteY935" fmla="*/ 2082651 h 4071735"/>
              <a:gd name="connsiteX936" fmla="*/ 433129 w 11856555"/>
              <a:gd name="connsiteY936" fmla="*/ 2101345 h 4071735"/>
              <a:gd name="connsiteX937" fmla="*/ 458544 w 11856555"/>
              <a:gd name="connsiteY937" fmla="*/ 2082651 h 4071735"/>
              <a:gd name="connsiteX938" fmla="*/ 309292 w 11856555"/>
              <a:gd name="connsiteY938" fmla="*/ 2081795 h 4071735"/>
              <a:gd name="connsiteX939" fmla="*/ 308790 w 11856555"/>
              <a:gd name="connsiteY939" fmla="*/ 2083219 h 4071735"/>
              <a:gd name="connsiteX940" fmla="*/ 306312 w 11856555"/>
              <a:gd name="connsiteY940" fmla="*/ 2082207 h 4071735"/>
              <a:gd name="connsiteX941" fmla="*/ 470150 w 11856555"/>
              <a:gd name="connsiteY941" fmla="*/ 2069206 h 4071735"/>
              <a:gd name="connsiteX942" fmla="*/ 462390 w 11856555"/>
              <a:gd name="connsiteY942" fmla="*/ 2069532 h 4071735"/>
              <a:gd name="connsiteX943" fmla="*/ 467508 w 11856555"/>
              <a:gd name="connsiteY943" fmla="*/ 2079297 h 4071735"/>
              <a:gd name="connsiteX944" fmla="*/ 473889 w 11856555"/>
              <a:gd name="connsiteY944" fmla="*/ 2074847 h 4071735"/>
              <a:gd name="connsiteX945" fmla="*/ 472228 w 11856555"/>
              <a:gd name="connsiteY945" fmla="*/ 2069589 h 4071735"/>
              <a:gd name="connsiteX946" fmla="*/ 10946090 w 11856555"/>
              <a:gd name="connsiteY946" fmla="*/ 2041403 h 4071735"/>
              <a:gd name="connsiteX947" fmla="*/ 10939307 w 11856555"/>
              <a:gd name="connsiteY947" fmla="*/ 2050039 h 4071735"/>
              <a:gd name="connsiteX948" fmla="*/ 10954033 w 11856555"/>
              <a:gd name="connsiteY948" fmla="*/ 2045805 h 4071735"/>
              <a:gd name="connsiteX949" fmla="*/ 10946090 w 11856555"/>
              <a:gd name="connsiteY949" fmla="*/ 2041403 h 4071735"/>
              <a:gd name="connsiteX950" fmla="*/ 513871 w 11856555"/>
              <a:gd name="connsiteY950" fmla="*/ 2032819 h 4071735"/>
              <a:gd name="connsiteX951" fmla="*/ 407035 w 11856555"/>
              <a:gd name="connsiteY951" fmla="*/ 2062783 h 4071735"/>
              <a:gd name="connsiteX952" fmla="*/ 513871 w 11856555"/>
              <a:gd name="connsiteY952" fmla="*/ 2032819 h 4071735"/>
              <a:gd name="connsiteX953" fmla="*/ 529270 w 11856555"/>
              <a:gd name="connsiteY953" fmla="*/ 2028162 h 4071735"/>
              <a:gd name="connsiteX954" fmla="*/ 524057 w 11856555"/>
              <a:gd name="connsiteY954" fmla="*/ 2034238 h 4071735"/>
              <a:gd name="connsiteX955" fmla="*/ 527941 w 11856555"/>
              <a:gd name="connsiteY955" fmla="*/ 2043189 h 4071735"/>
              <a:gd name="connsiteX956" fmla="*/ 532410 w 11856555"/>
              <a:gd name="connsiteY956" fmla="*/ 2041778 h 4071735"/>
              <a:gd name="connsiteX957" fmla="*/ 535049 w 11856555"/>
              <a:gd name="connsiteY957" fmla="*/ 2032438 h 4071735"/>
              <a:gd name="connsiteX958" fmla="*/ 529270 w 11856555"/>
              <a:gd name="connsiteY958" fmla="*/ 2028162 h 4071735"/>
              <a:gd name="connsiteX959" fmla="*/ 10925067 w 11856555"/>
              <a:gd name="connsiteY959" fmla="*/ 2024658 h 4071735"/>
              <a:gd name="connsiteX960" fmla="*/ 10918510 w 11856555"/>
              <a:gd name="connsiteY960" fmla="*/ 2028528 h 4071735"/>
              <a:gd name="connsiteX961" fmla="*/ 10925067 w 11856555"/>
              <a:gd name="connsiteY961" fmla="*/ 2024658 h 4071735"/>
              <a:gd name="connsiteX962" fmla="*/ 620357 w 11856555"/>
              <a:gd name="connsiteY962" fmla="*/ 1984679 h 4071735"/>
              <a:gd name="connsiteX963" fmla="*/ 587921 w 11856555"/>
              <a:gd name="connsiteY963" fmla="*/ 1987158 h 4071735"/>
              <a:gd name="connsiteX964" fmla="*/ 565612 w 11856555"/>
              <a:gd name="connsiteY964" fmla="*/ 1999003 h 4071735"/>
              <a:gd name="connsiteX965" fmla="*/ 626651 w 11856555"/>
              <a:gd name="connsiteY965" fmla="*/ 1984802 h 4071735"/>
              <a:gd name="connsiteX966" fmla="*/ 620357 w 11856555"/>
              <a:gd name="connsiteY966" fmla="*/ 1984679 h 4071735"/>
              <a:gd name="connsiteX967" fmla="*/ 1554719 w 11856555"/>
              <a:gd name="connsiteY967" fmla="*/ 1975570 h 4071735"/>
              <a:gd name="connsiteX968" fmla="*/ 1569950 w 11856555"/>
              <a:gd name="connsiteY968" fmla="*/ 1976677 h 4071735"/>
              <a:gd name="connsiteX969" fmla="*/ 1554719 w 11856555"/>
              <a:gd name="connsiteY969" fmla="*/ 1975570 h 4071735"/>
              <a:gd name="connsiteX970" fmla="*/ 1739054 w 11856555"/>
              <a:gd name="connsiteY970" fmla="*/ 1967450 h 4071735"/>
              <a:gd name="connsiteX971" fmla="*/ 1739054 w 11856555"/>
              <a:gd name="connsiteY971" fmla="*/ 1967450 h 4071735"/>
              <a:gd name="connsiteX972" fmla="*/ 632079 w 11856555"/>
              <a:gd name="connsiteY972" fmla="*/ 1960955 h 4071735"/>
              <a:gd name="connsiteX973" fmla="*/ 640862 w 11856555"/>
              <a:gd name="connsiteY973" fmla="*/ 1974775 h 4071735"/>
              <a:gd name="connsiteX974" fmla="*/ 632079 w 11856555"/>
              <a:gd name="connsiteY974" fmla="*/ 1960955 h 4071735"/>
              <a:gd name="connsiteX975" fmla="*/ 1746460 w 11856555"/>
              <a:gd name="connsiteY975" fmla="*/ 1953557 h 4071735"/>
              <a:gd name="connsiteX976" fmla="*/ 1747902 w 11856555"/>
              <a:gd name="connsiteY976" fmla="*/ 1960819 h 4071735"/>
              <a:gd name="connsiteX977" fmla="*/ 1746460 w 11856555"/>
              <a:gd name="connsiteY977" fmla="*/ 1953557 h 4071735"/>
              <a:gd name="connsiteX978" fmla="*/ 11323706 w 11856555"/>
              <a:gd name="connsiteY978" fmla="*/ 1943503 h 4071735"/>
              <a:gd name="connsiteX979" fmla="*/ 11316012 w 11856555"/>
              <a:gd name="connsiteY979" fmla="*/ 1955140 h 4071735"/>
              <a:gd name="connsiteX980" fmla="*/ 11333969 w 11856555"/>
              <a:gd name="connsiteY980" fmla="*/ 1944778 h 4071735"/>
              <a:gd name="connsiteX981" fmla="*/ 11323706 w 11856555"/>
              <a:gd name="connsiteY981" fmla="*/ 1943503 h 4071735"/>
              <a:gd name="connsiteX982" fmla="*/ 552954 w 11856555"/>
              <a:gd name="connsiteY982" fmla="*/ 1941721 h 4071735"/>
              <a:gd name="connsiteX983" fmla="*/ 553165 w 11856555"/>
              <a:gd name="connsiteY983" fmla="*/ 1942370 h 4071735"/>
              <a:gd name="connsiteX984" fmla="*/ 550193 w 11856555"/>
              <a:gd name="connsiteY984" fmla="*/ 1947809 h 4071735"/>
              <a:gd name="connsiteX985" fmla="*/ 547320 w 11856555"/>
              <a:gd name="connsiteY985" fmla="*/ 1953389 h 4071735"/>
              <a:gd name="connsiteX986" fmla="*/ 546301 w 11856555"/>
              <a:gd name="connsiteY986" fmla="*/ 1951805 h 4071735"/>
              <a:gd name="connsiteX987" fmla="*/ 552954 w 11856555"/>
              <a:gd name="connsiteY987" fmla="*/ 1941721 h 4071735"/>
              <a:gd name="connsiteX988" fmla="*/ 1721634 w 11856555"/>
              <a:gd name="connsiteY988" fmla="*/ 1921270 h 4071735"/>
              <a:gd name="connsiteX989" fmla="*/ 1717480 w 11856555"/>
              <a:gd name="connsiteY989" fmla="*/ 1937247 h 4071735"/>
              <a:gd name="connsiteX990" fmla="*/ 1721634 w 11856555"/>
              <a:gd name="connsiteY990" fmla="*/ 1921270 h 4071735"/>
              <a:gd name="connsiteX991" fmla="*/ 1913002 w 11856555"/>
              <a:gd name="connsiteY991" fmla="*/ 1889477 h 4071735"/>
              <a:gd name="connsiteX992" fmla="*/ 1925212 w 11856555"/>
              <a:gd name="connsiteY992" fmla="*/ 1895371 h 4071735"/>
              <a:gd name="connsiteX993" fmla="*/ 1913002 w 11856555"/>
              <a:gd name="connsiteY993" fmla="*/ 1889477 h 4071735"/>
              <a:gd name="connsiteX994" fmla="*/ 535642 w 11856555"/>
              <a:gd name="connsiteY994" fmla="*/ 1852045 h 4071735"/>
              <a:gd name="connsiteX995" fmla="*/ 543853 w 11856555"/>
              <a:gd name="connsiteY995" fmla="*/ 1860759 h 4071735"/>
              <a:gd name="connsiteX996" fmla="*/ 519437 w 11856555"/>
              <a:gd name="connsiteY996" fmla="*/ 1860881 h 4071735"/>
              <a:gd name="connsiteX997" fmla="*/ 521873 w 11856555"/>
              <a:gd name="connsiteY997" fmla="*/ 1855535 h 4071735"/>
              <a:gd name="connsiteX998" fmla="*/ 523017 w 11856555"/>
              <a:gd name="connsiteY998" fmla="*/ 1854830 h 4071735"/>
              <a:gd name="connsiteX999" fmla="*/ 1931425 w 11856555"/>
              <a:gd name="connsiteY999" fmla="*/ 1849995 h 4071735"/>
              <a:gd name="connsiteX1000" fmla="*/ 1930489 w 11856555"/>
              <a:gd name="connsiteY1000" fmla="*/ 1850723 h 4071735"/>
              <a:gd name="connsiteX1001" fmla="*/ 1926957 w 11856555"/>
              <a:gd name="connsiteY1001" fmla="*/ 1851408 h 4071735"/>
              <a:gd name="connsiteX1002" fmla="*/ 540354 w 11856555"/>
              <a:gd name="connsiteY1002" fmla="*/ 1844135 h 4071735"/>
              <a:gd name="connsiteX1003" fmla="*/ 523017 w 11856555"/>
              <a:gd name="connsiteY1003" fmla="*/ 1854830 h 4071735"/>
              <a:gd name="connsiteX1004" fmla="*/ 522103 w 11856555"/>
              <a:gd name="connsiteY1004" fmla="*/ 1855031 h 4071735"/>
              <a:gd name="connsiteX1005" fmla="*/ 521873 w 11856555"/>
              <a:gd name="connsiteY1005" fmla="*/ 1855535 h 4071735"/>
              <a:gd name="connsiteX1006" fmla="*/ 508264 w 11856555"/>
              <a:gd name="connsiteY1006" fmla="*/ 1863930 h 4071735"/>
              <a:gd name="connsiteX1007" fmla="*/ 480099 w 11856555"/>
              <a:gd name="connsiteY1007" fmla="*/ 1886884 h 4071735"/>
              <a:gd name="connsiteX1008" fmla="*/ 527061 w 11856555"/>
              <a:gd name="connsiteY1008" fmla="*/ 1847790 h 4071735"/>
              <a:gd name="connsiteX1009" fmla="*/ 639697 w 11856555"/>
              <a:gd name="connsiteY1009" fmla="*/ 1832169 h 4071735"/>
              <a:gd name="connsiteX1010" fmla="*/ 665286 w 11856555"/>
              <a:gd name="connsiteY1010" fmla="*/ 1834230 h 4071735"/>
              <a:gd name="connsiteX1011" fmla="*/ 691254 w 11856555"/>
              <a:gd name="connsiteY1011" fmla="*/ 1838111 h 4071735"/>
              <a:gd name="connsiteX1012" fmla="*/ 673847 w 11856555"/>
              <a:gd name="connsiteY1012" fmla="*/ 1843700 h 4071735"/>
              <a:gd name="connsiteX1013" fmla="*/ 619879 w 11856555"/>
              <a:gd name="connsiteY1013" fmla="*/ 1845223 h 4071735"/>
              <a:gd name="connsiteX1014" fmla="*/ 605637 w 11856555"/>
              <a:gd name="connsiteY1014" fmla="*/ 1829426 h 4071735"/>
              <a:gd name="connsiteX1015" fmla="*/ 619500 w 11856555"/>
              <a:gd name="connsiteY1015" fmla="*/ 1830542 h 4071735"/>
              <a:gd name="connsiteX1016" fmla="*/ 611754 w 11856555"/>
              <a:gd name="connsiteY1016" fmla="*/ 1832851 h 4071735"/>
              <a:gd name="connsiteX1017" fmla="*/ 569045 w 11856555"/>
              <a:gd name="connsiteY1017" fmla="*/ 1836246 h 4071735"/>
              <a:gd name="connsiteX1018" fmla="*/ 540354 w 11856555"/>
              <a:gd name="connsiteY1018" fmla="*/ 1844135 h 4071735"/>
              <a:gd name="connsiteX1019" fmla="*/ 552254 w 11856555"/>
              <a:gd name="connsiteY1019" fmla="*/ 1836795 h 4071735"/>
              <a:gd name="connsiteX1020" fmla="*/ 605637 w 11856555"/>
              <a:gd name="connsiteY1020" fmla="*/ 1829426 h 4071735"/>
              <a:gd name="connsiteX1021" fmla="*/ 660895 w 11856555"/>
              <a:gd name="connsiteY1021" fmla="*/ 1818204 h 4071735"/>
              <a:gd name="connsiteX1022" fmla="*/ 639697 w 11856555"/>
              <a:gd name="connsiteY1022" fmla="*/ 1832169 h 4071735"/>
              <a:gd name="connsiteX1023" fmla="*/ 619500 w 11856555"/>
              <a:gd name="connsiteY1023" fmla="*/ 1830542 h 4071735"/>
              <a:gd name="connsiteX1024" fmla="*/ 10937560 w 11856555"/>
              <a:gd name="connsiteY1024" fmla="*/ 1813270 h 4071735"/>
              <a:gd name="connsiteX1025" fmla="*/ 10927758 w 11856555"/>
              <a:gd name="connsiteY1025" fmla="*/ 1814508 h 4071735"/>
              <a:gd name="connsiteX1026" fmla="*/ 10945134 w 11856555"/>
              <a:gd name="connsiteY1026" fmla="*/ 1818802 h 4071735"/>
              <a:gd name="connsiteX1027" fmla="*/ 10937560 w 11856555"/>
              <a:gd name="connsiteY1027" fmla="*/ 1813270 h 4071735"/>
              <a:gd name="connsiteX1028" fmla="*/ 699352 w 11856555"/>
              <a:gd name="connsiteY1028" fmla="*/ 1809439 h 4071735"/>
              <a:gd name="connsiteX1029" fmla="*/ 703979 w 11856555"/>
              <a:gd name="connsiteY1029" fmla="*/ 1814365 h 4071735"/>
              <a:gd name="connsiteX1030" fmla="*/ 674007 w 11856555"/>
              <a:gd name="connsiteY1030" fmla="*/ 1817036 h 4071735"/>
              <a:gd name="connsiteX1031" fmla="*/ 691319 w 11856555"/>
              <a:gd name="connsiteY1031" fmla="*/ 1810018 h 4071735"/>
              <a:gd name="connsiteX1032" fmla="*/ 699352 w 11856555"/>
              <a:gd name="connsiteY1032" fmla="*/ 1809439 h 4071735"/>
              <a:gd name="connsiteX1033" fmla="*/ 732633 w 11856555"/>
              <a:gd name="connsiteY1033" fmla="*/ 1804875 h 4071735"/>
              <a:gd name="connsiteX1034" fmla="*/ 741700 w 11856555"/>
              <a:gd name="connsiteY1034" fmla="*/ 1813923 h 4071735"/>
              <a:gd name="connsiteX1035" fmla="*/ 720320 w 11856555"/>
              <a:gd name="connsiteY1035" fmla="*/ 1807067 h 4071735"/>
              <a:gd name="connsiteX1036" fmla="*/ 732633 w 11856555"/>
              <a:gd name="connsiteY1036" fmla="*/ 1804875 h 4071735"/>
              <a:gd name="connsiteX1037" fmla="*/ 1409608 w 11856555"/>
              <a:gd name="connsiteY1037" fmla="*/ 1799811 h 4071735"/>
              <a:gd name="connsiteX1038" fmla="*/ 1400084 w 11856555"/>
              <a:gd name="connsiteY1038" fmla="*/ 1807823 h 4071735"/>
              <a:gd name="connsiteX1039" fmla="*/ 1411357 w 11856555"/>
              <a:gd name="connsiteY1039" fmla="*/ 1810060 h 4071735"/>
              <a:gd name="connsiteX1040" fmla="*/ 1423436 w 11856555"/>
              <a:gd name="connsiteY1040" fmla="*/ 1806103 h 4071735"/>
              <a:gd name="connsiteX1041" fmla="*/ 1423022 w 11856555"/>
              <a:gd name="connsiteY1041" fmla="*/ 1804724 h 4071735"/>
              <a:gd name="connsiteX1042" fmla="*/ 1409608 w 11856555"/>
              <a:gd name="connsiteY1042" fmla="*/ 1799811 h 4071735"/>
              <a:gd name="connsiteX1043" fmla="*/ 996012 w 11856555"/>
              <a:gd name="connsiteY1043" fmla="*/ 1789768 h 4071735"/>
              <a:gd name="connsiteX1044" fmla="*/ 1003943 w 11856555"/>
              <a:gd name="connsiteY1044" fmla="*/ 1790554 h 4071735"/>
              <a:gd name="connsiteX1045" fmla="*/ 995653 w 11856555"/>
              <a:gd name="connsiteY1045" fmla="*/ 1790200 h 4071735"/>
              <a:gd name="connsiteX1046" fmla="*/ 1391019 w 11856555"/>
              <a:gd name="connsiteY1046" fmla="*/ 1777602 h 4071735"/>
              <a:gd name="connsiteX1047" fmla="*/ 1390651 w 11856555"/>
              <a:gd name="connsiteY1047" fmla="*/ 1778091 h 4071735"/>
              <a:gd name="connsiteX1048" fmla="*/ 1392448 w 11856555"/>
              <a:gd name="connsiteY1048" fmla="*/ 1783782 h 4071735"/>
              <a:gd name="connsiteX1049" fmla="*/ 1394903 w 11856555"/>
              <a:gd name="connsiteY1049" fmla="*/ 1778487 h 4071735"/>
              <a:gd name="connsiteX1050" fmla="*/ 1391019 w 11856555"/>
              <a:gd name="connsiteY1050" fmla="*/ 1777602 h 4071735"/>
              <a:gd name="connsiteX1051" fmla="*/ 10975618 w 11856555"/>
              <a:gd name="connsiteY1051" fmla="*/ 1776823 h 4071735"/>
              <a:gd name="connsiteX1052" fmla="*/ 10969221 w 11856555"/>
              <a:gd name="connsiteY1052" fmla="*/ 1794797 h 4071735"/>
              <a:gd name="connsiteX1053" fmla="*/ 10968868 w 11856555"/>
              <a:gd name="connsiteY1053" fmla="*/ 1799481 h 4071735"/>
              <a:gd name="connsiteX1054" fmla="*/ 10966529 w 11856555"/>
              <a:gd name="connsiteY1054" fmla="*/ 1799371 h 4071735"/>
              <a:gd name="connsiteX1055" fmla="*/ 10968452 w 11856555"/>
              <a:gd name="connsiteY1055" fmla="*/ 1805042 h 4071735"/>
              <a:gd name="connsiteX1056" fmla="*/ 10968868 w 11856555"/>
              <a:gd name="connsiteY1056" fmla="*/ 1799481 h 4071735"/>
              <a:gd name="connsiteX1057" fmla="*/ 10988676 w 11856555"/>
              <a:gd name="connsiteY1057" fmla="*/ 1800403 h 4071735"/>
              <a:gd name="connsiteX1058" fmla="*/ 10991446 w 11856555"/>
              <a:gd name="connsiteY1058" fmla="*/ 1808833 h 4071735"/>
              <a:gd name="connsiteX1059" fmla="*/ 10991415 w 11856555"/>
              <a:gd name="connsiteY1059" fmla="*/ 1800531 h 4071735"/>
              <a:gd name="connsiteX1060" fmla="*/ 10988676 w 11856555"/>
              <a:gd name="connsiteY1060" fmla="*/ 1800403 h 4071735"/>
              <a:gd name="connsiteX1061" fmla="*/ 10984903 w 11856555"/>
              <a:gd name="connsiteY1061" fmla="*/ 1788921 h 4071735"/>
              <a:gd name="connsiteX1062" fmla="*/ 10979671 w 11856555"/>
              <a:gd name="connsiteY1062" fmla="*/ 1778989 h 4071735"/>
              <a:gd name="connsiteX1063" fmla="*/ 10975618 w 11856555"/>
              <a:gd name="connsiteY1063" fmla="*/ 1776823 h 4071735"/>
              <a:gd name="connsiteX1064" fmla="*/ 899192 w 11856555"/>
              <a:gd name="connsiteY1064" fmla="*/ 1771415 h 4071735"/>
              <a:gd name="connsiteX1065" fmla="*/ 883287 w 11856555"/>
              <a:gd name="connsiteY1065" fmla="*/ 1792546 h 4071735"/>
              <a:gd name="connsiteX1066" fmla="*/ 906090 w 11856555"/>
              <a:gd name="connsiteY1066" fmla="*/ 1772990 h 4071735"/>
              <a:gd name="connsiteX1067" fmla="*/ 899192 w 11856555"/>
              <a:gd name="connsiteY1067" fmla="*/ 1771415 h 4071735"/>
              <a:gd name="connsiteX1068" fmla="*/ 11164822 w 11856555"/>
              <a:gd name="connsiteY1068" fmla="*/ 1770750 h 4071735"/>
              <a:gd name="connsiteX1069" fmla="*/ 11182499 w 11856555"/>
              <a:gd name="connsiteY1069" fmla="*/ 1771633 h 4071735"/>
              <a:gd name="connsiteX1070" fmla="*/ 11174171 w 11856555"/>
              <a:gd name="connsiteY1070" fmla="*/ 1772380 h 4071735"/>
              <a:gd name="connsiteX1071" fmla="*/ 11164268 w 11856555"/>
              <a:gd name="connsiteY1071" fmla="*/ 1773923 h 4071735"/>
              <a:gd name="connsiteX1072" fmla="*/ 11192800 w 11856555"/>
              <a:gd name="connsiteY1072" fmla="*/ 1770709 h 4071735"/>
              <a:gd name="connsiteX1073" fmla="*/ 11201566 w 11856555"/>
              <a:gd name="connsiteY1073" fmla="*/ 1772586 h 4071735"/>
              <a:gd name="connsiteX1074" fmla="*/ 11182499 w 11856555"/>
              <a:gd name="connsiteY1074" fmla="*/ 1771633 h 4071735"/>
              <a:gd name="connsiteX1075" fmla="*/ 956148 w 11856555"/>
              <a:gd name="connsiteY1075" fmla="*/ 1762690 h 4071735"/>
              <a:gd name="connsiteX1076" fmla="*/ 957686 w 11856555"/>
              <a:gd name="connsiteY1076" fmla="*/ 1766817 h 4071735"/>
              <a:gd name="connsiteX1077" fmla="*/ 954074 w 11856555"/>
              <a:gd name="connsiteY1077" fmla="*/ 1769105 h 4071735"/>
              <a:gd name="connsiteX1078" fmla="*/ 1337905 w 11856555"/>
              <a:gd name="connsiteY1078" fmla="*/ 1762011 h 4071735"/>
              <a:gd name="connsiteX1079" fmla="*/ 1338310 w 11856555"/>
              <a:gd name="connsiteY1079" fmla="*/ 1762166 h 4071735"/>
              <a:gd name="connsiteX1080" fmla="*/ 1337258 w 11856555"/>
              <a:gd name="connsiteY1080" fmla="*/ 1762362 h 4071735"/>
              <a:gd name="connsiteX1081" fmla="*/ 1392677 w 11856555"/>
              <a:gd name="connsiteY1081" fmla="*/ 1751169 h 4071735"/>
              <a:gd name="connsiteX1082" fmla="*/ 1394883 w 11856555"/>
              <a:gd name="connsiteY1082" fmla="*/ 1753599 h 4071735"/>
              <a:gd name="connsiteX1083" fmla="*/ 1387801 w 11856555"/>
              <a:gd name="connsiteY1083" fmla="*/ 1753839 h 4071735"/>
              <a:gd name="connsiteX1084" fmla="*/ 1064599 w 11856555"/>
              <a:gd name="connsiteY1084" fmla="*/ 1729661 h 4071735"/>
              <a:gd name="connsiteX1085" fmla="*/ 1064599 w 11856555"/>
              <a:gd name="connsiteY1085" fmla="*/ 1729661 h 4071735"/>
              <a:gd name="connsiteX1086" fmla="*/ 919310 w 11856555"/>
              <a:gd name="connsiteY1086" fmla="*/ 1728005 h 4071735"/>
              <a:gd name="connsiteX1087" fmla="*/ 919526 w 11856555"/>
              <a:gd name="connsiteY1087" fmla="*/ 1754271 h 4071735"/>
              <a:gd name="connsiteX1088" fmla="*/ 919310 w 11856555"/>
              <a:gd name="connsiteY1088" fmla="*/ 1728005 h 4071735"/>
              <a:gd name="connsiteX1089" fmla="*/ 961798 w 11856555"/>
              <a:gd name="connsiteY1089" fmla="*/ 1726455 h 4071735"/>
              <a:gd name="connsiteX1090" fmla="*/ 957312 w 11856555"/>
              <a:gd name="connsiteY1090" fmla="*/ 1733381 h 4071735"/>
              <a:gd name="connsiteX1091" fmla="*/ 978175 w 11856555"/>
              <a:gd name="connsiteY1091" fmla="*/ 1734442 h 4071735"/>
              <a:gd name="connsiteX1092" fmla="*/ 961798 w 11856555"/>
              <a:gd name="connsiteY1092" fmla="*/ 1726455 h 4071735"/>
              <a:gd name="connsiteX1093" fmla="*/ 1141476 w 11856555"/>
              <a:gd name="connsiteY1093" fmla="*/ 1725891 h 4071735"/>
              <a:gd name="connsiteX1094" fmla="*/ 1132970 w 11856555"/>
              <a:gd name="connsiteY1094" fmla="*/ 1734155 h 4071735"/>
              <a:gd name="connsiteX1095" fmla="*/ 1122937 w 11856555"/>
              <a:gd name="connsiteY1095" fmla="*/ 1727389 h 4071735"/>
              <a:gd name="connsiteX1096" fmla="*/ 1123161 w 11856555"/>
              <a:gd name="connsiteY1096" fmla="*/ 1727363 h 4071735"/>
              <a:gd name="connsiteX1097" fmla="*/ 939163 w 11856555"/>
              <a:gd name="connsiteY1097" fmla="*/ 1720395 h 4071735"/>
              <a:gd name="connsiteX1098" fmla="*/ 939163 w 11856555"/>
              <a:gd name="connsiteY1098" fmla="*/ 1720395 h 4071735"/>
              <a:gd name="connsiteX1099" fmla="*/ 1097969 w 11856555"/>
              <a:gd name="connsiteY1099" fmla="*/ 1710168 h 4071735"/>
              <a:gd name="connsiteX1100" fmla="*/ 1101546 w 11856555"/>
              <a:gd name="connsiteY1100" fmla="*/ 1720528 h 4071735"/>
              <a:gd name="connsiteX1101" fmla="*/ 1097969 w 11856555"/>
              <a:gd name="connsiteY1101" fmla="*/ 1710168 h 4071735"/>
              <a:gd name="connsiteX1102" fmla="*/ 1201923 w 11856555"/>
              <a:gd name="connsiteY1102" fmla="*/ 1702822 h 4071735"/>
              <a:gd name="connsiteX1103" fmla="*/ 1191975 w 11856555"/>
              <a:gd name="connsiteY1103" fmla="*/ 1718311 h 4071735"/>
              <a:gd name="connsiteX1104" fmla="*/ 1201923 w 11856555"/>
              <a:gd name="connsiteY1104" fmla="*/ 1702822 h 4071735"/>
              <a:gd name="connsiteX1105" fmla="*/ 1636852 w 11856555"/>
              <a:gd name="connsiteY1105" fmla="*/ 1702487 h 4071735"/>
              <a:gd name="connsiteX1106" fmla="*/ 1613889 w 11856555"/>
              <a:gd name="connsiteY1106" fmla="*/ 1706998 h 4071735"/>
              <a:gd name="connsiteX1107" fmla="*/ 1640114 w 11856555"/>
              <a:gd name="connsiteY1107" fmla="*/ 1704661 h 4071735"/>
              <a:gd name="connsiteX1108" fmla="*/ 1636852 w 11856555"/>
              <a:gd name="connsiteY1108" fmla="*/ 1702487 h 4071735"/>
              <a:gd name="connsiteX1109" fmla="*/ 1709494 w 11856555"/>
              <a:gd name="connsiteY1109" fmla="*/ 1685381 h 4071735"/>
              <a:gd name="connsiteX1110" fmla="*/ 1704060 w 11856555"/>
              <a:gd name="connsiteY1110" fmla="*/ 1701883 h 4071735"/>
              <a:gd name="connsiteX1111" fmla="*/ 1709494 w 11856555"/>
              <a:gd name="connsiteY1111" fmla="*/ 1685381 h 4071735"/>
              <a:gd name="connsiteX1112" fmla="*/ 1686266 w 11856555"/>
              <a:gd name="connsiteY1112" fmla="*/ 1680652 h 4071735"/>
              <a:gd name="connsiteX1113" fmla="*/ 1680032 w 11856555"/>
              <a:gd name="connsiteY1113" fmla="*/ 1686502 h 4071735"/>
              <a:gd name="connsiteX1114" fmla="*/ 1704643 w 11856555"/>
              <a:gd name="connsiteY1114" fmla="*/ 1687229 h 4071735"/>
              <a:gd name="connsiteX1115" fmla="*/ 1686266 w 11856555"/>
              <a:gd name="connsiteY1115" fmla="*/ 1680652 h 4071735"/>
              <a:gd name="connsiteX1116" fmla="*/ 1635400 w 11856555"/>
              <a:gd name="connsiteY1116" fmla="*/ 1672956 h 4071735"/>
              <a:gd name="connsiteX1117" fmla="*/ 1631329 w 11856555"/>
              <a:gd name="connsiteY1117" fmla="*/ 1690842 h 4071735"/>
              <a:gd name="connsiteX1118" fmla="*/ 1635400 w 11856555"/>
              <a:gd name="connsiteY1118" fmla="*/ 1672956 h 4071735"/>
              <a:gd name="connsiteX1119" fmla="*/ 1189976 w 11856555"/>
              <a:gd name="connsiteY1119" fmla="*/ 1664095 h 4071735"/>
              <a:gd name="connsiteX1120" fmla="*/ 1160521 w 11856555"/>
              <a:gd name="connsiteY1120" fmla="*/ 1683148 h 4071735"/>
              <a:gd name="connsiteX1121" fmla="*/ 1189976 w 11856555"/>
              <a:gd name="connsiteY1121" fmla="*/ 1664095 h 4071735"/>
              <a:gd name="connsiteX1122" fmla="*/ 1239518 w 11856555"/>
              <a:gd name="connsiteY1122" fmla="*/ 1658584 h 4071735"/>
              <a:gd name="connsiteX1123" fmla="*/ 1241843 w 11856555"/>
              <a:gd name="connsiteY1123" fmla="*/ 1684662 h 4071735"/>
              <a:gd name="connsiteX1124" fmla="*/ 1239518 w 11856555"/>
              <a:gd name="connsiteY1124" fmla="*/ 1658584 h 4071735"/>
              <a:gd name="connsiteX1125" fmla="*/ 1622209 w 11856555"/>
              <a:gd name="connsiteY1125" fmla="*/ 1657656 h 4071735"/>
              <a:gd name="connsiteX1126" fmla="*/ 1620497 w 11856555"/>
              <a:gd name="connsiteY1126" fmla="*/ 1657992 h 4071735"/>
              <a:gd name="connsiteX1127" fmla="*/ 1623113 w 11856555"/>
              <a:gd name="connsiteY1127" fmla="*/ 1663509 h 4071735"/>
              <a:gd name="connsiteX1128" fmla="*/ 1624508 w 11856555"/>
              <a:gd name="connsiteY1128" fmla="*/ 1662286 h 4071735"/>
              <a:gd name="connsiteX1129" fmla="*/ 1122349 w 11856555"/>
              <a:gd name="connsiteY1129" fmla="*/ 1657344 h 4071735"/>
              <a:gd name="connsiteX1130" fmla="*/ 1104423 w 11856555"/>
              <a:gd name="connsiteY1130" fmla="*/ 1657481 h 4071735"/>
              <a:gd name="connsiteX1131" fmla="*/ 1087276 w 11856555"/>
              <a:gd name="connsiteY1131" fmla="*/ 1666309 h 4071735"/>
              <a:gd name="connsiteX1132" fmla="*/ 1122349 w 11856555"/>
              <a:gd name="connsiteY1132" fmla="*/ 1657344 h 4071735"/>
              <a:gd name="connsiteX1133" fmla="*/ 1675318 w 11856555"/>
              <a:gd name="connsiteY1133" fmla="*/ 1654796 h 4071735"/>
              <a:gd name="connsiteX1134" fmla="*/ 1675318 w 11856555"/>
              <a:gd name="connsiteY1134" fmla="*/ 1654796 h 4071735"/>
              <a:gd name="connsiteX1135" fmla="*/ 1730224 w 11856555"/>
              <a:gd name="connsiteY1135" fmla="*/ 1635301 h 4071735"/>
              <a:gd name="connsiteX1136" fmla="*/ 1709876 w 11856555"/>
              <a:gd name="connsiteY1136" fmla="*/ 1640034 h 4071735"/>
              <a:gd name="connsiteX1137" fmla="*/ 1730224 w 11856555"/>
              <a:gd name="connsiteY1137" fmla="*/ 1635301 h 4071735"/>
              <a:gd name="connsiteX1138" fmla="*/ 1935267 w 11856555"/>
              <a:gd name="connsiteY1138" fmla="*/ 1630491 h 4071735"/>
              <a:gd name="connsiteX1139" fmla="*/ 1949318 w 11856555"/>
              <a:gd name="connsiteY1139" fmla="*/ 1636221 h 4071735"/>
              <a:gd name="connsiteX1140" fmla="*/ 1935267 w 11856555"/>
              <a:gd name="connsiteY1140" fmla="*/ 1630491 h 4071735"/>
              <a:gd name="connsiteX1141" fmla="*/ 1791005 w 11856555"/>
              <a:gd name="connsiteY1141" fmla="*/ 1618202 h 4071735"/>
              <a:gd name="connsiteX1142" fmla="*/ 1780638 w 11856555"/>
              <a:gd name="connsiteY1142" fmla="*/ 1618397 h 4071735"/>
              <a:gd name="connsiteX1143" fmla="*/ 1770659 w 11856555"/>
              <a:gd name="connsiteY1143" fmla="*/ 1622936 h 4071735"/>
              <a:gd name="connsiteX1144" fmla="*/ 1791005 w 11856555"/>
              <a:gd name="connsiteY1144" fmla="*/ 1618202 h 4071735"/>
              <a:gd name="connsiteX1145" fmla="*/ 1900301 w 11856555"/>
              <a:gd name="connsiteY1145" fmla="*/ 1617819 h 4071735"/>
              <a:gd name="connsiteX1146" fmla="*/ 1890217 w 11856555"/>
              <a:gd name="connsiteY1146" fmla="*/ 1629805 h 4071735"/>
              <a:gd name="connsiteX1147" fmla="*/ 1900301 w 11856555"/>
              <a:gd name="connsiteY1147" fmla="*/ 1617819 h 4071735"/>
              <a:gd name="connsiteX1148" fmla="*/ 1844813 w 11856555"/>
              <a:gd name="connsiteY1148" fmla="*/ 1615035 h 4071735"/>
              <a:gd name="connsiteX1149" fmla="*/ 1844576 w 11856555"/>
              <a:gd name="connsiteY1149" fmla="*/ 1615528 h 4071735"/>
              <a:gd name="connsiteX1150" fmla="*/ 1844625 w 11856555"/>
              <a:gd name="connsiteY1150" fmla="*/ 1616270 h 4071735"/>
              <a:gd name="connsiteX1151" fmla="*/ 1843712 w 11856555"/>
              <a:gd name="connsiteY1151" fmla="*/ 1616426 h 4071735"/>
              <a:gd name="connsiteX1152" fmla="*/ 1876477 w 11856555"/>
              <a:gd name="connsiteY1152" fmla="*/ 1603804 h 4071735"/>
              <a:gd name="connsiteX1153" fmla="*/ 1853496 w 11856555"/>
              <a:gd name="connsiteY1153" fmla="*/ 1604056 h 4071735"/>
              <a:gd name="connsiteX1154" fmla="*/ 1844813 w 11856555"/>
              <a:gd name="connsiteY1154" fmla="*/ 1615035 h 4071735"/>
              <a:gd name="connsiteX1155" fmla="*/ 1848556 w 11856555"/>
              <a:gd name="connsiteY1155" fmla="*/ 1607234 h 4071735"/>
              <a:gd name="connsiteX1156" fmla="*/ 1721243 w 11856555"/>
              <a:gd name="connsiteY1156" fmla="*/ 1682829 h 4071735"/>
              <a:gd name="connsiteX1157" fmla="*/ 1838544 w 11856555"/>
              <a:gd name="connsiteY1157" fmla="*/ 1643171 h 4071735"/>
              <a:gd name="connsiteX1158" fmla="*/ 1845923 w 11856555"/>
              <a:gd name="connsiteY1158" fmla="*/ 1635943 h 4071735"/>
              <a:gd name="connsiteX1159" fmla="*/ 1844625 w 11856555"/>
              <a:gd name="connsiteY1159" fmla="*/ 1616270 h 4071735"/>
              <a:gd name="connsiteX1160" fmla="*/ 1867129 w 11856555"/>
              <a:gd name="connsiteY1160" fmla="*/ 1612423 h 4071735"/>
              <a:gd name="connsiteX1161" fmla="*/ 1876477 w 11856555"/>
              <a:gd name="connsiteY1161" fmla="*/ 1603804 h 4071735"/>
              <a:gd name="connsiteX1162" fmla="*/ 1905875 w 11856555"/>
              <a:gd name="connsiteY1162" fmla="*/ 1588983 h 4071735"/>
              <a:gd name="connsiteX1163" fmla="*/ 1882275 w 11856555"/>
              <a:gd name="connsiteY1163" fmla="*/ 1604229 h 4071735"/>
              <a:gd name="connsiteX1164" fmla="*/ 1905875 w 11856555"/>
              <a:gd name="connsiteY1164" fmla="*/ 1588983 h 4071735"/>
              <a:gd name="connsiteX1165" fmla="*/ 2009461 w 11856555"/>
              <a:gd name="connsiteY1165" fmla="*/ 1581486 h 4071735"/>
              <a:gd name="connsiteX1166" fmla="*/ 1927746 w 11856555"/>
              <a:gd name="connsiteY1166" fmla="*/ 1606017 h 4071735"/>
              <a:gd name="connsiteX1167" fmla="*/ 2029482 w 11856555"/>
              <a:gd name="connsiteY1167" fmla="*/ 1582349 h 4071735"/>
              <a:gd name="connsiteX1168" fmla="*/ 2009461 w 11856555"/>
              <a:gd name="connsiteY1168" fmla="*/ 1581486 h 4071735"/>
              <a:gd name="connsiteX1169" fmla="*/ 2013461 w 11856555"/>
              <a:gd name="connsiteY1169" fmla="*/ 1572094 h 4071735"/>
              <a:gd name="connsiteX1170" fmla="*/ 2013461 w 11856555"/>
              <a:gd name="connsiteY1170" fmla="*/ 1572094 h 4071735"/>
              <a:gd name="connsiteX1171" fmla="*/ 9635229 w 11856555"/>
              <a:gd name="connsiteY1171" fmla="*/ 1526660 h 4071735"/>
              <a:gd name="connsiteX1172" fmla="*/ 9626380 w 11856555"/>
              <a:gd name="connsiteY1172" fmla="*/ 1533288 h 4071735"/>
              <a:gd name="connsiteX1173" fmla="*/ 9635229 w 11856555"/>
              <a:gd name="connsiteY1173" fmla="*/ 1526660 h 4071735"/>
              <a:gd name="connsiteX1174" fmla="*/ 9818510 w 11856555"/>
              <a:gd name="connsiteY1174" fmla="*/ 1507041 h 4071735"/>
              <a:gd name="connsiteX1175" fmla="*/ 9770547 w 11856555"/>
              <a:gd name="connsiteY1175" fmla="*/ 1540886 h 4071735"/>
              <a:gd name="connsiteX1176" fmla="*/ 9818510 w 11856555"/>
              <a:gd name="connsiteY1176" fmla="*/ 1507041 h 4071735"/>
              <a:gd name="connsiteX1177" fmla="*/ 1975991 w 11856555"/>
              <a:gd name="connsiteY1177" fmla="*/ 1506803 h 4071735"/>
              <a:gd name="connsiteX1178" fmla="*/ 1954234 w 11856555"/>
              <a:gd name="connsiteY1178" fmla="*/ 1521883 h 4071735"/>
              <a:gd name="connsiteX1179" fmla="*/ 1981559 w 11856555"/>
              <a:gd name="connsiteY1179" fmla="*/ 1510686 h 4071735"/>
              <a:gd name="connsiteX1180" fmla="*/ 1975991 w 11856555"/>
              <a:gd name="connsiteY1180" fmla="*/ 1506803 h 4071735"/>
              <a:gd name="connsiteX1181" fmla="*/ 10239358 w 11856555"/>
              <a:gd name="connsiteY1181" fmla="*/ 1504950 h 4071735"/>
              <a:gd name="connsiteX1182" fmla="*/ 10240704 w 11856555"/>
              <a:gd name="connsiteY1182" fmla="*/ 1508314 h 4071735"/>
              <a:gd name="connsiteX1183" fmla="*/ 10238459 w 11856555"/>
              <a:gd name="connsiteY1183" fmla="*/ 1508453 h 4071735"/>
              <a:gd name="connsiteX1184" fmla="*/ 10237189 w 11856555"/>
              <a:gd name="connsiteY1184" fmla="*/ 1507549 h 4071735"/>
              <a:gd name="connsiteX1185" fmla="*/ 10281114 w 11856555"/>
              <a:gd name="connsiteY1185" fmla="*/ 1503101 h 4071735"/>
              <a:gd name="connsiteX1186" fmla="*/ 10298201 w 11856555"/>
              <a:gd name="connsiteY1186" fmla="*/ 1508468 h 4071735"/>
              <a:gd name="connsiteX1187" fmla="*/ 10247025 w 11856555"/>
              <a:gd name="connsiteY1187" fmla="*/ 1524116 h 4071735"/>
              <a:gd name="connsiteX1188" fmla="*/ 10240704 w 11856555"/>
              <a:gd name="connsiteY1188" fmla="*/ 1508314 h 4071735"/>
              <a:gd name="connsiteX1189" fmla="*/ 10260082 w 11856555"/>
              <a:gd name="connsiteY1189" fmla="*/ 1507119 h 4071735"/>
              <a:gd name="connsiteX1190" fmla="*/ 10281114 w 11856555"/>
              <a:gd name="connsiteY1190" fmla="*/ 1503101 h 4071735"/>
              <a:gd name="connsiteX1191" fmla="*/ 9664491 w 11856555"/>
              <a:gd name="connsiteY1191" fmla="*/ 1494847 h 4071735"/>
              <a:gd name="connsiteX1192" fmla="*/ 9639816 w 11856555"/>
              <a:gd name="connsiteY1192" fmla="*/ 1514569 h 4071735"/>
              <a:gd name="connsiteX1193" fmla="*/ 9664491 w 11856555"/>
              <a:gd name="connsiteY1193" fmla="*/ 1494847 h 4071735"/>
              <a:gd name="connsiteX1194" fmla="*/ 10292300 w 11856555"/>
              <a:gd name="connsiteY1194" fmla="*/ 1487919 h 4071735"/>
              <a:gd name="connsiteX1195" fmla="*/ 10292381 w 11856555"/>
              <a:gd name="connsiteY1195" fmla="*/ 1488180 h 4071735"/>
              <a:gd name="connsiteX1196" fmla="*/ 10281071 w 11856555"/>
              <a:gd name="connsiteY1196" fmla="*/ 1494708 h 4071735"/>
              <a:gd name="connsiteX1197" fmla="*/ 10274684 w 11856555"/>
              <a:gd name="connsiteY1197" fmla="*/ 1490069 h 4071735"/>
              <a:gd name="connsiteX1198" fmla="*/ 10278363 w 11856555"/>
              <a:gd name="connsiteY1198" fmla="*/ 1489792 h 4071735"/>
              <a:gd name="connsiteX1199" fmla="*/ 10271008 w 11856555"/>
              <a:gd name="connsiteY1199" fmla="*/ 1484345 h 4071735"/>
              <a:gd name="connsiteX1200" fmla="*/ 10268072 w 11856555"/>
              <a:gd name="connsiteY1200" fmla="*/ 1485264 h 4071735"/>
              <a:gd name="connsiteX1201" fmla="*/ 10267740 w 11856555"/>
              <a:gd name="connsiteY1201" fmla="*/ 1485025 h 4071735"/>
              <a:gd name="connsiteX1202" fmla="*/ 10269557 w 11856555"/>
              <a:gd name="connsiteY1202" fmla="*/ 1484645 h 4071735"/>
              <a:gd name="connsiteX1203" fmla="*/ 10271008 w 11856555"/>
              <a:gd name="connsiteY1203" fmla="*/ 1484345 h 4071735"/>
              <a:gd name="connsiteX1204" fmla="*/ 10266759 w 11856555"/>
              <a:gd name="connsiteY1204" fmla="*/ 1484310 h 4071735"/>
              <a:gd name="connsiteX1205" fmla="*/ 10267740 w 11856555"/>
              <a:gd name="connsiteY1205" fmla="*/ 1485025 h 4071735"/>
              <a:gd name="connsiteX1206" fmla="*/ 10262950 w 11856555"/>
              <a:gd name="connsiteY1206" fmla="*/ 1486025 h 4071735"/>
              <a:gd name="connsiteX1207" fmla="*/ 1723782 w 11856555"/>
              <a:gd name="connsiteY1207" fmla="*/ 1481851 h 4071735"/>
              <a:gd name="connsiteX1208" fmla="*/ 1722246 w 11856555"/>
              <a:gd name="connsiteY1208" fmla="*/ 1482550 h 4071735"/>
              <a:gd name="connsiteX1209" fmla="*/ 1713308 w 11856555"/>
              <a:gd name="connsiteY1209" fmla="*/ 1487863 h 4071735"/>
              <a:gd name="connsiteX1210" fmla="*/ 1718901 w 11856555"/>
              <a:gd name="connsiteY1210" fmla="*/ 1482757 h 4071735"/>
              <a:gd name="connsiteX1211" fmla="*/ 10292195 w 11856555"/>
              <a:gd name="connsiteY1211" fmla="*/ 1472863 h 4071735"/>
              <a:gd name="connsiteX1212" fmla="*/ 10329336 w 11856555"/>
              <a:gd name="connsiteY1212" fmla="*/ 1476489 h 4071735"/>
              <a:gd name="connsiteX1213" fmla="*/ 10314541 w 11856555"/>
              <a:gd name="connsiteY1213" fmla="*/ 1484926 h 4071735"/>
              <a:gd name="connsiteX1214" fmla="*/ 10292300 w 11856555"/>
              <a:gd name="connsiteY1214" fmla="*/ 1487919 h 4071735"/>
              <a:gd name="connsiteX1215" fmla="*/ 10288232 w 11856555"/>
              <a:gd name="connsiteY1215" fmla="*/ 1474647 h 4071735"/>
              <a:gd name="connsiteX1216" fmla="*/ 10045778 w 11856555"/>
              <a:gd name="connsiteY1216" fmla="*/ 1472552 h 4071735"/>
              <a:gd name="connsiteX1217" fmla="*/ 10035209 w 11856555"/>
              <a:gd name="connsiteY1217" fmla="*/ 1473129 h 4071735"/>
              <a:gd name="connsiteX1218" fmla="*/ 10029432 w 11856555"/>
              <a:gd name="connsiteY1218" fmla="*/ 1479850 h 4071735"/>
              <a:gd name="connsiteX1219" fmla="*/ 10045778 w 11856555"/>
              <a:gd name="connsiteY1219" fmla="*/ 1472552 h 4071735"/>
              <a:gd name="connsiteX1220" fmla="*/ 1802786 w 11856555"/>
              <a:gd name="connsiteY1220" fmla="*/ 1462048 h 4071735"/>
              <a:gd name="connsiteX1221" fmla="*/ 1807943 w 11856555"/>
              <a:gd name="connsiteY1221" fmla="*/ 1464859 h 4071735"/>
              <a:gd name="connsiteX1222" fmla="*/ 1800615 w 11856555"/>
              <a:gd name="connsiteY1222" fmla="*/ 1470272 h 4071735"/>
              <a:gd name="connsiteX1223" fmla="*/ 1799507 w 11856555"/>
              <a:gd name="connsiteY1223" fmla="*/ 1471394 h 4071735"/>
              <a:gd name="connsiteX1224" fmla="*/ 1790948 w 11856555"/>
              <a:gd name="connsiteY1224" fmla="*/ 1469264 h 4071735"/>
              <a:gd name="connsiteX1225" fmla="*/ 1802786 w 11856555"/>
              <a:gd name="connsiteY1225" fmla="*/ 1462048 h 4071735"/>
              <a:gd name="connsiteX1226" fmla="*/ 10278052 w 11856555"/>
              <a:gd name="connsiteY1226" fmla="*/ 1451854 h 4071735"/>
              <a:gd name="connsiteX1227" fmla="*/ 10284687 w 11856555"/>
              <a:gd name="connsiteY1227" fmla="*/ 1463081 h 4071735"/>
              <a:gd name="connsiteX1228" fmla="*/ 10288232 w 11856555"/>
              <a:gd name="connsiteY1228" fmla="*/ 1474647 h 4071735"/>
              <a:gd name="connsiteX1229" fmla="*/ 10266759 w 11856555"/>
              <a:gd name="connsiteY1229" fmla="*/ 1484310 h 4071735"/>
              <a:gd name="connsiteX1230" fmla="*/ 10262025 w 11856555"/>
              <a:gd name="connsiteY1230" fmla="*/ 1480873 h 4071735"/>
              <a:gd name="connsiteX1231" fmla="*/ 10250223 w 11856555"/>
              <a:gd name="connsiteY1231" fmla="*/ 1469327 h 4071735"/>
              <a:gd name="connsiteX1232" fmla="*/ 1894556 w 11856555"/>
              <a:gd name="connsiteY1232" fmla="*/ 1445428 h 4071735"/>
              <a:gd name="connsiteX1233" fmla="*/ 1901912 w 11856555"/>
              <a:gd name="connsiteY1233" fmla="*/ 1448226 h 4071735"/>
              <a:gd name="connsiteX1234" fmla="*/ 1903508 w 11856555"/>
              <a:gd name="connsiteY1234" fmla="*/ 1447434 h 4071735"/>
              <a:gd name="connsiteX1235" fmla="*/ 1865201 w 11856555"/>
              <a:gd name="connsiteY1235" fmla="*/ 1442750 h 4071735"/>
              <a:gd name="connsiteX1236" fmla="*/ 1883575 w 11856555"/>
              <a:gd name="connsiteY1236" fmla="*/ 1449326 h 4071735"/>
              <a:gd name="connsiteX1237" fmla="*/ 1865201 w 11856555"/>
              <a:gd name="connsiteY1237" fmla="*/ 1442750 h 4071735"/>
              <a:gd name="connsiteX1238" fmla="*/ 1851109 w 11856555"/>
              <a:gd name="connsiteY1238" fmla="*/ 1440786 h 4071735"/>
              <a:gd name="connsiteX1239" fmla="*/ 1833689 w 11856555"/>
              <a:gd name="connsiteY1239" fmla="*/ 1447780 h 4071735"/>
              <a:gd name="connsiteX1240" fmla="*/ 1834820 w 11856555"/>
              <a:gd name="connsiteY1240" fmla="*/ 1442811 h 4071735"/>
              <a:gd name="connsiteX1241" fmla="*/ 1964253 w 11856555"/>
              <a:gd name="connsiteY1241" fmla="*/ 1401252 h 4071735"/>
              <a:gd name="connsiteX1242" fmla="*/ 1974753 w 11856555"/>
              <a:gd name="connsiteY1242" fmla="*/ 1411815 h 4071735"/>
              <a:gd name="connsiteX1243" fmla="*/ 1975418 w 11856555"/>
              <a:gd name="connsiteY1243" fmla="*/ 1411736 h 4071735"/>
              <a:gd name="connsiteX1244" fmla="*/ 1992551 w 11856555"/>
              <a:gd name="connsiteY1244" fmla="*/ 1403230 h 4071735"/>
              <a:gd name="connsiteX1245" fmla="*/ 10149869 w 11856555"/>
              <a:gd name="connsiteY1245" fmla="*/ 1387937 h 4071735"/>
              <a:gd name="connsiteX1246" fmla="*/ 10148741 w 11856555"/>
              <a:gd name="connsiteY1246" fmla="*/ 1399126 h 4071735"/>
              <a:gd name="connsiteX1247" fmla="*/ 10149869 w 11856555"/>
              <a:gd name="connsiteY1247" fmla="*/ 1387937 h 4071735"/>
              <a:gd name="connsiteX1248" fmla="*/ 10137893 w 11856555"/>
              <a:gd name="connsiteY1248" fmla="*/ 1362127 h 4071735"/>
              <a:gd name="connsiteX1249" fmla="*/ 10138487 w 11856555"/>
              <a:gd name="connsiteY1249" fmla="*/ 1362564 h 4071735"/>
              <a:gd name="connsiteX1250" fmla="*/ 10138340 w 11856555"/>
              <a:gd name="connsiteY1250" fmla="*/ 1362621 h 4071735"/>
              <a:gd name="connsiteX1251" fmla="*/ 10152384 w 11856555"/>
              <a:gd name="connsiteY1251" fmla="*/ 1357172 h 4071735"/>
              <a:gd name="connsiteX1252" fmla="*/ 10148500 w 11856555"/>
              <a:gd name="connsiteY1252" fmla="*/ 1369944 h 4071735"/>
              <a:gd name="connsiteX1253" fmla="*/ 10138487 w 11856555"/>
              <a:gd name="connsiteY1253" fmla="*/ 1362564 h 4071735"/>
              <a:gd name="connsiteX1254" fmla="*/ 10152229 w 11856555"/>
              <a:gd name="connsiteY1254" fmla="*/ 1357221 h 4071735"/>
              <a:gd name="connsiteX1255" fmla="*/ 10055856 w 11856555"/>
              <a:gd name="connsiteY1255" fmla="*/ 1356934 h 4071735"/>
              <a:gd name="connsiteX1256" fmla="*/ 10060674 w 11856555"/>
              <a:gd name="connsiteY1256" fmla="*/ 1357808 h 4071735"/>
              <a:gd name="connsiteX1257" fmla="*/ 10061089 w 11856555"/>
              <a:gd name="connsiteY1257" fmla="*/ 1359172 h 4071735"/>
              <a:gd name="connsiteX1258" fmla="*/ 10058910 w 11856555"/>
              <a:gd name="connsiteY1258" fmla="*/ 1364539 h 4071735"/>
              <a:gd name="connsiteX1259" fmla="*/ 10051524 w 11856555"/>
              <a:gd name="connsiteY1259" fmla="*/ 1368032 h 4071735"/>
              <a:gd name="connsiteX1260" fmla="*/ 10048077 w 11856555"/>
              <a:gd name="connsiteY1260" fmla="*/ 1360639 h 4071735"/>
              <a:gd name="connsiteX1261" fmla="*/ 10054606 w 11856555"/>
              <a:gd name="connsiteY1261" fmla="*/ 1357235 h 4071735"/>
              <a:gd name="connsiteX1262" fmla="*/ 10153976 w 11856555"/>
              <a:gd name="connsiteY1262" fmla="*/ 1351932 h 4071735"/>
              <a:gd name="connsiteX1263" fmla="*/ 10157915 w 11856555"/>
              <a:gd name="connsiteY1263" fmla="*/ 1355410 h 4071735"/>
              <a:gd name="connsiteX1264" fmla="*/ 10152384 w 11856555"/>
              <a:gd name="connsiteY1264" fmla="*/ 1357172 h 4071735"/>
              <a:gd name="connsiteX1265" fmla="*/ 10174582 w 11856555"/>
              <a:gd name="connsiteY1265" fmla="*/ 1350096 h 4071735"/>
              <a:gd name="connsiteX1266" fmla="*/ 10165248 w 11856555"/>
              <a:gd name="connsiteY1266" fmla="*/ 1361880 h 4071735"/>
              <a:gd name="connsiteX1267" fmla="*/ 10157915 w 11856555"/>
              <a:gd name="connsiteY1267" fmla="*/ 1355410 h 4071735"/>
              <a:gd name="connsiteX1268" fmla="*/ 10102517 w 11856555"/>
              <a:gd name="connsiteY1268" fmla="*/ 1341232 h 4071735"/>
              <a:gd name="connsiteX1269" fmla="*/ 10115996 w 11856555"/>
              <a:gd name="connsiteY1269" fmla="*/ 1349476 h 4071735"/>
              <a:gd name="connsiteX1270" fmla="*/ 10102517 w 11856555"/>
              <a:gd name="connsiteY1270" fmla="*/ 1341232 h 4071735"/>
              <a:gd name="connsiteX1271" fmla="*/ 10117935 w 11856555"/>
              <a:gd name="connsiteY1271" fmla="*/ 1328859 h 4071735"/>
              <a:gd name="connsiteX1272" fmla="*/ 10123747 w 11856555"/>
              <a:gd name="connsiteY1272" fmla="*/ 1351706 h 4071735"/>
              <a:gd name="connsiteX1273" fmla="*/ 10117935 w 11856555"/>
              <a:gd name="connsiteY1273" fmla="*/ 1328859 h 4071735"/>
              <a:gd name="connsiteX1274" fmla="*/ 10488565 w 11856555"/>
              <a:gd name="connsiteY1274" fmla="*/ 1292912 h 4071735"/>
              <a:gd name="connsiteX1275" fmla="*/ 10413314 w 11856555"/>
              <a:gd name="connsiteY1275" fmla="*/ 1317141 h 4071735"/>
              <a:gd name="connsiteX1276" fmla="*/ 10278533 w 11856555"/>
              <a:gd name="connsiteY1276" fmla="*/ 1364562 h 4071735"/>
              <a:gd name="connsiteX1277" fmla="*/ 10247902 w 11856555"/>
              <a:gd name="connsiteY1277" fmla="*/ 1370653 h 4071735"/>
              <a:gd name="connsiteX1278" fmla="*/ 10273425 w 11856555"/>
              <a:gd name="connsiteY1278" fmla="*/ 1357276 h 4071735"/>
              <a:gd name="connsiteX1279" fmla="*/ 10391870 w 11856555"/>
              <a:gd name="connsiteY1279" fmla="*/ 1314628 h 4071735"/>
              <a:gd name="connsiteX1280" fmla="*/ 10409458 w 11856555"/>
              <a:gd name="connsiteY1280" fmla="*/ 1311278 h 4071735"/>
              <a:gd name="connsiteX1281" fmla="*/ 10488565 w 11856555"/>
              <a:gd name="connsiteY1281" fmla="*/ 1292912 h 4071735"/>
              <a:gd name="connsiteX1282" fmla="*/ 10560844 w 11856555"/>
              <a:gd name="connsiteY1282" fmla="*/ 1277710 h 4071735"/>
              <a:gd name="connsiteX1283" fmla="*/ 10487467 w 11856555"/>
              <a:gd name="connsiteY1283" fmla="*/ 1301770 h 4071735"/>
              <a:gd name="connsiteX1284" fmla="*/ 10560844 w 11856555"/>
              <a:gd name="connsiteY1284" fmla="*/ 1277710 h 4071735"/>
              <a:gd name="connsiteX1285" fmla="*/ 10654842 w 11856555"/>
              <a:gd name="connsiteY1285" fmla="*/ 1267873 h 4071735"/>
              <a:gd name="connsiteX1286" fmla="*/ 10663869 w 11856555"/>
              <a:gd name="connsiteY1286" fmla="*/ 1268530 h 4071735"/>
              <a:gd name="connsiteX1287" fmla="*/ 10649401 w 11856555"/>
              <a:gd name="connsiteY1287" fmla="*/ 1275659 h 4071735"/>
              <a:gd name="connsiteX1288" fmla="*/ 10654842 w 11856555"/>
              <a:gd name="connsiteY1288" fmla="*/ 1267873 h 4071735"/>
              <a:gd name="connsiteX1289" fmla="*/ 10651137 w 11856555"/>
              <a:gd name="connsiteY1289" fmla="*/ 1246174 h 4071735"/>
              <a:gd name="connsiteX1290" fmla="*/ 10651028 w 11856555"/>
              <a:gd name="connsiteY1290" fmla="*/ 1246232 h 4071735"/>
              <a:gd name="connsiteX1291" fmla="*/ 10638744 w 11856555"/>
              <a:gd name="connsiteY1291" fmla="*/ 1262006 h 4071735"/>
              <a:gd name="connsiteX1292" fmla="*/ 10629252 w 11856555"/>
              <a:gd name="connsiteY1292" fmla="*/ 1261437 h 4071735"/>
              <a:gd name="connsiteX1293" fmla="*/ 10620520 w 11856555"/>
              <a:gd name="connsiteY1293" fmla="*/ 1252229 h 4071735"/>
              <a:gd name="connsiteX1294" fmla="*/ 10633625 w 11856555"/>
              <a:gd name="connsiteY1294" fmla="*/ 1249053 h 4071735"/>
              <a:gd name="connsiteX1295" fmla="*/ 10636917 w 11856555"/>
              <a:gd name="connsiteY1295" fmla="*/ 1248512 h 4071735"/>
              <a:gd name="connsiteX1296" fmla="*/ 10645202 w 11856555"/>
              <a:gd name="connsiteY1296" fmla="*/ 1249748 h 4071735"/>
              <a:gd name="connsiteX1297" fmla="*/ 10641911 w 11856555"/>
              <a:gd name="connsiteY1297" fmla="*/ 1247690 h 4071735"/>
              <a:gd name="connsiteX1298" fmla="*/ 10619469 w 11856555"/>
              <a:gd name="connsiteY1298" fmla="*/ 1233863 h 4071735"/>
              <a:gd name="connsiteX1299" fmla="*/ 10620256 w 11856555"/>
              <a:gd name="connsiteY1299" fmla="*/ 1234147 h 4071735"/>
              <a:gd name="connsiteX1300" fmla="*/ 10641911 w 11856555"/>
              <a:gd name="connsiteY1300" fmla="*/ 1247690 h 4071735"/>
              <a:gd name="connsiteX1301" fmla="*/ 10636917 w 11856555"/>
              <a:gd name="connsiteY1301" fmla="*/ 1248512 h 4071735"/>
              <a:gd name="connsiteX1302" fmla="*/ 10613708 w 11856555"/>
              <a:gd name="connsiteY1302" fmla="*/ 1245044 h 4071735"/>
              <a:gd name="connsiteX1303" fmla="*/ 10611018 w 11856555"/>
              <a:gd name="connsiteY1303" fmla="*/ 1242208 h 4071735"/>
              <a:gd name="connsiteX1304" fmla="*/ 10607615 w 11856555"/>
              <a:gd name="connsiteY1304" fmla="*/ 1236114 h 4071735"/>
              <a:gd name="connsiteX1305" fmla="*/ 2756341 w 11856555"/>
              <a:gd name="connsiteY1305" fmla="*/ 1231005 h 4071735"/>
              <a:gd name="connsiteX1306" fmla="*/ 2772435 w 11856555"/>
              <a:gd name="connsiteY1306" fmla="*/ 1232858 h 4071735"/>
              <a:gd name="connsiteX1307" fmla="*/ 2756341 w 11856555"/>
              <a:gd name="connsiteY1307" fmla="*/ 1231005 h 4071735"/>
              <a:gd name="connsiteX1308" fmla="*/ 2675521 w 11856555"/>
              <a:gd name="connsiteY1308" fmla="*/ 1227695 h 4071735"/>
              <a:gd name="connsiteX1309" fmla="*/ 2677746 w 11856555"/>
              <a:gd name="connsiteY1309" fmla="*/ 1229613 h 4071735"/>
              <a:gd name="connsiteX1310" fmla="*/ 2675832 w 11856555"/>
              <a:gd name="connsiteY1310" fmla="*/ 1230783 h 4071735"/>
              <a:gd name="connsiteX1311" fmla="*/ 2675329 w 11856555"/>
              <a:gd name="connsiteY1311" fmla="*/ 1227827 h 4071735"/>
              <a:gd name="connsiteX1312" fmla="*/ 10944339 w 11856555"/>
              <a:gd name="connsiteY1312" fmla="*/ 1203806 h 4071735"/>
              <a:gd name="connsiteX1313" fmla="*/ 10819191 w 11856555"/>
              <a:gd name="connsiteY1313" fmla="*/ 1218548 h 4071735"/>
              <a:gd name="connsiteX1314" fmla="*/ 10651137 w 11856555"/>
              <a:gd name="connsiteY1314" fmla="*/ 1246174 h 4071735"/>
              <a:gd name="connsiteX1315" fmla="*/ 10678803 w 11856555"/>
              <a:gd name="connsiteY1315" fmla="*/ 1231353 h 4071735"/>
              <a:gd name="connsiteX1316" fmla="*/ 10721781 w 11856555"/>
              <a:gd name="connsiteY1316" fmla="*/ 1218953 h 4071735"/>
              <a:gd name="connsiteX1317" fmla="*/ 10767523 w 11856555"/>
              <a:gd name="connsiteY1317" fmla="*/ 1214436 h 4071735"/>
              <a:gd name="connsiteX1318" fmla="*/ 2822833 w 11856555"/>
              <a:gd name="connsiteY1318" fmla="*/ 1186932 h 4071735"/>
              <a:gd name="connsiteX1319" fmla="*/ 2817109 w 11856555"/>
              <a:gd name="connsiteY1319" fmla="*/ 1192998 h 4071735"/>
              <a:gd name="connsiteX1320" fmla="*/ 2805865 w 11856555"/>
              <a:gd name="connsiteY1320" fmla="*/ 1194832 h 4071735"/>
              <a:gd name="connsiteX1321" fmla="*/ 2811839 w 11856555"/>
              <a:gd name="connsiteY1321" fmla="*/ 1208903 h 4071735"/>
              <a:gd name="connsiteX1322" fmla="*/ 2816885 w 11856555"/>
              <a:gd name="connsiteY1322" fmla="*/ 1193235 h 4071735"/>
              <a:gd name="connsiteX1323" fmla="*/ 2817109 w 11856555"/>
              <a:gd name="connsiteY1323" fmla="*/ 1192998 h 4071735"/>
              <a:gd name="connsiteX1324" fmla="*/ 2819415 w 11856555"/>
              <a:gd name="connsiteY1324" fmla="*/ 1192621 h 4071735"/>
              <a:gd name="connsiteX1325" fmla="*/ 2842467 w 11856555"/>
              <a:gd name="connsiteY1325" fmla="*/ 1198067 h 4071735"/>
              <a:gd name="connsiteX1326" fmla="*/ 2848837 w 11856555"/>
              <a:gd name="connsiteY1326" fmla="*/ 1203962 h 4071735"/>
              <a:gd name="connsiteX1327" fmla="*/ 2858408 w 11856555"/>
              <a:gd name="connsiteY1327" fmla="*/ 1201832 h 4071735"/>
              <a:gd name="connsiteX1328" fmla="*/ 2842467 w 11856555"/>
              <a:gd name="connsiteY1328" fmla="*/ 1198067 h 4071735"/>
              <a:gd name="connsiteX1329" fmla="*/ 2836072 w 11856555"/>
              <a:gd name="connsiteY1329" fmla="*/ 1192141 h 4071735"/>
              <a:gd name="connsiteX1330" fmla="*/ 2822833 w 11856555"/>
              <a:gd name="connsiteY1330" fmla="*/ 1186932 h 4071735"/>
              <a:gd name="connsiteX1331" fmla="*/ 11102196 w 11856555"/>
              <a:gd name="connsiteY1331" fmla="*/ 1185213 h 4071735"/>
              <a:gd name="connsiteX1332" fmla="*/ 11065995 w 11856555"/>
              <a:gd name="connsiteY1332" fmla="*/ 1192202 h 4071735"/>
              <a:gd name="connsiteX1333" fmla="*/ 10967381 w 11856555"/>
              <a:gd name="connsiteY1333" fmla="*/ 1202421 h 4071735"/>
              <a:gd name="connsiteX1334" fmla="*/ 10944339 w 11856555"/>
              <a:gd name="connsiteY1334" fmla="*/ 1203806 h 4071735"/>
              <a:gd name="connsiteX1335" fmla="*/ 2822629 w 11856555"/>
              <a:gd name="connsiteY1335" fmla="*/ 1181657 h 4071735"/>
              <a:gd name="connsiteX1336" fmla="*/ 2788070 w 11856555"/>
              <a:gd name="connsiteY1336" fmla="*/ 1196418 h 4071735"/>
              <a:gd name="connsiteX1337" fmla="*/ 2822629 w 11856555"/>
              <a:gd name="connsiteY1337" fmla="*/ 1181657 h 4071735"/>
              <a:gd name="connsiteX1338" fmla="*/ 2911183 w 11856555"/>
              <a:gd name="connsiteY1338" fmla="*/ 1179606 h 4071735"/>
              <a:gd name="connsiteX1339" fmla="*/ 2928556 w 11856555"/>
              <a:gd name="connsiteY1339" fmla="*/ 1183899 h 4071735"/>
              <a:gd name="connsiteX1340" fmla="*/ 2911183 w 11856555"/>
              <a:gd name="connsiteY1340" fmla="*/ 1179606 h 4071735"/>
              <a:gd name="connsiteX1341" fmla="*/ 2862547 w 11856555"/>
              <a:gd name="connsiteY1341" fmla="*/ 1163498 h 4071735"/>
              <a:gd name="connsiteX1342" fmla="*/ 2862547 w 11856555"/>
              <a:gd name="connsiteY1342" fmla="*/ 1163498 h 4071735"/>
              <a:gd name="connsiteX1343" fmla="*/ 2979483 w 11856555"/>
              <a:gd name="connsiteY1343" fmla="*/ 1154173 h 4071735"/>
              <a:gd name="connsiteX1344" fmla="*/ 2982137 w 11856555"/>
              <a:gd name="connsiteY1344" fmla="*/ 1158429 h 4071735"/>
              <a:gd name="connsiteX1345" fmla="*/ 2976973 w 11856555"/>
              <a:gd name="connsiteY1345" fmla="*/ 1162929 h 4071735"/>
              <a:gd name="connsiteX1346" fmla="*/ 2967931 w 11856555"/>
              <a:gd name="connsiteY1346" fmla="*/ 1165526 h 4071735"/>
              <a:gd name="connsiteX1347" fmla="*/ 2967019 w 11856555"/>
              <a:gd name="connsiteY1347" fmla="*/ 1165526 h 4071735"/>
              <a:gd name="connsiteX1348" fmla="*/ 3058385 w 11856555"/>
              <a:gd name="connsiteY1348" fmla="*/ 1142806 h 4071735"/>
              <a:gd name="connsiteX1349" fmla="*/ 3069539 w 11856555"/>
              <a:gd name="connsiteY1349" fmla="*/ 1146082 h 4071735"/>
              <a:gd name="connsiteX1350" fmla="*/ 3057612 w 11856555"/>
              <a:gd name="connsiteY1350" fmla="*/ 1149035 h 4071735"/>
              <a:gd name="connsiteX1351" fmla="*/ 3057976 w 11856555"/>
              <a:gd name="connsiteY1351" fmla="*/ 1143815 h 4071735"/>
              <a:gd name="connsiteX1352" fmla="*/ 2886187 w 11856555"/>
              <a:gd name="connsiteY1352" fmla="*/ 1132186 h 4071735"/>
              <a:gd name="connsiteX1353" fmla="*/ 2886187 w 11856555"/>
              <a:gd name="connsiteY1353" fmla="*/ 1132186 h 4071735"/>
              <a:gd name="connsiteX1354" fmla="*/ 3172340 w 11856555"/>
              <a:gd name="connsiteY1354" fmla="*/ 1123365 h 4071735"/>
              <a:gd name="connsiteX1355" fmla="*/ 3170712 w 11856555"/>
              <a:gd name="connsiteY1355" fmla="*/ 1127093 h 4071735"/>
              <a:gd name="connsiteX1356" fmla="*/ 3172339 w 11856555"/>
              <a:gd name="connsiteY1356" fmla="*/ 1129177 h 4071735"/>
              <a:gd name="connsiteX1357" fmla="*/ 11560025 w 11856555"/>
              <a:gd name="connsiteY1357" fmla="*/ 1112739 h 4071735"/>
              <a:gd name="connsiteX1358" fmla="*/ 11193141 w 11856555"/>
              <a:gd name="connsiteY1358" fmla="*/ 1174500 h 4071735"/>
              <a:gd name="connsiteX1359" fmla="*/ 11102196 w 11856555"/>
              <a:gd name="connsiteY1359" fmla="*/ 1185213 h 4071735"/>
              <a:gd name="connsiteX1360" fmla="*/ 11159769 w 11856555"/>
              <a:gd name="connsiteY1360" fmla="*/ 1174097 h 4071735"/>
              <a:gd name="connsiteX1361" fmla="*/ 11245730 w 11856555"/>
              <a:gd name="connsiteY1361" fmla="*/ 1144300 h 4071735"/>
              <a:gd name="connsiteX1362" fmla="*/ 11252441 w 11856555"/>
              <a:gd name="connsiteY1362" fmla="*/ 1140256 h 4071735"/>
              <a:gd name="connsiteX1363" fmla="*/ 11362975 w 11856555"/>
              <a:gd name="connsiteY1363" fmla="*/ 1130115 h 4071735"/>
              <a:gd name="connsiteX1364" fmla="*/ 11560025 w 11856555"/>
              <a:gd name="connsiteY1364" fmla="*/ 1112739 h 4071735"/>
              <a:gd name="connsiteX1365" fmla="*/ 3133011 w 11856555"/>
              <a:gd name="connsiteY1365" fmla="*/ 1110237 h 4071735"/>
              <a:gd name="connsiteX1366" fmla="*/ 3156181 w 11856555"/>
              <a:gd name="connsiteY1366" fmla="*/ 1111047 h 4071735"/>
              <a:gd name="connsiteX1367" fmla="*/ 3133011 w 11856555"/>
              <a:gd name="connsiteY1367" fmla="*/ 1110237 h 4071735"/>
              <a:gd name="connsiteX1368" fmla="*/ 3172340 w 11856555"/>
              <a:gd name="connsiteY1368" fmla="*/ 1094828 h 4071735"/>
              <a:gd name="connsiteX1369" fmla="*/ 3165038 w 11856555"/>
              <a:gd name="connsiteY1369" fmla="*/ 1097195 h 4071735"/>
              <a:gd name="connsiteX1370" fmla="*/ 3168285 w 11856555"/>
              <a:gd name="connsiteY1370" fmla="*/ 1097868 h 4071735"/>
              <a:gd name="connsiteX1371" fmla="*/ 3172339 w 11856555"/>
              <a:gd name="connsiteY1371" fmla="*/ 1097007 h 4071735"/>
              <a:gd name="connsiteX1372" fmla="*/ 3322688 w 11856555"/>
              <a:gd name="connsiteY1372" fmla="*/ 1063719 h 4071735"/>
              <a:gd name="connsiteX1373" fmla="*/ 3322978 w 11856555"/>
              <a:gd name="connsiteY1373" fmla="*/ 1069545 h 4071735"/>
              <a:gd name="connsiteX1374" fmla="*/ 3336425 w 11856555"/>
              <a:gd name="connsiteY1374" fmla="*/ 1069545 h 4071735"/>
              <a:gd name="connsiteX1375" fmla="*/ 3339044 w 11856555"/>
              <a:gd name="connsiteY1375" fmla="*/ 1065547 h 4071735"/>
              <a:gd name="connsiteX1376" fmla="*/ 3322688 w 11856555"/>
              <a:gd name="connsiteY1376" fmla="*/ 1063719 h 4071735"/>
              <a:gd name="connsiteX1377" fmla="*/ 3484588 w 11856555"/>
              <a:gd name="connsiteY1377" fmla="*/ 1061504 h 4071735"/>
              <a:gd name="connsiteX1378" fmla="*/ 3483520 w 11856555"/>
              <a:gd name="connsiteY1378" fmla="*/ 1069482 h 4071735"/>
              <a:gd name="connsiteX1379" fmla="*/ 3483533 w 11856555"/>
              <a:gd name="connsiteY1379" fmla="*/ 1069546 h 4071735"/>
              <a:gd name="connsiteX1380" fmla="*/ 3488411 w 11856555"/>
              <a:gd name="connsiteY1380" fmla="*/ 1069545 h 4071735"/>
              <a:gd name="connsiteX1381" fmla="*/ 3488060 w 11856555"/>
              <a:gd name="connsiteY1381" fmla="*/ 1063950 h 4071735"/>
              <a:gd name="connsiteX1382" fmla="*/ 3484588 w 11856555"/>
              <a:gd name="connsiteY1382" fmla="*/ 1061504 h 4071735"/>
              <a:gd name="connsiteX1383" fmla="*/ 3427927 w 11856555"/>
              <a:gd name="connsiteY1383" fmla="*/ 1045944 h 4071735"/>
              <a:gd name="connsiteX1384" fmla="*/ 3399246 w 11856555"/>
              <a:gd name="connsiteY1384" fmla="*/ 1063103 h 4071735"/>
              <a:gd name="connsiteX1385" fmla="*/ 3427927 w 11856555"/>
              <a:gd name="connsiteY1385" fmla="*/ 1045944 h 4071735"/>
              <a:gd name="connsiteX1386" fmla="*/ 3621164 w 11856555"/>
              <a:gd name="connsiteY1386" fmla="*/ 1000022 h 4071735"/>
              <a:gd name="connsiteX1387" fmla="*/ 3615050 w 11856555"/>
              <a:gd name="connsiteY1387" fmla="*/ 1005906 h 4071735"/>
              <a:gd name="connsiteX1388" fmla="*/ 3621164 w 11856555"/>
              <a:gd name="connsiteY1388" fmla="*/ 1000022 h 4071735"/>
              <a:gd name="connsiteX1389" fmla="*/ 11606798 w 11856555"/>
              <a:gd name="connsiteY1389" fmla="*/ 959627 h 4071735"/>
              <a:gd name="connsiteX1390" fmla="*/ 11584579 w 11856555"/>
              <a:gd name="connsiteY1390" fmla="*/ 964528 h 4071735"/>
              <a:gd name="connsiteX1391" fmla="*/ 11606798 w 11856555"/>
              <a:gd name="connsiteY1391" fmla="*/ 959627 h 4071735"/>
              <a:gd name="connsiteX1392" fmla="*/ 3933014 w 11856555"/>
              <a:gd name="connsiteY1392" fmla="*/ 941861 h 4071735"/>
              <a:gd name="connsiteX1393" fmla="*/ 3934004 w 11856555"/>
              <a:gd name="connsiteY1393" fmla="*/ 942359 h 4071735"/>
              <a:gd name="connsiteX1394" fmla="*/ 3931284 w 11856555"/>
              <a:gd name="connsiteY1394" fmla="*/ 942743 h 4071735"/>
              <a:gd name="connsiteX1395" fmla="*/ 11722935 w 11856555"/>
              <a:gd name="connsiteY1395" fmla="*/ 837853 h 4071735"/>
              <a:gd name="connsiteX1396" fmla="*/ 11715086 w 11856555"/>
              <a:gd name="connsiteY1396" fmla="*/ 838360 h 4071735"/>
              <a:gd name="connsiteX1397" fmla="*/ 11708536 w 11856555"/>
              <a:gd name="connsiteY1397" fmla="*/ 851263 h 4071735"/>
              <a:gd name="connsiteX1398" fmla="*/ 11722935 w 11856555"/>
              <a:gd name="connsiteY1398" fmla="*/ 837853 h 4071735"/>
              <a:gd name="connsiteX1399" fmla="*/ 4450295 w 11856555"/>
              <a:gd name="connsiteY1399" fmla="*/ 823418 h 4071735"/>
              <a:gd name="connsiteX1400" fmla="*/ 4468447 w 11856555"/>
              <a:gd name="connsiteY1400" fmla="*/ 836404 h 4071735"/>
              <a:gd name="connsiteX1401" fmla="*/ 4450295 w 11856555"/>
              <a:gd name="connsiteY1401" fmla="*/ 823418 h 4071735"/>
              <a:gd name="connsiteX1402" fmla="*/ 6489071 w 11856555"/>
              <a:gd name="connsiteY1402" fmla="*/ 819891 h 4071735"/>
              <a:gd name="connsiteX1403" fmla="*/ 6489071 w 11856555"/>
              <a:gd name="connsiteY1403" fmla="*/ 819891 h 4071735"/>
              <a:gd name="connsiteX1404" fmla="*/ 6454319 w 11856555"/>
              <a:gd name="connsiteY1404" fmla="*/ 811307 h 4071735"/>
              <a:gd name="connsiteX1405" fmla="*/ 6454319 w 11856555"/>
              <a:gd name="connsiteY1405" fmla="*/ 811307 h 4071735"/>
              <a:gd name="connsiteX1406" fmla="*/ 6512389 w 11856555"/>
              <a:gd name="connsiteY1406" fmla="*/ 806132 h 4071735"/>
              <a:gd name="connsiteX1407" fmla="*/ 6512389 w 11856555"/>
              <a:gd name="connsiteY1407" fmla="*/ 806132 h 4071735"/>
              <a:gd name="connsiteX1408" fmla="*/ 6541843 w 11856555"/>
              <a:gd name="connsiteY1408" fmla="*/ 797666 h 4071735"/>
              <a:gd name="connsiteX1409" fmla="*/ 6541843 w 11856555"/>
              <a:gd name="connsiteY1409" fmla="*/ 797666 h 4071735"/>
              <a:gd name="connsiteX1410" fmla="*/ 4577994 w 11856555"/>
              <a:gd name="connsiteY1410" fmla="*/ 794516 h 4071735"/>
              <a:gd name="connsiteX1411" fmla="*/ 4577994 w 11856555"/>
              <a:gd name="connsiteY1411" fmla="*/ 794516 h 4071735"/>
              <a:gd name="connsiteX1412" fmla="*/ 4633931 w 11856555"/>
              <a:gd name="connsiteY1412" fmla="*/ 786611 h 4071735"/>
              <a:gd name="connsiteX1413" fmla="*/ 4655312 w 11856555"/>
              <a:gd name="connsiteY1413" fmla="*/ 793468 h 4071735"/>
              <a:gd name="connsiteX1414" fmla="*/ 4633931 w 11856555"/>
              <a:gd name="connsiteY1414" fmla="*/ 786611 h 4071735"/>
              <a:gd name="connsiteX1415" fmla="*/ 6586607 w 11856555"/>
              <a:gd name="connsiteY1415" fmla="*/ 770313 h 4071735"/>
              <a:gd name="connsiteX1416" fmla="*/ 6586607 w 11856555"/>
              <a:gd name="connsiteY1416" fmla="*/ 770313 h 4071735"/>
              <a:gd name="connsiteX1417" fmla="*/ 6761069 w 11856555"/>
              <a:gd name="connsiteY1417" fmla="*/ 757687 h 4071735"/>
              <a:gd name="connsiteX1418" fmla="*/ 6755232 w 11856555"/>
              <a:gd name="connsiteY1418" fmla="*/ 768762 h 4071735"/>
              <a:gd name="connsiteX1419" fmla="*/ 6751379 w 11856555"/>
              <a:gd name="connsiteY1419" fmla="*/ 776074 h 4071735"/>
              <a:gd name="connsiteX1420" fmla="*/ 6750168 w 11856555"/>
              <a:gd name="connsiteY1420" fmla="*/ 778372 h 4071735"/>
              <a:gd name="connsiteX1421" fmla="*/ 6755232 w 11856555"/>
              <a:gd name="connsiteY1421" fmla="*/ 768762 h 4071735"/>
              <a:gd name="connsiteX1422" fmla="*/ 6757436 w 11856555"/>
              <a:gd name="connsiteY1422" fmla="*/ 764583 h 4071735"/>
              <a:gd name="connsiteX1423" fmla="*/ 6761069 w 11856555"/>
              <a:gd name="connsiteY1423" fmla="*/ 757687 h 4071735"/>
              <a:gd name="connsiteX1424" fmla="*/ 4884832 w 11856555"/>
              <a:gd name="connsiteY1424" fmla="*/ 734994 h 4071735"/>
              <a:gd name="connsiteX1425" fmla="*/ 4882730 w 11856555"/>
              <a:gd name="connsiteY1425" fmla="*/ 737459 h 4071735"/>
              <a:gd name="connsiteX1426" fmla="*/ 4881950 w 11856555"/>
              <a:gd name="connsiteY1426" fmla="*/ 735671 h 4071735"/>
              <a:gd name="connsiteX1427" fmla="*/ 11798890 w 11856555"/>
              <a:gd name="connsiteY1427" fmla="*/ 731654 h 4071735"/>
              <a:gd name="connsiteX1428" fmla="*/ 11801819 w 11856555"/>
              <a:gd name="connsiteY1428" fmla="*/ 736094 h 4071735"/>
              <a:gd name="connsiteX1429" fmla="*/ 11800193 w 11856555"/>
              <a:gd name="connsiteY1429" fmla="*/ 735723 h 4071735"/>
              <a:gd name="connsiteX1430" fmla="*/ 11798167 w 11856555"/>
              <a:gd name="connsiteY1430" fmla="*/ 731722 h 4071735"/>
              <a:gd name="connsiteX1431" fmla="*/ 4931192 w 11856555"/>
              <a:gd name="connsiteY1431" fmla="*/ 729458 h 4071735"/>
              <a:gd name="connsiteX1432" fmla="*/ 4915231 w 11856555"/>
              <a:gd name="connsiteY1432" fmla="*/ 744022 h 4071735"/>
              <a:gd name="connsiteX1433" fmla="*/ 4933447 w 11856555"/>
              <a:gd name="connsiteY1433" fmla="*/ 736557 h 4071735"/>
              <a:gd name="connsiteX1434" fmla="*/ 4931192 w 11856555"/>
              <a:gd name="connsiteY1434" fmla="*/ 729458 h 4071735"/>
              <a:gd name="connsiteX1435" fmla="*/ 11810486 w 11856555"/>
              <a:gd name="connsiteY1435" fmla="*/ 716781 h 4071735"/>
              <a:gd name="connsiteX1436" fmla="*/ 11818350 w 11856555"/>
              <a:gd name="connsiteY1436" fmla="*/ 727579 h 4071735"/>
              <a:gd name="connsiteX1437" fmla="*/ 11810486 w 11856555"/>
              <a:gd name="connsiteY1437" fmla="*/ 716781 h 4071735"/>
              <a:gd name="connsiteX1438" fmla="*/ 7130410 w 11856555"/>
              <a:gd name="connsiteY1438" fmla="*/ 707252 h 4071735"/>
              <a:gd name="connsiteX1439" fmla="*/ 7130410 w 11856555"/>
              <a:gd name="connsiteY1439" fmla="*/ 707252 h 4071735"/>
              <a:gd name="connsiteX1440" fmla="*/ 7157026 w 11856555"/>
              <a:gd name="connsiteY1440" fmla="*/ 706342 h 4071735"/>
              <a:gd name="connsiteX1441" fmla="*/ 7141066 w 11856555"/>
              <a:gd name="connsiteY1441" fmla="*/ 720905 h 4071735"/>
              <a:gd name="connsiteX1442" fmla="*/ 7159281 w 11856555"/>
              <a:gd name="connsiteY1442" fmla="*/ 713441 h 4071735"/>
              <a:gd name="connsiteX1443" fmla="*/ 7157026 w 11856555"/>
              <a:gd name="connsiteY1443" fmla="*/ 706342 h 4071735"/>
              <a:gd name="connsiteX1444" fmla="*/ 11205311 w 11856555"/>
              <a:gd name="connsiteY1444" fmla="*/ 691673 h 4071735"/>
              <a:gd name="connsiteX1445" fmla="*/ 11194210 w 11856555"/>
              <a:gd name="connsiteY1445" fmla="*/ 692251 h 4071735"/>
              <a:gd name="connsiteX1446" fmla="*/ 11205311 w 11856555"/>
              <a:gd name="connsiteY1446" fmla="*/ 691673 h 4071735"/>
              <a:gd name="connsiteX1447" fmla="*/ 11276492 w 11856555"/>
              <a:gd name="connsiteY1447" fmla="*/ 685330 h 4071735"/>
              <a:gd name="connsiteX1448" fmla="*/ 11258018 w 11856555"/>
              <a:gd name="connsiteY1448" fmla="*/ 689897 h 4071735"/>
              <a:gd name="connsiteX1449" fmla="*/ 11276492 w 11856555"/>
              <a:gd name="connsiteY1449" fmla="*/ 685330 h 4071735"/>
              <a:gd name="connsiteX1450" fmla="*/ 5184674 w 11856555"/>
              <a:gd name="connsiteY1450" fmla="*/ 666348 h 4071735"/>
              <a:gd name="connsiteX1451" fmla="*/ 5197437 w 11856555"/>
              <a:gd name="connsiteY1451" fmla="*/ 669226 h 4071735"/>
              <a:gd name="connsiteX1452" fmla="*/ 5171471 w 11856555"/>
              <a:gd name="connsiteY1452" fmla="*/ 674460 h 4071735"/>
              <a:gd name="connsiteX1453" fmla="*/ 5184674 w 11856555"/>
              <a:gd name="connsiteY1453" fmla="*/ 666348 h 4071735"/>
              <a:gd name="connsiteX1454" fmla="*/ 11674346 w 11856555"/>
              <a:gd name="connsiteY1454" fmla="*/ 658272 h 4071735"/>
              <a:gd name="connsiteX1455" fmla="*/ 11702992 w 11856555"/>
              <a:gd name="connsiteY1455" fmla="*/ 661926 h 4071735"/>
              <a:gd name="connsiteX1456" fmla="*/ 11662035 w 11856555"/>
              <a:gd name="connsiteY1456" fmla="*/ 669910 h 4071735"/>
              <a:gd name="connsiteX1457" fmla="*/ 7410507 w 11856555"/>
              <a:gd name="connsiteY1457" fmla="*/ 643232 h 4071735"/>
              <a:gd name="connsiteX1458" fmla="*/ 7423272 w 11856555"/>
              <a:gd name="connsiteY1458" fmla="*/ 646109 h 4071735"/>
              <a:gd name="connsiteX1459" fmla="*/ 7397305 w 11856555"/>
              <a:gd name="connsiteY1459" fmla="*/ 651344 h 4071735"/>
              <a:gd name="connsiteX1460" fmla="*/ 7410507 w 11856555"/>
              <a:gd name="connsiteY1460" fmla="*/ 643232 h 4071735"/>
              <a:gd name="connsiteX1461" fmla="*/ 6682601 w 11856555"/>
              <a:gd name="connsiteY1461" fmla="*/ 586895 h 4071735"/>
              <a:gd name="connsiteX1462" fmla="*/ 6674913 w 11856555"/>
              <a:gd name="connsiteY1462" fmla="*/ 595976 h 4071735"/>
              <a:gd name="connsiteX1463" fmla="*/ 6691256 w 11856555"/>
              <a:gd name="connsiteY1463" fmla="*/ 588679 h 4071735"/>
              <a:gd name="connsiteX1464" fmla="*/ 6682601 w 11856555"/>
              <a:gd name="connsiteY1464" fmla="*/ 586895 h 4071735"/>
              <a:gd name="connsiteX1465" fmla="*/ 10744005 w 11856555"/>
              <a:gd name="connsiteY1465" fmla="*/ 583345 h 4071735"/>
              <a:gd name="connsiteX1466" fmla="*/ 10737606 w 11856555"/>
              <a:gd name="connsiteY1466" fmla="*/ 583402 h 4071735"/>
              <a:gd name="connsiteX1467" fmla="*/ 10734506 w 11856555"/>
              <a:gd name="connsiteY1467" fmla="*/ 599284 h 4071735"/>
              <a:gd name="connsiteX1468" fmla="*/ 10744005 w 11856555"/>
              <a:gd name="connsiteY1468" fmla="*/ 583345 h 4071735"/>
              <a:gd name="connsiteX1469" fmla="*/ 10790847 w 11856555"/>
              <a:gd name="connsiteY1469" fmla="*/ 578018 h 4071735"/>
              <a:gd name="connsiteX1470" fmla="*/ 10806270 w 11856555"/>
              <a:gd name="connsiteY1470" fmla="*/ 578286 h 4071735"/>
              <a:gd name="connsiteX1471" fmla="*/ 10790847 w 11856555"/>
              <a:gd name="connsiteY1471" fmla="*/ 578018 h 4071735"/>
              <a:gd name="connsiteX1472" fmla="*/ 6664324 w 11856555"/>
              <a:gd name="connsiteY1472" fmla="*/ 561874 h 4071735"/>
              <a:gd name="connsiteX1473" fmla="*/ 6664324 w 11856555"/>
              <a:gd name="connsiteY1473" fmla="*/ 561874 h 4071735"/>
              <a:gd name="connsiteX1474" fmla="*/ 5603680 w 11856555"/>
              <a:gd name="connsiteY1474" fmla="*/ 561473 h 4071735"/>
              <a:gd name="connsiteX1475" fmla="*/ 5587254 w 11856555"/>
              <a:gd name="connsiteY1475" fmla="*/ 573158 h 4071735"/>
              <a:gd name="connsiteX1476" fmla="*/ 5613220 w 11856555"/>
              <a:gd name="connsiteY1476" fmla="*/ 567924 h 4071735"/>
              <a:gd name="connsiteX1477" fmla="*/ 5603680 w 11856555"/>
              <a:gd name="connsiteY1477" fmla="*/ 561473 h 4071735"/>
              <a:gd name="connsiteX1478" fmla="*/ 5632768 w 11856555"/>
              <a:gd name="connsiteY1478" fmla="*/ 551580 h 4071735"/>
              <a:gd name="connsiteX1479" fmla="*/ 5616453 w 11856555"/>
              <a:gd name="connsiteY1479" fmla="*/ 561795 h 4071735"/>
              <a:gd name="connsiteX1480" fmla="*/ 5652043 w 11856555"/>
              <a:gd name="connsiteY1480" fmla="*/ 558623 h 4071735"/>
              <a:gd name="connsiteX1481" fmla="*/ 5632768 w 11856555"/>
              <a:gd name="connsiteY1481" fmla="*/ 551580 h 4071735"/>
              <a:gd name="connsiteX1482" fmla="*/ 5596662 w 11856555"/>
              <a:gd name="connsiteY1482" fmla="*/ 548956 h 4071735"/>
              <a:gd name="connsiteX1483" fmla="*/ 5585531 w 11856555"/>
              <a:gd name="connsiteY1483" fmla="*/ 560728 h 4071735"/>
              <a:gd name="connsiteX1484" fmla="*/ 5576823 w 11856555"/>
              <a:gd name="connsiteY1484" fmla="*/ 565143 h 4071735"/>
              <a:gd name="connsiteX1485" fmla="*/ 5578002 w 11856555"/>
              <a:gd name="connsiteY1485" fmla="*/ 558377 h 4071735"/>
              <a:gd name="connsiteX1486" fmla="*/ 5596662 w 11856555"/>
              <a:gd name="connsiteY1486" fmla="*/ 548956 h 4071735"/>
              <a:gd name="connsiteX1487" fmla="*/ 8923594 w 11856555"/>
              <a:gd name="connsiteY1487" fmla="*/ 545863 h 4071735"/>
              <a:gd name="connsiteX1488" fmla="*/ 8932011 w 11856555"/>
              <a:gd name="connsiteY1488" fmla="*/ 552916 h 4071735"/>
              <a:gd name="connsiteX1489" fmla="*/ 8932666 w 11856555"/>
              <a:gd name="connsiteY1489" fmla="*/ 556093 h 4071735"/>
              <a:gd name="connsiteX1490" fmla="*/ 8930363 w 11856555"/>
              <a:gd name="connsiteY1490" fmla="*/ 555984 h 4071735"/>
              <a:gd name="connsiteX1491" fmla="*/ 8922044 w 11856555"/>
              <a:gd name="connsiteY1491" fmla="*/ 547184 h 4071735"/>
              <a:gd name="connsiteX1492" fmla="*/ 5665994 w 11856555"/>
              <a:gd name="connsiteY1492" fmla="*/ 545699 h 4071735"/>
              <a:gd name="connsiteX1493" fmla="*/ 5654403 w 11856555"/>
              <a:gd name="connsiteY1493" fmla="*/ 546732 h 4071735"/>
              <a:gd name="connsiteX1494" fmla="*/ 5665994 w 11856555"/>
              <a:gd name="connsiteY1494" fmla="*/ 545699 h 4071735"/>
              <a:gd name="connsiteX1495" fmla="*/ 8884977 w 11856555"/>
              <a:gd name="connsiteY1495" fmla="*/ 545517 h 4071735"/>
              <a:gd name="connsiteX1496" fmla="*/ 8894678 w 11856555"/>
              <a:gd name="connsiteY1496" fmla="*/ 547117 h 4071735"/>
              <a:gd name="connsiteX1497" fmla="*/ 8884977 w 11856555"/>
              <a:gd name="connsiteY1497" fmla="*/ 545517 h 4071735"/>
              <a:gd name="connsiteX1498" fmla="*/ 7829512 w 11856555"/>
              <a:gd name="connsiteY1498" fmla="*/ 538357 h 4071735"/>
              <a:gd name="connsiteX1499" fmla="*/ 7813088 w 11856555"/>
              <a:gd name="connsiteY1499" fmla="*/ 550042 h 4071735"/>
              <a:gd name="connsiteX1500" fmla="*/ 7839054 w 11856555"/>
              <a:gd name="connsiteY1500" fmla="*/ 544808 h 4071735"/>
              <a:gd name="connsiteX1501" fmla="*/ 7829512 w 11856555"/>
              <a:gd name="connsiteY1501" fmla="*/ 538357 h 4071735"/>
              <a:gd name="connsiteX1502" fmla="*/ 7858604 w 11856555"/>
              <a:gd name="connsiteY1502" fmla="*/ 528463 h 4071735"/>
              <a:gd name="connsiteX1503" fmla="*/ 7842285 w 11856555"/>
              <a:gd name="connsiteY1503" fmla="*/ 538678 h 4071735"/>
              <a:gd name="connsiteX1504" fmla="*/ 7877875 w 11856555"/>
              <a:gd name="connsiteY1504" fmla="*/ 535507 h 4071735"/>
              <a:gd name="connsiteX1505" fmla="*/ 7858604 w 11856555"/>
              <a:gd name="connsiteY1505" fmla="*/ 528463 h 4071735"/>
              <a:gd name="connsiteX1506" fmla="*/ 7818750 w 11856555"/>
              <a:gd name="connsiteY1506" fmla="*/ 526174 h 4071735"/>
              <a:gd name="connsiteX1507" fmla="*/ 7807619 w 11856555"/>
              <a:gd name="connsiteY1507" fmla="*/ 537946 h 4071735"/>
              <a:gd name="connsiteX1508" fmla="*/ 7798912 w 11856555"/>
              <a:gd name="connsiteY1508" fmla="*/ 542360 h 4071735"/>
              <a:gd name="connsiteX1509" fmla="*/ 7800090 w 11856555"/>
              <a:gd name="connsiteY1509" fmla="*/ 535594 h 4071735"/>
              <a:gd name="connsiteX1510" fmla="*/ 7818750 w 11856555"/>
              <a:gd name="connsiteY1510" fmla="*/ 526174 h 4071735"/>
              <a:gd name="connsiteX1511" fmla="*/ 7891828 w 11856555"/>
              <a:gd name="connsiteY1511" fmla="*/ 522581 h 4071735"/>
              <a:gd name="connsiteX1512" fmla="*/ 7891828 w 11856555"/>
              <a:gd name="connsiteY1512" fmla="*/ 522581 h 4071735"/>
              <a:gd name="connsiteX1513" fmla="*/ 11044812 w 11856555"/>
              <a:gd name="connsiteY1513" fmla="*/ 521984 h 4071735"/>
              <a:gd name="connsiteX1514" fmla="*/ 11044812 w 11856555"/>
              <a:gd name="connsiteY1514" fmla="*/ 521984 h 4071735"/>
              <a:gd name="connsiteX1515" fmla="*/ 10853381 w 11856555"/>
              <a:gd name="connsiteY1515" fmla="*/ 517247 h 4071735"/>
              <a:gd name="connsiteX1516" fmla="*/ 10825001 w 11856555"/>
              <a:gd name="connsiteY1516" fmla="*/ 576617 h 4071735"/>
              <a:gd name="connsiteX1517" fmla="*/ 10855473 w 11856555"/>
              <a:gd name="connsiteY1517" fmla="*/ 518202 h 4071735"/>
              <a:gd name="connsiteX1518" fmla="*/ 10853381 w 11856555"/>
              <a:gd name="connsiteY1518" fmla="*/ 517247 h 4071735"/>
              <a:gd name="connsiteX1519" fmla="*/ 9188315 w 11856555"/>
              <a:gd name="connsiteY1519" fmla="*/ 494666 h 4071735"/>
              <a:gd name="connsiteX1520" fmla="*/ 9188315 w 11856555"/>
              <a:gd name="connsiteY1520" fmla="*/ 494666 h 4071735"/>
              <a:gd name="connsiteX1521" fmla="*/ 9214932 w 11856555"/>
              <a:gd name="connsiteY1521" fmla="*/ 493755 h 4071735"/>
              <a:gd name="connsiteX1522" fmla="*/ 9198973 w 11856555"/>
              <a:gd name="connsiteY1522" fmla="*/ 508319 h 4071735"/>
              <a:gd name="connsiteX1523" fmla="*/ 9217187 w 11856555"/>
              <a:gd name="connsiteY1523" fmla="*/ 500855 h 4071735"/>
              <a:gd name="connsiteX1524" fmla="*/ 9214932 w 11856555"/>
              <a:gd name="connsiteY1524" fmla="*/ 493755 h 4071735"/>
              <a:gd name="connsiteX1525" fmla="*/ 6091142 w 11856555"/>
              <a:gd name="connsiteY1525" fmla="*/ 443563 h 4071735"/>
              <a:gd name="connsiteX1526" fmla="*/ 6090786 w 11856555"/>
              <a:gd name="connsiteY1526" fmla="*/ 444045 h 4071735"/>
              <a:gd name="connsiteX1527" fmla="*/ 6089725 w 11856555"/>
              <a:gd name="connsiteY1527" fmla="*/ 443990 h 4071735"/>
              <a:gd name="connsiteX1528" fmla="*/ 9468412 w 11856555"/>
              <a:gd name="connsiteY1528" fmla="*/ 430645 h 4071735"/>
              <a:gd name="connsiteX1529" fmla="*/ 9481178 w 11856555"/>
              <a:gd name="connsiteY1529" fmla="*/ 433522 h 4071735"/>
              <a:gd name="connsiteX1530" fmla="*/ 9455212 w 11856555"/>
              <a:gd name="connsiteY1530" fmla="*/ 438757 h 4071735"/>
              <a:gd name="connsiteX1531" fmla="*/ 9468412 w 11856555"/>
              <a:gd name="connsiteY1531" fmla="*/ 430645 h 4071735"/>
              <a:gd name="connsiteX1532" fmla="*/ 8316976 w 11856555"/>
              <a:gd name="connsiteY1532" fmla="*/ 420445 h 4071735"/>
              <a:gd name="connsiteX1533" fmla="*/ 8316864 w 11856555"/>
              <a:gd name="connsiteY1533" fmla="*/ 420598 h 4071735"/>
              <a:gd name="connsiteX1534" fmla="*/ 8316481 w 11856555"/>
              <a:gd name="connsiteY1534" fmla="*/ 420595 h 4071735"/>
              <a:gd name="connsiteX1535" fmla="*/ 6533407 w 11856555"/>
              <a:gd name="connsiteY1535" fmla="*/ 363995 h 4071735"/>
              <a:gd name="connsiteX1536" fmla="*/ 6522621 w 11856555"/>
              <a:gd name="connsiteY1536" fmla="*/ 370067 h 4071735"/>
              <a:gd name="connsiteX1537" fmla="*/ 6539737 w 11856555"/>
              <a:gd name="connsiteY1537" fmla="*/ 371463 h 4071735"/>
              <a:gd name="connsiteX1538" fmla="*/ 6533407 w 11856555"/>
              <a:gd name="connsiteY1538" fmla="*/ 363995 h 4071735"/>
              <a:gd name="connsiteX1539" fmla="*/ 6596333 w 11856555"/>
              <a:gd name="connsiteY1539" fmla="*/ 363682 h 4071735"/>
              <a:gd name="connsiteX1540" fmla="*/ 6570481 w 11856555"/>
              <a:gd name="connsiteY1540" fmla="*/ 377484 h 4071735"/>
              <a:gd name="connsiteX1541" fmla="*/ 6605296 w 11856555"/>
              <a:gd name="connsiteY1541" fmla="*/ 365621 h 4071735"/>
              <a:gd name="connsiteX1542" fmla="*/ 6596333 w 11856555"/>
              <a:gd name="connsiteY1542" fmla="*/ 363682 h 4071735"/>
              <a:gd name="connsiteX1543" fmla="*/ 6642632 w 11856555"/>
              <a:gd name="connsiteY1543" fmla="*/ 360833 h 4071735"/>
              <a:gd name="connsiteX1544" fmla="*/ 6633653 w 11856555"/>
              <a:gd name="connsiteY1544" fmla="*/ 366014 h 4071735"/>
              <a:gd name="connsiteX1545" fmla="*/ 6652384 w 11856555"/>
              <a:gd name="connsiteY1545" fmla="*/ 364345 h 4071735"/>
              <a:gd name="connsiteX1546" fmla="*/ 6642632 w 11856555"/>
              <a:gd name="connsiteY1546" fmla="*/ 360833 h 4071735"/>
              <a:gd name="connsiteX1547" fmla="*/ 7066244 w 11856555"/>
              <a:gd name="connsiteY1547" fmla="*/ 355666 h 4071735"/>
              <a:gd name="connsiteX1548" fmla="*/ 7055243 w 11856555"/>
              <a:gd name="connsiteY1548" fmla="*/ 372254 h 4071735"/>
              <a:gd name="connsiteX1549" fmla="*/ 7072685 w 11856555"/>
              <a:gd name="connsiteY1549" fmla="*/ 356097 h 4071735"/>
              <a:gd name="connsiteX1550" fmla="*/ 7066244 w 11856555"/>
              <a:gd name="connsiteY1550" fmla="*/ 355666 h 4071735"/>
              <a:gd name="connsiteX1551" fmla="*/ 10966342 w 11856555"/>
              <a:gd name="connsiteY1551" fmla="*/ 351193 h 4071735"/>
              <a:gd name="connsiteX1552" fmla="*/ 10958655 w 11856555"/>
              <a:gd name="connsiteY1552" fmla="*/ 360273 h 4071735"/>
              <a:gd name="connsiteX1553" fmla="*/ 10974997 w 11856555"/>
              <a:gd name="connsiteY1553" fmla="*/ 352976 h 4071735"/>
              <a:gd name="connsiteX1554" fmla="*/ 10966342 w 11856555"/>
              <a:gd name="connsiteY1554" fmla="*/ 351193 h 4071735"/>
              <a:gd name="connsiteX1555" fmla="*/ 6257433 w 11856555"/>
              <a:gd name="connsiteY1555" fmla="*/ 349480 h 4071735"/>
              <a:gd name="connsiteX1556" fmla="*/ 6250883 w 11856555"/>
              <a:gd name="connsiteY1556" fmla="*/ 350475 h 4071735"/>
              <a:gd name="connsiteX1557" fmla="*/ 6257433 w 11856555"/>
              <a:gd name="connsiteY1557" fmla="*/ 349480 h 4071735"/>
              <a:gd name="connsiteX1558" fmla="*/ 8759241 w 11856555"/>
              <a:gd name="connsiteY1558" fmla="*/ 340879 h 4071735"/>
              <a:gd name="connsiteX1559" fmla="*/ 8748454 w 11856555"/>
              <a:gd name="connsiteY1559" fmla="*/ 346951 h 4071735"/>
              <a:gd name="connsiteX1560" fmla="*/ 8765570 w 11856555"/>
              <a:gd name="connsiteY1560" fmla="*/ 348347 h 4071735"/>
              <a:gd name="connsiteX1561" fmla="*/ 8759241 w 11856555"/>
              <a:gd name="connsiteY1561" fmla="*/ 340879 h 4071735"/>
              <a:gd name="connsiteX1562" fmla="*/ 8822167 w 11856555"/>
              <a:gd name="connsiteY1562" fmla="*/ 340565 h 4071735"/>
              <a:gd name="connsiteX1563" fmla="*/ 8813336 w 11856555"/>
              <a:gd name="connsiteY1563" fmla="*/ 344090 h 4071735"/>
              <a:gd name="connsiteX1564" fmla="*/ 8796316 w 11856555"/>
              <a:gd name="connsiteY1564" fmla="*/ 354368 h 4071735"/>
              <a:gd name="connsiteX1565" fmla="*/ 8831131 w 11856555"/>
              <a:gd name="connsiteY1565" fmla="*/ 342505 h 4071735"/>
              <a:gd name="connsiteX1566" fmla="*/ 8822167 w 11856555"/>
              <a:gd name="connsiteY1566" fmla="*/ 340565 h 4071735"/>
              <a:gd name="connsiteX1567" fmla="*/ 8868466 w 11856555"/>
              <a:gd name="connsiteY1567" fmla="*/ 337717 h 4071735"/>
              <a:gd name="connsiteX1568" fmla="*/ 8859487 w 11856555"/>
              <a:gd name="connsiteY1568" fmla="*/ 342898 h 4071735"/>
              <a:gd name="connsiteX1569" fmla="*/ 8878219 w 11856555"/>
              <a:gd name="connsiteY1569" fmla="*/ 341229 h 4071735"/>
              <a:gd name="connsiteX1570" fmla="*/ 8868466 w 11856555"/>
              <a:gd name="connsiteY1570" fmla="*/ 337717 h 4071735"/>
              <a:gd name="connsiteX1571" fmla="*/ 9292078 w 11856555"/>
              <a:gd name="connsiteY1571" fmla="*/ 332550 h 4071735"/>
              <a:gd name="connsiteX1572" fmla="*/ 9281077 w 11856555"/>
              <a:gd name="connsiteY1572" fmla="*/ 349136 h 4071735"/>
              <a:gd name="connsiteX1573" fmla="*/ 9298518 w 11856555"/>
              <a:gd name="connsiteY1573" fmla="*/ 332980 h 4071735"/>
              <a:gd name="connsiteX1574" fmla="*/ 9292078 w 11856555"/>
              <a:gd name="connsiteY1574" fmla="*/ 332550 h 4071735"/>
              <a:gd name="connsiteX1575" fmla="*/ 8483267 w 11856555"/>
              <a:gd name="connsiteY1575" fmla="*/ 326364 h 4071735"/>
              <a:gd name="connsiteX1576" fmla="*/ 8476717 w 11856555"/>
              <a:gd name="connsiteY1576" fmla="*/ 327357 h 4071735"/>
              <a:gd name="connsiteX1577" fmla="*/ 8483267 w 11856555"/>
              <a:gd name="connsiteY1577" fmla="*/ 326364 h 4071735"/>
              <a:gd name="connsiteX1578" fmla="*/ 10948064 w 11856555"/>
              <a:gd name="connsiteY1578" fmla="*/ 326171 h 4071735"/>
              <a:gd name="connsiteX1579" fmla="*/ 10948064 w 11856555"/>
              <a:gd name="connsiteY1579" fmla="*/ 326171 h 4071735"/>
              <a:gd name="connsiteX1580" fmla="*/ 9887418 w 11856555"/>
              <a:gd name="connsiteY1580" fmla="*/ 325771 h 4071735"/>
              <a:gd name="connsiteX1581" fmla="*/ 9870994 w 11856555"/>
              <a:gd name="connsiteY1581" fmla="*/ 337456 h 4071735"/>
              <a:gd name="connsiteX1582" fmla="*/ 9896961 w 11856555"/>
              <a:gd name="connsiteY1582" fmla="*/ 332221 h 4071735"/>
              <a:gd name="connsiteX1583" fmla="*/ 9887418 w 11856555"/>
              <a:gd name="connsiteY1583" fmla="*/ 325771 h 4071735"/>
              <a:gd name="connsiteX1584" fmla="*/ 6665887 w 11856555"/>
              <a:gd name="connsiteY1584" fmla="*/ 325175 h 4071735"/>
              <a:gd name="connsiteX1585" fmla="*/ 6706190 w 11856555"/>
              <a:gd name="connsiteY1585" fmla="*/ 353709 h 4071735"/>
              <a:gd name="connsiteX1586" fmla="*/ 6665887 w 11856555"/>
              <a:gd name="connsiteY1586" fmla="*/ 325175 h 4071735"/>
              <a:gd name="connsiteX1587" fmla="*/ 9916509 w 11856555"/>
              <a:gd name="connsiteY1587" fmla="*/ 315878 h 4071735"/>
              <a:gd name="connsiteX1588" fmla="*/ 9900192 w 11856555"/>
              <a:gd name="connsiteY1588" fmla="*/ 326092 h 4071735"/>
              <a:gd name="connsiteX1589" fmla="*/ 9935781 w 11856555"/>
              <a:gd name="connsiteY1589" fmla="*/ 322921 h 4071735"/>
              <a:gd name="connsiteX1590" fmla="*/ 9916509 w 11856555"/>
              <a:gd name="connsiteY1590" fmla="*/ 315878 h 4071735"/>
              <a:gd name="connsiteX1591" fmla="*/ 9872909 w 11856555"/>
              <a:gd name="connsiteY1591" fmla="*/ 313922 h 4071735"/>
              <a:gd name="connsiteX1592" fmla="*/ 9861779 w 11856555"/>
              <a:gd name="connsiteY1592" fmla="*/ 325693 h 4071735"/>
              <a:gd name="connsiteX1593" fmla="*/ 9853069 w 11856555"/>
              <a:gd name="connsiteY1593" fmla="*/ 330108 h 4071735"/>
              <a:gd name="connsiteX1594" fmla="*/ 9854249 w 11856555"/>
              <a:gd name="connsiteY1594" fmla="*/ 323342 h 4071735"/>
              <a:gd name="connsiteX1595" fmla="*/ 9872909 w 11856555"/>
              <a:gd name="connsiteY1595" fmla="*/ 313922 h 4071735"/>
              <a:gd name="connsiteX1596" fmla="*/ 9949735 w 11856555"/>
              <a:gd name="connsiteY1596" fmla="*/ 309996 h 4071735"/>
              <a:gd name="connsiteX1597" fmla="*/ 9938144 w 11856555"/>
              <a:gd name="connsiteY1597" fmla="*/ 311029 h 4071735"/>
              <a:gd name="connsiteX1598" fmla="*/ 9949735 w 11856555"/>
              <a:gd name="connsiteY1598" fmla="*/ 309996 h 4071735"/>
              <a:gd name="connsiteX1599" fmla="*/ 8891721 w 11856555"/>
              <a:gd name="connsiteY1599" fmla="*/ 302058 h 4071735"/>
              <a:gd name="connsiteX1600" fmla="*/ 8932024 w 11856555"/>
              <a:gd name="connsiteY1600" fmla="*/ 330593 h 4071735"/>
              <a:gd name="connsiteX1601" fmla="*/ 8891721 w 11856555"/>
              <a:gd name="connsiteY1601" fmla="*/ 302058 h 4071735"/>
              <a:gd name="connsiteX1602" fmla="*/ 10374883 w 11856555"/>
              <a:gd name="connsiteY1602" fmla="*/ 207860 h 4071735"/>
              <a:gd name="connsiteX1603" fmla="*/ 10374507 w 11856555"/>
              <a:gd name="connsiteY1603" fmla="*/ 208370 h 4071735"/>
              <a:gd name="connsiteX1604" fmla="*/ 10373221 w 11856555"/>
              <a:gd name="connsiteY1604" fmla="*/ 208360 h 4071735"/>
              <a:gd name="connsiteX1605" fmla="*/ 10817148 w 11856555"/>
              <a:gd name="connsiteY1605" fmla="*/ 128293 h 4071735"/>
              <a:gd name="connsiteX1606" fmla="*/ 10806360 w 11856555"/>
              <a:gd name="connsiteY1606" fmla="*/ 134364 h 4071735"/>
              <a:gd name="connsiteX1607" fmla="*/ 10823477 w 11856555"/>
              <a:gd name="connsiteY1607" fmla="*/ 135760 h 4071735"/>
              <a:gd name="connsiteX1608" fmla="*/ 10817148 w 11856555"/>
              <a:gd name="connsiteY1608" fmla="*/ 128293 h 4071735"/>
              <a:gd name="connsiteX1609" fmla="*/ 10880075 w 11856555"/>
              <a:gd name="connsiteY1609" fmla="*/ 127979 h 4071735"/>
              <a:gd name="connsiteX1610" fmla="*/ 10854222 w 11856555"/>
              <a:gd name="connsiteY1610" fmla="*/ 141781 h 4071735"/>
              <a:gd name="connsiteX1611" fmla="*/ 10889039 w 11856555"/>
              <a:gd name="connsiteY1611" fmla="*/ 129918 h 4071735"/>
              <a:gd name="connsiteX1612" fmla="*/ 10880075 w 11856555"/>
              <a:gd name="connsiteY1612" fmla="*/ 127979 h 4071735"/>
              <a:gd name="connsiteX1613" fmla="*/ 10926373 w 11856555"/>
              <a:gd name="connsiteY1613" fmla="*/ 125130 h 4071735"/>
              <a:gd name="connsiteX1614" fmla="*/ 10917394 w 11856555"/>
              <a:gd name="connsiteY1614" fmla="*/ 130312 h 4071735"/>
              <a:gd name="connsiteX1615" fmla="*/ 10936126 w 11856555"/>
              <a:gd name="connsiteY1615" fmla="*/ 128642 h 4071735"/>
              <a:gd name="connsiteX1616" fmla="*/ 10926373 w 11856555"/>
              <a:gd name="connsiteY1616" fmla="*/ 125130 h 4071735"/>
              <a:gd name="connsiteX1617" fmla="*/ 11349985 w 11856555"/>
              <a:gd name="connsiteY1617" fmla="*/ 119964 h 4071735"/>
              <a:gd name="connsiteX1618" fmla="*/ 11338984 w 11856555"/>
              <a:gd name="connsiteY1618" fmla="*/ 136550 h 4071735"/>
              <a:gd name="connsiteX1619" fmla="*/ 11356425 w 11856555"/>
              <a:gd name="connsiteY1619" fmla="*/ 120395 h 4071735"/>
              <a:gd name="connsiteX1620" fmla="*/ 11349985 w 11856555"/>
              <a:gd name="connsiteY1620" fmla="*/ 119964 h 4071735"/>
              <a:gd name="connsiteX1621" fmla="*/ 10949628 w 11856555"/>
              <a:gd name="connsiteY1621" fmla="*/ 89473 h 4071735"/>
              <a:gd name="connsiteX1622" fmla="*/ 10989933 w 11856555"/>
              <a:gd name="connsiteY1622" fmla="*/ 118007 h 4071735"/>
              <a:gd name="connsiteX1623" fmla="*/ 10949628 w 11856555"/>
              <a:gd name="connsiteY1623" fmla="*/ 89473 h 4071735"/>
              <a:gd name="connsiteX1624" fmla="*/ 11264419 w 11856555"/>
              <a:gd name="connsiteY1624" fmla="*/ 40 h 4071735"/>
              <a:gd name="connsiteX1625" fmla="*/ 11218008 w 11856555"/>
              <a:gd name="connsiteY1625" fmla="*/ 71398 h 4071735"/>
              <a:gd name="connsiteX1626" fmla="*/ 11509640 w 11856555"/>
              <a:gd name="connsiteY1626" fmla="*/ 60013 h 4071735"/>
              <a:gd name="connsiteX1627" fmla="*/ 11234148 w 11856555"/>
              <a:gd name="connsiteY1627" fmla="*/ 210144 h 4071735"/>
              <a:gd name="connsiteX1628" fmla="*/ 10968927 w 11856555"/>
              <a:gd name="connsiteY1628" fmla="*/ 327232 h 4071735"/>
              <a:gd name="connsiteX1629" fmla="*/ 11049923 w 11856555"/>
              <a:gd name="connsiteY1629" fmla="*/ 346299 h 4071735"/>
              <a:gd name="connsiteX1630" fmla="*/ 11248090 w 11856555"/>
              <a:gd name="connsiteY1630" fmla="*/ 366606 h 4071735"/>
              <a:gd name="connsiteX1631" fmla="*/ 11022271 w 11856555"/>
              <a:gd name="connsiteY1631" fmla="*/ 459742 h 4071735"/>
              <a:gd name="connsiteX1632" fmla="*/ 10954513 w 11856555"/>
              <a:gd name="connsiteY1632" fmla="*/ 483303 h 4071735"/>
              <a:gd name="connsiteX1633" fmla="*/ 10869249 w 11856555"/>
              <a:gd name="connsiteY1633" fmla="*/ 543470 h 4071735"/>
              <a:gd name="connsiteX1634" fmla="*/ 10903290 w 11856555"/>
              <a:gd name="connsiteY1634" fmla="*/ 522913 h 4071735"/>
              <a:gd name="connsiteX1635" fmla="*/ 10892952 w 11856555"/>
              <a:gd name="connsiteY1635" fmla="*/ 576404 h 4071735"/>
              <a:gd name="connsiteX1636" fmla="*/ 11169154 w 11856555"/>
              <a:gd name="connsiteY1636" fmla="*/ 455415 h 4071735"/>
              <a:gd name="connsiteX1637" fmla="*/ 11254155 w 11856555"/>
              <a:gd name="connsiteY1637" fmla="*/ 477045 h 4071735"/>
              <a:gd name="connsiteX1638" fmla="*/ 11250602 w 11856555"/>
              <a:gd name="connsiteY1638" fmla="*/ 500725 h 4071735"/>
              <a:gd name="connsiteX1639" fmla="*/ 10927307 w 11856555"/>
              <a:gd name="connsiteY1639" fmla="*/ 707685 h 4071735"/>
              <a:gd name="connsiteX1640" fmla="*/ 11634359 w 11856555"/>
              <a:gd name="connsiteY1640" fmla="*/ 675305 h 4071735"/>
              <a:gd name="connsiteX1641" fmla="*/ 11662035 w 11856555"/>
              <a:gd name="connsiteY1641" fmla="*/ 669910 h 4071735"/>
              <a:gd name="connsiteX1642" fmla="*/ 11653450 w 11856555"/>
              <a:gd name="connsiteY1642" fmla="*/ 678023 h 4071735"/>
              <a:gd name="connsiteX1643" fmla="*/ 11840311 w 11856555"/>
              <a:gd name="connsiteY1643" fmla="*/ 719781 h 4071735"/>
              <a:gd name="connsiteX1644" fmla="*/ 11822758 w 11856555"/>
              <a:gd name="connsiteY1644" fmla="*/ 729377 h 4071735"/>
              <a:gd name="connsiteX1645" fmla="*/ 11798890 w 11856555"/>
              <a:gd name="connsiteY1645" fmla="*/ 731654 h 4071735"/>
              <a:gd name="connsiteX1646" fmla="*/ 11795613 w 11856555"/>
              <a:gd name="connsiteY1646" fmla="*/ 726685 h 4071735"/>
              <a:gd name="connsiteX1647" fmla="*/ 11798167 w 11856555"/>
              <a:gd name="connsiteY1647" fmla="*/ 731722 h 4071735"/>
              <a:gd name="connsiteX1648" fmla="*/ 11793624 w 11856555"/>
              <a:gd name="connsiteY1648" fmla="*/ 732155 h 4071735"/>
              <a:gd name="connsiteX1649" fmla="*/ 11773911 w 11856555"/>
              <a:gd name="connsiteY1649" fmla="*/ 737381 h 4071735"/>
              <a:gd name="connsiteX1650" fmla="*/ 11803799 w 11856555"/>
              <a:gd name="connsiteY1650" fmla="*/ 739097 h 4071735"/>
              <a:gd name="connsiteX1651" fmla="*/ 11801819 w 11856555"/>
              <a:gd name="connsiteY1651" fmla="*/ 736094 h 4071735"/>
              <a:gd name="connsiteX1652" fmla="*/ 11808385 w 11856555"/>
              <a:gd name="connsiteY1652" fmla="*/ 737595 h 4071735"/>
              <a:gd name="connsiteX1653" fmla="*/ 11835400 w 11856555"/>
              <a:gd name="connsiteY1653" fmla="*/ 749424 h 4071735"/>
              <a:gd name="connsiteX1654" fmla="*/ 11844184 w 11856555"/>
              <a:gd name="connsiteY1654" fmla="*/ 763244 h 4071735"/>
              <a:gd name="connsiteX1655" fmla="*/ 11605054 w 11856555"/>
              <a:gd name="connsiteY1655" fmla="*/ 918895 h 4071735"/>
              <a:gd name="connsiteX1656" fmla="*/ 11660346 w 11856555"/>
              <a:gd name="connsiteY1656" fmla="*/ 946093 h 4071735"/>
              <a:gd name="connsiteX1657" fmla="*/ 11418701 w 11856555"/>
              <a:gd name="connsiteY1657" fmla="*/ 1052320 h 4071735"/>
              <a:gd name="connsiteX1658" fmla="*/ 11267167 w 11856555"/>
              <a:gd name="connsiteY1658" fmla="*/ 1089188 h 4071735"/>
              <a:gd name="connsiteX1659" fmla="*/ 11320906 w 11856555"/>
              <a:gd name="connsiteY1659" fmla="*/ 1099001 h 4071735"/>
              <a:gd name="connsiteX1660" fmla="*/ 11252441 w 11856555"/>
              <a:gd name="connsiteY1660" fmla="*/ 1140256 h 4071735"/>
              <a:gd name="connsiteX1661" fmla="*/ 11215628 w 11856555"/>
              <a:gd name="connsiteY1661" fmla="*/ 1143634 h 4071735"/>
              <a:gd name="connsiteX1662" fmla="*/ 10772722 w 11856555"/>
              <a:gd name="connsiteY1662" fmla="*/ 1204252 h 4071735"/>
              <a:gd name="connsiteX1663" fmla="*/ 10721781 w 11856555"/>
              <a:gd name="connsiteY1663" fmla="*/ 1218953 h 4071735"/>
              <a:gd name="connsiteX1664" fmla="*/ 10672222 w 11856555"/>
              <a:gd name="connsiteY1664" fmla="*/ 1223846 h 4071735"/>
              <a:gd name="connsiteX1665" fmla="*/ 10619469 w 11856555"/>
              <a:gd name="connsiteY1665" fmla="*/ 1233863 h 4071735"/>
              <a:gd name="connsiteX1666" fmla="*/ 10608262 w 11856555"/>
              <a:gd name="connsiteY1666" fmla="*/ 1229814 h 4071735"/>
              <a:gd name="connsiteX1667" fmla="*/ 10606192 w 11856555"/>
              <a:gd name="connsiteY1667" fmla="*/ 1233563 h 4071735"/>
              <a:gd name="connsiteX1668" fmla="*/ 10607615 w 11856555"/>
              <a:gd name="connsiteY1668" fmla="*/ 1236114 h 4071735"/>
              <a:gd name="connsiteX1669" fmla="*/ 10583970 w 11856555"/>
              <a:gd name="connsiteY1669" fmla="*/ 1240602 h 4071735"/>
              <a:gd name="connsiteX1670" fmla="*/ 10613708 w 11856555"/>
              <a:gd name="connsiteY1670" fmla="*/ 1245044 h 4071735"/>
              <a:gd name="connsiteX1671" fmla="*/ 10620520 w 11856555"/>
              <a:gd name="connsiteY1671" fmla="*/ 1252229 h 4071735"/>
              <a:gd name="connsiteX1672" fmla="*/ 10451161 w 11856555"/>
              <a:gd name="connsiteY1672" fmla="*/ 1293279 h 4071735"/>
              <a:gd name="connsiteX1673" fmla="*/ 10391870 w 11856555"/>
              <a:gd name="connsiteY1673" fmla="*/ 1314628 h 4071735"/>
              <a:gd name="connsiteX1674" fmla="*/ 10341028 w 11856555"/>
              <a:gd name="connsiteY1674" fmla="*/ 1324312 h 4071735"/>
              <a:gd name="connsiteX1675" fmla="*/ 10237428 w 11856555"/>
              <a:gd name="connsiteY1675" fmla="*/ 1356178 h 4071735"/>
              <a:gd name="connsiteX1676" fmla="*/ 10104758 w 11856555"/>
              <a:gd name="connsiteY1676" fmla="*/ 1350477 h 4071735"/>
              <a:gd name="connsiteX1677" fmla="*/ 10055730 w 11856555"/>
              <a:gd name="connsiteY1677" fmla="*/ 1372369 h 4071735"/>
              <a:gd name="connsiteX1678" fmla="*/ 10058910 w 11856555"/>
              <a:gd name="connsiteY1678" fmla="*/ 1364539 h 4071735"/>
              <a:gd name="connsiteX1679" fmla="*/ 10069683 w 11856555"/>
              <a:gd name="connsiteY1679" fmla="*/ 1359444 h 4071735"/>
              <a:gd name="connsiteX1680" fmla="*/ 10060674 w 11856555"/>
              <a:gd name="connsiteY1680" fmla="*/ 1357808 h 4071735"/>
              <a:gd name="connsiteX1681" fmla="*/ 10059692 w 11856555"/>
              <a:gd name="connsiteY1681" fmla="*/ 1354583 h 4071735"/>
              <a:gd name="connsiteX1682" fmla="*/ 10054606 w 11856555"/>
              <a:gd name="connsiteY1682" fmla="*/ 1357235 h 4071735"/>
              <a:gd name="connsiteX1683" fmla="*/ 10026402 w 11856555"/>
              <a:gd name="connsiteY1683" fmla="*/ 1364031 h 4071735"/>
              <a:gd name="connsiteX1684" fmla="*/ 9811571 w 11856555"/>
              <a:gd name="connsiteY1684" fmla="*/ 1429172 h 4071735"/>
              <a:gd name="connsiteX1685" fmla="*/ 9667979 w 11856555"/>
              <a:gd name="connsiteY1685" fmla="*/ 1491615 h 4071735"/>
              <a:gd name="connsiteX1686" fmla="*/ 9668172 w 11856555"/>
              <a:gd name="connsiteY1686" fmla="*/ 1514962 h 4071735"/>
              <a:gd name="connsiteX1687" fmla="*/ 9718231 w 11856555"/>
              <a:gd name="connsiteY1687" fmla="*/ 1504661 h 4071735"/>
              <a:gd name="connsiteX1688" fmla="*/ 10096264 w 11856555"/>
              <a:gd name="connsiteY1688" fmla="*/ 1378979 h 4071735"/>
              <a:gd name="connsiteX1689" fmla="*/ 10138340 w 11856555"/>
              <a:gd name="connsiteY1689" fmla="*/ 1362621 h 4071735"/>
              <a:gd name="connsiteX1690" fmla="*/ 10153352 w 11856555"/>
              <a:gd name="connsiteY1690" fmla="*/ 1379156 h 4071735"/>
              <a:gd name="connsiteX1691" fmla="*/ 10185804 w 11856555"/>
              <a:gd name="connsiteY1691" fmla="*/ 1383002 h 4071735"/>
              <a:gd name="connsiteX1692" fmla="*/ 10247902 w 11856555"/>
              <a:gd name="connsiteY1692" fmla="*/ 1370653 h 4071735"/>
              <a:gd name="connsiteX1693" fmla="*/ 10102039 w 11856555"/>
              <a:gd name="connsiteY1693" fmla="*/ 1447096 h 4071735"/>
              <a:gd name="connsiteX1694" fmla="*/ 10301693 w 11856555"/>
              <a:gd name="connsiteY1694" fmla="*/ 1420542 h 4071735"/>
              <a:gd name="connsiteX1695" fmla="*/ 10230706 w 11856555"/>
              <a:gd name="connsiteY1695" fmla="*/ 1450233 h 4071735"/>
              <a:gd name="connsiteX1696" fmla="*/ 10250223 w 11856555"/>
              <a:gd name="connsiteY1696" fmla="*/ 1469327 h 4071735"/>
              <a:gd name="connsiteX1697" fmla="*/ 10243686 w 11856555"/>
              <a:gd name="connsiteY1697" fmla="*/ 1473433 h 4071735"/>
              <a:gd name="connsiteX1698" fmla="*/ 10244388 w 11856555"/>
              <a:gd name="connsiteY1698" fmla="*/ 1489900 h 4071735"/>
              <a:gd name="connsiteX1699" fmla="*/ 10262950 w 11856555"/>
              <a:gd name="connsiteY1699" fmla="*/ 1486025 h 4071735"/>
              <a:gd name="connsiteX1700" fmla="*/ 10256798 w 11856555"/>
              <a:gd name="connsiteY1700" fmla="*/ 1488793 h 4071735"/>
              <a:gd name="connsiteX1701" fmla="*/ 10268072 w 11856555"/>
              <a:gd name="connsiteY1701" fmla="*/ 1485264 h 4071735"/>
              <a:gd name="connsiteX1702" fmla="*/ 10274684 w 11856555"/>
              <a:gd name="connsiteY1702" fmla="*/ 1490069 h 4071735"/>
              <a:gd name="connsiteX1703" fmla="*/ 10240237 w 11856555"/>
              <a:gd name="connsiteY1703" fmla="*/ 1492642 h 4071735"/>
              <a:gd name="connsiteX1704" fmla="*/ 10219593 w 11856555"/>
              <a:gd name="connsiteY1704" fmla="*/ 1495029 h 4071735"/>
              <a:gd name="connsiteX1705" fmla="*/ 10237189 w 11856555"/>
              <a:gd name="connsiteY1705" fmla="*/ 1507549 h 4071735"/>
              <a:gd name="connsiteX1706" fmla="*/ 10233227 w 11856555"/>
              <a:gd name="connsiteY1706" fmla="*/ 1512296 h 4071735"/>
              <a:gd name="connsiteX1707" fmla="*/ 10199888 w 11856555"/>
              <a:gd name="connsiteY1707" fmla="*/ 1549353 h 4071735"/>
              <a:gd name="connsiteX1708" fmla="*/ 10848853 w 11856555"/>
              <a:gd name="connsiteY1708" fmla="*/ 1395149 h 4071735"/>
              <a:gd name="connsiteX1709" fmla="*/ 10839097 w 11856555"/>
              <a:gd name="connsiteY1709" fmla="*/ 1433985 h 4071735"/>
              <a:gd name="connsiteX1710" fmla="*/ 10967312 w 11856555"/>
              <a:gd name="connsiteY1710" fmla="*/ 1410877 h 4071735"/>
              <a:gd name="connsiteX1711" fmla="*/ 10928875 w 11856555"/>
              <a:gd name="connsiteY1711" fmla="*/ 1466871 h 4071735"/>
              <a:gd name="connsiteX1712" fmla="*/ 11244410 w 11856555"/>
              <a:gd name="connsiteY1712" fmla="*/ 1427072 h 4071735"/>
              <a:gd name="connsiteX1713" fmla="*/ 11223933 w 11856555"/>
              <a:gd name="connsiteY1713" fmla="*/ 1472704 h 4071735"/>
              <a:gd name="connsiteX1714" fmla="*/ 11296662 w 11856555"/>
              <a:gd name="connsiteY1714" fmla="*/ 1483746 h 4071735"/>
              <a:gd name="connsiteX1715" fmla="*/ 11264386 w 11856555"/>
              <a:gd name="connsiteY1715" fmla="*/ 1503917 h 4071735"/>
              <a:gd name="connsiteX1716" fmla="*/ 11239698 w 11856555"/>
              <a:gd name="connsiteY1716" fmla="*/ 1500219 h 4071735"/>
              <a:gd name="connsiteX1717" fmla="*/ 11233796 w 11856555"/>
              <a:gd name="connsiteY1717" fmla="*/ 1496330 h 4071735"/>
              <a:gd name="connsiteX1718" fmla="*/ 11239360 w 11856555"/>
              <a:gd name="connsiteY1718" fmla="*/ 1500169 h 4071735"/>
              <a:gd name="connsiteX1719" fmla="*/ 11239698 w 11856555"/>
              <a:gd name="connsiteY1719" fmla="*/ 1500219 h 4071735"/>
              <a:gd name="connsiteX1720" fmla="*/ 11242128 w 11856555"/>
              <a:gd name="connsiteY1720" fmla="*/ 1501822 h 4071735"/>
              <a:gd name="connsiteX1721" fmla="*/ 11259907 w 11856555"/>
              <a:gd name="connsiteY1721" fmla="*/ 1516227 h 4071735"/>
              <a:gd name="connsiteX1722" fmla="*/ 10769325 w 11856555"/>
              <a:gd name="connsiteY1722" fmla="*/ 1667999 h 4071735"/>
              <a:gd name="connsiteX1723" fmla="*/ 10990100 w 11856555"/>
              <a:gd name="connsiteY1723" fmla="*/ 1645406 h 4071735"/>
              <a:gd name="connsiteX1724" fmla="*/ 10890431 w 11856555"/>
              <a:gd name="connsiteY1724" fmla="*/ 1692254 h 4071735"/>
              <a:gd name="connsiteX1725" fmla="*/ 11001851 w 11856555"/>
              <a:gd name="connsiteY1725" fmla="*/ 1734894 h 4071735"/>
              <a:gd name="connsiteX1726" fmla="*/ 10995811 w 11856555"/>
              <a:gd name="connsiteY1726" fmla="*/ 1742812 h 4071735"/>
              <a:gd name="connsiteX1727" fmla="*/ 10993681 w 11856555"/>
              <a:gd name="connsiteY1727" fmla="*/ 1742878 h 4071735"/>
              <a:gd name="connsiteX1728" fmla="*/ 10981761 w 11856555"/>
              <a:gd name="connsiteY1728" fmla="*/ 1742525 h 4071735"/>
              <a:gd name="connsiteX1729" fmla="*/ 10993186 w 11856555"/>
              <a:gd name="connsiteY1729" fmla="*/ 1746253 h 4071735"/>
              <a:gd name="connsiteX1730" fmla="*/ 10995811 w 11856555"/>
              <a:gd name="connsiteY1730" fmla="*/ 1742812 h 4071735"/>
              <a:gd name="connsiteX1731" fmla="*/ 11013127 w 11856555"/>
              <a:gd name="connsiteY1731" fmla="*/ 1742285 h 4071735"/>
              <a:gd name="connsiteX1732" fmla="*/ 11046482 w 11856555"/>
              <a:gd name="connsiteY1732" fmla="*/ 1748439 h 4071735"/>
              <a:gd name="connsiteX1733" fmla="*/ 11020901 w 11856555"/>
              <a:gd name="connsiteY1733" fmla="*/ 1800368 h 4071735"/>
              <a:gd name="connsiteX1734" fmla="*/ 11080650 w 11856555"/>
              <a:gd name="connsiteY1734" fmla="*/ 1771679 h 4071735"/>
              <a:gd name="connsiteX1735" fmla="*/ 11123425 w 11856555"/>
              <a:gd name="connsiteY1735" fmla="*/ 1780279 h 4071735"/>
              <a:gd name="connsiteX1736" fmla="*/ 11164268 w 11856555"/>
              <a:gd name="connsiteY1736" fmla="*/ 1773923 h 4071735"/>
              <a:gd name="connsiteX1737" fmla="*/ 11160290 w 11856555"/>
              <a:gd name="connsiteY1737" fmla="*/ 1796708 h 4071735"/>
              <a:gd name="connsiteX1738" fmla="*/ 11223589 w 11856555"/>
              <a:gd name="connsiteY1738" fmla="*/ 1829034 h 4071735"/>
              <a:gd name="connsiteX1739" fmla="*/ 11493512 w 11856555"/>
              <a:gd name="connsiteY1739" fmla="*/ 1913038 h 4071735"/>
              <a:gd name="connsiteX1740" fmla="*/ 10961142 w 11856555"/>
              <a:gd name="connsiteY1740" fmla="*/ 1998445 h 4071735"/>
              <a:gd name="connsiteX1741" fmla="*/ 11032707 w 11856555"/>
              <a:gd name="connsiteY1741" fmla="*/ 2038795 h 4071735"/>
              <a:gd name="connsiteX1742" fmla="*/ 11210070 w 11856555"/>
              <a:gd name="connsiteY1742" fmla="*/ 2122287 h 4071735"/>
              <a:gd name="connsiteX1743" fmla="*/ 10994656 w 11856555"/>
              <a:gd name="connsiteY1743" fmla="*/ 2141483 h 4071735"/>
              <a:gd name="connsiteX1744" fmla="*/ 10930968 w 11856555"/>
              <a:gd name="connsiteY1744" fmla="*/ 2147158 h 4071735"/>
              <a:gd name="connsiteX1745" fmla="*/ 10888595 w 11856555"/>
              <a:gd name="connsiteY1745" fmla="*/ 2158965 h 4071735"/>
              <a:gd name="connsiteX1746" fmla="*/ 10871360 w 11856555"/>
              <a:gd name="connsiteY1746" fmla="*/ 2166119 h 4071735"/>
              <a:gd name="connsiteX1747" fmla="*/ 10871293 w 11856555"/>
              <a:gd name="connsiteY1747" fmla="*/ 2166074 h 4071735"/>
              <a:gd name="connsiteX1748" fmla="*/ 10871160 w 11856555"/>
              <a:gd name="connsiteY1748" fmla="*/ 2166203 h 4071735"/>
              <a:gd name="connsiteX1749" fmla="*/ 10860318 w 11856555"/>
              <a:gd name="connsiteY1749" fmla="*/ 2170703 h 4071735"/>
              <a:gd name="connsiteX1750" fmla="*/ 10847385 w 11856555"/>
              <a:gd name="connsiteY1750" fmla="*/ 2183810 h 4071735"/>
              <a:gd name="connsiteX1751" fmla="*/ 10863468 w 11856555"/>
              <a:gd name="connsiteY1751" fmla="*/ 2173616 h 4071735"/>
              <a:gd name="connsiteX1752" fmla="*/ 10871160 w 11856555"/>
              <a:gd name="connsiteY1752" fmla="*/ 2166203 h 4071735"/>
              <a:gd name="connsiteX1753" fmla="*/ 10871360 w 11856555"/>
              <a:gd name="connsiteY1753" fmla="*/ 2166119 h 4071735"/>
              <a:gd name="connsiteX1754" fmla="*/ 10880327 w 11856555"/>
              <a:gd name="connsiteY1754" fmla="*/ 2172113 h 4071735"/>
              <a:gd name="connsiteX1755" fmla="*/ 10865727 w 11856555"/>
              <a:gd name="connsiteY1755" fmla="*/ 2220142 h 4071735"/>
              <a:gd name="connsiteX1756" fmla="*/ 10904870 w 11856555"/>
              <a:gd name="connsiteY1756" fmla="*/ 2193290 h 4071735"/>
              <a:gd name="connsiteX1757" fmla="*/ 10911262 w 11856555"/>
              <a:gd name="connsiteY1757" fmla="*/ 2189466 h 4071735"/>
              <a:gd name="connsiteX1758" fmla="*/ 10912880 w 11856555"/>
              <a:gd name="connsiteY1758" fmla="*/ 2198418 h 4071735"/>
              <a:gd name="connsiteX1759" fmla="*/ 11130168 w 11856555"/>
              <a:gd name="connsiteY1759" fmla="*/ 2179055 h 4071735"/>
              <a:gd name="connsiteX1760" fmla="*/ 11202508 w 11856555"/>
              <a:gd name="connsiteY1760" fmla="*/ 2228099 h 4071735"/>
              <a:gd name="connsiteX1761" fmla="*/ 11196822 w 11856555"/>
              <a:gd name="connsiteY1761" fmla="*/ 2249047 h 4071735"/>
              <a:gd name="connsiteX1762" fmla="*/ 10543274 w 11856555"/>
              <a:gd name="connsiteY1762" fmla="*/ 2415345 h 4071735"/>
              <a:gd name="connsiteX1763" fmla="*/ 9816668 w 11856555"/>
              <a:gd name="connsiteY1763" fmla="*/ 2588151 h 4071735"/>
              <a:gd name="connsiteX1764" fmla="*/ 9889789 w 11856555"/>
              <a:gd name="connsiteY1764" fmla="*/ 2561191 h 4071735"/>
              <a:gd name="connsiteX1765" fmla="*/ 9902968 w 11856555"/>
              <a:gd name="connsiteY1765" fmla="*/ 2539573 h 4071735"/>
              <a:gd name="connsiteX1766" fmla="*/ 9490413 w 11856555"/>
              <a:gd name="connsiteY1766" fmla="*/ 2634746 h 4071735"/>
              <a:gd name="connsiteX1767" fmla="*/ 7884833 w 11856555"/>
              <a:gd name="connsiteY1767" fmla="*/ 3028982 h 4071735"/>
              <a:gd name="connsiteX1768" fmla="*/ 6245571 w 11856555"/>
              <a:gd name="connsiteY1768" fmla="*/ 3535237 h 4071735"/>
              <a:gd name="connsiteX1769" fmla="*/ 5741751 w 11856555"/>
              <a:gd name="connsiteY1769" fmla="*/ 3696984 h 4071735"/>
              <a:gd name="connsiteX1770" fmla="*/ 5744417 w 11856555"/>
              <a:gd name="connsiteY1770" fmla="*/ 3692835 h 4071735"/>
              <a:gd name="connsiteX1771" fmla="*/ 5732281 w 11856555"/>
              <a:gd name="connsiteY1771" fmla="*/ 3691726 h 4071735"/>
              <a:gd name="connsiteX1772" fmla="*/ 5723190 w 11856555"/>
              <a:gd name="connsiteY1772" fmla="*/ 3702943 h 4071735"/>
              <a:gd name="connsiteX1773" fmla="*/ 5720838 w 11856555"/>
              <a:gd name="connsiteY1773" fmla="*/ 3703697 h 4071735"/>
              <a:gd name="connsiteX1774" fmla="*/ 5155202 w 11856555"/>
              <a:gd name="connsiteY1774" fmla="*/ 3818352 h 4071735"/>
              <a:gd name="connsiteX1775" fmla="*/ 5322113 w 11856555"/>
              <a:gd name="connsiteY1775" fmla="*/ 3742149 h 4071735"/>
              <a:gd name="connsiteX1776" fmla="*/ 5657716 w 11856555"/>
              <a:gd name="connsiteY1776" fmla="*/ 3585932 h 4071735"/>
              <a:gd name="connsiteX1777" fmla="*/ 5733092 w 11856555"/>
              <a:gd name="connsiteY1777" fmla="*/ 3561903 h 4071735"/>
              <a:gd name="connsiteX1778" fmla="*/ 5753090 w 11856555"/>
              <a:gd name="connsiteY1778" fmla="*/ 3561735 h 4071735"/>
              <a:gd name="connsiteX1779" fmla="*/ 5860174 w 11856555"/>
              <a:gd name="connsiteY1779" fmla="*/ 3529925 h 4071735"/>
              <a:gd name="connsiteX1780" fmla="*/ 5884517 w 11856555"/>
              <a:gd name="connsiteY1780" fmla="*/ 3519180 h 4071735"/>
              <a:gd name="connsiteX1781" fmla="*/ 5953138 w 11856555"/>
              <a:gd name="connsiteY1781" fmla="*/ 3504882 h 4071735"/>
              <a:gd name="connsiteX1782" fmla="*/ 5995690 w 11856555"/>
              <a:gd name="connsiteY1782" fmla="*/ 3503977 h 4071735"/>
              <a:gd name="connsiteX1783" fmla="*/ 5969916 w 11856555"/>
              <a:gd name="connsiteY1783" fmla="*/ 3532558 h 4071735"/>
              <a:gd name="connsiteX1784" fmla="*/ 6081663 w 11856555"/>
              <a:gd name="connsiteY1784" fmla="*/ 3472950 h 4071735"/>
              <a:gd name="connsiteX1785" fmla="*/ 6630829 w 11856555"/>
              <a:gd name="connsiteY1785" fmla="*/ 3321797 h 4071735"/>
              <a:gd name="connsiteX1786" fmla="*/ 7395160 w 11856555"/>
              <a:gd name="connsiteY1786" fmla="*/ 3063856 h 4071735"/>
              <a:gd name="connsiteX1787" fmla="*/ 7560398 w 11856555"/>
              <a:gd name="connsiteY1787" fmla="*/ 2992045 h 4071735"/>
              <a:gd name="connsiteX1788" fmla="*/ 7607812 w 11856555"/>
              <a:gd name="connsiteY1788" fmla="*/ 2969572 h 4071735"/>
              <a:gd name="connsiteX1789" fmla="*/ 7635377 w 11856555"/>
              <a:gd name="connsiteY1789" fmla="*/ 2961134 h 4071735"/>
              <a:gd name="connsiteX1790" fmla="*/ 8161879 w 11856555"/>
              <a:gd name="connsiteY1790" fmla="*/ 2811543 h 4071735"/>
              <a:gd name="connsiteX1791" fmla="*/ 7669379 w 11856555"/>
              <a:gd name="connsiteY1791" fmla="*/ 2940391 h 4071735"/>
              <a:gd name="connsiteX1792" fmla="*/ 7607812 w 11856555"/>
              <a:gd name="connsiteY1792" fmla="*/ 2969572 h 4071735"/>
              <a:gd name="connsiteX1793" fmla="*/ 7109363 w 11856555"/>
              <a:gd name="connsiteY1793" fmla="*/ 3122180 h 4071735"/>
              <a:gd name="connsiteX1794" fmla="*/ 6056602 w 11856555"/>
              <a:gd name="connsiteY1794" fmla="*/ 3445980 h 4071735"/>
              <a:gd name="connsiteX1795" fmla="*/ 5970021 w 11856555"/>
              <a:gd name="connsiteY1795" fmla="*/ 3481440 h 4071735"/>
              <a:gd name="connsiteX1796" fmla="*/ 5932753 w 11856555"/>
              <a:gd name="connsiteY1796" fmla="*/ 3497889 h 4071735"/>
              <a:gd name="connsiteX1797" fmla="*/ 5912180 w 11856555"/>
              <a:gd name="connsiteY1797" fmla="*/ 3496450 h 4071735"/>
              <a:gd name="connsiteX1798" fmla="*/ 5899899 w 11856555"/>
              <a:gd name="connsiteY1798" fmla="*/ 3509592 h 4071735"/>
              <a:gd name="connsiteX1799" fmla="*/ 5916469 w 11856555"/>
              <a:gd name="connsiteY1799" fmla="*/ 3504830 h 4071735"/>
              <a:gd name="connsiteX1800" fmla="*/ 5930300 w 11856555"/>
              <a:gd name="connsiteY1800" fmla="*/ 3498973 h 4071735"/>
              <a:gd name="connsiteX1801" fmla="*/ 5884517 w 11856555"/>
              <a:gd name="connsiteY1801" fmla="*/ 3519180 h 4071735"/>
              <a:gd name="connsiteX1802" fmla="*/ 5874595 w 11856555"/>
              <a:gd name="connsiteY1802" fmla="*/ 3521247 h 4071735"/>
              <a:gd name="connsiteX1803" fmla="*/ 5772106 w 11856555"/>
              <a:gd name="connsiteY1803" fmla="*/ 3549466 h 4071735"/>
              <a:gd name="connsiteX1804" fmla="*/ 5733092 w 11856555"/>
              <a:gd name="connsiteY1804" fmla="*/ 3561903 h 4071735"/>
              <a:gd name="connsiteX1805" fmla="*/ 5708716 w 11856555"/>
              <a:gd name="connsiteY1805" fmla="*/ 3562109 h 4071735"/>
              <a:gd name="connsiteX1806" fmla="*/ 5697646 w 11856555"/>
              <a:gd name="connsiteY1806" fmla="*/ 3557235 h 4071735"/>
              <a:gd name="connsiteX1807" fmla="*/ 5701536 w 11856555"/>
              <a:gd name="connsiteY1807" fmla="*/ 3550632 h 4071735"/>
              <a:gd name="connsiteX1808" fmla="*/ 5689490 w 11856555"/>
              <a:gd name="connsiteY1808" fmla="*/ 3553166 h 4071735"/>
              <a:gd name="connsiteX1809" fmla="*/ 5689286 w 11856555"/>
              <a:gd name="connsiteY1809" fmla="*/ 3553553 h 4071735"/>
              <a:gd name="connsiteX1810" fmla="*/ 5674796 w 11856555"/>
              <a:gd name="connsiteY1810" fmla="*/ 3547174 h 4071735"/>
              <a:gd name="connsiteX1811" fmla="*/ 5349956 w 11856555"/>
              <a:gd name="connsiteY1811" fmla="*/ 3652054 h 4071735"/>
              <a:gd name="connsiteX1812" fmla="*/ 5381158 w 11856555"/>
              <a:gd name="connsiteY1812" fmla="*/ 3599624 h 4071735"/>
              <a:gd name="connsiteX1813" fmla="*/ 5262176 w 11856555"/>
              <a:gd name="connsiteY1813" fmla="*/ 3662795 h 4071735"/>
              <a:gd name="connsiteX1814" fmla="*/ 5188237 w 11856555"/>
              <a:gd name="connsiteY1814" fmla="*/ 3667331 h 4071735"/>
              <a:gd name="connsiteX1815" fmla="*/ 5177337 w 11856555"/>
              <a:gd name="connsiteY1815" fmla="*/ 3674625 h 4071735"/>
              <a:gd name="connsiteX1816" fmla="*/ 5174637 w 11856555"/>
              <a:gd name="connsiteY1816" fmla="*/ 3660376 h 4071735"/>
              <a:gd name="connsiteX1817" fmla="*/ 5174520 w 11856555"/>
              <a:gd name="connsiteY1817" fmla="*/ 3659056 h 4071735"/>
              <a:gd name="connsiteX1818" fmla="*/ 5180395 w 11856555"/>
              <a:gd name="connsiteY1818" fmla="*/ 3658767 h 4071735"/>
              <a:gd name="connsiteX1819" fmla="*/ 5187573 w 11856555"/>
              <a:gd name="connsiteY1819" fmla="*/ 3651921 h 4071735"/>
              <a:gd name="connsiteX1820" fmla="*/ 5181025 w 11856555"/>
              <a:gd name="connsiteY1820" fmla="*/ 3649949 h 4071735"/>
              <a:gd name="connsiteX1821" fmla="*/ 5174278 w 11856555"/>
              <a:gd name="connsiteY1821" fmla="*/ 3656334 h 4071735"/>
              <a:gd name="connsiteX1822" fmla="*/ 5172733 w 11856555"/>
              <a:gd name="connsiteY1822" fmla="*/ 3639005 h 4071735"/>
              <a:gd name="connsiteX1823" fmla="*/ 5176401 w 11856555"/>
              <a:gd name="connsiteY1823" fmla="*/ 3632472 h 4071735"/>
              <a:gd name="connsiteX1824" fmla="*/ 5153663 w 11856555"/>
              <a:gd name="connsiteY1824" fmla="*/ 3631580 h 4071735"/>
              <a:gd name="connsiteX1825" fmla="*/ 5161091 w 11856555"/>
              <a:gd name="connsiteY1825" fmla="*/ 3651359 h 4071735"/>
              <a:gd name="connsiteX1826" fmla="*/ 5133767 w 11856555"/>
              <a:gd name="connsiteY1826" fmla="*/ 3662556 h 4071735"/>
              <a:gd name="connsiteX1827" fmla="*/ 5099210 w 11856555"/>
              <a:gd name="connsiteY1827" fmla="*/ 3677317 h 4071735"/>
              <a:gd name="connsiteX1828" fmla="*/ 5012464 w 11856555"/>
              <a:gd name="connsiteY1828" fmla="*/ 3699650 h 4071735"/>
              <a:gd name="connsiteX1829" fmla="*/ 4915831 w 11856555"/>
              <a:gd name="connsiteY1829" fmla="*/ 3717023 h 4071735"/>
              <a:gd name="connsiteX1830" fmla="*/ 4888537 w 11856555"/>
              <a:gd name="connsiteY1830" fmla="*/ 3688790 h 4071735"/>
              <a:gd name="connsiteX1831" fmla="*/ 4878961 w 11856555"/>
              <a:gd name="connsiteY1831" fmla="*/ 3700890 h 4071735"/>
              <a:gd name="connsiteX1832" fmla="*/ 4877405 w 11856555"/>
              <a:gd name="connsiteY1832" fmla="*/ 3698954 h 4071735"/>
              <a:gd name="connsiteX1833" fmla="*/ 4877659 w 11856555"/>
              <a:gd name="connsiteY1833" fmla="*/ 3701806 h 4071735"/>
              <a:gd name="connsiteX1834" fmla="*/ 4877923 w 11856555"/>
              <a:gd name="connsiteY1834" fmla="*/ 3702203 h 4071735"/>
              <a:gd name="connsiteX1835" fmla="*/ 4865230 w 11856555"/>
              <a:gd name="connsiteY1835" fmla="*/ 3718247 h 4071735"/>
              <a:gd name="connsiteX1836" fmla="*/ 4849395 w 11856555"/>
              <a:gd name="connsiteY1836" fmla="*/ 3732081 h 4071735"/>
              <a:gd name="connsiteX1837" fmla="*/ 4842771 w 11856555"/>
              <a:gd name="connsiteY1837" fmla="*/ 3715501 h 4071735"/>
              <a:gd name="connsiteX1838" fmla="*/ 4835147 w 11856555"/>
              <a:gd name="connsiteY1838" fmla="*/ 3704416 h 4071735"/>
              <a:gd name="connsiteX1839" fmla="*/ 4850793 w 11856555"/>
              <a:gd name="connsiteY1839" fmla="*/ 3690647 h 4071735"/>
              <a:gd name="connsiteX1840" fmla="*/ 4826567 w 11856555"/>
              <a:gd name="connsiteY1840" fmla="*/ 3689931 h 4071735"/>
              <a:gd name="connsiteX1841" fmla="*/ 4930691 w 11856555"/>
              <a:gd name="connsiteY1841" fmla="*/ 3671892 h 4071735"/>
              <a:gd name="connsiteX1842" fmla="*/ 5166007 w 11856555"/>
              <a:gd name="connsiteY1842" fmla="*/ 3537024 h 4071735"/>
              <a:gd name="connsiteX1843" fmla="*/ 5153992 w 11856555"/>
              <a:gd name="connsiteY1843" fmla="*/ 3529332 h 4071735"/>
              <a:gd name="connsiteX1844" fmla="*/ 5162195 w 11856555"/>
              <a:gd name="connsiteY1844" fmla="*/ 3557806 h 4071735"/>
              <a:gd name="connsiteX1845" fmla="*/ 5465460 w 11856555"/>
              <a:gd name="connsiteY1845" fmla="*/ 3422724 h 4071735"/>
              <a:gd name="connsiteX1846" fmla="*/ 4878377 w 11856555"/>
              <a:gd name="connsiteY1846" fmla="*/ 3550973 h 4071735"/>
              <a:gd name="connsiteX1847" fmla="*/ 4258318 w 11856555"/>
              <a:gd name="connsiteY1847" fmla="*/ 3732902 h 4071735"/>
              <a:gd name="connsiteX1848" fmla="*/ 3890607 w 11856555"/>
              <a:gd name="connsiteY1848" fmla="*/ 3847740 h 4071735"/>
              <a:gd name="connsiteX1849" fmla="*/ 3888819 w 11856555"/>
              <a:gd name="connsiteY1849" fmla="*/ 3846734 h 4071735"/>
              <a:gd name="connsiteX1850" fmla="*/ 3886773 w 11856555"/>
              <a:gd name="connsiteY1850" fmla="*/ 3848938 h 4071735"/>
              <a:gd name="connsiteX1851" fmla="*/ 3681645 w 11856555"/>
              <a:gd name="connsiteY1851" fmla="*/ 3913001 h 4071735"/>
              <a:gd name="connsiteX1852" fmla="*/ 3686509 w 11856555"/>
              <a:gd name="connsiteY1852" fmla="*/ 3905422 h 4071735"/>
              <a:gd name="connsiteX1853" fmla="*/ 3664805 w 11856555"/>
              <a:gd name="connsiteY1853" fmla="*/ 3916117 h 4071735"/>
              <a:gd name="connsiteX1854" fmla="*/ 3670491 w 11856555"/>
              <a:gd name="connsiteY1854" fmla="*/ 3916485 h 4071735"/>
              <a:gd name="connsiteX1855" fmla="*/ 3661318 w 11856555"/>
              <a:gd name="connsiteY1855" fmla="*/ 3919348 h 4071735"/>
              <a:gd name="connsiteX1856" fmla="*/ 3095683 w 11856555"/>
              <a:gd name="connsiteY1856" fmla="*/ 4034003 h 4071735"/>
              <a:gd name="connsiteX1857" fmla="*/ 3262591 w 11856555"/>
              <a:gd name="connsiteY1857" fmla="*/ 3957800 h 4071735"/>
              <a:gd name="connsiteX1858" fmla="*/ 3598196 w 11856555"/>
              <a:gd name="connsiteY1858" fmla="*/ 3801582 h 4071735"/>
              <a:gd name="connsiteX1859" fmla="*/ 3673571 w 11856555"/>
              <a:gd name="connsiteY1859" fmla="*/ 3777554 h 4071735"/>
              <a:gd name="connsiteX1860" fmla="*/ 3693569 w 11856555"/>
              <a:gd name="connsiteY1860" fmla="*/ 3777387 h 4071735"/>
              <a:gd name="connsiteX1861" fmla="*/ 3800655 w 11856555"/>
              <a:gd name="connsiteY1861" fmla="*/ 3745576 h 4071735"/>
              <a:gd name="connsiteX1862" fmla="*/ 3825001 w 11856555"/>
              <a:gd name="connsiteY1862" fmla="*/ 3734830 h 4071735"/>
              <a:gd name="connsiteX1863" fmla="*/ 3893618 w 11856555"/>
              <a:gd name="connsiteY1863" fmla="*/ 3720532 h 4071735"/>
              <a:gd name="connsiteX1864" fmla="*/ 3936169 w 11856555"/>
              <a:gd name="connsiteY1864" fmla="*/ 3719627 h 4071735"/>
              <a:gd name="connsiteX1865" fmla="*/ 3910396 w 11856555"/>
              <a:gd name="connsiteY1865" fmla="*/ 3748208 h 4071735"/>
              <a:gd name="connsiteX1866" fmla="*/ 4022143 w 11856555"/>
              <a:gd name="connsiteY1866" fmla="*/ 3688602 h 4071735"/>
              <a:gd name="connsiteX1867" fmla="*/ 4571309 w 11856555"/>
              <a:gd name="connsiteY1867" fmla="*/ 3537448 h 4071735"/>
              <a:gd name="connsiteX1868" fmla="*/ 6035116 w 11856555"/>
              <a:gd name="connsiteY1868" fmla="*/ 3056548 h 4071735"/>
              <a:gd name="connsiteX1869" fmla="*/ 6015868 w 11856555"/>
              <a:gd name="connsiteY1869" fmla="*/ 3052423 h 4071735"/>
              <a:gd name="connsiteX1870" fmla="*/ 3997084 w 11856555"/>
              <a:gd name="connsiteY1870" fmla="*/ 3661630 h 4071735"/>
              <a:gd name="connsiteX1871" fmla="*/ 3910502 w 11856555"/>
              <a:gd name="connsiteY1871" fmla="*/ 3697090 h 4071735"/>
              <a:gd name="connsiteX1872" fmla="*/ 3825001 w 11856555"/>
              <a:gd name="connsiteY1872" fmla="*/ 3734830 h 4071735"/>
              <a:gd name="connsiteX1873" fmla="*/ 3815074 w 11856555"/>
              <a:gd name="connsiteY1873" fmla="*/ 3736897 h 4071735"/>
              <a:gd name="connsiteX1874" fmla="*/ 3712586 w 11856555"/>
              <a:gd name="connsiteY1874" fmla="*/ 3765116 h 4071735"/>
              <a:gd name="connsiteX1875" fmla="*/ 3673571 w 11856555"/>
              <a:gd name="connsiteY1875" fmla="*/ 3777554 h 4071735"/>
              <a:gd name="connsiteX1876" fmla="*/ 3649196 w 11856555"/>
              <a:gd name="connsiteY1876" fmla="*/ 3777759 h 4071735"/>
              <a:gd name="connsiteX1877" fmla="*/ 3637977 w 11856555"/>
              <a:gd name="connsiteY1877" fmla="*/ 3772819 h 4071735"/>
              <a:gd name="connsiteX1878" fmla="*/ 3643629 w 11856555"/>
              <a:gd name="connsiteY1878" fmla="*/ 3763218 h 4071735"/>
              <a:gd name="connsiteX1879" fmla="*/ 3631584 w 11856555"/>
              <a:gd name="connsiteY1879" fmla="*/ 3765752 h 4071735"/>
              <a:gd name="connsiteX1880" fmla="*/ 3629765 w 11856555"/>
              <a:gd name="connsiteY1880" fmla="*/ 3769203 h 4071735"/>
              <a:gd name="connsiteX1881" fmla="*/ 3615275 w 11856555"/>
              <a:gd name="connsiteY1881" fmla="*/ 3762824 h 4071735"/>
              <a:gd name="connsiteX1882" fmla="*/ 3290436 w 11856555"/>
              <a:gd name="connsiteY1882" fmla="*/ 3867704 h 4071735"/>
              <a:gd name="connsiteX1883" fmla="*/ 3321639 w 11856555"/>
              <a:gd name="connsiteY1883" fmla="*/ 3815275 h 4071735"/>
              <a:gd name="connsiteX1884" fmla="*/ 3202657 w 11856555"/>
              <a:gd name="connsiteY1884" fmla="*/ 3878446 h 4071735"/>
              <a:gd name="connsiteX1885" fmla="*/ 3128718 w 11856555"/>
              <a:gd name="connsiteY1885" fmla="*/ 3882982 h 4071735"/>
              <a:gd name="connsiteX1886" fmla="*/ 3117819 w 11856555"/>
              <a:gd name="connsiteY1886" fmla="*/ 3890275 h 4071735"/>
              <a:gd name="connsiteX1887" fmla="*/ 3115118 w 11856555"/>
              <a:gd name="connsiteY1887" fmla="*/ 3876026 h 4071735"/>
              <a:gd name="connsiteX1888" fmla="*/ 3114736 w 11856555"/>
              <a:gd name="connsiteY1888" fmla="*/ 3871735 h 4071735"/>
              <a:gd name="connsiteX1889" fmla="*/ 3122490 w 11856555"/>
              <a:gd name="connsiteY1889" fmla="*/ 3871353 h 4071735"/>
              <a:gd name="connsiteX1890" fmla="*/ 3129667 w 11856555"/>
              <a:gd name="connsiteY1890" fmla="*/ 3864508 h 4071735"/>
              <a:gd name="connsiteX1891" fmla="*/ 3123119 w 11856555"/>
              <a:gd name="connsiteY1891" fmla="*/ 3862535 h 4071735"/>
              <a:gd name="connsiteX1892" fmla="*/ 3114632 w 11856555"/>
              <a:gd name="connsiteY1892" fmla="*/ 3870569 h 4071735"/>
              <a:gd name="connsiteX1893" fmla="*/ 3113214 w 11856555"/>
              <a:gd name="connsiteY1893" fmla="*/ 3854657 h 4071735"/>
              <a:gd name="connsiteX1894" fmla="*/ 3116880 w 11856555"/>
              <a:gd name="connsiteY1894" fmla="*/ 3848124 h 4071735"/>
              <a:gd name="connsiteX1895" fmla="*/ 3094144 w 11856555"/>
              <a:gd name="connsiteY1895" fmla="*/ 3847229 h 4071735"/>
              <a:gd name="connsiteX1896" fmla="*/ 3101571 w 11856555"/>
              <a:gd name="connsiteY1896" fmla="*/ 3867012 h 4071735"/>
              <a:gd name="connsiteX1897" fmla="*/ 3074244 w 11856555"/>
              <a:gd name="connsiteY1897" fmla="*/ 3878207 h 4071735"/>
              <a:gd name="connsiteX1898" fmla="*/ 3039689 w 11856555"/>
              <a:gd name="connsiteY1898" fmla="*/ 3892968 h 4071735"/>
              <a:gd name="connsiteX1899" fmla="*/ 2952942 w 11856555"/>
              <a:gd name="connsiteY1899" fmla="*/ 3915301 h 4071735"/>
              <a:gd name="connsiteX1900" fmla="*/ 2856312 w 11856555"/>
              <a:gd name="connsiteY1900" fmla="*/ 3932673 h 4071735"/>
              <a:gd name="connsiteX1901" fmla="*/ 2829017 w 11856555"/>
              <a:gd name="connsiteY1901" fmla="*/ 3904441 h 4071735"/>
              <a:gd name="connsiteX1902" fmla="*/ 2821465 w 11856555"/>
              <a:gd name="connsiteY1902" fmla="*/ 3913984 h 4071735"/>
              <a:gd name="connsiteX1903" fmla="*/ 2819500 w 11856555"/>
              <a:gd name="connsiteY1903" fmla="*/ 3911541 h 4071735"/>
              <a:gd name="connsiteX1904" fmla="*/ 2819755 w 11856555"/>
              <a:gd name="connsiteY1904" fmla="*/ 3914392 h 4071735"/>
              <a:gd name="connsiteX1905" fmla="*/ 2820389 w 11856555"/>
              <a:gd name="connsiteY1905" fmla="*/ 3915345 h 4071735"/>
              <a:gd name="connsiteX1906" fmla="*/ 2805708 w 11856555"/>
              <a:gd name="connsiteY1906" fmla="*/ 3933898 h 4071735"/>
              <a:gd name="connsiteX1907" fmla="*/ 2789873 w 11856555"/>
              <a:gd name="connsiteY1907" fmla="*/ 3947733 h 4071735"/>
              <a:gd name="connsiteX1908" fmla="*/ 2783251 w 11856555"/>
              <a:gd name="connsiteY1908" fmla="*/ 3931152 h 4071735"/>
              <a:gd name="connsiteX1909" fmla="*/ 2775626 w 11856555"/>
              <a:gd name="connsiteY1909" fmla="*/ 3920066 h 4071735"/>
              <a:gd name="connsiteX1910" fmla="*/ 2791273 w 11856555"/>
              <a:gd name="connsiteY1910" fmla="*/ 3906297 h 4071735"/>
              <a:gd name="connsiteX1911" fmla="*/ 2767047 w 11856555"/>
              <a:gd name="connsiteY1911" fmla="*/ 3905582 h 4071735"/>
              <a:gd name="connsiteX1912" fmla="*/ 2871171 w 11856555"/>
              <a:gd name="connsiteY1912" fmla="*/ 3887543 h 4071735"/>
              <a:gd name="connsiteX1913" fmla="*/ 3106486 w 11856555"/>
              <a:gd name="connsiteY1913" fmla="*/ 3752674 h 4071735"/>
              <a:gd name="connsiteX1914" fmla="*/ 3094471 w 11856555"/>
              <a:gd name="connsiteY1914" fmla="*/ 3744983 h 4071735"/>
              <a:gd name="connsiteX1915" fmla="*/ 3102673 w 11856555"/>
              <a:gd name="connsiteY1915" fmla="*/ 3773457 h 4071735"/>
              <a:gd name="connsiteX1916" fmla="*/ 3405941 w 11856555"/>
              <a:gd name="connsiteY1916" fmla="*/ 3638374 h 4071735"/>
              <a:gd name="connsiteX1917" fmla="*/ 3060370 w 11856555"/>
              <a:gd name="connsiteY1917" fmla="*/ 3701293 h 4071735"/>
              <a:gd name="connsiteX1918" fmla="*/ 3181654 w 11856555"/>
              <a:gd name="connsiteY1918" fmla="*/ 3629521 h 4071735"/>
              <a:gd name="connsiteX1919" fmla="*/ 3248152 w 11856555"/>
              <a:gd name="connsiteY1919" fmla="*/ 3597384 h 4071735"/>
              <a:gd name="connsiteX1920" fmla="*/ 3259641 w 11856555"/>
              <a:gd name="connsiteY1920" fmla="*/ 3596287 h 4071735"/>
              <a:gd name="connsiteX1921" fmla="*/ 3322941 w 11856555"/>
              <a:gd name="connsiteY1921" fmla="*/ 3575679 h 4071735"/>
              <a:gd name="connsiteX1922" fmla="*/ 3269755 w 11856555"/>
              <a:gd name="connsiteY1922" fmla="*/ 3586944 h 4071735"/>
              <a:gd name="connsiteX1923" fmla="*/ 3248152 w 11856555"/>
              <a:gd name="connsiteY1923" fmla="*/ 3597384 h 4071735"/>
              <a:gd name="connsiteX1924" fmla="*/ 3223663 w 11856555"/>
              <a:gd name="connsiteY1924" fmla="*/ 3599721 h 4071735"/>
              <a:gd name="connsiteX1925" fmla="*/ 3211842 w 11856555"/>
              <a:gd name="connsiteY1925" fmla="*/ 3600181 h 4071735"/>
              <a:gd name="connsiteX1926" fmla="*/ 3224507 w 11856555"/>
              <a:gd name="connsiteY1926" fmla="*/ 3572768 h 4071735"/>
              <a:gd name="connsiteX1927" fmla="*/ 3238088 w 11856555"/>
              <a:gd name="connsiteY1927" fmla="*/ 3582146 h 4071735"/>
              <a:gd name="connsiteX1928" fmla="*/ 3240514 w 11856555"/>
              <a:gd name="connsiteY1928" fmla="*/ 3577921 h 4071735"/>
              <a:gd name="connsiteX1929" fmla="*/ 3237810 w 11856555"/>
              <a:gd name="connsiteY1929" fmla="*/ 3594946 h 4071735"/>
              <a:gd name="connsiteX1930" fmla="*/ 3373393 w 11856555"/>
              <a:gd name="connsiteY1930" fmla="*/ 3527376 h 4071735"/>
              <a:gd name="connsiteX1931" fmla="*/ 3345486 w 11856555"/>
              <a:gd name="connsiteY1931" fmla="*/ 3553227 h 4071735"/>
              <a:gd name="connsiteX1932" fmla="*/ 3886584 w 11856555"/>
              <a:gd name="connsiteY1932" fmla="*/ 3332700 h 4071735"/>
              <a:gd name="connsiteX1933" fmla="*/ 3853969 w 11856555"/>
              <a:gd name="connsiteY1933" fmla="*/ 3326845 h 4071735"/>
              <a:gd name="connsiteX1934" fmla="*/ 3848089 w 11856555"/>
              <a:gd name="connsiteY1934" fmla="*/ 3324449 h 4071735"/>
              <a:gd name="connsiteX1935" fmla="*/ 3908224 w 11856555"/>
              <a:gd name="connsiteY1935" fmla="*/ 3342453 h 4071735"/>
              <a:gd name="connsiteX1936" fmla="*/ 4067907 w 11856555"/>
              <a:gd name="connsiteY1936" fmla="*/ 3267259 h 4071735"/>
              <a:gd name="connsiteX1937" fmla="*/ 4133394 w 11856555"/>
              <a:gd name="connsiteY1937" fmla="*/ 3234545 h 4071735"/>
              <a:gd name="connsiteX1938" fmla="*/ 4175380 w 11856555"/>
              <a:gd name="connsiteY1938" fmla="*/ 3219306 h 4071735"/>
              <a:gd name="connsiteX1939" fmla="*/ 4204588 w 11856555"/>
              <a:gd name="connsiteY1939" fmla="*/ 3214149 h 4071735"/>
              <a:gd name="connsiteX1940" fmla="*/ 4210582 w 11856555"/>
              <a:gd name="connsiteY1940" fmla="*/ 3239577 h 4071735"/>
              <a:gd name="connsiteX1941" fmla="*/ 4373355 w 11856555"/>
              <a:gd name="connsiteY1941" fmla="*/ 3201709 h 4071735"/>
              <a:gd name="connsiteX1942" fmla="*/ 4428680 w 11856555"/>
              <a:gd name="connsiteY1942" fmla="*/ 3155162 h 4071735"/>
              <a:gd name="connsiteX1943" fmla="*/ 4465558 w 11856555"/>
              <a:gd name="connsiteY1943" fmla="*/ 3133652 h 4071735"/>
              <a:gd name="connsiteX1944" fmla="*/ 4474689 w 11856555"/>
              <a:gd name="connsiteY1944" fmla="*/ 3133750 h 4071735"/>
              <a:gd name="connsiteX1945" fmla="*/ 4474757 w 11856555"/>
              <a:gd name="connsiteY1945" fmla="*/ 3137231 h 4071735"/>
              <a:gd name="connsiteX1946" fmla="*/ 4482741 w 11856555"/>
              <a:gd name="connsiteY1946" fmla="*/ 3134310 h 4071735"/>
              <a:gd name="connsiteX1947" fmla="*/ 4483211 w 11856555"/>
              <a:gd name="connsiteY1947" fmla="*/ 3133841 h 4071735"/>
              <a:gd name="connsiteX1948" fmla="*/ 4496828 w 11856555"/>
              <a:gd name="connsiteY1948" fmla="*/ 3133987 h 4071735"/>
              <a:gd name="connsiteX1949" fmla="*/ 4502378 w 11856555"/>
              <a:gd name="connsiteY1949" fmla="*/ 3133603 h 4071735"/>
              <a:gd name="connsiteX1950" fmla="*/ 4500088 w 11856555"/>
              <a:gd name="connsiteY1950" fmla="*/ 3140768 h 4071735"/>
              <a:gd name="connsiteX1951" fmla="*/ 4509804 w 11856555"/>
              <a:gd name="connsiteY1951" fmla="*/ 3135887 h 4071735"/>
              <a:gd name="connsiteX1952" fmla="*/ 4508866 w 11856555"/>
              <a:gd name="connsiteY1952" fmla="*/ 3133155 h 4071735"/>
              <a:gd name="connsiteX1953" fmla="*/ 4517657 w 11856555"/>
              <a:gd name="connsiteY1953" fmla="*/ 3132547 h 4071735"/>
              <a:gd name="connsiteX1954" fmla="*/ 4513259 w 11856555"/>
              <a:gd name="connsiteY1954" fmla="*/ 3143246 h 4071735"/>
              <a:gd name="connsiteX1955" fmla="*/ 4499248 w 11856555"/>
              <a:gd name="connsiteY1955" fmla="*/ 3152525 h 4071735"/>
              <a:gd name="connsiteX1956" fmla="*/ 4551246 w 11856555"/>
              <a:gd name="connsiteY1956" fmla="*/ 3121607 h 4071735"/>
              <a:gd name="connsiteX1957" fmla="*/ 4533500 w 11856555"/>
              <a:gd name="connsiteY1957" fmla="*/ 3131454 h 4071735"/>
              <a:gd name="connsiteX1958" fmla="*/ 4517657 w 11856555"/>
              <a:gd name="connsiteY1958" fmla="*/ 3132547 h 4071735"/>
              <a:gd name="connsiteX1959" fmla="*/ 4519494 w 11856555"/>
              <a:gd name="connsiteY1959" fmla="*/ 3128088 h 4071735"/>
              <a:gd name="connsiteX1960" fmla="*/ 4527476 w 11856555"/>
              <a:gd name="connsiteY1960" fmla="*/ 3109122 h 4071735"/>
              <a:gd name="connsiteX1961" fmla="*/ 4474494 w 11856555"/>
              <a:gd name="connsiteY1961" fmla="*/ 3123700 h 4071735"/>
              <a:gd name="connsiteX1962" fmla="*/ 4474587 w 11856555"/>
              <a:gd name="connsiteY1962" fmla="*/ 3128491 h 4071735"/>
              <a:gd name="connsiteX1963" fmla="*/ 4474112 w 11856555"/>
              <a:gd name="connsiteY1963" fmla="*/ 3128663 h 4071735"/>
              <a:gd name="connsiteX1964" fmla="*/ 4465558 w 11856555"/>
              <a:gd name="connsiteY1964" fmla="*/ 3133652 h 4071735"/>
              <a:gd name="connsiteX1965" fmla="*/ 4388459 w 11856555"/>
              <a:gd name="connsiteY1965" fmla="*/ 3132827 h 4071735"/>
              <a:gd name="connsiteX1966" fmla="*/ 4219922 w 11856555"/>
              <a:gd name="connsiteY1966" fmla="*/ 3174489 h 4071735"/>
              <a:gd name="connsiteX1967" fmla="*/ 4186981 w 11856555"/>
              <a:gd name="connsiteY1967" fmla="*/ 3212157 h 4071735"/>
              <a:gd name="connsiteX1968" fmla="*/ 4160515 w 11856555"/>
              <a:gd name="connsiteY1968" fmla="*/ 3220996 h 4071735"/>
              <a:gd name="connsiteX1969" fmla="*/ 4133394 w 11856555"/>
              <a:gd name="connsiteY1969" fmla="*/ 3234545 h 4071735"/>
              <a:gd name="connsiteX1970" fmla="*/ 4125885 w 11856555"/>
              <a:gd name="connsiteY1970" fmla="*/ 3237269 h 4071735"/>
              <a:gd name="connsiteX1971" fmla="*/ 4045745 w 11856555"/>
              <a:gd name="connsiteY1971" fmla="*/ 3254267 h 4071735"/>
              <a:gd name="connsiteX1972" fmla="*/ 4064800 w 11856555"/>
              <a:gd name="connsiteY1972" fmla="*/ 3235046 h 4071735"/>
              <a:gd name="connsiteX1973" fmla="*/ 4039820 w 11856555"/>
              <a:gd name="connsiteY1973" fmla="*/ 3235446 h 4071735"/>
              <a:gd name="connsiteX1974" fmla="*/ 4036801 w 11856555"/>
              <a:gd name="connsiteY1974" fmla="*/ 3236814 h 4071735"/>
              <a:gd name="connsiteX1975" fmla="*/ 4037157 w 11856555"/>
              <a:gd name="connsiteY1975" fmla="*/ 3232085 h 4071735"/>
              <a:gd name="connsiteX1976" fmla="*/ 4170085 w 11856555"/>
              <a:gd name="connsiteY1976" fmla="*/ 3187697 h 4071735"/>
              <a:gd name="connsiteX1977" fmla="*/ 4154728 w 11856555"/>
              <a:gd name="connsiteY1977" fmla="*/ 3187835 h 4071735"/>
              <a:gd name="connsiteX1978" fmla="*/ 4105838 w 11856555"/>
              <a:gd name="connsiteY1978" fmla="*/ 3197809 h 4071735"/>
              <a:gd name="connsiteX1979" fmla="*/ 4110152 w 11856555"/>
              <a:gd name="connsiteY1979" fmla="*/ 3190484 h 4071735"/>
              <a:gd name="connsiteX1980" fmla="*/ 4105334 w 11856555"/>
              <a:gd name="connsiteY1980" fmla="*/ 3192008 h 4071735"/>
              <a:gd name="connsiteX1981" fmla="*/ 4099385 w 11856555"/>
              <a:gd name="connsiteY1981" fmla="*/ 3199124 h 4071735"/>
              <a:gd name="connsiteX1982" fmla="*/ 4096345 w 11856555"/>
              <a:gd name="connsiteY1982" fmla="*/ 3199745 h 4071735"/>
              <a:gd name="connsiteX1983" fmla="*/ 4005698 w 11856555"/>
              <a:gd name="connsiteY1983" fmla="*/ 3228630 h 4071735"/>
              <a:gd name="connsiteX1984" fmla="*/ 3888074 w 11856555"/>
              <a:gd name="connsiteY1984" fmla="*/ 3285840 h 4071735"/>
              <a:gd name="connsiteX1985" fmla="*/ 3609098 w 11856555"/>
              <a:gd name="connsiteY1985" fmla="*/ 3354507 h 4071735"/>
              <a:gd name="connsiteX1986" fmla="*/ 3041522 w 11856555"/>
              <a:gd name="connsiteY1986" fmla="*/ 3489778 h 4071735"/>
              <a:gd name="connsiteX1987" fmla="*/ 3060062 w 11856555"/>
              <a:gd name="connsiteY1987" fmla="*/ 3464762 h 4071735"/>
              <a:gd name="connsiteX1988" fmla="*/ 3026862 w 11856555"/>
              <a:gd name="connsiteY1988" fmla="*/ 3473562 h 4071735"/>
              <a:gd name="connsiteX1989" fmla="*/ 3044687 w 11856555"/>
              <a:gd name="connsiteY1989" fmla="*/ 3504099 h 4071735"/>
              <a:gd name="connsiteX1990" fmla="*/ 2978933 w 11856555"/>
              <a:gd name="connsiteY1990" fmla="*/ 3486593 h 4071735"/>
              <a:gd name="connsiteX1991" fmla="*/ 2086710 w 11856555"/>
              <a:gd name="connsiteY1991" fmla="*/ 3750092 h 4071735"/>
              <a:gd name="connsiteX1992" fmla="*/ 1753628 w 11856555"/>
              <a:gd name="connsiteY1992" fmla="*/ 3849864 h 4071735"/>
              <a:gd name="connsiteX1993" fmla="*/ 1666423 w 11856555"/>
              <a:gd name="connsiteY1993" fmla="*/ 3876074 h 4071735"/>
              <a:gd name="connsiteX1994" fmla="*/ 1667115 w 11856555"/>
              <a:gd name="connsiteY1994" fmla="*/ 3872176 h 4071735"/>
              <a:gd name="connsiteX1995" fmla="*/ 1659889 w 11856555"/>
              <a:gd name="connsiteY1995" fmla="*/ 3873185 h 4071735"/>
              <a:gd name="connsiteX1996" fmla="*/ 1657601 w 11856555"/>
              <a:gd name="connsiteY1996" fmla="*/ 3878726 h 4071735"/>
              <a:gd name="connsiteX1997" fmla="*/ 1587879 w 11856555"/>
              <a:gd name="connsiteY1997" fmla="*/ 3899680 h 4071735"/>
              <a:gd name="connsiteX1998" fmla="*/ 1430380 w 11856555"/>
              <a:gd name="connsiteY1998" fmla="*/ 3948761 h 4071735"/>
              <a:gd name="connsiteX1999" fmla="*/ 864745 w 11856555"/>
              <a:gd name="connsiteY1999" fmla="*/ 4063416 h 4071735"/>
              <a:gd name="connsiteX2000" fmla="*/ 1031654 w 11856555"/>
              <a:gd name="connsiteY2000" fmla="*/ 3987211 h 4071735"/>
              <a:gd name="connsiteX2001" fmla="*/ 1367259 w 11856555"/>
              <a:gd name="connsiteY2001" fmla="*/ 3830995 h 4071735"/>
              <a:gd name="connsiteX2002" fmla="*/ 1436366 w 11856555"/>
              <a:gd name="connsiteY2002" fmla="*/ 3808964 h 4071735"/>
              <a:gd name="connsiteX2003" fmla="*/ 1454907 w 11856555"/>
              <a:gd name="connsiteY2003" fmla="*/ 3811361 h 4071735"/>
              <a:gd name="connsiteX2004" fmla="*/ 1564421 w 11856555"/>
              <a:gd name="connsiteY2004" fmla="*/ 3799325 h 4071735"/>
              <a:gd name="connsiteX2005" fmla="*/ 1688621 w 11856555"/>
              <a:gd name="connsiteY2005" fmla="*/ 3767460 h 4071735"/>
              <a:gd name="connsiteX2006" fmla="*/ 1679456 w 11856555"/>
              <a:gd name="connsiteY2006" fmla="*/ 3777620 h 4071735"/>
              <a:gd name="connsiteX2007" fmla="*/ 1699252 w 11856555"/>
              <a:gd name="connsiteY2007" fmla="*/ 3767689 h 4071735"/>
              <a:gd name="connsiteX2008" fmla="*/ 1711881 w 11856555"/>
              <a:gd name="connsiteY2008" fmla="*/ 3760678 h 4071735"/>
              <a:gd name="connsiteX2009" fmla="*/ 1851072 w 11856555"/>
              <a:gd name="connsiteY2009" fmla="*/ 3714505 h 4071735"/>
              <a:gd name="connsiteX2010" fmla="*/ 1887885 w 11856555"/>
              <a:gd name="connsiteY2010" fmla="*/ 3700694 h 4071735"/>
              <a:gd name="connsiteX2011" fmla="*/ 1913737 w 11856555"/>
              <a:gd name="connsiteY2011" fmla="*/ 3692356 h 4071735"/>
              <a:gd name="connsiteX2012" fmla="*/ 1940866 w 11856555"/>
              <a:gd name="connsiteY2012" fmla="*/ 3680816 h 4071735"/>
              <a:gd name="connsiteX2013" fmla="*/ 2000796 w 11856555"/>
              <a:gd name="connsiteY2013" fmla="*/ 3658332 h 4071735"/>
              <a:gd name="connsiteX2014" fmla="*/ 2244492 w 11856555"/>
              <a:gd name="connsiteY2014" fmla="*/ 3559985 h 4071735"/>
              <a:gd name="connsiteX2015" fmla="*/ 2260535 w 11856555"/>
              <a:gd name="connsiteY2015" fmla="*/ 3553615 h 4071735"/>
              <a:gd name="connsiteX2016" fmla="*/ 2303165 w 11856555"/>
              <a:gd name="connsiteY2016" fmla="*/ 3548335 h 4071735"/>
              <a:gd name="connsiteX2017" fmla="*/ 2340372 w 11856555"/>
              <a:gd name="connsiteY2017" fmla="*/ 3566861 h 4071735"/>
              <a:gd name="connsiteX2018" fmla="*/ 2521965 w 11856555"/>
              <a:gd name="connsiteY2018" fmla="*/ 3488099 h 4071735"/>
              <a:gd name="connsiteX2019" fmla="*/ 2587995 w 11856555"/>
              <a:gd name="connsiteY2019" fmla="*/ 3455665 h 4071735"/>
              <a:gd name="connsiteX2020" fmla="*/ 2612587 w 11856555"/>
              <a:gd name="connsiteY2020" fmla="*/ 3448783 h 4071735"/>
              <a:gd name="connsiteX2021" fmla="*/ 2871782 w 11856555"/>
              <a:gd name="connsiteY2021" fmla="*/ 3364721 h 4071735"/>
              <a:gd name="connsiteX2022" fmla="*/ 2610559 w 11856555"/>
              <a:gd name="connsiteY2022" fmla="*/ 3444582 h 4071735"/>
              <a:gd name="connsiteX2023" fmla="*/ 2587995 w 11856555"/>
              <a:gd name="connsiteY2023" fmla="*/ 3455665 h 4071735"/>
              <a:gd name="connsiteX2024" fmla="*/ 2452096 w 11856555"/>
              <a:gd name="connsiteY2024" fmla="*/ 3493704 h 4071735"/>
              <a:gd name="connsiteX2025" fmla="*/ 2311051 w 11856555"/>
              <a:gd name="connsiteY2025" fmla="*/ 3534428 h 4071735"/>
              <a:gd name="connsiteX2026" fmla="*/ 2283807 w 11856555"/>
              <a:gd name="connsiteY2026" fmla="*/ 3544374 h 4071735"/>
              <a:gd name="connsiteX2027" fmla="*/ 2260535 w 11856555"/>
              <a:gd name="connsiteY2027" fmla="*/ 3553615 h 4071735"/>
              <a:gd name="connsiteX2028" fmla="*/ 2243242 w 11856555"/>
              <a:gd name="connsiteY2028" fmla="*/ 3555757 h 4071735"/>
              <a:gd name="connsiteX2029" fmla="*/ 1995854 w 11856555"/>
              <a:gd name="connsiteY2029" fmla="*/ 3657425 h 4071735"/>
              <a:gd name="connsiteX2030" fmla="*/ 1940866 w 11856555"/>
              <a:gd name="connsiteY2030" fmla="*/ 3680816 h 4071735"/>
              <a:gd name="connsiteX2031" fmla="*/ 1887885 w 11856555"/>
              <a:gd name="connsiteY2031" fmla="*/ 3700694 h 4071735"/>
              <a:gd name="connsiteX2032" fmla="*/ 1843230 w 11856555"/>
              <a:gd name="connsiteY2032" fmla="*/ 3715095 h 4071735"/>
              <a:gd name="connsiteX2033" fmla="*/ 1791204 w 11856555"/>
              <a:gd name="connsiteY2033" fmla="*/ 3718014 h 4071735"/>
              <a:gd name="connsiteX2034" fmla="*/ 1737342 w 11856555"/>
              <a:gd name="connsiteY2034" fmla="*/ 3746543 h 4071735"/>
              <a:gd name="connsiteX2035" fmla="*/ 1711881 w 11856555"/>
              <a:gd name="connsiteY2035" fmla="*/ 3760678 h 4071735"/>
              <a:gd name="connsiteX2036" fmla="*/ 1701047 w 11856555"/>
              <a:gd name="connsiteY2036" fmla="*/ 3764272 h 4071735"/>
              <a:gd name="connsiteX2037" fmla="*/ 1688621 w 11856555"/>
              <a:gd name="connsiteY2037" fmla="*/ 3767460 h 4071735"/>
              <a:gd name="connsiteX2038" fmla="*/ 1705231 w 11856555"/>
              <a:gd name="connsiteY2038" fmla="*/ 3749040 h 4071735"/>
              <a:gd name="connsiteX2039" fmla="*/ 1481646 w 11856555"/>
              <a:gd name="connsiteY2039" fmla="*/ 3794529 h 4071735"/>
              <a:gd name="connsiteX2040" fmla="*/ 1436366 w 11856555"/>
              <a:gd name="connsiteY2040" fmla="*/ 3808964 h 4071735"/>
              <a:gd name="connsiteX2041" fmla="*/ 1414599 w 11856555"/>
              <a:gd name="connsiteY2041" fmla="*/ 3806150 h 4071735"/>
              <a:gd name="connsiteX2042" fmla="*/ 1400988 w 11856555"/>
              <a:gd name="connsiteY2042" fmla="*/ 3799400 h 4071735"/>
              <a:gd name="connsiteX2043" fmla="*/ 1411439 w 11856555"/>
              <a:gd name="connsiteY2043" fmla="*/ 3797122 h 4071735"/>
              <a:gd name="connsiteX2044" fmla="*/ 1417795 w 11856555"/>
              <a:gd name="connsiteY2044" fmla="*/ 3786334 h 4071735"/>
              <a:gd name="connsiteX2045" fmla="*/ 1405748 w 11856555"/>
              <a:gd name="connsiteY2045" fmla="*/ 3788869 h 4071735"/>
              <a:gd name="connsiteX2046" fmla="*/ 1400362 w 11856555"/>
              <a:gd name="connsiteY2046" fmla="*/ 3799089 h 4071735"/>
              <a:gd name="connsiteX2047" fmla="*/ 1386209 w 11856555"/>
              <a:gd name="connsiteY2047" fmla="*/ 3792070 h 4071735"/>
              <a:gd name="connsiteX2048" fmla="*/ 1365189 w 11856555"/>
              <a:gd name="connsiteY2048" fmla="*/ 3809425 h 4071735"/>
              <a:gd name="connsiteX2049" fmla="*/ 1347352 w 11856555"/>
              <a:gd name="connsiteY2049" fmla="*/ 3818970 h 4071735"/>
              <a:gd name="connsiteX2050" fmla="*/ 1347066 w 11856555"/>
              <a:gd name="connsiteY2050" fmla="*/ 3818923 h 4071735"/>
              <a:gd name="connsiteX2051" fmla="*/ 1345038 w 11856555"/>
              <a:gd name="connsiteY2051" fmla="*/ 3820209 h 4071735"/>
              <a:gd name="connsiteX2052" fmla="*/ 1327260 w 11856555"/>
              <a:gd name="connsiteY2052" fmla="*/ 3829721 h 4071735"/>
              <a:gd name="connsiteX2053" fmla="*/ 1061371 w 11856555"/>
              <a:gd name="connsiteY2053" fmla="*/ 3896949 h 4071735"/>
              <a:gd name="connsiteX2054" fmla="*/ 1092572 w 11856555"/>
              <a:gd name="connsiteY2054" fmla="*/ 3844520 h 4071735"/>
              <a:gd name="connsiteX2055" fmla="*/ 973590 w 11856555"/>
              <a:gd name="connsiteY2055" fmla="*/ 3907691 h 4071735"/>
              <a:gd name="connsiteX2056" fmla="*/ 899654 w 11856555"/>
              <a:gd name="connsiteY2056" fmla="*/ 3912227 h 4071735"/>
              <a:gd name="connsiteX2057" fmla="*/ 888753 w 11856555"/>
              <a:gd name="connsiteY2057" fmla="*/ 3919522 h 4071735"/>
              <a:gd name="connsiteX2058" fmla="*/ 886053 w 11856555"/>
              <a:gd name="connsiteY2058" fmla="*/ 3905271 h 4071735"/>
              <a:gd name="connsiteX2059" fmla="*/ 887814 w 11856555"/>
              <a:gd name="connsiteY2059" fmla="*/ 3877369 h 4071735"/>
              <a:gd name="connsiteX2060" fmla="*/ 865078 w 11856555"/>
              <a:gd name="connsiteY2060" fmla="*/ 3876475 h 4071735"/>
              <a:gd name="connsiteX2061" fmla="*/ 872505 w 11856555"/>
              <a:gd name="connsiteY2061" fmla="*/ 3896256 h 4071735"/>
              <a:gd name="connsiteX2062" fmla="*/ 845181 w 11856555"/>
              <a:gd name="connsiteY2062" fmla="*/ 3907453 h 4071735"/>
              <a:gd name="connsiteX2063" fmla="*/ 810624 w 11856555"/>
              <a:gd name="connsiteY2063" fmla="*/ 3922213 h 4071735"/>
              <a:gd name="connsiteX2064" fmla="*/ 723876 w 11856555"/>
              <a:gd name="connsiteY2064" fmla="*/ 3944546 h 4071735"/>
              <a:gd name="connsiteX2065" fmla="*/ 627246 w 11856555"/>
              <a:gd name="connsiteY2065" fmla="*/ 3961919 h 4071735"/>
              <a:gd name="connsiteX2066" fmla="*/ 599950 w 11856555"/>
              <a:gd name="connsiteY2066" fmla="*/ 3933687 h 4071735"/>
              <a:gd name="connsiteX2067" fmla="*/ 596445 w 11856555"/>
              <a:gd name="connsiteY2067" fmla="*/ 3938116 h 4071735"/>
              <a:gd name="connsiteX2068" fmla="*/ 593665 w 11856555"/>
              <a:gd name="connsiteY2068" fmla="*/ 3934658 h 4071735"/>
              <a:gd name="connsiteX2069" fmla="*/ 593920 w 11856555"/>
              <a:gd name="connsiteY2069" fmla="*/ 3937509 h 4071735"/>
              <a:gd name="connsiteX2070" fmla="*/ 595293 w 11856555"/>
              <a:gd name="connsiteY2070" fmla="*/ 3939573 h 4071735"/>
              <a:gd name="connsiteX2071" fmla="*/ 576642 w 11856555"/>
              <a:gd name="connsiteY2071" fmla="*/ 3963143 h 4071735"/>
              <a:gd name="connsiteX2072" fmla="*/ 560809 w 11856555"/>
              <a:gd name="connsiteY2072" fmla="*/ 3976978 h 4071735"/>
              <a:gd name="connsiteX2073" fmla="*/ 554186 w 11856555"/>
              <a:gd name="connsiteY2073" fmla="*/ 3960398 h 4071735"/>
              <a:gd name="connsiteX2074" fmla="*/ 546561 w 11856555"/>
              <a:gd name="connsiteY2074" fmla="*/ 3949311 h 4071735"/>
              <a:gd name="connsiteX2075" fmla="*/ 562208 w 11856555"/>
              <a:gd name="connsiteY2075" fmla="*/ 3935543 h 4071735"/>
              <a:gd name="connsiteX2076" fmla="*/ 537983 w 11856555"/>
              <a:gd name="connsiteY2076" fmla="*/ 3934828 h 4071735"/>
              <a:gd name="connsiteX2077" fmla="*/ 642104 w 11856555"/>
              <a:gd name="connsiteY2077" fmla="*/ 3916787 h 4071735"/>
              <a:gd name="connsiteX2078" fmla="*/ 877420 w 11856555"/>
              <a:gd name="connsiteY2078" fmla="*/ 3781919 h 4071735"/>
              <a:gd name="connsiteX2079" fmla="*/ 865406 w 11856555"/>
              <a:gd name="connsiteY2079" fmla="*/ 3774229 h 4071735"/>
              <a:gd name="connsiteX2080" fmla="*/ 873608 w 11856555"/>
              <a:gd name="connsiteY2080" fmla="*/ 3802702 h 4071735"/>
              <a:gd name="connsiteX2081" fmla="*/ 1176876 w 11856555"/>
              <a:gd name="connsiteY2081" fmla="*/ 3667620 h 4071735"/>
              <a:gd name="connsiteX2082" fmla="*/ 831305 w 11856555"/>
              <a:gd name="connsiteY2082" fmla="*/ 3730539 h 4071735"/>
              <a:gd name="connsiteX2083" fmla="*/ 952588 w 11856555"/>
              <a:gd name="connsiteY2083" fmla="*/ 3658766 h 4071735"/>
              <a:gd name="connsiteX2084" fmla="*/ 1019087 w 11856555"/>
              <a:gd name="connsiteY2084" fmla="*/ 3626629 h 4071735"/>
              <a:gd name="connsiteX2085" fmla="*/ 1030578 w 11856555"/>
              <a:gd name="connsiteY2085" fmla="*/ 3625533 h 4071735"/>
              <a:gd name="connsiteX2086" fmla="*/ 1093879 w 11856555"/>
              <a:gd name="connsiteY2086" fmla="*/ 3604924 h 4071735"/>
              <a:gd name="connsiteX2087" fmla="*/ 1040691 w 11856555"/>
              <a:gd name="connsiteY2087" fmla="*/ 3616189 h 4071735"/>
              <a:gd name="connsiteX2088" fmla="*/ 1019087 w 11856555"/>
              <a:gd name="connsiteY2088" fmla="*/ 3626629 h 4071735"/>
              <a:gd name="connsiteX2089" fmla="*/ 994597 w 11856555"/>
              <a:gd name="connsiteY2089" fmla="*/ 3628967 h 4071735"/>
              <a:gd name="connsiteX2090" fmla="*/ 982780 w 11856555"/>
              <a:gd name="connsiteY2090" fmla="*/ 3629426 h 4071735"/>
              <a:gd name="connsiteX2091" fmla="*/ 995440 w 11856555"/>
              <a:gd name="connsiteY2091" fmla="*/ 3602014 h 4071735"/>
              <a:gd name="connsiteX2092" fmla="*/ 1009021 w 11856555"/>
              <a:gd name="connsiteY2092" fmla="*/ 3611391 h 4071735"/>
              <a:gd name="connsiteX2093" fmla="*/ 1011448 w 11856555"/>
              <a:gd name="connsiteY2093" fmla="*/ 3607165 h 4071735"/>
              <a:gd name="connsiteX2094" fmla="*/ 1008746 w 11856555"/>
              <a:gd name="connsiteY2094" fmla="*/ 3624192 h 4071735"/>
              <a:gd name="connsiteX2095" fmla="*/ 1144327 w 11856555"/>
              <a:gd name="connsiteY2095" fmla="*/ 3556622 h 4071735"/>
              <a:gd name="connsiteX2096" fmla="*/ 1116422 w 11856555"/>
              <a:gd name="connsiteY2096" fmla="*/ 3582472 h 4071735"/>
              <a:gd name="connsiteX2097" fmla="*/ 1657520 w 11856555"/>
              <a:gd name="connsiteY2097" fmla="*/ 3361946 h 4071735"/>
              <a:gd name="connsiteX2098" fmla="*/ 1624901 w 11856555"/>
              <a:gd name="connsiteY2098" fmla="*/ 3356091 h 4071735"/>
              <a:gd name="connsiteX2099" fmla="*/ 1619024 w 11856555"/>
              <a:gd name="connsiteY2099" fmla="*/ 3353694 h 4071735"/>
              <a:gd name="connsiteX2100" fmla="*/ 1679159 w 11856555"/>
              <a:gd name="connsiteY2100" fmla="*/ 3371699 h 4071735"/>
              <a:gd name="connsiteX2101" fmla="*/ 1838842 w 11856555"/>
              <a:gd name="connsiteY2101" fmla="*/ 3296505 h 4071735"/>
              <a:gd name="connsiteX2102" fmla="*/ 1904328 w 11856555"/>
              <a:gd name="connsiteY2102" fmla="*/ 3263791 h 4071735"/>
              <a:gd name="connsiteX2103" fmla="*/ 1946319 w 11856555"/>
              <a:gd name="connsiteY2103" fmla="*/ 3248551 h 4071735"/>
              <a:gd name="connsiteX2104" fmla="*/ 1979196 w 11856555"/>
              <a:gd name="connsiteY2104" fmla="*/ 3242746 h 4071735"/>
              <a:gd name="connsiteX2105" fmla="*/ 1931452 w 11856555"/>
              <a:gd name="connsiteY2105" fmla="*/ 3250240 h 4071735"/>
              <a:gd name="connsiteX2106" fmla="*/ 1904328 w 11856555"/>
              <a:gd name="connsiteY2106" fmla="*/ 3263791 h 4071735"/>
              <a:gd name="connsiteX2107" fmla="*/ 1896821 w 11856555"/>
              <a:gd name="connsiteY2107" fmla="*/ 3266514 h 4071735"/>
              <a:gd name="connsiteX2108" fmla="*/ 1816679 w 11856555"/>
              <a:gd name="connsiteY2108" fmla="*/ 3283512 h 4071735"/>
              <a:gd name="connsiteX2109" fmla="*/ 1835735 w 11856555"/>
              <a:gd name="connsiteY2109" fmla="*/ 3264291 h 4071735"/>
              <a:gd name="connsiteX2110" fmla="*/ 1810756 w 11856555"/>
              <a:gd name="connsiteY2110" fmla="*/ 3264693 h 4071735"/>
              <a:gd name="connsiteX2111" fmla="*/ 1807736 w 11856555"/>
              <a:gd name="connsiteY2111" fmla="*/ 3266059 h 4071735"/>
              <a:gd name="connsiteX2112" fmla="*/ 1808091 w 11856555"/>
              <a:gd name="connsiteY2112" fmla="*/ 3261330 h 4071735"/>
              <a:gd name="connsiteX2113" fmla="*/ 1941023 w 11856555"/>
              <a:gd name="connsiteY2113" fmla="*/ 3216943 h 4071735"/>
              <a:gd name="connsiteX2114" fmla="*/ 1925666 w 11856555"/>
              <a:gd name="connsiteY2114" fmla="*/ 3217079 h 4071735"/>
              <a:gd name="connsiteX2115" fmla="*/ 1875366 w 11856555"/>
              <a:gd name="connsiteY2115" fmla="*/ 3227340 h 4071735"/>
              <a:gd name="connsiteX2116" fmla="*/ 1879553 w 11856555"/>
              <a:gd name="connsiteY2116" fmla="*/ 3221690 h 4071735"/>
              <a:gd name="connsiteX2117" fmla="*/ 1868623 w 11856555"/>
              <a:gd name="connsiteY2117" fmla="*/ 3228140 h 4071735"/>
              <a:gd name="connsiteX2118" fmla="*/ 1868550 w 11856555"/>
              <a:gd name="connsiteY2118" fmla="*/ 3228732 h 4071735"/>
              <a:gd name="connsiteX2119" fmla="*/ 1867283 w 11856555"/>
              <a:gd name="connsiteY2119" fmla="*/ 3228989 h 4071735"/>
              <a:gd name="connsiteX2120" fmla="*/ 1776634 w 11856555"/>
              <a:gd name="connsiteY2120" fmla="*/ 3257875 h 4071735"/>
              <a:gd name="connsiteX2121" fmla="*/ 1659010 w 11856555"/>
              <a:gd name="connsiteY2121" fmla="*/ 3315085 h 4071735"/>
              <a:gd name="connsiteX2122" fmla="*/ 1380032 w 11856555"/>
              <a:gd name="connsiteY2122" fmla="*/ 3383752 h 4071735"/>
              <a:gd name="connsiteX2123" fmla="*/ 812457 w 11856555"/>
              <a:gd name="connsiteY2123" fmla="*/ 3519023 h 4071735"/>
              <a:gd name="connsiteX2124" fmla="*/ 830996 w 11856555"/>
              <a:gd name="connsiteY2124" fmla="*/ 3494007 h 4071735"/>
              <a:gd name="connsiteX2125" fmla="*/ 797794 w 11856555"/>
              <a:gd name="connsiteY2125" fmla="*/ 3502807 h 4071735"/>
              <a:gd name="connsiteX2126" fmla="*/ 815620 w 11856555"/>
              <a:gd name="connsiteY2126" fmla="*/ 3533344 h 4071735"/>
              <a:gd name="connsiteX2127" fmla="*/ 749868 w 11856555"/>
              <a:gd name="connsiteY2127" fmla="*/ 3515839 h 4071735"/>
              <a:gd name="connsiteX2128" fmla="*/ 644453 w 11856555"/>
              <a:gd name="connsiteY2128" fmla="*/ 3519392 h 4071735"/>
              <a:gd name="connsiteX2129" fmla="*/ 791943 w 11856555"/>
              <a:gd name="connsiteY2129" fmla="*/ 3431503 h 4071735"/>
              <a:gd name="connsiteX2130" fmla="*/ 829851 w 11856555"/>
              <a:gd name="connsiteY2130" fmla="*/ 3421154 h 4071735"/>
              <a:gd name="connsiteX2131" fmla="*/ 830492 w 11856555"/>
              <a:gd name="connsiteY2131" fmla="*/ 3423459 h 4071735"/>
              <a:gd name="connsiteX2132" fmla="*/ 890295 w 11856555"/>
              <a:gd name="connsiteY2132" fmla="*/ 3439074 h 4071735"/>
              <a:gd name="connsiteX2133" fmla="*/ 874858 w 11856555"/>
              <a:gd name="connsiteY2133" fmla="*/ 3414166 h 4071735"/>
              <a:gd name="connsiteX2134" fmla="*/ 804978 w 11856555"/>
              <a:gd name="connsiteY2134" fmla="*/ 3421854 h 4071735"/>
              <a:gd name="connsiteX2135" fmla="*/ 757749 w 11856555"/>
              <a:gd name="connsiteY2135" fmla="*/ 3440366 h 4071735"/>
              <a:gd name="connsiteX2136" fmla="*/ 760887 w 11856555"/>
              <a:gd name="connsiteY2136" fmla="*/ 3434910 h 4071735"/>
              <a:gd name="connsiteX2137" fmla="*/ 758350 w 11856555"/>
              <a:gd name="connsiteY2137" fmla="*/ 3436231 h 4071735"/>
              <a:gd name="connsiteX2138" fmla="*/ 756613 w 11856555"/>
              <a:gd name="connsiteY2138" fmla="*/ 3440810 h 4071735"/>
              <a:gd name="connsiteX2139" fmla="*/ 752842 w 11856555"/>
              <a:gd name="connsiteY2139" fmla="*/ 3442289 h 4071735"/>
              <a:gd name="connsiteX2140" fmla="*/ 751861 w 11856555"/>
              <a:gd name="connsiteY2140" fmla="*/ 3442698 h 4071735"/>
              <a:gd name="connsiteX2141" fmla="*/ 746667 w 11856555"/>
              <a:gd name="connsiteY2141" fmla="*/ 3440193 h 4071735"/>
              <a:gd name="connsiteX2142" fmla="*/ 742838 w 11856555"/>
              <a:gd name="connsiteY2142" fmla="*/ 3441902 h 4071735"/>
              <a:gd name="connsiteX2143" fmla="*/ 746026 w 11856555"/>
              <a:gd name="connsiteY2143" fmla="*/ 3445130 h 4071735"/>
              <a:gd name="connsiteX2144" fmla="*/ 716348 w 11856555"/>
              <a:gd name="connsiteY2144" fmla="*/ 3457496 h 4071735"/>
              <a:gd name="connsiteX2145" fmla="*/ 596273 w 11856555"/>
              <a:gd name="connsiteY2145" fmla="*/ 3444832 h 4071735"/>
              <a:gd name="connsiteX2146" fmla="*/ 599502 w 11856555"/>
              <a:gd name="connsiteY2146" fmla="*/ 3438703 h 4071735"/>
              <a:gd name="connsiteX2147" fmla="*/ 644848 w 11856555"/>
              <a:gd name="connsiteY2147" fmla="*/ 3396696 h 4071735"/>
              <a:gd name="connsiteX2148" fmla="*/ 611714 w 11856555"/>
              <a:gd name="connsiteY2148" fmla="*/ 3395634 h 4071735"/>
              <a:gd name="connsiteX2149" fmla="*/ 598992 w 11856555"/>
              <a:gd name="connsiteY2149" fmla="*/ 3395703 h 4071735"/>
              <a:gd name="connsiteX2150" fmla="*/ 583939 w 11856555"/>
              <a:gd name="connsiteY2150" fmla="*/ 3380585 h 4071735"/>
              <a:gd name="connsiteX2151" fmla="*/ 561138 w 11856555"/>
              <a:gd name="connsiteY2151" fmla="*/ 3389553 h 4071735"/>
              <a:gd name="connsiteX2152" fmla="*/ 771784 w 11856555"/>
              <a:gd name="connsiteY2152" fmla="*/ 3189712 h 4071735"/>
              <a:gd name="connsiteX2153" fmla="*/ 725021 w 11856555"/>
              <a:gd name="connsiteY2153" fmla="*/ 3173436 h 4071735"/>
              <a:gd name="connsiteX2154" fmla="*/ 903624 w 11856555"/>
              <a:gd name="connsiteY2154" fmla="*/ 3037780 h 4071735"/>
              <a:gd name="connsiteX2155" fmla="*/ 1021249 w 11856555"/>
              <a:gd name="connsiteY2155" fmla="*/ 2980571 h 4071735"/>
              <a:gd name="connsiteX2156" fmla="*/ 977651 w 11856555"/>
              <a:gd name="connsiteY2156" fmla="*/ 2978615 h 4071735"/>
              <a:gd name="connsiteX2157" fmla="*/ 1097519 w 11856555"/>
              <a:gd name="connsiteY2157" fmla="*/ 2890951 h 4071735"/>
              <a:gd name="connsiteX2158" fmla="*/ 1125101 w 11856555"/>
              <a:gd name="connsiteY2158" fmla="*/ 2880195 h 4071735"/>
              <a:gd name="connsiteX2159" fmla="*/ 1282137 w 11856555"/>
              <a:gd name="connsiteY2159" fmla="*/ 2832532 h 4071735"/>
              <a:gd name="connsiteX2160" fmla="*/ 1408097 w 11856555"/>
              <a:gd name="connsiteY2160" fmla="*/ 2803497 h 4071735"/>
              <a:gd name="connsiteX2161" fmla="*/ 1550849 w 11856555"/>
              <a:gd name="connsiteY2161" fmla="*/ 2758149 h 4071735"/>
              <a:gd name="connsiteX2162" fmla="*/ 1538386 w 11856555"/>
              <a:gd name="connsiteY2162" fmla="*/ 2761953 h 4071735"/>
              <a:gd name="connsiteX2163" fmla="*/ 1513102 w 11856555"/>
              <a:gd name="connsiteY2163" fmla="*/ 2757431 h 4071735"/>
              <a:gd name="connsiteX2164" fmla="*/ 1513111 w 11856555"/>
              <a:gd name="connsiteY2164" fmla="*/ 2757427 h 4071735"/>
              <a:gd name="connsiteX2165" fmla="*/ 1925043 w 11856555"/>
              <a:gd name="connsiteY2165" fmla="*/ 2529132 h 4071735"/>
              <a:gd name="connsiteX2166" fmla="*/ 1783427 w 11856555"/>
              <a:gd name="connsiteY2166" fmla="*/ 2557768 h 4071735"/>
              <a:gd name="connsiteX2167" fmla="*/ 1777335 w 11856555"/>
              <a:gd name="connsiteY2167" fmla="*/ 2560218 h 4071735"/>
              <a:gd name="connsiteX2168" fmla="*/ 1792833 w 11856555"/>
              <a:gd name="connsiteY2168" fmla="*/ 2547120 h 4071735"/>
              <a:gd name="connsiteX2169" fmla="*/ 1821761 w 11856555"/>
              <a:gd name="connsiteY2169" fmla="*/ 2535414 h 4071735"/>
              <a:gd name="connsiteX2170" fmla="*/ 1805230 w 11856555"/>
              <a:gd name="connsiteY2170" fmla="*/ 2519976 h 4071735"/>
              <a:gd name="connsiteX2171" fmla="*/ 1809140 w 11856555"/>
              <a:gd name="connsiteY2171" fmla="*/ 2516468 h 4071735"/>
              <a:gd name="connsiteX2172" fmla="*/ 1807094 w 11856555"/>
              <a:gd name="connsiteY2172" fmla="*/ 2500581 h 4071735"/>
              <a:gd name="connsiteX2173" fmla="*/ 1794183 w 11856555"/>
              <a:gd name="connsiteY2173" fmla="*/ 2504800 h 4071735"/>
              <a:gd name="connsiteX2174" fmla="*/ 1798059 w 11856555"/>
              <a:gd name="connsiteY2174" fmla="*/ 2502481 h 4071735"/>
              <a:gd name="connsiteX2175" fmla="*/ 1788383 w 11856555"/>
              <a:gd name="connsiteY2175" fmla="*/ 2506696 h 4071735"/>
              <a:gd name="connsiteX2176" fmla="*/ 1788234 w 11856555"/>
              <a:gd name="connsiteY2176" fmla="*/ 2506744 h 4071735"/>
              <a:gd name="connsiteX2177" fmla="*/ 1782797 w 11856555"/>
              <a:gd name="connsiteY2177" fmla="*/ 2503214 h 4071735"/>
              <a:gd name="connsiteX2178" fmla="*/ 1811035 w 11856555"/>
              <a:gd name="connsiteY2178" fmla="*/ 2497811 h 4071735"/>
              <a:gd name="connsiteX2179" fmla="*/ 1827513 w 11856555"/>
              <a:gd name="connsiteY2179" fmla="*/ 2494016 h 4071735"/>
              <a:gd name="connsiteX2180" fmla="*/ 1762792 w 11856555"/>
              <a:gd name="connsiteY2180" fmla="*/ 2488101 h 4071735"/>
              <a:gd name="connsiteX2181" fmla="*/ 1848249 w 11856555"/>
              <a:gd name="connsiteY2181" fmla="*/ 2451280 h 4071735"/>
              <a:gd name="connsiteX2182" fmla="*/ 1329952 w 11856555"/>
              <a:gd name="connsiteY2182" fmla="*/ 2652252 h 4071735"/>
              <a:gd name="connsiteX2183" fmla="*/ 1285686 w 11856555"/>
              <a:gd name="connsiteY2183" fmla="*/ 2608374 h 4071735"/>
              <a:gd name="connsiteX2184" fmla="*/ 1269718 w 11856555"/>
              <a:gd name="connsiteY2184" fmla="*/ 2626553 h 4071735"/>
              <a:gd name="connsiteX2185" fmla="*/ 1268447 w 11856555"/>
              <a:gd name="connsiteY2185" fmla="*/ 2624147 h 4071735"/>
              <a:gd name="connsiteX2186" fmla="*/ 1256772 w 11856555"/>
              <a:gd name="connsiteY2186" fmla="*/ 2614967 h 4071735"/>
              <a:gd name="connsiteX2187" fmla="*/ 957385 w 11856555"/>
              <a:gd name="connsiteY2187" fmla="*/ 2708817 h 4071735"/>
              <a:gd name="connsiteX2188" fmla="*/ 343754 w 11856555"/>
              <a:gd name="connsiteY2188" fmla="*/ 2856953 h 4071735"/>
              <a:gd name="connsiteX2189" fmla="*/ 524616 w 11856555"/>
              <a:gd name="connsiteY2189" fmla="*/ 2767824 h 4071735"/>
              <a:gd name="connsiteX2190" fmla="*/ 1010420 w 11856555"/>
              <a:gd name="connsiteY2190" fmla="*/ 2604793 h 4071735"/>
              <a:gd name="connsiteX2191" fmla="*/ 1210920 w 11856555"/>
              <a:gd name="connsiteY2191" fmla="*/ 2481789 h 4071735"/>
              <a:gd name="connsiteX2192" fmla="*/ 922579 w 11856555"/>
              <a:gd name="connsiteY2192" fmla="*/ 2551291 h 4071735"/>
              <a:gd name="connsiteX2193" fmla="*/ 569061 w 11856555"/>
              <a:gd name="connsiteY2193" fmla="*/ 2673328 h 4071735"/>
              <a:gd name="connsiteX2194" fmla="*/ 603751 w 11856555"/>
              <a:gd name="connsiteY2194" fmla="*/ 2617669 h 4071735"/>
              <a:gd name="connsiteX2195" fmla="*/ 476176 w 11856555"/>
              <a:gd name="connsiteY2195" fmla="*/ 2690367 h 4071735"/>
              <a:gd name="connsiteX2196" fmla="*/ 412680 w 11856555"/>
              <a:gd name="connsiteY2196" fmla="*/ 2719389 h 4071735"/>
              <a:gd name="connsiteX2197" fmla="*/ 380411 w 11856555"/>
              <a:gd name="connsiteY2197" fmla="*/ 2670106 h 4071735"/>
              <a:gd name="connsiteX2198" fmla="*/ 381436 w 11856555"/>
              <a:gd name="connsiteY2198" fmla="*/ 2667019 h 4071735"/>
              <a:gd name="connsiteX2199" fmla="*/ 382286 w 11856555"/>
              <a:gd name="connsiteY2199" fmla="*/ 2666973 h 4071735"/>
              <a:gd name="connsiteX2200" fmla="*/ 390401 w 11856555"/>
              <a:gd name="connsiteY2200" fmla="*/ 2660043 h 4071735"/>
              <a:gd name="connsiteX2201" fmla="*/ 372184 w 11856555"/>
              <a:gd name="connsiteY2201" fmla="*/ 2667509 h 4071735"/>
              <a:gd name="connsiteX2202" fmla="*/ 381237 w 11856555"/>
              <a:gd name="connsiteY2202" fmla="*/ 2667028 h 4071735"/>
              <a:gd name="connsiteX2203" fmla="*/ 367188 w 11856555"/>
              <a:gd name="connsiteY2203" fmla="*/ 2682921 h 4071735"/>
              <a:gd name="connsiteX2204" fmla="*/ 356941 w 11856555"/>
              <a:gd name="connsiteY2204" fmla="*/ 2665946 h 4071735"/>
              <a:gd name="connsiteX2205" fmla="*/ 366241 w 11856555"/>
              <a:gd name="connsiteY2205" fmla="*/ 2685561 h 4071735"/>
              <a:gd name="connsiteX2206" fmla="*/ 335173 w 11856555"/>
              <a:gd name="connsiteY2206" fmla="*/ 2697091 h 4071735"/>
              <a:gd name="connsiteX2207" fmla="*/ 298999 w 11856555"/>
              <a:gd name="connsiteY2207" fmla="*/ 2714917 h 4071735"/>
              <a:gd name="connsiteX2208" fmla="*/ 205276 w 11856555"/>
              <a:gd name="connsiteY2208" fmla="*/ 2743711 h 4071735"/>
              <a:gd name="connsiteX2209" fmla="*/ 101927 w 11856555"/>
              <a:gd name="connsiteY2209" fmla="*/ 2770445 h 4071735"/>
              <a:gd name="connsiteX2210" fmla="*/ 46829 w 11856555"/>
              <a:gd name="connsiteY2210" fmla="*/ 2777818 h 4071735"/>
              <a:gd name="connsiteX2211" fmla="*/ 29569 w 11856555"/>
              <a:gd name="connsiteY2211" fmla="*/ 2793661 h 4071735"/>
              <a:gd name="connsiteX2212" fmla="*/ 20920 w 11856555"/>
              <a:gd name="connsiteY2212" fmla="*/ 2775107 h 4071735"/>
              <a:gd name="connsiteX2213" fmla="*/ 13714 w 11856555"/>
              <a:gd name="connsiteY2213" fmla="*/ 2766189 h 4071735"/>
              <a:gd name="connsiteX2214" fmla="*/ 21177 w 11856555"/>
              <a:gd name="connsiteY2214" fmla="*/ 2759461 h 4071735"/>
              <a:gd name="connsiteX2215" fmla="*/ 4072 w 11856555"/>
              <a:gd name="connsiteY2215" fmla="*/ 2752880 h 4071735"/>
              <a:gd name="connsiteX2216" fmla="*/ 116527 w 11856555"/>
              <a:gd name="connsiteY2216" fmla="*/ 2722414 h 4071735"/>
              <a:gd name="connsiteX2217" fmla="*/ 370641 w 11856555"/>
              <a:gd name="connsiteY2217" fmla="*/ 2565429 h 4071735"/>
              <a:gd name="connsiteX2218" fmla="*/ 356755 w 11856555"/>
              <a:gd name="connsiteY2218" fmla="*/ 2557905 h 4071735"/>
              <a:gd name="connsiteX2219" fmla="*/ 364955 w 11856555"/>
              <a:gd name="connsiteY2219" fmla="*/ 2586378 h 4071735"/>
              <a:gd name="connsiteX2220" fmla="*/ 567665 w 11856555"/>
              <a:gd name="connsiteY2220" fmla="*/ 2525239 h 4071735"/>
              <a:gd name="connsiteX2221" fmla="*/ 629367 w 11856555"/>
              <a:gd name="connsiteY2221" fmla="*/ 2485112 h 4071735"/>
              <a:gd name="connsiteX2222" fmla="*/ 629692 w 11856555"/>
              <a:gd name="connsiteY2222" fmla="*/ 2485030 h 4071735"/>
              <a:gd name="connsiteX2223" fmla="*/ 640574 w 11856555"/>
              <a:gd name="connsiteY2223" fmla="*/ 2480044 h 4071735"/>
              <a:gd name="connsiteX2224" fmla="*/ 638477 w 11856555"/>
              <a:gd name="connsiteY2224" fmla="*/ 2479188 h 4071735"/>
              <a:gd name="connsiteX2225" fmla="*/ 648976 w 11856555"/>
              <a:gd name="connsiteY2225" fmla="*/ 2472360 h 4071735"/>
              <a:gd name="connsiteX2226" fmla="*/ 696643 w 11856555"/>
              <a:gd name="connsiteY2226" fmla="*/ 2431242 h 4071735"/>
              <a:gd name="connsiteX2227" fmla="*/ 318906 w 11856555"/>
              <a:gd name="connsiteY2227" fmla="*/ 2514550 h 4071735"/>
              <a:gd name="connsiteX2228" fmla="*/ 451630 w 11856555"/>
              <a:gd name="connsiteY2228" fmla="*/ 2430805 h 4071735"/>
              <a:gd name="connsiteX2229" fmla="*/ 518679 w 11856555"/>
              <a:gd name="connsiteY2229" fmla="*/ 2396603 h 4071735"/>
              <a:gd name="connsiteX2230" fmla="*/ 534310 w 11856555"/>
              <a:gd name="connsiteY2230" fmla="*/ 2394598 h 4071735"/>
              <a:gd name="connsiteX2231" fmla="*/ 579855 w 11856555"/>
              <a:gd name="connsiteY2231" fmla="*/ 2384608 h 4071735"/>
              <a:gd name="connsiteX2232" fmla="*/ 601260 w 11856555"/>
              <a:gd name="connsiteY2232" fmla="*/ 2372077 h 4071735"/>
              <a:gd name="connsiteX2233" fmla="*/ 599010 w 11856555"/>
              <a:gd name="connsiteY2233" fmla="*/ 2378885 h 4071735"/>
              <a:gd name="connsiteX2234" fmla="*/ 606606 w 11856555"/>
              <a:gd name="connsiteY2234" fmla="*/ 2395457 h 4071735"/>
              <a:gd name="connsiteX2235" fmla="*/ 633300 w 11856555"/>
              <a:gd name="connsiteY2235" fmla="*/ 2388150 h 4071735"/>
              <a:gd name="connsiteX2236" fmla="*/ 622717 w 11856555"/>
              <a:gd name="connsiteY2236" fmla="*/ 2376354 h 4071735"/>
              <a:gd name="connsiteX2237" fmla="*/ 634460 w 11856555"/>
              <a:gd name="connsiteY2237" fmla="*/ 2374677 h 4071735"/>
              <a:gd name="connsiteX2238" fmla="*/ 687733 w 11856555"/>
              <a:gd name="connsiteY2238" fmla="*/ 2373625 h 4071735"/>
              <a:gd name="connsiteX2239" fmla="*/ 628506 w 11856555"/>
              <a:gd name="connsiteY2239" fmla="*/ 2368561 h 4071735"/>
              <a:gd name="connsiteX2240" fmla="*/ 621659 w 11856555"/>
              <a:gd name="connsiteY2240" fmla="*/ 2375174 h 4071735"/>
              <a:gd name="connsiteX2241" fmla="*/ 621019 w 11856555"/>
              <a:gd name="connsiteY2241" fmla="*/ 2374460 h 4071735"/>
              <a:gd name="connsiteX2242" fmla="*/ 602400 w 11856555"/>
              <a:gd name="connsiteY2242" fmla="*/ 2371410 h 4071735"/>
              <a:gd name="connsiteX2243" fmla="*/ 606153 w 11856555"/>
              <a:gd name="connsiteY2243" fmla="*/ 2369213 h 4071735"/>
              <a:gd name="connsiteX2244" fmla="*/ 547120 w 11856555"/>
              <a:gd name="connsiteY2244" fmla="*/ 2382094 h 4071735"/>
              <a:gd name="connsiteX2245" fmla="*/ 518679 w 11856555"/>
              <a:gd name="connsiteY2245" fmla="*/ 2396603 h 4071735"/>
              <a:gd name="connsiteX2246" fmla="*/ 494701 w 11856555"/>
              <a:gd name="connsiteY2246" fmla="*/ 2399678 h 4071735"/>
              <a:gd name="connsiteX2247" fmla="*/ 486206 w 11856555"/>
              <a:gd name="connsiteY2247" fmla="*/ 2400344 h 4071735"/>
              <a:gd name="connsiteX2248" fmla="*/ 500482 w 11856555"/>
              <a:gd name="connsiteY2248" fmla="*/ 2369868 h 4071735"/>
              <a:gd name="connsiteX2249" fmla="*/ 515806 w 11856555"/>
              <a:gd name="connsiteY2249" fmla="*/ 2377629 h 4071735"/>
              <a:gd name="connsiteX2250" fmla="*/ 520200 w 11856555"/>
              <a:gd name="connsiteY2250" fmla="*/ 2370391 h 4071735"/>
              <a:gd name="connsiteX2251" fmla="*/ 517274 w 11856555"/>
              <a:gd name="connsiteY2251" fmla="*/ 2388815 h 4071735"/>
              <a:gd name="connsiteX2252" fmla="*/ 665193 w 11856555"/>
              <a:gd name="connsiteY2252" fmla="*/ 2311383 h 4071735"/>
              <a:gd name="connsiteX2253" fmla="*/ 633801 w 11856555"/>
              <a:gd name="connsiteY2253" fmla="*/ 2340465 h 4071735"/>
              <a:gd name="connsiteX2254" fmla="*/ 1229546 w 11856555"/>
              <a:gd name="connsiteY2254" fmla="*/ 2097546 h 4071735"/>
              <a:gd name="connsiteX2255" fmla="*/ 1187302 w 11856555"/>
              <a:gd name="connsiteY2255" fmla="*/ 2089628 h 4071735"/>
              <a:gd name="connsiteX2256" fmla="*/ 1251183 w 11856555"/>
              <a:gd name="connsiteY2256" fmla="*/ 2107300 h 4071735"/>
              <a:gd name="connsiteX2257" fmla="*/ 1862289 w 11856555"/>
              <a:gd name="connsiteY2257" fmla="*/ 1903751 h 4071735"/>
              <a:gd name="connsiteX2258" fmla="*/ 1930489 w 11856555"/>
              <a:gd name="connsiteY2258" fmla="*/ 1850723 h 4071735"/>
              <a:gd name="connsiteX2259" fmla="*/ 1954362 w 11856555"/>
              <a:gd name="connsiteY2259" fmla="*/ 1846091 h 4071735"/>
              <a:gd name="connsiteX2260" fmla="*/ 1935995 w 11856555"/>
              <a:gd name="connsiteY2260" fmla="*/ 1848550 h 4071735"/>
              <a:gd name="connsiteX2261" fmla="*/ 1931425 w 11856555"/>
              <a:gd name="connsiteY2261" fmla="*/ 1849995 h 4071735"/>
              <a:gd name="connsiteX2262" fmla="*/ 1934191 w 11856555"/>
              <a:gd name="connsiteY2262" fmla="*/ 1847844 h 4071735"/>
              <a:gd name="connsiteX2263" fmla="*/ 1937164 w 11856555"/>
              <a:gd name="connsiteY2263" fmla="*/ 1838817 h 4071735"/>
              <a:gd name="connsiteX2264" fmla="*/ 1359898 w 11856555"/>
              <a:gd name="connsiteY2264" fmla="*/ 1992475 h 4071735"/>
              <a:gd name="connsiteX2265" fmla="*/ 1229419 w 11856555"/>
              <a:gd name="connsiteY2265" fmla="*/ 2053750 h 4071735"/>
              <a:gd name="connsiteX2266" fmla="*/ 922861 w 11856555"/>
              <a:gd name="connsiteY2266" fmla="*/ 2130716 h 4071735"/>
              <a:gd name="connsiteX2267" fmla="*/ 299799 w 11856555"/>
              <a:gd name="connsiteY2267" fmla="*/ 2300136 h 4071735"/>
              <a:gd name="connsiteX2268" fmla="*/ 322085 w 11856555"/>
              <a:gd name="connsiteY2268" fmla="*/ 2274787 h 4071735"/>
              <a:gd name="connsiteX2269" fmla="*/ 285138 w 11856555"/>
              <a:gd name="connsiteY2269" fmla="*/ 2283920 h 4071735"/>
              <a:gd name="connsiteX2270" fmla="*/ 304837 w 11856555"/>
              <a:gd name="connsiteY2270" fmla="*/ 2314290 h 4071735"/>
              <a:gd name="connsiteX2271" fmla="*/ 223051 w 11856555"/>
              <a:gd name="connsiteY2271" fmla="*/ 2326095 h 4071735"/>
              <a:gd name="connsiteX2272" fmla="*/ 230864 w 11856555"/>
              <a:gd name="connsiteY2272" fmla="*/ 2306383 h 4071735"/>
              <a:gd name="connsiteX2273" fmla="*/ 245978 w 11856555"/>
              <a:gd name="connsiteY2273" fmla="*/ 2305297 h 4071735"/>
              <a:gd name="connsiteX2274" fmla="*/ 268537 w 11856555"/>
              <a:gd name="connsiteY2274" fmla="*/ 2288319 h 4071735"/>
              <a:gd name="connsiteX2275" fmla="*/ 246609 w 11856555"/>
              <a:gd name="connsiteY2275" fmla="*/ 2296480 h 4071735"/>
              <a:gd name="connsiteX2276" fmla="*/ 232045 w 11856555"/>
              <a:gd name="connsiteY2276" fmla="*/ 2303402 h 4071735"/>
              <a:gd name="connsiteX2277" fmla="*/ 232107 w 11856555"/>
              <a:gd name="connsiteY2277" fmla="*/ 2303247 h 4071735"/>
              <a:gd name="connsiteX2278" fmla="*/ 115971 w 11856555"/>
              <a:gd name="connsiteY2278" fmla="*/ 2313596 h 4071735"/>
              <a:gd name="connsiteX2279" fmla="*/ 280633 w 11856555"/>
              <a:gd name="connsiteY2279" fmla="*/ 2230765 h 4071735"/>
              <a:gd name="connsiteX2280" fmla="*/ 294665 w 11856555"/>
              <a:gd name="connsiteY2280" fmla="*/ 2213247 h 4071735"/>
              <a:gd name="connsiteX2281" fmla="*/ 298123 w 11856555"/>
              <a:gd name="connsiteY2281" fmla="*/ 2238955 h 4071735"/>
              <a:gd name="connsiteX2282" fmla="*/ 454997 w 11856555"/>
              <a:gd name="connsiteY2282" fmla="*/ 2162569 h 4071735"/>
              <a:gd name="connsiteX2283" fmla="*/ 469990 w 11856555"/>
              <a:gd name="connsiteY2283" fmla="*/ 2151504 h 4071735"/>
              <a:gd name="connsiteX2284" fmla="*/ 463979 w 11856555"/>
              <a:gd name="connsiteY2284" fmla="*/ 2159195 h 4071735"/>
              <a:gd name="connsiteX2285" fmla="*/ 485896 w 11856555"/>
              <a:gd name="connsiteY2285" fmla="*/ 2163812 h 4071735"/>
              <a:gd name="connsiteX2286" fmla="*/ 491501 w 11856555"/>
              <a:gd name="connsiteY2286" fmla="*/ 2140315 h 4071735"/>
              <a:gd name="connsiteX2287" fmla="*/ 479569 w 11856555"/>
              <a:gd name="connsiteY2287" fmla="*/ 2143757 h 4071735"/>
              <a:gd name="connsiteX2288" fmla="*/ 428814 w 11856555"/>
              <a:gd name="connsiteY2288" fmla="*/ 2136683 h 4071735"/>
              <a:gd name="connsiteX2289" fmla="*/ 293709 w 11856555"/>
              <a:gd name="connsiteY2289" fmla="*/ 2167888 h 4071735"/>
              <a:gd name="connsiteX2290" fmla="*/ 279713 w 11856555"/>
              <a:gd name="connsiteY2290" fmla="*/ 2179396 h 4071735"/>
              <a:gd name="connsiteX2291" fmla="*/ 270118 w 11856555"/>
              <a:gd name="connsiteY2291" fmla="*/ 2178935 h 4071735"/>
              <a:gd name="connsiteX2292" fmla="*/ 51321 w 11856555"/>
              <a:gd name="connsiteY2292" fmla="*/ 2202538 h 4071735"/>
              <a:gd name="connsiteX2293" fmla="*/ 23806 w 11856555"/>
              <a:gd name="connsiteY2293" fmla="*/ 2190388 h 4071735"/>
              <a:gd name="connsiteX2294" fmla="*/ 141946 w 11856555"/>
              <a:gd name="connsiteY2294" fmla="*/ 2138973 h 4071735"/>
              <a:gd name="connsiteX2295" fmla="*/ 122051 w 11856555"/>
              <a:gd name="connsiteY2295" fmla="*/ 2169951 h 4071735"/>
              <a:gd name="connsiteX2296" fmla="*/ 132244 w 11856555"/>
              <a:gd name="connsiteY2296" fmla="*/ 2167180 h 4071735"/>
              <a:gd name="connsiteX2297" fmla="*/ 135958 w 11856555"/>
              <a:gd name="connsiteY2297" fmla="*/ 2167435 h 4071735"/>
              <a:gd name="connsiteX2298" fmla="*/ 136228 w 11856555"/>
              <a:gd name="connsiteY2298" fmla="*/ 2166096 h 4071735"/>
              <a:gd name="connsiteX2299" fmla="*/ 180722 w 11856555"/>
              <a:gd name="connsiteY2299" fmla="*/ 2153999 h 4071735"/>
              <a:gd name="connsiteX2300" fmla="*/ 245241 w 11856555"/>
              <a:gd name="connsiteY2300" fmla="*/ 2141481 h 4071735"/>
              <a:gd name="connsiteX2301" fmla="*/ 246262 w 11856555"/>
              <a:gd name="connsiteY2301" fmla="*/ 2144281 h 4071735"/>
              <a:gd name="connsiteX2302" fmla="*/ 246859 w 11856555"/>
              <a:gd name="connsiteY2302" fmla="*/ 2141167 h 4071735"/>
              <a:gd name="connsiteX2303" fmla="*/ 249016 w 11856555"/>
              <a:gd name="connsiteY2303" fmla="*/ 2140749 h 4071735"/>
              <a:gd name="connsiteX2304" fmla="*/ 358784 w 11856555"/>
              <a:gd name="connsiteY2304" fmla="*/ 2093367 h 4071735"/>
              <a:gd name="connsiteX2305" fmla="*/ 379713 w 11856555"/>
              <a:gd name="connsiteY2305" fmla="*/ 2073979 h 4071735"/>
              <a:gd name="connsiteX2306" fmla="*/ 330830 w 11856555"/>
              <a:gd name="connsiteY2306" fmla="*/ 2078819 h 4071735"/>
              <a:gd name="connsiteX2307" fmla="*/ 309292 w 11856555"/>
              <a:gd name="connsiteY2307" fmla="*/ 2081795 h 4071735"/>
              <a:gd name="connsiteX2308" fmla="*/ 317164 w 11856555"/>
              <a:gd name="connsiteY2308" fmla="*/ 2059463 h 4071735"/>
              <a:gd name="connsiteX2309" fmla="*/ 557602 w 11856555"/>
              <a:gd name="connsiteY2309" fmla="*/ 1993877 h 4071735"/>
              <a:gd name="connsiteX2310" fmla="*/ 510840 w 11856555"/>
              <a:gd name="connsiteY2310" fmla="*/ 1977599 h 4071735"/>
              <a:gd name="connsiteX2311" fmla="*/ 540587 w 11856555"/>
              <a:gd name="connsiteY2311" fmla="*/ 1966462 h 4071735"/>
              <a:gd name="connsiteX2312" fmla="*/ 547320 w 11856555"/>
              <a:gd name="connsiteY2312" fmla="*/ 1953389 h 4071735"/>
              <a:gd name="connsiteX2313" fmla="*/ 549521 w 11856555"/>
              <a:gd name="connsiteY2313" fmla="*/ 1956813 h 4071735"/>
              <a:gd name="connsiteX2314" fmla="*/ 556119 w 11856555"/>
              <a:gd name="connsiteY2314" fmla="*/ 1956042 h 4071735"/>
              <a:gd name="connsiteX2315" fmla="*/ 555240 w 11856555"/>
              <a:gd name="connsiteY2315" fmla="*/ 1948819 h 4071735"/>
              <a:gd name="connsiteX2316" fmla="*/ 553165 w 11856555"/>
              <a:gd name="connsiteY2316" fmla="*/ 1942370 h 4071735"/>
              <a:gd name="connsiteX2317" fmla="*/ 562926 w 11856555"/>
              <a:gd name="connsiteY2317" fmla="*/ 1924497 h 4071735"/>
              <a:gd name="connsiteX2318" fmla="*/ 602047 w 11856555"/>
              <a:gd name="connsiteY2318" fmla="*/ 1899381 h 4071735"/>
              <a:gd name="connsiteX2319" fmla="*/ 819160 w 11856555"/>
              <a:gd name="connsiteY2319" fmla="*/ 1851558 h 4071735"/>
              <a:gd name="connsiteX2320" fmla="*/ 849443 w 11856555"/>
              <a:gd name="connsiteY2320" fmla="*/ 1845830 h 4071735"/>
              <a:gd name="connsiteX2321" fmla="*/ 850474 w 11856555"/>
              <a:gd name="connsiteY2321" fmla="*/ 1845757 h 4071735"/>
              <a:gd name="connsiteX2322" fmla="*/ 851000 w 11856555"/>
              <a:gd name="connsiteY2322" fmla="*/ 1845534 h 4071735"/>
              <a:gd name="connsiteX2323" fmla="*/ 900566 w 11856555"/>
              <a:gd name="connsiteY2323" fmla="*/ 1836159 h 4071735"/>
              <a:gd name="connsiteX2324" fmla="*/ 1062723 w 11856555"/>
              <a:gd name="connsiteY2324" fmla="*/ 1814522 h 4071735"/>
              <a:gd name="connsiteX2325" fmla="*/ 1239761 w 11856555"/>
              <a:gd name="connsiteY2325" fmla="*/ 1780494 h 4071735"/>
              <a:gd name="connsiteX2326" fmla="*/ 1337258 w 11856555"/>
              <a:gd name="connsiteY2326" fmla="*/ 1762362 h 4071735"/>
              <a:gd name="connsiteX2327" fmla="*/ 1321286 w 11856555"/>
              <a:gd name="connsiteY2327" fmla="*/ 1771038 h 4071735"/>
              <a:gd name="connsiteX2328" fmla="*/ 1318772 w 11856555"/>
              <a:gd name="connsiteY2328" fmla="*/ 1789244 h 4071735"/>
              <a:gd name="connsiteX2329" fmla="*/ 1319364 w 11856555"/>
              <a:gd name="connsiteY2329" fmla="*/ 1793273 h 4071735"/>
              <a:gd name="connsiteX2330" fmla="*/ 1335083 w 11856555"/>
              <a:gd name="connsiteY2330" fmla="*/ 1788309 h 4071735"/>
              <a:gd name="connsiteX2331" fmla="*/ 1340809 w 11856555"/>
              <a:gd name="connsiteY2331" fmla="*/ 1779945 h 4071735"/>
              <a:gd name="connsiteX2332" fmla="*/ 1344331 w 11856555"/>
              <a:gd name="connsiteY2332" fmla="*/ 1764468 h 4071735"/>
              <a:gd name="connsiteX2333" fmla="*/ 1338310 w 11856555"/>
              <a:gd name="connsiteY2333" fmla="*/ 1762166 h 4071735"/>
              <a:gd name="connsiteX2334" fmla="*/ 1382045 w 11856555"/>
              <a:gd name="connsiteY2334" fmla="*/ 1754033 h 4071735"/>
              <a:gd name="connsiteX2335" fmla="*/ 1387801 w 11856555"/>
              <a:gd name="connsiteY2335" fmla="*/ 1753839 h 4071735"/>
              <a:gd name="connsiteX2336" fmla="*/ 1382326 w 11856555"/>
              <a:gd name="connsiteY2336" fmla="*/ 1756836 h 4071735"/>
              <a:gd name="connsiteX2337" fmla="*/ 1401573 w 11856555"/>
              <a:gd name="connsiteY2337" fmla="*/ 1760963 h 4071735"/>
              <a:gd name="connsiteX2338" fmla="*/ 1394883 w 11856555"/>
              <a:gd name="connsiteY2338" fmla="*/ 1753599 h 4071735"/>
              <a:gd name="connsiteX2339" fmla="*/ 1440042 w 11856555"/>
              <a:gd name="connsiteY2339" fmla="*/ 1752071 h 4071735"/>
              <a:gd name="connsiteX2340" fmla="*/ 1479147 w 11856555"/>
              <a:gd name="connsiteY2340" fmla="*/ 1762811 h 4071735"/>
              <a:gd name="connsiteX2341" fmla="*/ 1544774 w 11856555"/>
              <a:gd name="connsiteY2341" fmla="*/ 1736521 h 4071735"/>
              <a:gd name="connsiteX2342" fmla="*/ 1509765 w 11856555"/>
              <a:gd name="connsiteY2342" fmla="*/ 1725038 h 4071735"/>
              <a:gd name="connsiteX2343" fmla="*/ 1584978 w 11856555"/>
              <a:gd name="connsiteY2343" fmla="*/ 1692416 h 4071735"/>
              <a:gd name="connsiteX2344" fmla="*/ 1614473 w 11856555"/>
              <a:gd name="connsiteY2344" fmla="*/ 1674982 h 4071735"/>
              <a:gd name="connsiteX2345" fmla="*/ 1614866 w 11856555"/>
              <a:gd name="connsiteY2345" fmla="*/ 1675164 h 4071735"/>
              <a:gd name="connsiteX2346" fmla="*/ 1617096 w 11856555"/>
              <a:gd name="connsiteY2346" fmla="*/ 1687363 h 4071735"/>
              <a:gd name="connsiteX2347" fmla="*/ 1624678 w 11856555"/>
              <a:gd name="connsiteY2347" fmla="*/ 1679752 h 4071735"/>
              <a:gd name="connsiteX2348" fmla="*/ 1624678 w 11856555"/>
              <a:gd name="connsiteY2348" fmla="*/ 1679752 h 4071735"/>
              <a:gd name="connsiteX2349" fmla="*/ 1614866 w 11856555"/>
              <a:gd name="connsiteY2349" fmla="*/ 1675164 h 4071735"/>
              <a:gd name="connsiteX2350" fmla="*/ 1614796 w 11856555"/>
              <a:gd name="connsiteY2350" fmla="*/ 1674792 h 4071735"/>
              <a:gd name="connsiteX2351" fmla="*/ 1614473 w 11856555"/>
              <a:gd name="connsiteY2351" fmla="*/ 1674982 h 4071735"/>
              <a:gd name="connsiteX2352" fmla="*/ 1610730 w 11856555"/>
              <a:gd name="connsiteY2352" fmla="*/ 1673232 h 4071735"/>
              <a:gd name="connsiteX2353" fmla="*/ 1401210 w 11856555"/>
              <a:gd name="connsiteY2353" fmla="*/ 1699949 h 4071735"/>
              <a:gd name="connsiteX2354" fmla="*/ 1383896 w 11856555"/>
              <a:gd name="connsiteY2354" fmla="*/ 1706993 h 4071735"/>
              <a:gd name="connsiteX2355" fmla="*/ 1383289 w 11856555"/>
              <a:gd name="connsiteY2355" fmla="*/ 1706738 h 4071735"/>
              <a:gd name="connsiteX2356" fmla="*/ 1365341 w 11856555"/>
              <a:gd name="connsiteY2356" fmla="*/ 1714544 h 4071735"/>
              <a:gd name="connsiteX2357" fmla="*/ 1383896 w 11856555"/>
              <a:gd name="connsiteY2357" fmla="*/ 1706993 h 4071735"/>
              <a:gd name="connsiteX2358" fmla="*/ 1401188 w 11856555"/>
              <a:gd name="connsiteY2358" fmla="*/ 1714270 h 4071735"/>
              <a:gd name="connsiteX2359" fmla="*/ 1220266 w 11856555"/>
              <a:gd name="connsiteY2359" fmla="*/ 1739154 h 4071735"/>
              <a:gd name="connsiteX2360" fmla="*/ 1224594 w 11856555"/>
              <a:gd name="connsiteY2360" fmla="*/ 1724165 h 4071735"/>
              <a:gd name="connsiteX2361" fmla="*/ 1240936 w 11856555"/>
              <a:gd name="connsiteY2361" fmla="*/ 1716867 h 4071735"/>
              <a:gd name="connsiteX2362" fmla="*/ 1186047 w 11856555"/>
              <a:gd name="connsiteY2362" fmla="*/ 1722307 h 4071735"/>
              <a:gd name="connsiteX2363" fmla="*/ 1141476 w 11856555"/>
              <a:gd name="connsiteY2363" fmla="*/ 1725891 h 4071735"/>
              <a:gd name="connsiteX2364" fmla="*/ 1141658 w 11856555"/>
              <a:gd name="connsiteY2364" fmla="*/ 1725714 h 4071735"/>
              <a:gd name="connsiteX2365" fmla="*/ 1122926 w 11856555"/>
              <a:gd name="connsiteY2365" fmla="*/ 1727383 h 4071735"/>
              <a:gd name="connsiteX2366" fmla="*/ 1122937 w 11856555"/>
              <a:gd name="connsiteY2366" fmla="*/ 1727389 h 4071735"/>
              <a:gd name="connsiteX2367" fmla="*/ 1066439 w 11856555"/>
              <a:gd name="connsiteY2367" fmla="*/ 1734060 h 4071735"/>
              <a:gd name="connsiteX2368" fmla="*/ 1030043 w 11856555"/>
              <a:gd name="connsiteY2368" fmla="*/ 1744423 h 4071735"/>
              <a:gd name="connsiteX2369" fmla="*/ 1015836 w 11856555"/>
              <a:gd name="connsiteY2369" fmla="*/ 1766086 h 4071735"/>
              <a:gd name="connsiteX2370" fmla="*/ 996012 w 11856555"/>
              <a:gd name="connsiteY2370" fmla="*/ 1789768 h 4071735"/>
              <a:gd name="connsiteX2371" fmla="*/ 975103 w 11856555"/>
              <a:gd name="connsiteY2371" fmla="*/ 1787696 h 4071735"/>
              <a:gd name="connsiteX2372" fmla="*/ 949418 w 11856555"/>
              <a:gd name="connsiteY2372" fmla="*/ 1783505 h 4071735"/>
              <a:gd name="connsiteX2373" fmla="*/ 950567 w 11856555"/>
              <a:gd name="connsiteY2373" fmla="*/ 1779949 h 4071735"/>
              <a:gd name="connsiteX2374" fmla="*/ 956635 w 11856555"/>
              <a:gd name="connsiteY2374" fmla="*/ 1781720 h 4071735"/>
              <a:gd name="connsiteX2375" fmla="*/ 961418 w 11856555"/>
              <a:gd name="connsiteY2375" fmla="*/ 1776857 h 4071735"/>
              <a:gd name="connsiteX2376" fmla="*/ 957686 w 11856555"/>
              <a:gd name="connsiteY2376" fmla="*/ 1766817 h 4071735"/>
              <a:gd name="connsiteX2377" fmla="*/ 960740 w 11856555"/>
              <a:gd name="connsiteY2377" fmla="*/ 1764881 h 4071735"/>
              <a:gd name="connsiteX2378" fmla="*/ 949430 w 11856555"/>
              <a:gd name="connsiteY2378" fmla="*/ 1772049 h 4071735"/>
              <a:gd name="connsiteX2379" fmla="*/ 954074 w 11856555"/>
              <a:gd name="connsiteY2379" fmla="*/ 1769105 h 4071735"/>
              <a:gd name="connsiteX2380" fmla="*/ 950567 w 11856555"/>
              <a:gd name="connsiteY2380" fmla="*/ 1779949 h 4071735"/>
              <a:gd name="connsiteX2381" fmla="*/ 944911 w 11856555"/>
              <a:gd name="connsiteY2381" fmla="*/ 1778297 h 4071735"/>
              <a:gd name="connsiteX2382" fmla="*/ 947815 w 11856555"/>
              <a:gd name="connsiteY2382" fmla="*/ 1775113 h 4071735"/>
              <a:gd name="connsiteX2383" fmla="*/ 933404 w 11856555"/>
              <a:gd name="connsiteY2383" fmla="*/ 1774938 h 4071735"/>
              <a:gd name="connsiteX2384" fmla="*/ 944911 w 11856555"/>
              <a:gd name="connsiteY2384" fmla="*/ 1778297 h 4071735"/>
              <a:gd name="connsiteX2385" fmla="*/ 903844 w 11856555"/>
              <a:gd name="connsiteY2385" fmla="*/ 1823329 h 4071735"/>
              <a:gd name="connsiteX2386" fmla="*/ 851000 w 11856555"/>
              <a:gd name="connsiteY2386" fmla="*/ 1845534 h 4071735"/>
              <a:gd name="connsiteX2387" fmla="*/ 849443 w 11856555"/>
              <a:gd name="connsiteY2387" fmla="*/ 1845830 h 4071735"/>
              <a:gd name="connsiteX2388" fmla="*/ 790835 w 11856555"/>
              <a:gd name="connsiteY2388" fmla="*/ 1849987 h 4071735"/>
              <a:gd name="connsiteX2389" fmla="*/ 728061 w 11856555"/>
              <a:gd name="connsiteY2389" fmla="*/ 1843615 h 4071735"/>
              <a:gd name="connsiteX2390" fmla="*/ 691254 w 11856555"/>
              <a:gd name="connsiteY2390" fmla="*/ 1838111 h 4071735"/>
              <a:gd name="connsiteX2391" fmla="*/ 744688 w 11856555"/>
              <a:gd name="connsiteY2391" fmla="*/ 1820959 h 4071735"/>
              <a:gd name="connsiteX2392" fmla="*/ 862038 w 11856555"/>
              <a:gd name="connsiteY2392" fmla="*/ 1744791 h 4071735"/>
              <a:gd name="connsiteX2393" fmla="*/ 850409 w 11856555"/>
              <a:gd name="connsiteY2393" fmla="*/ 1783793 h 4071735"/>
              <a:gd name="connsiteX2394" fmla="*/ 908868 w 11856555"/>
              <a:gd name="connsiteY2394" fmla="*/ 1740618 h 4071735"/>
              <a:gd name="connsiteX2395" fmla="*/ 902599 w 11856555"/>
              <a:gd name="connsiteY2395" fmla="*/ 1732672 h 4071735"/>
              <a:gd name="connsiteX2396" fmla="*/ 904417 w 11856555"/>
              <a:gd name="connsiteY2396" fmla="*/ 1730093 h 4071735"/>
              <a:gd name="connsiteX2397" fmla="*/ 917153 w 11856555"/>
              <a:gd name="connsiteY2397" fmla="*/ 1726327 h 4071735"/>
              <a:gd name="connsiteX2398" fmla="*/ 907013 w 11856555"/>
              <a:gd name="connsiteY2398" fmla="*/ 1726409 h 4071735"/>
              <a:gd name="connsiteX2399" fmla="*/ 904417 w 11856555"/>
              <a:gd name="connsiteY2399" fmla="*/ 1730093 h 4071735"/>
              <a:gd name="connsiteX2400" fmla="*/ 889228 w 11856555"/>
              <a:gd name="connsiteY2400" fmla="*/ 1734581 h 4071735"/>
              <a:gd name="connsiteX2401" fmla="*/ 837689 w 11856555"/>
              <a:gd name="connsiteY2401" fmla="*/ 1746961 h 4071735"/>
              <a:gd name="connsiteX2402" fmla="*/ 1235514 w 11856555"/>
              <a:gd name="connsiteY2402" fmla="*/ 1656020 h 4071735"/>
              <a:gd name="connsiteX2403" fmla="*/ 1759621 w 11856555"/>
              <a:gd name="connsiteY2403" fmla="*/ 1477895 h 4071735"/>
              <a:gd name="connsiteX2404" fmla="*/ 1735472 w 11856555"/>
              <a:gd name="connsiteY2404" fmla="*/ 1479682 h 4071735"/>
              <a:gd name="connsiteX2405" fmla="*/ 1723782 w 11856555"/>
              <a:gd name="connsiteY2405" fmla="*/ 1481851 h 4071735"/>
              <a:gd name="connsiteX2406" fmla="*/ 1748811 w 11856555"/>
              <a:gd name="connsiteY2406" fmla="*/ 1470462 h 4071735"/>
              <a:gd name="connsiteX2407" fmla="*/ 1785913 w 11856555"/>
              <a:gd name="connsiteY2407" fmla="*/ 1455110 h 4071735"/>
              <a:gd name="connsiteX2408" fmla="*/ 1771054 w 11856555"/>
              <a:gd name="connsiteY2408" fmla="*/ 1500240 h 4071735"/>
              <a:gd name="connsiteX2409" fmla="*/ 1799507 w 11856555"/>
              <a:gd name="connsiteY2409" fmla="*/ 1471394 h 4071735"/>
              <a:gd name="connsiteX2410" fmla="*/ 1814030 w 11856555"/>
              <a:gd name="connsiteY2410" fmla="*/ 1475009 h 4071735"/>
              <a:gd name="connsiteX2411" fmla="*/ 1814228 w 11856555"/>
              <a:gd name="connsiteY2411" fmla="*/ 1468284 h 4071735"/>
              <a:gd name="connsiteX2412" fmla="*/ 1807943 w 11856555"/>
              <a:gd name="connsiteY2412" fmla="*/ 1464859 h 4071735"/>
              <a:gd name="connsiteX2413" fmla="*/ 1827946 w 11856555"/>
              <a:gd name="connsiteY2413" fmla="*/ 1450086 h 4071735"/>
              <a:gd name="connsiteX2414" fmla="*/ 1833689 w 11856555"/>
              <a:gd name="connsiteY2414" fmla="*/ 1447780 h 4071735"/>
              <a:gd name="connsiteX2415" fmla="*/ 1831957 w 11856555"/>
              <a:gd name="connsiteY2415" fmla="*/ 1455388 h 4071735"/>
              <a:gd name="connsiteX2416" fmla="*/ 1858192 w 11856555"/>
              <a:gd name="connsiteY2416" fmla="*/ 1439906 h 4071735"/>
              <a:gd name="connsiteX2417" fmla="*/ 1851109 w 11856555"/>
              <a:gd name="connsiteY2417" fmla="*/ 1440786 h 4071735"/>
              <a:gd name="connsiteX2418" fmla="*/ 1877618 w 11856555"/>
              <a:gd name="connsiteY2418" fmla="*/ 1430144 h 4071735"/>
              <a:gd name="connsiteX2419" fmla="*/ 1923438 w 11856555"/>
              <a:gd name="connsiteY2419" fmla="*/ 1422594 h 4071735"/>
              <a:gd name="connsiteX2420" fmla="*/ 1960623 w 11856555"/>
              <a:gd name="connsiteY2420" fmla="*/ 1411944 h 4071735"/>
              <a:gd name="connsiteX2421" fmla="*/ 1963172 w 11856555"/>
              <a:gd name="connsiteY2421" fmla="*/ 1413138 h 4071735"/>
              <a:gd name="connsiteX2422" fmla="*/ 1968776 w 11856555"/>
              <a:gd name="connsiteY2422" fmla="*/ 1409609 h 4071735"/>
              <a:gd name="connsiteX2423" fmla="*/ 1960623 w 11856555"/>
              <a:gd name="connsiteY2423" fmla="*/ 1411944 h 4071735"/>
              <a:gd name="connsiteX2424" fmla="*/ 1957988 w 11856555"/>
              <a:gd name="connsiteY2424" fmla="*/ 1410708 h 4071735"/>
              <a:gd name="connsiteX2425" fmla="*/ 1948043 w 11856555"/>
              <a:gd name="connsiteY2425" fmla="*/ 1367649 h 4071735"/>
              <a:gd name="connsiteX2426" fmla="*/ 2436802 w 11856555"/>
              <a:gd name="connsiteY2426" fmla="*/ 1298861 h 4071735"/>
              <a:gd name="connsiteX2427" fmla="*/ 2456936 w 11856555"/>
              <a:gd name="connsiteY2427" fmla="*/ 1305605 h 4071735"/>
              <a:gd name="connsiteX2428" fmla="*/ 2463981 w 11856555"/>
              <a:gd name="connsiteY2428" fmla="*/ 1304782 h 4071735"/>
              <a:gd name="connsiteX2429" fmla="*/ 2478716 w 11856555"/>
              <a:gd name="connsiteY2429" fmla="*/ 1287453 h 4071735"/>
              <a:gd name="connsiteX2430" fmla="*/ 2547398 w 11856555"/>
              <a:gd name="connsiteY2430" fmla="*/ 1249989 h 4071735"/>
              <a:gd name="connsiteX2431" fmla="*/ 2535769 w 11856555"/>
              <a:gd name="connsiteY2431" fmla="*/ 1288992 h 4071735"/>
              <a:gd name="connsiteX2432" fmla="*/ 2649632 w 11856555"/>
              <a:gd name="connsiteY2432" fmla="*/ 1246812 h 4071735"/>
              <a:gd name="connsiteX2433" fmla="*/ 2675832 w 11856555"/>
              <a:gd name="connsiteY2433" fmla="*/ 1230783 h 4071735"/>
              <a:gd name="connsiteX2434" fmla="*/ 2680069 w 11856555"/>
              <a:gd name="connsiteY2434" fmla="*/ 1255690 h 4071735"/>
              <a:gd name="connsiteX2435" fmla="*/ 2721927 w 11856555"/>
              <a:gd name="connsiteY2435" fmla="*/ 1216915 h 4071735"/>
              <a:gd name="connsiteX2436" fmla="*/ 2693478 w 11856555"/>
              <a:gd name="connsiteY2436" fmla="*/ 1215480 h 4071735"/>
              <a:gd name="connsiteX2437" fmla="*/ 2675521 w 11856555"/>
              <a:gd name="connsiteY2437" fmla="*/ 1227695 h 4071735"/>
              <a:gd name="connsiteX2438" fmla="*/ 2671610 w 11856555"/>
              <a:gd name="connsiteY2438" fmla="*/ 1224319 h 4071735"/>
              <a:gd name="connsiteX2439" fmla="*/ 2653462 w 11856555"/>
              <a:gd name="connsiteY2439" fmla="*/ 1211333 h 4071735"/>
              <a:gd name="connsiteX2440" fmla="*/ 2669287 w 11856555"/>
              <a:gd name="connsiteY2440" fmla="*/ 1198241 h 4071735"/>
              <a:gd name="connsiteX2441" fmla="*/ 2738971 w 11856555"/>
              <a:gd name="connsiteY2441" fmla="*/ 1177794 h 4071735"/>
              <a:gd name="connsiteX2442" fmla="*/ 2741582 w 11856555"/>
              <a:gd name="connsiteY2442" fmla="*/ 1177078 h 4071735"/>
              <a:gd name="connsiteX2443" fmla="*/ 2741165 w 11856555"/>
              <a:gd name="connsiteY2443" fmla="*/ 1177776 h 4071735"/>
              <a:gd name="connsiteX2444" fmla="*/ 2733231 w 11856555"/>
              <a:gd name="connsiteY2444" fmla="*/ 1195464 h 4071735"/>
              <a:gd name="connsiteX2445" fmla="*/ 2796986 w 11856555"/>
              <a:gd name="connsiteY2445" fmla="*/ 1169340 h 4071735"/>
              <a:gd name="connsiteX2446" fmla="*/ 2775170 w 11856555"/>
              <a:gd name="connsiteY2446" fmla="*/ 1167860 h 4071735"/>
              <a:gd name="connsiteX2447" fmla="*/ 2741582 w 11856555"/>
              <a:gd name="connsiteY2447" fmla="*/ 1177078 h 4071735"/>
              <a:gd name="connsiteX2448" fmla="*/ 2746727 w 11856555"/>
              <a:gd name="connsiteY2448" fmla="*/ 1168478 h 4071735"/>
              <a:gd name="connsiteX2449" fmla="*/ 2760945 w 11856555"/>
              <a:gd name="connsiteY2449" fmla="*/ 1146267 h 4071735"/>
              <a:gd name="connsiteX2450" fmla="*/ 2861064 w 11856555"/>
              <a:gd name="connsiteY2450" fmla="*/ 1125663 h 4071735"/>
              <a:gd name="connsiteX2451" fmla="*/ 2861987 w 11856555"/>
              <a:gd name="connsiteY2451" fmla="*/ 1136042 h 4071735"/>
              <a:gd name="connsiteX2452" fmla="*/ 2849097 w 11856555"/>
              <a:gd name="connsiteY2452" fmla="*/ 1144024 h 4071735"/>
              <a:gd name="connsiteX2453" fmla="*/ 2839788 w 11856555"/>
              <a:gd name="connsiteY2453" fmla="*/ 1156965 h 4071735"/>
              <a:gd name="connsiteX2454" fmla="*/ 2828291 w 11856555"/>
              <a:gd name="connsiteY2454" fmla="*/ 1163081 h 4071735"/>
              <a:gd name="connsiteX2455" fmla="*/ 2830961 w 11856555"/>
              <a:gd name="connsiteY2455" fmla="*/ 1169232 h 4071735"/>
              <a:gd name="connsiteX2456" fmla="*/ 2839788 w 11856555"/>
              <a:gd name="connsiteY2456" fmla="*/ 1156965 h 4071735"/>
              <a:gd name="connsiteX2457" fmla="*/ 2845187 w 11856555"/>
              <a:gd name="connsiteY2457" fmla="*/ 1154092 h 4071735"/>
              <a:gd name="connsiteX2458" fmla="*/ 2862497 w 11856555"/>
              <a:gd name="connsiteY2458" fmla="*/ 1141780 h 4071735"/>
              <a:gd name="connsiteX2459" fmla="*/ 2861987 w 11856555"/>
              <a:gd name="connsiteY2459" fmla="*/ 1136042 h 4071735"/>
              <a:gd name="connsiteX2460" fmla="*/ 2879659 w 11856555"/>
              <a:gd name="connsiteY2460" fmla="*/ 1125101 h 4071735"/>
              <a:gd name="connsiteX2461" fmla="*/ 2941867 w 11856555"/>
              <a:gd name="connsiteY2461" fmla="*/ 1121382 h 4071735"/>
              <a:gd name="connsiteX2462" fmla="*/ 2928431 w 11856555"/>
              <a:gd name="connsiteY2462" fmla="*/ 1140104 h 4071735"/>
              <a:gd name="connsiteX2463" fmla="*/ 2986308 w 11856555"/>
              <a:gd name="connsiteY2463" fmla="*/ 1111582 h 4071735"/>
              <a:gd name="connsiteX2464" fmla="*/ 2964965 w 11856555"/>
              <a:gd name="connsiteY2464" fmla="*/ 1142551 h 4071735"/>
              <a:gd name="connsiteX2465" fmla="*/ 2910988 w 11856555"/>
              <a:gd name="connsiteY2465" fmla="*/ 1166114 h 4071735"/>
              <a:gd name="connsiteX2466" fmla="*/ 2909070 w 11856555"/>
              <a:gd name="connsiteY2466" fmla="*/ 1166150 h 4071735"/>
              <a:gd name="connsiteX2467" fmla="*/ 2893034 w 11856555"/>
              <a:gd name="connsiteY2467" fmla="*/ 1166621 h 4071735"/>
              <a:gd name="connsiteX2468" fmla="*/ 2908884 w 11856555"/>
              <a:gd name="connsiteY2468" fmla="*/ 1167034 h 4071735"/>
              <a:gd name="connsiteX2469" fmla="*/ 2910988 w 11856555"/>
              <a:gd name="connsiteY2469" fmla="*/ 1166114 h 4071735"/>
              <a:gd name="connsiteX2470" fmla="*/ 2942259 w 11856555"/>
              <a:gd name="connsiteY2470" fmla="*/ 1165520 h 4071735"/>
              <a:gd name="connsiteX2471" fmla="*/ 2967019 w 11856555"/>
              <a:gd name="connsiteY2471" fmla="*/ 1165526 h 4071735"/>
              <a:gd name="connsiteX2472" fmla="*/ 2966604 w 11856555"/>
              <a:gd name="connsiteY2472" fmla="*/ 1165906 h 4071735"/>
              <a:gd name="connsiteX2473" fmla="*/ 2967931 w 11856555"/>
              <a:gd name="connsiteY2473" fmla="*/ 1165526 h 4071735"/>
              <a:gd name="connsiteX2474" fmla="*/ 2974448 w 11856555"/>
              <a:gd name="connsiteY2474" fmla="*/ 1165527 h 4071735"/>
              <a:gd name="connsiteX2475" fmla="*/ 2987467 w 11856555"/>
              <a:gd name="connsiteY2475" fmla="*/ 1166968 h 4071735"/>
              <a:gd name="connsiteX2476" fmla="*/ 2982137 w 11856555"/>
              <a:gd name="connsiteY2476" fmla="*/ 1158429 h 4071735"/>
              <a:gd name="connsiteX2477" fmla="*/ 2991849 w 11856555"/>
              <a:gd name="connsiteY2477" fmla="*/ 1149968 h 4071735"/>
              <a:gd name="connsiteX2478" fmla="*/ 3060006 w 11856555"/>
              <a:gd name="connsiteY2478" fmla="*/ 1114460 h 4071735"/>
              <a:gd name="connsiteX2479" fmla="*/ 3057976 w 11856555"/>
              <a:gd name="connsiteY2479" fmla="*/ 1143815 h 4071735"/>
              <a:gd name="connsiteX2480" fmla="*/ 3054393 w 11856555"/>
              <a:gd name="connsiteY2480" fmla="*/ 1152608 h 4071735"/>
              <a:gd name="connsiteX2481" fmla="*/ 3074472 w 11856555"/>
              <a:gd name="connsiteY2481" fmla="*/ 1147532 h 4071735"/>
              <a:gd name="connsiteX2482" fmla="*/ 3069539 w 11856555"/>
              <a:gd name="connsiteY2482" fmla="*/ 1146082 h 4071735"/>
              <a:gd name="connsiteX2483" fmla="*/ 3071730 w 11856555"/>
              <a:gd name="connsiteY2483" fmla="*/ 1145541 h 4071735"/>
              <a:gd name="connsiteX2484" fmla="*/ 3129635 w 11856555"/>
              <a:gd name="connsiteY2484" fmla="*/ 1130935 h 4071735"/>
              <a:gd name="connsiteX2485" fmla="*/ 3111227 w 11856555"/>
              <a:gd name="connsiteY2485" fmla="*/ 1115053 h 4071735"/>
              <a:gd name="connsiteX2486" fmla="*/ 3463581 w 11856555"/>
              <a:gd name="connsiteY2486" fmla="*/ 1022323 h 4071735"/>
              <a:gd name="connsiteX2487" fmla="*/ 3446074 w 11856555"/>
              <a:gd name="connsiteY2487" fmla="*/ 1058930 h 4071735"/>
              <a:gd name="connsiteX2488" fmla="*/ 3601613 w 11856555"/>
              <a:gd name="connsiteY2488" fmla="*/ 1024626 h 4071735"/>
              <a:gd name="connsiteX2489" fmla="*/ 3518937 w 11856555"/>
              <a:gd name="connsiteY2489" fmla="*/ 1029072 h 4071735"/>
              <a:gd name="connsiteX2490" fmla="*/ 3967920 w 11856555"/>
              <a:gd name="connsiteY2490" fmla="*/ 918973 h 4071735"/>
              <a:gd name="connsiteX2491" fmla="*/ 3934044 w 11856555"/>
              <a:gd name="connsiteY2491" fmla="*/ 941340 h 4071735"/>
              <a:gd name="connsiteX2492" fmla="*/ 3933014 w 11856555"/>
              <a:gd name="connsiteY2492" fmla="*/ 941861 h 4071735"/>
              <a:gd name="connsiteX2493" fmla="*/ 3924255 w 11856555"/>
              <a:gd name="connsiteY2493" fmla="*/ 937464 h 4071735"/>
              <a:gd name="connsiteX2494" fmla="*/ 3915147 w 11856555"/>
              <a:gd name="connsiteY2494" fmla="*/ 941197 h 4071735"/>
              <a:gd name="connsiteX2495" fmla="*/ 3934139 w 11856555"/>
              <a:gd name="connsiteY2495" fmla="*/ 942426 h 4071735"/>
              <a:gd name="connsiteX2496" fmla="*/ 3934004 w 11856555"/>
              <a:gd name="connsiteY2496" fmla="*/ 942359 h 4071735"/>
              <a:gd name="connsiteX2497" fmla="*/ 3938616 w 11856555"/>
              <a:gd name="connsiteY2497" fmla="*/ 941707 h 4071735"/>
              <a:gd name="connsiteX2498" fmla="*/ 3999182 w 11856555"/>
              <a:gd name="connsiteY2498" fmla="*/ 930789 h 4071735"/>
              <a:gd name="connsiteX2499" fmla="*/ 4338097 w 11856555"/>
              <a:gd name="connsiteY2499" fmla="*/ 856781 h 4071735"/>
              <a:gd name="connsiteX2500" fmla="*/ 4315493 w 11856555"/>
              <a:gd name="connsiteY2500" fmla="*/ 814987 h 4071735"/>
              <a:gd name="connsiteX2501" fmla="*/ 4342233 w 11856555"/>
              <a:gd name="connsiteY2501" fmla="*/ 818445 h 4071735"/>
              <a:gd name="connsiteX2502" fmla="*/ 4518827 w 11856555"/>
              <a:gd name="connsiteY2502" fmla="*/ 808551 h 4071735"/>
              <a:gd name="connsiteX2503" fmla="*/ 4848445 w 11856555"/>
              <a:gd name="connsiteY2503" fmla="*/ 714927 h 4071735"/>
              <a:gd name="connsiteX2504" fmla="*/ 4882323 w 11856555"/>
              <a:gd name="connsiteY2504" fmla="*/ 737936 h 4071735"/>
              <a:gd name="connsiteX2505" fmla="*/ 4882730 w 11856555"/>
              <a:gd name="connsiteY2505" fmla="*/ 737459 h 4071735"/>
              <a:gd name="connsiteX2506" fmla="*/ 4885173 w 11856555"/>
              <a:gd name="connsiteY2506" fmla="*/ 743049 h 4071735"/>
              <a:gd name="connsiteX2507" fmla="*/ 4904574 w 11856555"/>
              <a:gd name="connsiteY2507" fmla="*/ 730369 h 4071735"/>
              <a:gd name="connsiteX2508" fmla="*/ 4884832 w 11856555"/>
              <a:gd name="connsiteY2508" fmla="*/ 734994 h 4071735"/>
              <a:gd name="connsiteX2509" fmla="*/ 4898593 w 11856555"/>
              <a:gd name="connsiteY2509" fmla="*/ 718855 h 4071735"/>
              <a:gd name="connsiteX2510" fmla="*/ 4984928 w 11856555"/>
              <a:gd name="connsiteY2510" fmla="*/ 699844 h 4071735"/>
              <a:gd name="connsiteX2511" fmla="*/ 4957280 w 11856555"/>
              <a:gd name="connsiteY2511" fmla="*/ 728593 h 4071735"/>
              <a:gd name="connsiteX2512" fmla="*/ 5016257 w 11856555"/>
              <a:gd name="connsiteY2512" fmla="*/ 691211 h 4071735"/>
              <a:gd name="connsiteX2513" fmla="*/ 5000623 w 11856555"/>
              <a:gd name="connsiteY2513" fmla="*/ 727650 h 4071735"/>
              <a:gd name="connsiteX2514" fmla="*/ 5580536 w 11856555"/>
              <a:gd name="connsiteY2514" fmla="*/ 582519 h 4071735"/>
              <a:gd name="connsiteX2515" fmla="*/ 5555410 w 11856555"/>
              <a:gd name="connsiteY2515" fmla="*/ 575996 h 4071735"/>
              <a:gd name="connsiteX2516" fmla="*/ 5576823 w 11856555"/>
              <a:gd name="connsiteY2516" fmla="*/ 565143 h 4071735"/>
              <a:gd name="connsiteX2517" fmla="*/ 5575756 w 11856555"/>
              <a:gd name="connsiteY2517" fmla="*/ 571262 h 4071735"/>
              <a:gd name="connsiteX2518" fmla="*/ 5706753 w 11856555"/>
              <a:gd name="connsiteY2518" fmla="*/ 515782 h 4071735"/>
              <a:gd name="connsiteX2519" fmla="*/ 5754357 w 11856555"/>
              <a:gd name="connsiteY2519" fmla="*/ 520301 h 4071735"/>
              <a:gd name="connsiteX2520" fmla="*/ 5732587 w 11856555"/>
              <a:gd name="connsiteY2520" fmla="*/ 551446 h 4071735"/>
              <a:gd name="connsiteX2521" fmla="*/ 5863907 w 11856555"/>
              <a:gd name="connsiteY2521" fmla="*/ 478415 h 4071735"/>
              <a:gd name="connsiteX2522" fmla="*/ 5903760 w 11856555"/>
              <a:gd name="connsiteY2522" fmla="*/ 480704 h 4071735"/>
              <a:gd name="connsiteX2523" fmla="*/ 5863974 w 11856555"/>
              <a:gd name="connsiteY2523" fmla="*/ 457964 h 4071735"/>
              <a:gd name="connsiteX2524" fmla="*/ 6075330 w 11856555"/>
              <a:gd name="connsiteY2524" fmla="*/ 443237 h 4071735"/>
              <a:gd name="connsiteX2525" fmla="*/ 6089725 w 11856555"/>
              <a:gd name="connsiteY2525" fmla="*/ 443990 h 4071735"/>
              <a:gd name="connsiteX2526" fmla="*/ 6077351 w 11856555"/>
              <a:gd name="connsiteY2526" fmla="*/ 447712 h 4071735"/>
              <a:gd name="connsiteX2527" fmla="*/ 6064334 w 11856555"/>
              <a:gd name="connsiteY2527" fmla="*/ 460554 h 4071735"/>
              <a:gd name="connsiteX2528" fmla="*/ 6081033 w 11856555"/>
              <a:gd name="connsiteY2528" fmla="*/ 457240 h 4071735"/>
              <a:gd name="connsiteX2529" fmla="*/ 6090786 w 11856555"/>
              <a:gd name="connsiteY2529" fmla="*/ 444045 h 4071735"/>
              <a:gd name="connsiteX2530" fmla="*/ 6108258 w 11856555"/>
              <a:gd name="connsiteY2530" fmla="*/ 444958 h 4071735"/>
              <a:gd name="connsiteX2531" fmla="*/ 6255920 w 11856555"/>
              <a:gd name="connsiteY2531" fmla="*/ 364629 h 4071735"/>
              <a:gd name="connsiteX2532" fmla="*/ 6120081 w 11856555"/>
              <a:gd name="connsiteY2532" fmla="*/ 429302 h 4071735"/>
              <a:gd name="connsiteX2533" fmla="*/ 6399325 w 11856555"/>
              <a:gd name="connsiteY2533" fmla="*/ 262711 h 4071735"/>
              <a:gd name="connsiteX2534" fmla="*/ 6414887 w 11856555"/>
              <a:gd name="connsiteY2534" fmla="*/ 262848 h 4071735"/>
              <a:gd name="connsiteX2535" fmla="*/ 6390596 w 11856555"/>
              <a:gd name="connsiteY2535" fmla="*/ 329263 h 4071735"/>
              <a:gd name="connsiteX2536" fmla="*/ 6700768 w 11856555"/>
              <a:gd name="connsiteY2536" fmla="*/ 292863 h 4071735"/>
              <a:gd name="connsiteX2537" fmla="*/ 6697490 w 11856555"/>
              <a:gd name="connsiteY2537" fmla="*/ 300086 h 4071735"/>
              <a:gd name="connsiteX2538" fmla="*/ 6693793 w 11856555"/>
              <a:gd name="connsiteY2538" fmla="*/ 301332 h 4071735"/>
              <a:gd name="connsiteX2539" fmla="*/ 6681197 w 11856555"/>
              <a:gd name="connsiteY2539" fmla="*/ 306288 h 4071735"/>
              <a:gd name="connsiteX2540" fmla="*/ 6693865 w 11856555"/>
              <a:gd name="connsiteY2540" fmla="*/ 308079 h 4071735"/>
              <a:gd name="connsiteX2541" fmla="*/ 6697490 w 11856555"/>
              <a:gd name="connsiteY2541" fmla="*/ 300086 h 4071735"/>
              <a:gd name="connsiteX2542" fmla="*/ 6713670 w 11856555"/>
              <a:gd name="connsiteY2542" fmla="*/ 294633 h 4071735"/>
              <a:gd name="connsiteX2543" fmla="*/ 6749728 w 11856555"/>
              <a:gd name="connsiteY2543" fmla="*/ 291420 h 4071735"/>
              <a:gd name="connsiteX2544" fmla="*/ 6730284 w 11856555"/>
              <a:gd name="connsiteY2544" fmla="*/ 348642 h 4071735"/>
              <a:gd name="connsiteX2545" fmla="*/ 6911145 w 11856555"/>
              <a:gd name="connsiteY2545" fmla="*/ 259513 h 4071735"/>
              <a:gd name="connsiteX2546" fmla="*/ 6873034 w 11856555"/>
              <a:gd name="connsiteY2546" fmla="*/ 297955 h 4071735"/>
              <a:gd name="connsiteX2547" fmla="*/ 6941759 w 11856555"/>
              <a:gd name="connsiteY2547" fmla="*/ 306433 h 4071735"/>
              <a:gd name="connsiteX2548" fmla="*/ 7233392 w 11856555"/>
              <a:gd name="connsiteY2548" fmla="*/ 295048 h 4071735"/>
              <a:gd name="connsiteX2549" fmla="*/ 6957899 w 11856555"/>
              <a:gd name="connsiteY2549" fmla="*/ 445179 h 4071735"/>
              <a:gd name="connsiteX2550" fmla="*/ 6692678 w 11856555"/>
              <a:gd name="connsiteY2550" fmla="*/ 562268 h 4071735"/>
              <a:gd name="connsiteX2551" fmla="*/ 6773675 w 11856555"/>
              <a:gd name="connsiteY2551" fmla="*/ 581335 h 4071735"/>
              <a:gd name="connsiteX2552" fmla="*/ 6971841 w 11856555"/>
              <a:gd name="connsiteY2552" fmla="*/ 601642 h 4071735"/>
              <a:gd name="connsiteX2553" fmla="*/ 6746023 w 11856555"/>
              <a:gd name="connsiteY2553" fmla="*/ 694777 h 4071735"/>
              <a:gd name="connsiteX2554" fmla="*/ 6678266 w 11856555"/>
              <a:gd name="connsiteY2554" fmla="*/ 718338 h 4071735"/>
              <a:gd name="connsiteX2555" fmla="*/ 6593000 w 11856555"/>
              <a:gd name="connsiteY2555" fmla="*/ 778505 h 4071735"/>
              <a:gd name="connsiteX2556" fmla="*/ 6627041 w 11856555"/>
              <a:gd name="connsiteY2556" fmla="*/ 757948 h 4071735"/>
              <a:gd name="connsiteX2557" fmla="*/ 6616705 w 11856555"/>
              <a:gd name="connsiteY2557" fmla="*/ 811438 h 4071735"/>
              <a:gd name="connsiteX2558" fmla="*/ 6892906 w 11856555"/>
              <a:gd name="connsiteY2558" fmla="*/ 690449 h 4071735"/>
              <a:gd name="connsiteX2559" fmla="*/ 6977906 w 11856555"/>
              <a:gd name="connsiteY2559" fmla="*/ 712080 h 4071735"/>
              <a:gd name="connsiteX2560" fmla="*/ 7070532 w 11856555"/>
              <a:gd name="connsiteY2560" fmla="*/ 692145 h 4071735"/>
              <a:gd name="connsiteX2561" fmla="*/ 7207016 w 11856555"/>
              <a:gd name="connsiteY2561" fmla="*/ 677061 h 4071735"/>
              <a:gd name="connsiteX2562" fmla="*/ 7179369 w 11856555"/>
              <a:gd name="connsiteY2562" fmla="*/ 705809 h 4071735"/>
              <a:gd name="connsiteX2563" fmla="*/ 7238344 w 11856555"/>
              <a:gd name="connsiteY2563" fmla="*/ 668429 h 4071735"/>
              <a:gd name="connsiteX2564" fmla="*/ 7222710 w 11856555"/>
              <a:gd name="connsiteY2564" fmla="*/ 704868 h 4071735"/>
              <a:gd name="connsiteX2565" fmla="*/ 7802623 w 11856555"/>
              <a:gd name="connsiteY2565" fmla="*/ 559735 h 4071735"/>
              <a:gd name="connsiteX2566" fmla="*/ 7777498 w 11856555"/>
              <a:gd name="connsiteY2566" fmla="*/ 553214 h 4071735"/>
              <a:gd name="connsiteX2567" fmla="*/ 7798912 w 11856555"/>
              <a:gd name="connsiteY2567" fmla="*/ 542360 h 4071735"/>
              <a:gd name="connsiteX2568" fmla="*/ 7797845 w 11856555"/>
              <a:gd name="connsiteY2568" fmla="*/ 548480 h 4071735"/>
              <a:gd name="connsiteX2569" fmla="*/ 7928840 w 11856555"/>
              <a:gd name="connsiteY2569" fmla="*/ 492999 h 4071735"/>
              <a:gd name="connsiteX2570" fmla="*/ 7976445 w 11856555"/>
              <a:gd name="connsiteY2570" fmla="*/ 497519 h 4071735"/>
              <a:gd name="connsiteX2571" fmla="*/ 7954675 w 11856555"/>
              <a:gd name="connsiteY2571" fmla="*/ 528663 h 4071735"/>
              <a:gd name="connsiteX2572" fmla="*/ 8085995 w 11856555"/>
              <a:gd name="connsiteY2572" fmla="*/ 455631 h 4071735"/>
              <a:gd name="connsiteX2573" fmla="*/ 8125848 w 11856555"/>
              <a:gd name="connsiteY2573" fmla="*/ 457921 h 4071735"/>
              <a:gd name="connsiteX2574" fmla="*/ 8086061 w 11856555"/>
              <a:gd name="connsiteY2574" fmla="*/ 435182 h 4071735"/>
              <a:gd name="connsiteX2575" fmla="*/ 8297418 w 11856555"/>
              <a:gd name="connsiteY2575" fmla="*/ 420455 h 4071735"/>
              <a:gd name="connsiteX2576" fmla="*/ 8316481 w 11856555"/>
              <a:gd name="connsiteY2576" fmla="*/ 420595 h 4071735"/>
              <a:gd name="connsiteX2577" fmla="*/ 8303185 w 11856555"/>
              <a:gd name="connsiteY2577" fmla="*/ 424596 h 4071735"/>
              <a:gd name="connsiteX2578" fmla="*/ 8290169 w 11856555"/>
              <a:gd name="connsiteY2578" fmla="*/ 437437 h 4071735"/>
              <a:gd name="connsiteX2579" fmla="*/ 8306866 w 11856555"/>
              <a:gd name="connsiteY2579" fmla="*/ 434125 h 4071735"/>
              <a:gd name="connsiteX2580" fmla="*/ 8316864 w 11856555"/>
              <a:gd name="connsiteY2580" fmla="*/ 420598 h 4071735"/>
              <a:gd name="connsiteX2581" fmla="*/ 8321909 w 11856555"/>
              <a:gd name="connsiteY2581" fmla="*/ 420634 h 4071735"/>
              <a:gd name="connsiteX2582" fmla="*/ 8330347 w 11856555"/>
              <a:gd name="connsiteY2582" fmla="*/ 422175 h 4071735"/>
              <a:gd name="connsiteX2583" fmla="*/ 8478008 w 11856555"/>
              <a:gd name="connsiteY2583" fmla="*/ 341845 h 4071735"/>
              <a:gd name="connsiteX2584" fmla="*/ 8342167 w 11856555"/>
              <a:gd name="connsiteY2584" fmla="*/ 406519 h 4071735"/>
              <a:gd name="connsiteX2585" fmla="*/ 8636976 w 11856555"/>
              <a:gd name="connsiteY2585" fmla="*/ 240065 h 4071735"/>
              <a:gd name="connsiteX2586" fmla="*/ 8612685 w 11856555"/>
              <a:gd name="connsiteY2586" fmla="*/ 306481 h 4071735"/>
              <a:gd name="connsiteX2587" fmla="*/ 8922856 w 11856555"/>
              <a:gd name="connsiteY2587" fmla="*/ 270080 h 4071735"/>
              <a:gd name="connsiteX2588" fmla="*/ 8919578 w 11856555"/>
              <a:gd name="connsiteY2588" fmla="*/ 277304 h 4071735"/>
              <a:gd name="connsiteX2589" fmla="*/ 8915882 w 11856555"/>
              <a:gd name="connsiteY2589" fmla="*/ 278550 h 4071735"/>
              <a:gd name="connsiteX2590" fmla="*/ 8903284 w 11856555"/>
              <a:gd name="connsiteY2590" fmla="*/ 283506 h 4071735"/>
              <a:gd name="connsiteX2591" fmla="*/ 8915951 w 11856555"/>
              <a:gd name="connsiteY2591" fmla="*/ 285297 h 4071735"/>
              <a:gd name="connsiteX2592" fmla="*/ 8919578 w 11856555"/>
              <a:gd name="connsiteY2592" fmla="*/ 277304 h 4071735"/>
              <a:gd name="connsiteX2593" fmla="*/ 8935758 w 11856555"/>
              <a:gd name="connsiteY2593" fmla="*/ 271850 h 4071735"/>
              <a:gd name="connsiteX2594" fmla="*/ 8971816 w 11856555"/>
              <a:gd name="connsiteY2594" fmla="*/ 268637 h 4071735"/>
              <a:gd name="connsiteX2595" fmla="*/ 8952370 w 11856555"/>
              <a:gd name="connsiteY2595" fmla="*/ 325859 h 4071735"/>
              <a:gd name="connsiteX2596" fmla="*/ 9133233 w 11856555"/>
              <a:gd name="connsiteY2596" fmla="*/ 236731 h 4071735"/>
              <a:gd name="connsiteX2597" fmla="*/ 9095122 w 11856555"/>
              <a:gd name="connsiteY2597" fmla="*/ 275172 h 4071735"/>
              <a:gd name="connsiteX2598" fmla="*/ 9163848 w 11856555"/>
              <a:gd name="connsiteY2598" fmla="*/ 283651 h 4071735"/>
              <a:gd name="connsiteX2599" fmla="*/ 9455480 w 11856555"/>
              <a:gd name="connsiteY2599" fmla="*/ 272266 h 4071735"/>
              <a:gd name="connsiteX2600" fmla="*/ 9179987 w 11856555"/>
              <a:gd name="connsiteY2600" fmla="*/ 422395 h 4071735"/>
              <a:gd name="connsiteX2601" fmla="*/ 8914766 w 11856555"/>
              <a:gd name="connsiteY2601" fmla="*/ 539485 h 4071735"/>
              <a:gd name="connsiteX2602" fmla="*/ 8922044 w 11856555"/>
              <a:gd name="connsiteY2602" fmla="*/ 547184 h 4071735"/>
              <a:gd name="connsiteX2603" fmla="*/ 8917672 w 11856555"/>
              <a:gd name="connsiteY2603" fmla="*/ 550908 h 4071735"/>
              <a:gd name="connsiteX2604" fmla="*/ 8933258 w 11856555"/>
              <a:gd name="connsiteY2604" fmla="*/ 558965 h 4071735"/>
              <a:gd name="connsiteX2605" fmla="*/ 8932666 w 11856555"/>
              <a:gd name="connsiteY2605" fmla="*/ 556093 h 4071735"/>
              <a:gd name="connsiteX2606" fmla="*/ 8957148 w 11856555"/>
              <a:gd name="connsiteY2606" fmla="*/ 557248 h 4071735"/>
              <a:gd name="connsiteX2607" fmla="*/ 9124692 w 11856555"/>
              <a:gd name="connsiteY2607" fmla="*/ 479892 h 4071735"/>
              <a:gd name="connsiteX2608" fmla="*/ 9261176 w 11856555"/>
              <a:gd name="connsiteY2608" fmla="*/ 464808 h 4071735"/>
              <a:gd name="connsiteX2609" fmla="*/ 9233529 w 11856555"/>
              <a:gd name="connsiteY2609" fmla="*/ 493556 h 4071735"/>
              <a:gd name="connsiteX2610" fmla="*/ 9292505 w 11856555"/>
              <a:gd name="connsiteY2610" fmla="*/ 456176 h 4071735"/>
              <a:gd name="connsiteX2611" fmla="*/ 9276871 w 11856555"/>
              <a:gd name="connsiteY2611" fmla="*/ 492615 h 4071735"/>
              <a:gd name="connsiteX2612" fmla="*/ 9856784 w 11856555"/>
              <a:gd name="connsiteY2612" fmla="*/ 347482 h 4071735"/>
              <a:gd name="connsiteX2613" fmla="*/ 9831658 w 11856555"/>
              <a:gd name="connsiteY2613" fmla="*/ 340961 h 4071735"/>
              <a:gd name="connsiteX2614" fmla="*/ 9853069 w 11856555"/>
              <a:gd name="connsiteY2614" fmla="*/ 330108 h 4071735"/>
              <a:gd name="connsiteX2615" fmla="*/ 9852004 w 11856555"/>
              <a:gd name="connsiteY2615" fmla="*/ 336227 h 4071735"/>
              <a:gd name="connsiteX2616" fmla="*/ 9983000 w 11856555"/>
              <a:gd name="connsiteY2616" fmla="*/ 280747 h 4071735"/>
              <a:gd name="connsiteX2617" fmla="*/ 10030604 w 11856555"/>
              <a:gd name="connsiteY2617" fmla="*/ 285267 h 4071735"/>
              <a:gd name="connsiteX2618" fmla="*/ 10008836 w 11856555"/>
              <a:gd name="connsiteY2618" fmla="*/ 316412 h 4071735"/>
              <a:gd name="connsiteX2619" fmla="*/ 10140155 w 11856555"/>
              <a:gd name="connsiteY2619" fmla="*/ 243378 h 4071735"/>
              <a:gd name="connsiteX2620" fmla="*/ 10180008 w 11856555"/>
              <a:gd name="connsiteY2620" fmla="*/ 245669 h 4071735"/>
              <a:gd name="connsiteX2621" fmla="*/ 10140220 w 11856555"/>
              <a:gd name="connsiteY2621" fmla="*/ 222929 h 4071735"/>
              <a:gd name="connsiteX2622" fmla="*/ 10351579 w 11856555"/>
              <a:gd name="connsiteY2622" fmla="*/ 208202 h 4071735"/>
              <a:gd name="connsiteX2623" fmla="*/ 10373221 w 11856555"/>
              <a:gd name="connsiteY2623" fmla="*/ 208360 h 4071735"/>
              <a:gd name="connsiteX2624" fmla="*/ 10361093 w 11856555"/>
              <a:gd name="connsiteY2624" fmla="*/ 212010 h 4071735"/>
              <a:gd name="connsiteX2625" fmla="*/ 10348078 w 11856555"/>
              <a:gd name="connsiteY2625" fmla="*/ 224851 h 4071735"/>
              <a:gd name="connsiteX2626" fmla="*/ 10364774 w 11856555"/>
              <a:gd name="connsiteY2626" fmla="*/ 221538 h 4071735"/>
              <a:gd name="connsiteX2627" fmla="*/ 10374507 w 11856555"/>
              <a:gd name="connsiteY2627" fmla="*/ 208370 h 4071735"/>
              <a:gd name="connsiteX2628" fmla="*/ 10376069 w 11856555"/>
              <a:gd name="connsiteY2628" fmla="*/ 208382 h 4071735"/>
              <a:gd name="connsiteX2629" fmla="*/ 10384507 w 11856555"/>
              <a:gd name="connsiteY2629" fmla="*/ 209922 h 4071735"/>
              <a:gd name="connsiteX2630" fmla="*/ 10532168 w 11856555"/>
              <a:gd name="connsiteY2630" fmla="*/ 129593 h 4071735"/>
              <a:gd name="connsiteX2631" fmla="*/ 10396329 w 11856555"/>
              <a:gd name="connsiteY2631" fmla="*/ 194266 h 4071735"/>
              <a:gd name="connsiteX2632" fmla="*/ 10691135 w 11856555"/>
              <a:gd name="connsiteY2632" fmla="*/ 27813 h 4071735"/>
              <a:gd name="connsiteX2633" fmla="*/ 10666845 w 11856555"/>
              <a:gd name="connsiteY2633" fmla="*/ 94228 h 4071735"/>
              <a:gd name="connsiteX2634" fmla="*/ 10977017 w 11856555"/>
              <a:gd name="connsiteY2634" fmla="*/ 57827 h 4071735"/>
              <a:gd name="connsiteX2635" fmla="*/ 10973739 w 11856555"/>
              <a:gd name="connsiteY2635" fmla="*/ 65051 h 4071735"/>
              <a:gd name="connsiteX2636" fmla="*/ 10970044 w 11856555"/>
              <a:gd name="connsiteY2636" fmla="*/ 66298 h 4071735"/>
              <a:gd name="connsiteX2637" fmla="*/ 10957445 w 11856555"/>
              <a:gd name="connsiteY2637" fmla="*/ 71253 h 4071735"/>
              <a:gd name="connsiteX2638" fmla="*/ 10970113 w 11856555"/>
              <a:gd name="connsiteY2638" fmla="*/ 73045 h 4071735"/>
              <a:gd name="connsiteX2639" fmla="*/ 10973739 w 11856555"/>
              <a:gd name="connsiteY2639" fmla="*/ 65051 h 4071735"/>
              <a:gd name="connsiteX2640" fmla="*/ 10989918 w 11856555"/>
              <a:gd name="connsiteY2640" fmla="*/ 59598 h 4071735"/>
              <a:gd name="connsiteX2641" fmla="*/ 11025976 w 11856555"/>
              <a:gd name="connsiteY2641" fmla="*/ 56385 h 4071735"/>
              <a:gd name="connsiteX2642" fmla="*/ 11006532 w 11856555"/>
              <a:gd name="connsiteY2642" fmla="*/ 113606 h 4071735"/>
              <a:gd name="connsiteX2643" fmla="*/ 11187393 w 11856555"/>
              <a:gd name="connsiteY2643" fmla="*/ 24478 h 4071735"/>
              <a:gd name="connsiteX2644" fmla="*/ 11149282 w 11856555"/>
              <a:gd name="connsiteY2644" fmla="*/ 62919 h 4071735"/>
              <a:gd name="connsiteX2645" fmla="*/ 11264419 w 11856555"/>
              <a:gd name="connsiteY2645" fmla="*/ 40 h 40717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</a:cxnLst>
            <a:rect l="l" t="t" r="r" b="b"/>
            <a:pathLst>
              <a:path w="11856555" h="4071735">
                <a:moveTo>
                  <a:pt x="560809" y="3976978"/>
                </a:moveTo>
                <a:lnTo>
                  <a:pt x="563867" y="3984634"/>
                </a:lnTo>
                <a:cubicBezTo>
                  <a:pt x="564188" y="3990538"/>
                  <a:pt x="560602" y="3992682"/>
                  <a:pt x="550123" y="3986314"/>
                </a:cubicBezTo>
                <a:close/>
                <a:moveTo>
                  <a:pt x="2789873" y="3947733"/>
                </a:moveTo>
                <a:lnTo>
                  <a:pt x="2792933" y="3955388"/>
                </a:lnTo>
                <a:cubicBezTo>
                  <a:pt x="2793251" y="3961292"/>
                  <a:pt x="2789667" y="3963436"/>
                  <a:pt x="2779189" y="3957068"/>
                </a:cubicBezTo>
                <a:close/>
                <a:moveTo>
                  <a:pt x="539016" y="3942128"/>
                </a:moveTo>
                <a:cubicBezTo>
                  <a:pt x="541006" y="3943091"/>
                  <a:pt x="543513" y="3945492"/>
                  <a:pt x="546164" y="3948735"/>
                </a:cubicBezTo>
                <a:lnTo>
                  <a:pt x="546561" y="3949311"/>
                </a:lnTo>
                <a:lnTo>
                  <a:pt x="536302" y="3958341"/>
                </a:lnTo>
                <a:cubicBezTo>
                  <a:pt x="533136" y="3944020"/>
                  <a:pt x="535038" y="3940199"/>
                  <a:pt x="539016" y="3942128"/>
                </a:cubicBezTo>
                <a:close/>
                <a:moveTo>
                  <a:pt x="596445" y="3938116"/>
                </a:moveTo>
                <a:lnTo>
                  <a:pt x="603219" y="3946538"/>
                </a:lnTo>
                <a:cubicBezTo>
                  <a:pt x="602412" y="3948070"/>
                  <a:pt x="600660" y="3946947"/>
                  <a:pt x="598823" y="3944875"/>
                </a:cubicBezTo>
                <a:lnTo>
                  <a:pt x="595293" y="3939573"/>
                </a:lnTo>
                <a:close/>
                <a:moveTo>
                  <a:pt x="1448542" y="3927428"/>
                </a:moveTo>
                <a:cubicBezTo>
                  <a:pt x="1444626" y="3928508"/>
                  <a:pt x="1441137" y="3931739"/>
                  <a:pt x="1438974" y="3939233"/>
                </a:cubicBezTo>
                <a:cubicBezTo>
                  <a:pt x="1446981" y="3944360"/>
                  <a:pt x="1461710" y="3940127"/>
                  <a:pt x="1460677" y="3928537"/>
                </a:cubicBezTo>
                <a:cubicBezTo>
                  <a:pt x="1456802" y="3927423"/>
                  <a:pt x="1452456" y="3926349"/>
                  <a:pt x="1448542" y="3927428"/>
                </a:cubicBezTo>
                <a:close/>
                <a:moveTo>
                  <a:pt x="889638" y="3924201"/>
                </a:moveTo>
                <a:lnTo>
                  <a:pt x="892720" y="3932422"/>
                </a:lnTo>
                <a:cubicBezTo>
                  <a:pt x="892447" y="3934637"/>
                  <a:pt x="891368" y="3931812"/>
                  <a:pt x="890064" y="3926452"/>
                </a:cubicBezTo>
                <a:close/>
                <a:moveTo>
                  <a:pt x="888753" y="3919522"/>
                </a:moveTo>
                <a:lnTo>
                  <a:pt x="889638" y="3924201"/>
                </a:lnTo>
                <a:lnTo>
                  <a:pt x="888058" y="3919986"/>
                </a:lnTo>
                <a:close/>
                <a:moveTo>
                  <a:pt x="2821465" y="3913984"/>
                </a:moveTo>
                <a:lnTo>
                  <a:pt x="2829056" y="3923420"/>
                </a:lnTo>
                <a:cubicBezTo>
                  <a:pt x="2828248" y="3924952"/>
                  <a:pt x="2826495" y="3923831"/>
                  <a:pt x="2824658" y="3921758"/>
                </a:cubicBezTo>
                <a:lnTo>
                  <a:pt x="2820389" y="3915345"/>
                </a:lnTo>
                <a:close/>
                <a:moveTo>
                  <a:pt x="3681645" y="3913001"/>
                </a:moveTo>
                <a:lnTo>
                  <a:pt x="3679049" y="3917039"/>
                </a:lnTo>
                <a:lnTo>
                  <a:pt x="3670491" y="3916485"/>
                </a:lnTo>
                <a:close/>
                <a:moveTo>
                  <a:pt x="2768082" y="3912883"/>
                </a:moveTo>
                <a:cubicBezTo>
                  <a:pt x="2770070" y="3913847"/>
                  <a:pt x="2772578" y="3916247"/>
                  <a:pt x="2775228" y="3919489"/>
                </a:cubicBezTo>
                <a:lnTo>
                  <a:pt x="2775626" y="3920066"/>
                </a:lnTo>
                <a:lnTo>
                  <a:pt x="2765366" y="3929096"/>
                </a:lnTo>
                <a:cubicBezTo>
                  <a:pt x="2762203" y="3914776"/>
                  <a:pt x="2764105" y="3910955"/>
                  <a:pt x="2768082" y="3912883"/>
                </a:cubicBezTo>
                <a:close/>
                <a:moveTo>
                  <a:pt x="3118704" y="3894956"/>
                </a:moveTo>
                <a:lnTo>
                  <a:pt x="3121786" y="3903176"/>
                </a:lnTo>
                <a:cubicBezTo>
                  <a:pt x="3121513" y="3905391"/>
                  <a:pt x="3120435" y="3902566"/>
                  <a:pt x="3119130" y="3897207"/>
                </a:cubicBezTo>
                <a:close/>
                <a:moveTo>
                  <a:pt x="3117819" y="3890275"/>
                </a:moveTo>
                <a:lnTo>
                  <a:pt x="3118704" y="3894956"/>
                </a:lnTo>
                <a:lnTo>
                  <a:pt x="3117124" y="3890740"/>
                </a:lnTo>
                <a:close/>
                <a:moveTo>
                  <a:pt x="897285" y="3885652"/>
                </a:moveTo>
                <a:cubicBezTo>
                  <a:pt x="894209" y="3885562"/>
                  <a:pt x="890591" y="3887343"/>
                  <a:pt x="887491" y="3894920"/>
                </a:cubicBezTo>
                <a:cubicBezTo>
                  <a:pt x="895499" y="3900049"/>
                  <a:pt x="898470" y="3891022"/>
                  <a:pt x="903833" y="3887624"/>
                </a:cubicBezTo>
                <a:cubicBezTo>
                  <a:pt x="902896" y="3887707"/>
                  <a:pt x="900362" y="3885742"/>
                  <a:pt x="897285" y="3885652"/>
                </a:cubicBezTo>
                <a:close/>
                <a:moveTo>
                  <a:pt x="1666423" y="3876074"/>
                </a:moveTo>
                <a:lnTo>
                  <a:pt x="1665071" y="3883675"/>
                </a:lnTo>
                <a:cubicBezTo>
                  <a:pt x="1661850" y="3887247"/>
                  <a:pt x="1657297" y="3889114"/>
                  <a:pt x="1655035" y="3884934"/>
                </a:cubicBezTo>
                <a:lnTo>
                  <a:pt x="1657601" y="3878726"/>
                </a:lnTo>
                <a:close/>
                <a:moveTo>
                  <a:pt x="3114632" y="3870569"/>
                </a:moveTo>
                <a:lnTo>
                  <a:pt x="3114736" y="3871735"/>
                </a:lnTo>
                <a:lnTo>
                  <a:pt x="3113326" y="3871804"/>
                </a:lnTo>
                <a:close/>
                <a:moveTo>
                  <a:pt x="1184558" y="3857133"/>
                </a:moveTo>
                <a:cubicBezTo>
                  <a:pt x="1181078" y="3857808"/>
                  <a:pt x="1177994" y="3860274"/>
                  <a:pt x="1175701" y="3866318"/>
                </a:cubicBezTo>
                <a:cubicBezTo>
                  <a:pt x="1183710" y="3871444"/>
                  <a:pt x="1196564" y="3867378"/>
                  <a:pt x="1195790" y="3858686"/>
                </a:cubicBezTo>
                <a:cubicBezTo>
                  <a:pt x="1191913" y="3857571"/>
                  <a:pt x="1188037" y="3856458"/>
                  <a:pt x="1184558" y="3857133"/>
                </a:cubicBezTo>
                <a:close/>
                <a:moveTo>
                  <a:pt x="3890607" y="3847740"/>
                </a:moveTo>
                <a:lnTo>
                  <a:pt x="3892951" y="3849059"/>
                </a:lnTo>
                <a:cubicBezTo>
                  <a:pt x="3899085" y="3854353"/>
                  <a:pt x="3885392" y="3870176"/>
                  <a:pt x="3880870" y="3861818"/>
                </a:cubicBezTo>
                <a:cubicBezTo>
                  <a:pt x="3882484" y="3858754"/>
                  <a:pt x="3883907" y="3853516"/>
                  <a:pt x="3885723" y="3850068"/>
                </a:cubicBezTo>
                <a:lnTo>
                  <a:pt x="3886773" y="3848938"/>
                </a:lnTo>
                <a:close/>
                <a:moveTo>
                  <a:pt x="1249142" y="3834356"/>
                </a:moveTo>
                <a:cubicBezTo>
                  <a:pt x="1246924" y="3833961"/>
                  <a:pt x="1244840" y="3834420"/>
                  <a:pt x="1242781" y="3835151"/>
                </a:cubicBezTo>
                <a:cubicBezTo>
                  <a:pt x="1238664" y="3836612"/>
                  <a:pt x="1234643" y="3839161"/>
                  <a:pt x="1229829" y="3838129"/>
                </a:cubicBezTo>
                <a:cubicBezTo>
                  <a:pt x="1230862" y="3849720"/>
                  <a:pt x="1249337" y="3845154"/>
                  <a:pt x="1256312" y="3838691"/>
                </a:cubicBezTo>
                <a:cubicBezTo>
                  <a:pt x="1253714" y="3836002"/>
                  <a:pt x="1251361" y="3834752"/>
                  <a:pt x="1249142" y="3834356"/>
                </a:cubicBezTo>
                <a:close/>
                <a:moveTo>
                  <a:pt x="3410394" y="3834015"/>
                </a:moveTo>
                <a:cubicBezTo>
                  <a:pt x="3406913" y="3834691"/>
                  <a:pt x="3403830" y="3837155"/>
                  <a:pt x="3401536" y="3843201"/>
                </a:cubicBezTo>
                <a:cubicBezTo>
                  <a:pt x="3409547" y="3848328"/>
                  <a:pt x="3422397" y="3844263"/>
                  <a:pt x="3421625" y="3835571"/>
                </a:cubicBezTo>
                <a:cubicBezTo>
                  <a:pt x="3417751" y="3834455"/>
                  <a:pt x="3413876" y="3833340"/>
                  <a:pt x="3410394" y="3834015"/>
                </a:cubicBezTo>
                <a:close/>
                <a:moveTo>
                  <a:pt x="1347352" y="3818970"/>
                </a:moveTo>
                <a:lnTo>
                  <a:pt x="1358563" y="3820818"/>
                </a:lnTo>
                <a:cubicBezTo>
                  <a:pt x="1353717" y="3830010"/>
                  <a:pt x="1345967" y="3827780"/>
                  <a:pt x="1336343" y="3825718"/>
                </a:cubicBezTo>
                <a:lnTo>
                  <a:pt x="1345038" y="3820209"/>
                </a:lnTo>
                <a:close/>
                <a:moveTo>
                  <a:pt x="3474974" y="3811240"/>
                </a:moveTo>
                <a:cubicBezTo>
                  <a:pt x="3472758" y="3810845"/>
                  <a:pt x="3470675" y="3811304"/>
                  <a:pt x="3468618" y="3812035"/>
                </a:cubicBezTo>
                <a:cubicBezTo>
                  <a:pt x="3464498" y="3813496"/>
                  <a:pt x="3460477" y="3816045"/>
                  <a:pt x="3455667" y="3815013"/>
                </a:cubicBezTo>
                <a:cubicBezTo>
                  <a:pt x="3456699" y="3826603"/>
                  <a:pt x="3475171" y="3822037"/>
                  <a:pt x="3482146" y="3815575"/>
                </a:cubicBezTo>
                <a:cubicBezTo>
                  <a:pt x="3479549" y="3812886"/>
                  <a:pt x="3477196" y="3811636"/>
                  <a:pt x="3474974" y="3811240"/>
                </a:cubicBezTo>
                <a:close/>
                <a:moveTo>
                  <a:pt x="1400362" y="3799089"/>
                </a:moveTo>
                <a:lnTo>
                  <a:pt x="1400988" y="3799400"/>
                </a:lnTo>
                <a:lnTo>
                  <a:pt x="1400096" y="3799594"/>
                </a:lnTo>
                <a:close/>
                <a:moveTo>
                  <a:pt x="3572901" y="3795806"/>
                </a:moveTo>
                <a:cubicBezTo>
                  <a:pt x="3576709" y="3796196"/>
                  <a:pt x="3580650" y="3798036"/>
                  <a:pt x="3584396" y="3797702"/>
                </a:cubicBezTo>
                <a:cubicBezTo>
                  <a:pt x="3579552" y="3806895"/>
                  <a:pt x="3571802" y="3804664"/>
                  <a:pt x="3562180" y="3802601"/>
                </a:cubicBezTo>
                <a:cubicBezTo>
                  <a:pt x="3565407" y="3796473"/>
                  <a:pt x="3569089" y="3795414"/>
                  <a:pt x="3572901" y="3795806"/>
                </a:cubicBezTo>
                <a:close/>
                <a:moveTo>
                  <a:pt x="3629765" y="3769203"/>
                </a:moveTo>
                <a:lnTo>
                  <a:pt x="3637977" y="3772819"/>
                </a:lnTo>
                <a:lnTo>
                  <a:pt x="3637276" y="3774006"/>
                </a:lnTo>
                <a:cubicBezTo>
                  <a:pt x="3633425" y="3775810"/>
                  <a:pt x="3628743" y="3776227"/>
                  <a:pt x="3625930" y="3776478"/>
                </a:cubicBezTo>
                <a:close/>
                <a:moveTo>
                  <a:pt x="1746374" y="3765817"/>
                </a:moveTo>
                <a:cubicBezTo>
                  <a:pt x="1740755" y="3766318"/>
                  <a:pt x="1735135" y="3766818"/>
                  <a:pt x="1730291" y="3776011"/>
                </a:cubicBezTo>
                <a:cubicBezTo>
                  <a:pt x="1738300" y="3781139"/>
                  <a:pt x="1741273" y="3772112"/>
                  <a:pt x="1746374" y="3765817"/>
                </a:cubicBezTo>
                <a:close/>
                <a:moveTo>
                  <a:pt x="1545496" y="3757433"/>
                </a:moveTo>
                <a:cubicBezTo>
                  <a:pt x="1541491" y="3754869"/>
                  <a:pt x="1538277" y="3755885"/>
                  <a:pt x="1535363" y="3757606"/>
                </a:cubicBezTo>
                <a:cubicBezTo>
                  <a:pt x="1532447" y="3759326"/>
                  <a:pt x="1529832" y="3761748"/>
                  <a:pt x="1527022" y="3761998"/>
                </a:cubicBezTo>
                <a:cubicBezTo>
                  <a:pt x="1517398" y="3759936"/>
                  <a:pt x="1543040" y="3772253"/>
                  <a:pt x="1545496" y="3757433"/>
                </a:cubicBezTo>
                <a:close/>
                <a:moveTo>
                  <a:pt x="1824630" y="3743511"/>
                </a:moveTo>
                <a:cubicBezTo>
                  <a:pt x="1821949" y="3745210"/>
                  <a:pt x="1820398" y="3748999"/>
                  <a:pt x="1820787" y="3753345"/>
                </a:cubicBezTo>
                <a:cubicBezTo>
                  <a:pt x="1826921" y="3758639"/>
                  <a:pt x="1832025" y="3752343"/>
                  <a:pt x="1835255" y="3746214"/>
                </a:cubicBezTo>
                <a:cubicBezTo>
                  <a:pt x="1831121" y="3742202"/>
                  <a:pt x="1827309" y="3741811"/>
                  <a:pt x="1824630" y="3743511"/>
                </a:cubicBezTo>
                <a:close/>
                <a:moveTo>
                  <a:pt x="3972211" y="3742700"/>
                </a:moveTo>
                <a:cubicBezTo>
                  <a:pt x="3966591" y="3743200"/>
                  <a:pt x="3960970" y="3743701"/>
                  <a:pt x="3956125" y="3752894"/>
                </a:cubicBezTo>
                <a:cubicBezTo>
                  <a:pt x="3964134" y="3758022"/>
                  <a:pt x="3967109" y="3748995"/>
                  <a:pt x="3972211" y="3742700"/>
                </a:cubicBezTo>
                <a:close/>
                <a:moveTo>
                  <a:pt x="3771332" y="3734315"/>
                </a:moveTo>
                <a:cubicBezTo>
                  <a:pt x="3767327" y="3731753"/>
                  <a:pt x="3764113" y="3732769"/>
                  <a:pt x="3761200" y="3734489"/>
                </a:cubicBezTo>
                <a:cubicBezTo>
                  <a:pt x="3758283" y="3736208"/>
                  <a:pt x="3755667" y="3738632"/>
                  <a:pt x="3752858" y="3738882"/>
                </a:cubicBezTo>
                <a:cubicBezTo>
                  <a:pt x="3743231" y="3736819"/>
                  <a:pt x="3768875" y="3749137"/>
                  <a:pt x="3771332" y="3734315"/>
                </a:cubicBezTo>
                <a:close/>
                <a:moveTo>
                  <a:pt x="1628439" y="3732154"/>
                </a:moveTo>
                <a:cubicBezTo>
                  <a:pt x="1621684" y="3733120"/>
                  <a:pt x="1616322" y="3736519"/>
                  <a:pt x="1616159" y="3745295"/>
                </a:cubicBezTo>
                <a:cubicBezTo>
                  <a:pt x="1626881" y="3738497"/>
                  <a:pt x="1638638" y="3743292"/>
                  <a:pt x="1649102" y="3733598"/>
                </a:cubicBezTo>
                <a:cubicBezTo>
                  <a:pt x="1643353" y="3732650"/>
                  <a:pt x="1635198" y="3731186"/>
                  <a:pt x="1628439" y="3732154"/>
                </a:cubicBezTo>
                <a:close/>
                <a:moveTo>
                  <a:pt x="4849395" y="3732081"/>
                </a:moveTo>
                <a:lnTo>
                  <a:pt x="4852454" y="3739737"/>
                </a:lnTo>
                <a:cubicBezTo>
                  <a:pt x="4852770" y="3745641"/>
                  <a:pt x="4849189" y="3747785"/>
                  <a:pt x="4838707" y="3741418"/>
                </a:cubicBezTo>
                <a:close/>
                <a:moveTo>
                  <a:pt x="4050463" y="3720395"/>
                </a:moveTo>
                <a:cubicBezTo>
                  <a:pt x="4047784" y="3722093"/>
                  <a:pt x="4046234" y="3725882"/>
                  <a:pt x="4046620" y="3730229"/>
                </a:cubicBezTo>
                <a:cubicBezTo>
                  <a:pt x="4052754" y="3735522"/>
                  <a:pt x="4057858" y="3729228"/>
                  <a:pt x="4061086" y="3723098"/>
                </a:cubicBezTo>
                <a:cubicBezTo>
                  <a:pt x="4056954" y="3719086"/>
                  <a:pt x="4053143" y="3718696"/>
                  <a:pt x="4050463" y="3720395"/>
                </a:cubicBezTo>
                <a:close/>
                <a:moveTo>
                  <a:pt x="1129668" y="3716227"/>
                </a:moveTo>
                <a:cubicBezTo>
                  <a:pt x="1128116" y="3715682"/>
                  <a:pt x="1126091" y="3716136"/>
                  <a:pt x="1123947" y="3717239"/>
                </a:cubicBezTo>
                <a:cubicBezTo>
                  <a:pt x="1119660" y="3719445"/>
                  <a:pt x="1114896" y="3724251"/>
                  <a:pt x="1112473" y="3728848"/>
                </a:cubicBezTo>
                <a:cubicBezTo>
                  <a:pt x="1120483" y="3733975"/>
                  <a:pt x="1127201" y="3724616"/>
                  <a:pt x="1132562" y="3721217"/>
                </a:cubicBezTo>
                <a:cubicBezTo>
                  <a:pt x="1132303" y="3718320"/>
                  <a:pt x="1131223" y="3716774"/>
                  <a:pt x="1129668" y="3716227"/>
                </a:cubicBezTo>
                <a:close/>
                <a:moveTo>
                  <a:pt x="3854276" y="3709037"/>
                </a:moveTo>
                <a:cubicBezTo>
                  <a:pt x="3847517" y="3710004"/>
                  <a:pt x="3842156" y="3713403"/>
                  <a:pt x="3841994" y="3722179"/>
                </a:cubicBezTo>
                <a:cubicBezTo>
                  <a:pt x="3852716" y="3715381"/>
                  <a:pt x="3864471" y="3720176"/>
                  <a:pt x="3874934" y="3710481"/>
                </a:cubicBezTo>
                <a:cubicBezTo>
                  <a:pt x="3869186" y="3709534"/>
                  <a:pt x="3861036" y="3708070"/>
                  <a:pt x="3854276" y="3709037"/>
                </a:cubicBezTo>
                <a:close/>
                <a:moveTo>
                  <a:pt x="1946545" y="3702667"/>
                </a:moveTo>
                <a:cubicBezTo>
                  <a:pt x="1935390" y="3704619"/>
                  <a:pt x="1943383" y="3730738"/>
                  <a:pt x="1964312" y="3711350"/>
                </a:cubicBezTo>
                <a:cubicBezTo>
                  <a:pt x="1956108" y="3704049"/>
                  <a:pt x="1950262" y="3702015"/>
                  <a:pt x="1946545" y="3702667"/>
                </a:cubicBezTo>
                <a:close/>
                <a:moveTo>
                  <a:pt x="1915785" y="3702521"/>
                </a:moveTo>
                <a:cubicBezTo>
                  <a:pt x="1915710" y="3699618"/>
                  <a:pt x="1908866" y="3722132"/>
                  <a:pt x="1901722" y="3708166"/>
                </a:cubicBezTo>
                <a:cubicBezTo>
                  <a:pt x="1858572" y="3732454"/>
                  <a:pt x="1859863" y="3746941"/>
                  <a:pt x="1907210" y="3748564"/>
                </a:cubicBezTo>
                <a:cubicBezTo>
                  <a:pt x="1913436" y="3715153"/>
                  <a:pt x="1915828" y="3704262"/>
                  <a:pt x="1915785" y="3702521"/>
                </a:cubicBezTo>
                <a:close/>
                <a:moveTo>
                  <a:pt x="4878961" y="3700890"/>
                </a:moveTo>
                <a:lnTo>
                  <a:pt x="4886958" y="3710834"/>
                </a:lnTo>
                <a:cubicBezTo>
                  <a:pt x="4886155" y="3712365"/>
                  <a:pt x="4884400" y="3711245"/>
                  <a:pt x="4882564" y="3709171"/>
                </a:cubicBezTo>
                <a:lnTo>
                  <a:pt x="4877923" y="3702203"/>
                </a:lnTo>
                <a:close/>
                <a:moveTo>
                  <a:pt x="4827601" y="3697232"/>
                </a:moveTo>
                <a:cubicBezTo>
                  <a:pt x="4829589" y="3698196"/>
                  <a:pt x="4832097" y="3700597"/>
                  <a:pt x="4834750" y="3703838"/>
                </a:cubicBezTo>
                <a:lnTo>
                  <a:pt x="4835147" y="3704416"/>
                </a:lnTo>
                <a:lnTo>
                  <a:pt x="4824886" y="3713446"/>
                </a:lnTo>
                <a:cubicBezTo>
                  <a:pt x="4821721" y="3699125"/>
                  <a:pt x="4823625" y="3695304"/>
                  <a:pt x="4827601" y="3697232"/>
                </a:cubicBezTo>
                <a:close/>
                <a:moveTo>
                  <a:pt x="5741751" y="3696984"/>
                </a:moveTo>
                <a:lnTo>
                  <a:pt x="5736954" y="3704452"/>
                </a:lnTo>
                <a:cubicBezTo>
                  <a:pt x="5732401" y="3706318"/>
                  <a:pt x="5726718" y="3706094"/>
                  <a:pt x="5722712" y="3703530"/>
                </a:cubicBezTo>
                <a:lnTo>
                  <a:pt x="5723190" y="3702943"/>
                </a:lnTo>
                <a:close/>
                <a:moveTo>
                  <a:pt x="3355504" y="3693111"/>
                </a:moveTo>
                <a:cubicBezTo>
                  <a:pt x="3353950" y="3692565"/>
                  <a:pt x="3351927" y="3693019"/>
                  <a:pt x="3349784" y="3694123"/>
                </a:cubicBezTo>
                <a:cubicBezTo>
                  <a:pt x="3345494" y="3696329"/>
                  <a:pt x="3340732" y="3701135"/>
                  <a:pt x="3338306" y="3705732"/>
                </a:cubicBezTo>
                <a:cubicBezTo>
                  <a:pt x="3346319" y="3710859"/>
                  <a:pt x="3353035" y="3701499"/>
                  <a:pt x="3358395" y="3698101"/>
                </a:cubicBezTo>
                <a:cubicBezTo>
                  <a:pt x="3358138" y="3695204"/>
                  <a:pt x="3357057" y="3693658"/>
                  <a:pt x="3355504" y="3693111"/>
                </a:cubicBezTo>
                <a:close/>
                <a:moveTo>
                  <a:pt x="4172379" y="3679550"/>
                </a:moveTo>
                <a:cubicBezTo>
                  <a:pt x="4161224" y="3681502"/>
                  <a:pt x="4169217" y="3707622"/>
                  <a:pt x="4190145" y="3688233"/>
                </a:cubicBezTo>
                <a:cubicBezTo>
                  <a:pt x="4181942" y="3680933"/>
                  <a:pt x="4176096" y="3678899"/>
                  <a:pt x="4172379" y="3679550"/>
                </a:cubicBezTo>
                <a:close/>
                <a:moveTo>
                  <a:pt x="4141618" y="3679404"/>
                </a:moveTo>
                <a:cubicBezTo>
                  <a:pt x="4141544" y="3676502"/>
                  <a:pt x="4134699" y="3699016"/>
                  <a:pt x="4127557" y="3685050"/>
                </a:cubicBezTo>
                <a:cubicBezTo>
                  <a:pt x="4084406" y="3709338"/>
                  <a:pt x="4085698" y="3723825"/>
                  <a:pt x="4133042" y="3725447"/>
                </a:cubicBezTo>
                <a:cubicBezTo>
                  <a:pt x="4139270" y="3692037"/>
                  <a:pt x="4141662" y="3681146"/>
                  <a:pt x="4141618" y="3679404"/>
                </a:cubicBezTo>
                <a:close/>
                <a:moveTo>
                  <a:pt x="5178225" y="3679306"/>
                </a:moveTo>
                <a:lnTo>
                  <a:pt x="5181305" y="3687525"/>
                </a:lnTo>
                <a:cubicBezTo>
                  <a:pt x="5181031" y="3689740"/>
                  <a:pt x="5179953" y="3686917"/>
                  <a:pt x="5178651" y="3681556"/>
                </a:cubicBezTo>
                <a:close/>
                <a:moveTo>
                  <a:pt x="5177337" y="3674625"/>
                </a:moveTo>
                <a:lnTo>
                  <a:pt x="5178225" y="3679306"/>
                </a:lnTo>
                <a:lnTo>
                  <a:pt x="5176644" y="3675089"/>
                </a:lnTo>
                <a:close/>
                <a:moveTo>
                  <a:pt x="2033654" y="3673776"/>
                </a:moveTo>
                <a:cubicBezTo>
                  <a:pt x="2030908" y="3674751"/>
                  <a:pt x="2028358" y="3677899"/>
                  <a:pt x="2025932" y="3682495"/>
                </a:cubicBezTo>
                <a:cubicBezTo>
                  <a:pt x="2031552" y="3681994"/>
                  <a:pt x="2037691" y="3687289"/>
                  <a:pt x="2042535" y="3678095"/>
                </a:cubicBezTo>
                <a:cubicBezTo>
                  <a:pt x="2039340" y="3673999"/>
                  <a:pt x="2036400" y="3672801"/>
                  <a:pt x="2033654" y="3673776"/>
                </a:cubicBezTo>
                <a:close/>
                <a:moveTo>
                  <a:pt x="5174278" y="3656334"/>
                </a:moveTo>
                <a:lnTo>
                  <a:pt x="5174520" y="3659056"/>
                </a:lnTo>
                <a:lnTo>
                  <a:pt x="5171232" y="3659217"/>
                </a:lnTo>
                <a:close/>
                <a:moveTo>
                  <a:pt x="4259486" y="3650660"/>
                </a:moveTo>
                <a:cubicBezTo>
                  <a:pt x="4256740" y="3651634"/>
                  <a:pt x="4254189" y="3654782"/>
                  <a:pt x="4251766" y="3659379"/>
                </a:cubicBezTo>
                <a:cubicBezTo>
                  <a:pt x="4257386" y="3658878"/>
                  <a:pt x="4263522" y="3664172"/>
                  <a:pt x="4268366" y="3654979"/>
                </a:cubicBezTo>
                <a:cubicBezTo>
                  <a:pt x="4265170" y="3650884"/>
                  <a:pt x="4262231" y="3649686"/>
                  <a:pt x="4259486" y="3650660"/>
                </a:cubicBezTo>
                <a:close/>
                <a:moveTo>
                  <a:pt x="2141952" y="3650618"/>
                </a:moveTo>
                <a:cubicBezTo>
                  <a:pt x="2139894" y="3649706"/>
                  <a:pt x="2137377" y="3649931"/>
                  <a:pt x="2134748" y="3650895"/>
                </a:cubicBezTo>
                <a:cubicBezTo>
                  <a:pt x="2129493" y="3652824"/>
                  <a:pt x="2123793" y="3657713"/>
                  <a:pt x="2120431" y="3662393"/>
                </a:cubicBezTo>
                <a:cubicBezTo>
                  <a:pt x="2132187" y="3667185"/>
                  <a:pt x="2139164" y="3660724"/>
                  <a:pt x="2146399" y="3657157"/>
                </a:cubicBezTo>
                <a:cubicBezTo>
                  <a:pt x="2145609" y="3653577"/>
                  <a:pt x="2144010" y="3651530"/>
                  <a:pt x="2141952" y="3650618"/>
                </a:cubicBezTo>
                <a:close/>
                <a:moveTo>
                  <a:pt x="5946724" y="3634150"/>
                </a:moveTo>
                <a:cubicBezTo>
                  <a:pt x="5947903" y="3633815"/>
                  <a:pt x="5949255" y="3634426"/>
                  <a:pt x="5950854" y="3636473"/>
                </a:cubicBezTo>
                <a:cubicBezTo>
                  <a:pt x="5956990" y="3641766"/>
                  <a:pt x="5943296" y="3657589"/>
                  <a:pt x="5938776" y="3649232"/>
                </a:cubicBezTo>
                <a:cubicBezTo>
                  <a:pt x="5941197" y="3644634"/>
                  <a:pt x="5943185" y="3635149"/>
                  <a:pt x="5946724" y="3634150"/>
                </a:cubicBezTo>
                <a:close/>
                <a:moveTo>
                  <a:pt x="4367785" y="3627502"/>
                </a:moveTo>
                <a:cubicBezTo>
                  <a:pt x="4365726" y="3626590"/>
                  <a:pt x="4363210" y="3626815"/>
                  <a:pt x="4360584" y="3627779"/>
                </a:cubicBezTo>
                <a:cubicBezTo>
                  <a:pt x="4355325" y="3629707"/>
                  <a:pt x="4349623" y="3634595"/>
                  <a:pt x="4346266" y="3639277"/>
                </a:cubicBezTo>
                <a:cubicBezTo>
                  <a:pt x="4358021" y="3644069"/>
                  <a:pt x="4364997" y="3637607"/>
                  <a:pt x="4372230" y="3634042"/>
                </a:cubicBezTo>
                <a:cubicBezTo>
                  <a:pt x="4371441" y="3630462"/>
                  <a:pt x="4369842" y="3628414"/>
                  <a:pt x="4367785" y="3627502"/>
                </a:cubicBezTo>
                <a:close/>
                <a:moveTo>
                  <a:pt x="5468299" y="3621429"/>
                </a:moveTo>
                <a:cubicBezTo>
                  <a:pt x="5464819" y="3622104"/>
                  <a:pt x="5461734" y="3624570"/>
                  <a:pt x="5459440" y="3630615"/>
                </a:cubicBezTo>
                <a:cubicBezTo>
                  <a:pt x="5467450" y="3635742"/>
                  <a:pt x="5480304" y="3631676"/>
                  <a:pt x="5479529" y="3622984"/>
                </a:cubicBezTo>
                <a:cubicBezTo>
                  <a:pt x="5475654" y="3621869"/>
                  <a:pt x="5471779" y="3620753"/>
                  <a:pt x="5468299" y="3621429"/>
                </a:cubicBezTo>
                <a:close/>
                <a:moveTo>
                  <a:pt x="1112661" y="3617494"/>
                </a:moveTo>
                <a:lnTo>
                  <a:pt x="1113667" y="3617764"/>
                </a:lnTo>
                <a:lnTo>
                  <a:pt x="1113794" y="3617925"/>
                </a:lnTo>
                <a:lnTo>
                  <a:pt x="1112027" y="3617909"/>
                </a:lnTo>
                <a:close/>
                <a:moveTo>
                  <a:pt x="5532881" y="3598654"/>
                </a:moveTo>
                <a:cubicBezTo>
                  <a:pt x="5530663" y="3598258"/>
                  <a:pt x="5528582" y="3598718"/>
                  <a:pt x="5526521" y="3599448"/>
                </a:cubicBezTo>
                <a:cubicBezTo>
                  <a:pt x="5522403" y="3600910"/>
                  <a:pt x="5518384" y="3603458"/>
                  <a:pt x="5513573" y="3602426"/>
                </a:cubicBezTo>
                <a:cubicBezTo>
                  <a:pt x="5514603" y="3614017"/>
                  <a:pt x="5533075" y="3609451"/>
                  <a:pt x="5540051" y="3602988"/>
                </a:cubicBezTo>
                <a:cubicBezTo>
                  <a:pt x="5537452" y="3600299"/>
                  <a:pt x="5535102" y="3599049"/>
                  <a:pt x="5532881" y="3598654"/>
                </a:cubicBezTo>
                <a:close/>
                <a:moveTo>
                  <a:pt x="3338496" y="3594377"/>
                </a:moveTo>
                <a:lnTo>
                  <a:pt x="3339504" y="3594647"/>
                </a:lnTo>
                <a:lnTo>
                  <a:pt x="3339632" y="3594809"/>
                </a:lnTo>
                <a:lnTo>
                  <a:pt x="3337864" y="3594793"/>
                </a:lnTo>
                <a:close/>
                <a:moveTo>
                  <a:pt x="1022506" y="3587921"/>
                </a:moveTo>
                <a:lnTo>
                  <a:pt x="1011448" y="3607165"/>
                </a:lnTo>
                <a:lnTo>
                  <a:pt x="1011921" y="3604196"/>
                </a:lnTo>
                <a:cubicBezTo>
                  <a:pt x="1016127" y="3595791"/>
                  <a:pt x="1021570" y="3588003"/>
                  <a:pt x="1022506" y="3587921"/>
                </a:cubicBezTo>
                <a:close/>
                <a:moveTo>
                  <a:pt x="2318945" y="3585928"/>
                </a:moveTo>
                <a:cubicBezTo>
                  <a:pt x="2317104" y="3586457"/>
                  <a:pt x="2314891" y="3588114"/>
                  <a:pt x="2311952" y="3586916"/>
                </a:cubicBezTo>
                <a:cubicBezTo>
                  <a:pt x="2307106" y="3596109"/>
                  <a:pt x="2318863" y="3600902"/>
                  <a:pt x="2323707" y="3591709"/>
                </a:cubicBezTo>
                <a:cubicBezTo>
                  <a:pt x="2322255" y="3585999"/>
                  <a:pt x="2320786" y="3585400"/>
                  <a:pt x="2318945" y="3585928"/>
                </a:cubicBezTo>
                <a:close/>
                <a:moveTo>
                  <a:pt x="1074954" y="3583247"/>
                </a:moveTo>
                <a:cubicBezTo>
                  <a:pt x="1070691" y="3577786"/>
                  <a:pt x="1060486" y="3590377"/>
                  <a:pt x="1064748" y="3595838"/>
                </a:cubicBezTo>
                <a:cubicBezTo>
                  <a:pt x="1071143" y="3604029"/>
                  <a:pt x="1074954" y="3583247"/>
                  <a:pt x="1074954" y="3583247"/>
                </a:cubicBezTo>
                <a:close/>
                <a:moveTo>
                  <a:pt x="5630805" y="3583219"/>
                </a:moveTo>
                <a:cubicBezTo>
                  <a:pt x="5634617" y="3583609"/>
                  <a:pt x="5638555" y="3585449"/>
                  <a:pt x="5642302" y="3585115"/>
                </a:cubicBezTo>
                <a:cubicBezTo>
                  <a:pt x="5637456" y="3594309"/>
                  <a:pt x="5629708" y="3592078"/>
                  <a:pt x="5620083" y="3590017"/>
                </a:cubicBezTo>
                <a:cubicBezTo>
                  <a:pt x="5623317" y="3583886"/>
                  <a:pt x="5626995" y="3582829"/>
                  <a:pt x="5630805" y="3583219"/>
                </a:cubicBezTo>
                <a:close/>
                <a:moveTo>
                  <a:pt x="1095558" y="3581410"/>
                </a:moveTo>
                <a:cubicBezTo>
                  <a:pt x="1078117" y="3597567"/>
                  <a:pt x="1121717" y="3599523"/>
                  <a:pt x="1095558" y="3581410"/>
                </a:cubicBezTo>
                <a:close/>
                <a:moveTo>
                  <a:pt x="1193301" y="3578982"/>
                </a:moveTo>
                <a:cubicBezTo>
                  <a:pt x="1189016" y="3579404"/>
                  <a:pt x="1183316" y="3580984"/>
                  <a:pt x="1176913" y="3583288"/>
                </a:cubicBezTo>
                <a:cubicBezTo>
                  <a:pt x="1164106" y="3587897"/>
                  <a:pt x="1148491" y="3595403"/>
                  <a:pt x="1135775" y="3602332"/>
                </a:cubicBezTo>
                <a:lnTo>
                  <a:pt x="1112661" y="3617494"/>
                </a:lnTo>
                <a:lnTo>
                  <a:pt x="1095988" y="3613043"/>
                </a:lnTo>
                <a:cubicBezTo>
                  <a:pt x="1092191" y="3615115"/>
                  <a:pt x="1092084" y="3621877"/>
                  <a:pt x="1100464" y="3636463"/>
                </a:cubicBezTo>
                <a:cubicBezTo>
                  <a:pt x="1117646" y="3638583"/>
                  <a:pt x="1124142" y="3635996"/>
                  <a:pt x="1124744" y="3631835"/>
                </a:cubicBezTo>
                <a:lnTo>
                  <a:pt x="1113794" y="3617925"/>
                </a:lnTo>
                <a:lnTo>
                  <a:pt x="1125491" y="3618033"/>
                </a:lnTo>
                <a:cubicBezTo>
                  <a:pt x="1140218" y="3612477"/>
                  <a:pt x="1158180" y="3595544"/>
                  <a:pt x="1174359" y="3618197"/>
                </a:cubicBezTo>
                <a:cubicBezTo>
                  <a:pt x="1206262" y="3586879"/>
                  <a:pt x="1206152" y="3577716"/>
                  <a:pt x="1193301" y="3578982"/>
                </a:cubicBezTo>
                <a:close/>
                <a:moveTo>
                  <a:pt x="4544778" y="3562811"/>
                </a:moveTo>
                <a:cubicBezTo>
                  <a:pt x="4542936" y="3563341"/>
                  <a:pt x="4540725" y="3564998"/>
                  <a:pt x="4537784" y="3563800"/>
                </a:cubicBezTo>
                <a:cubicBezTo>
                  <a:pt x="4532941" y="3572992"/>
                  <a:pt x="4544696" y="3577787"/>
                  <a:pt x="4549542" y="3568592"/>
                </a:cubicBezTo>
                <a:cubicBezTo>
                  <a:pt x="4548087" y="3562882"/>
                  <a:pt x="4546617" y="3562283"/>
                  <a:pt x="4544778" y="3562811"/>
                </a:cubicBezTo>
                <a:close/>
                <a:moveTo>
                  <a:pt x="3300789" y="3560131"/>
                </a:moveTo>
                <a:cubicBezTo>
                  <a:pt x="3296526" y="3554669"/>
                  <a:pt x="3286318" y="3567260"/>
                  <a:pt x="3290581" y="3572722"/>
                </a:cubicBezTo>
                <a:cubicBezTo>
                  <a:pt x="3296977" y="3580913"/>
                  <a:pt x="3300789" y="3560131"/>
                  <a:pt x="3300789" y="3560131"/>
                </a:cubicBezTo>
                <a:close/>
                <a:moveTo>
                  <a:pt x="3251569" y="3558675"/>
                </a:moveTo>
                <a:lnTo>
                  <a:pt x="3240514" y="3577921"/>
                </a:lnTo>
                <a:lnTo>
                  <a:pt x="3240985" y="3574952"/>
                </a:lnTo>
                <a:cubicBezTo>
                  <a:pt x="3245192" y="3566545"/>
                  <a:pt x="3250633" y="3558758"/>
                  <a:pt x="3251569" y="3558675"/>
                </a:cubicBezTo>
                <a:close/>
                <a:moveTo>
                  <a:pt x="3321395" y="3558295"/>
                </a:moveTo>
                <a:cubicBezTo>
                  <a:pt x="3303955" y="3574451"/>
                  <a:pt x="3347552" y="3576407"/>
                  <a:pt x="3321395" y="3558295"/>
                </a:cubicBezTo>
                <a:close/>
                <a:moveTo>
                  <a:pt x="3419133" y="3555865"/>
                </a:moveTo>
                <a:cubicBezTo>
                  <a:pt x="3414849" y="3556287"/>
                  <a:pt x="3409150" y="3557867"/>
                  <a:pt x="3402745" y="3560171"/>
                </a:cubicBezTo>
                <a:cubicBezTo>
                  <a:pt x="3389941" y="3564780"/>
                  <a:pt x="3374326" y="3572287"/>
                  <a:pt x="3361607" y="3579216"/>
                </a:cubicBezTo>
                <a:lnTo>
                  <a:pt x="3338496" y="3594377"/>
                </a:lnTo>
                <a:lnTo>
                  <a:pt x="3321823" y="3589925"/>
                </a:lnTo>
                <a:cubicBezTo>
                  <a:pt x="3318025" y="3591998"/>
                  <a:pt x="3317920" y="3598760"/>
                  <a:pt x="3326297" y="3613346"/>
                </a:cubicBezTo>
                <a:cubicBezTo>
                  <a:pt x="3343480" y="3615466"/>
                  <a:pt x="3349975" y="3612879"/>
                  <a:pt x="3350580" y="3608718"/>
                </a:cubicBezTo>
                <a:lnTo>
                  <a:pt x="3339632" y="3594809"/>
                </a:lnTo>
                <a:lnTo>
                  <a:pt x="3351327" y="3594916"/>
                </a:lnTo>
                <a:cubicBezTo>
                  <a:pt x="3366052" y="3589361"/>
                  <a:pt x="3384015" y="3572426"/>
                  <a:pt x="3400195" y="3595079"/>
                </a:cubicBezTo>
                <a:cubicBezTo>
                  <a:pt x="3432094" y="3563762"/>
                  <a:pt x="3431989" y="3554600"/>
                  <a:pt x="3419133" y="3555865"/>
                </a:cubicBezTo>
                <a:close/>
                <a:moveTo>
                  <a:pt x="1276224" y="3553630"/>
                </a:moveTo>
                <a:cubicBezTo>
                  <a:pt x="1260205" y="3543375"/>
                  <a:pt x="1199292" y="3601371"/>
                  <a:pt x="1203879" y="3589282"/>
                </a:cubicBezTo>
                <a:cubicBezTo>
                  <a:pt x="1190251" y="3584654"/>
                  <a:pt x="1283518" y="3614310"/>
                  <a:pt x="1277191" y="3585668"/>
                </a:cubicBezTo>
                <a:cubicBezTo>
                  <a:pt x="1305420" y="3542267"/>
                  <a:pt x="1265434" y="3580876"/>
                  <a:pt x="1243217" y="3585776"/>
                </a:cubicBezTo>
                <a:cubicBezTo>
                  <a:pt x="1251033" y="3567556"/>
                  <a:pt x="1261496" y="3557862"/>
                  <a:pt x="1276224" y="3553630"/>
                </a:cubicBezTo>
                <a:close/>
                <a:moveTo>
                  <a:pt x="5689286" y="3553553"/>
                </a:moveTo>
                <a:lnTo>
                  <a:pt x="5697646" y="3557235"/>
                </a:lnTo>
                <a:lnTo>
                  <a:pt x="5695182" y="3561420"/>
                </a:lnTo>
                <a:cubicBezTo>
                  <a:pt x="5691329" y="3563223"/>
                  <a:pt x="5686646" y="3563641"/>
                  <a:pt x="5683837" y="3563891"/>
                </a:cubicBezTo>
                <a:close/>
                <a:moveTo>
                  <a:pt x="1311528" y="3543274"/>
                </a:moveTo>
                <a:cubicBezTo>
                  <a:pt x="1309058" y="3544680"/>
                  <a:pt x="1305663" y="3550275"/>
                  <a:pt x="1301607" y="3563050"/>
                </a:cubicBezTo>
                <a:cubicBezTo>
                  <a:pt x="1318030" y="3572539"/>
                  <a:pt x="1318941" y="3539054"/>
                  <a:pt x="1311528" y="3543274"/>
                </a:cubicBezTo>
                <a:close/>
                <a:moveTo>
                  <a:pt x="1348964" y="3540942"/>
                </a:moveTo>
                <a:cubicBezTo>
                  <a:pt x="1345419" y="3540893"/>
                  <a:pt x="1342205" y="3541910"/>
                  <a:pt x="1339653" y="3545057"/>
                </a:cubicBezTo>
                <a:cubicBezTo>
                  <a:pt x="1347920" y="3553082"/>
                  <a:pt x="1355414" y="3552414"/>
                  <a:pt x="1360258" y="3543221"/>
                </a:cubicBezTo>
                <a:cubicBezTo>
                  <a:pt x="1356384" y="3542105"/>
                  <a:pt x="1352508" y="3540991"/>
                  <a:pt x="1348964" y="3540942"/>
                </a:cubicBezTo>
                <a:close/>
                <a:moveTo>
                  <a:pt x="3502058" y="3530514"/>
                </a:moveTo>
                <a:cubicBezTo>
                  <a:pt x="3486042" y="3520258"/>
                  <a:pt x="3425129" y="3578254"/>
                  <a:pt x="3429715" y="3566164"/>
                </a:cubicBezTo>
                <a:cubicBezTo>
                  <a:pt x="3416085" y="3561538"/>
                  <a:pt x="3509354" y="3591193"/>
                  <a:pt x="3503028" y="3562552"/>
                </a:cubicBezTo>
                <a:cubicBezTo>
                  <a:pt x="3531255" y="3519149"/>
                  <a:pt x="3491271" y="3557759"/>
                  <a:pt x="3469049" y="3562658"/>
                </a:cubicBezTo>
                <a:cubicBezTo>
                  <a:pt x="3476866" y="3544441"/>
                  <a:pt x="3487332" y="3534745"/>
                  <a:pt x="3502058" y="3530514"/>
                </a:cubicBezTo>
                <a:close/>
                <a:moveTo>
                  <a:pt x="6030115" y="3530113"/>
                </a:moveTo>
                <a:cubicBezTo>
                  <a:pt x="6024496" y="3530614"/>
                  <a:pt x="6018877" y="3531115"/>
                  <a:pt x="6014033" y="3540309"/>
                </a:cubicBezTo>
                <a:cubicBezTo>
                  <a:pt x="6022040" y="3545435"/>
                  <a:pt x="6025011" y="3536409"/>
                  <a:pt x="6030115" y="3530113"/>
                </a:cubicBezTo>
                <a:close/>
                <a:moveTo>
                  <a:pt x="1385113" y="3523380"/>
                </a:moveTo>
                <a:cubicBezTo>
                  <a:pt x="1380205" y="3522483"/>
                  <a:pt x="1376198" y="3522955"/>
                  <a:pt x="1373056" y="3524284"/>
                </a:cubicBezTo>
                <a:cubicBezTo>
                  <a:pt x="1354208" y="3532260"/>
                  <a:pt x="1366522" y="3571137"/>
                  <a:pt x="1402568" y="3530689"/>
                </a:cubicBezTo>
                <a:cubicBezTo>
                  <a:pt x="1395827" y="3526544"/>
                  <a:pt x="1390020" y="3524278"/>
                  <a:pt x="1385113" y="3523380"/>
                </a:cubicBezTo>
                <a:close/>
                <a:moveTo>
                  <a:pt x="5829234" y="3521729"/>
                </a:moveTo>
                <a:cubicBezTo>
                  <a:pt x="5825231" y="3519166"/>
                  <a:pt x="5822019" y="3520182"/>
                  <a:pt x="5819103" y="3521903"/>
                </a:cubicBezTo>
                <a:cubicBezTo>
                  <a:pt x="5816187" y="3523623"/>
                  <a:pt x="5813572" y="3526045"/>
                  <a:pt x="5810764" y="3526296"/>
                </a:cubicBezTo>
                <a:cubicBezTo>
                  <a:pt x="5801140" y="3524233"/>
                  <a:pt x="5826779" y="3536550"/>
                  <a:pt x="5829234" y="3521729"/>
                </a:cubicBezTo>
                <a:close/>
                <a:moveTo>
                  <a:pt x="3537362" y="3520158"/>
                </a:moveTo>
                <a:cubicBezTo>
                  <a:pt x="3534893" y="3521564"/>
                  <a:pt x="3531498" y="3527160"/>
                  <a:pt x="3527443" y="3539934"/>
                </a:cubicBezTo>
                <a:cubicBezTo>
                  <a:pt x="3543864" y="3549422"/>
                  <a:pt x="3544774" y="3515939"/>
                  <a:pt x="3537362" y="3520158"/>
                </a:cubicBezTo>
                <a:close/>
                <a:moveTo>
                  <a:pt x="1276037" y="3519103"/>
                </a:moveTo>
                <a:cubicBezTo>
                  <a:pt x="1274271" y="3518484"/>
                  <a:pt x="1271939" y="3518783"/>
                  <a:pt x="1269412" y="3519557"/>
                </a:cubicBezTo>
                <a:cubicBezTo>
                  <a:pt x="1264356" y="3521101"/>
                  <a:pt x="1258527" y="3524542"/>
                  <a:pt x="1254911" y="3526324"/>
                </a:cubicBezTo>
                <a:cubicBezTo>
                  <a:pt x="1257558" y="3534850"/>
                  <a:pt x="1273643" y="3524654"/>
                  <a:pt x="1279261" y="3524154"/>
                </a:cubicBezTo>
                <a:cubicBezTo>
                  <a:pt x="1279002" y="3521256"/>
                  <a:pt x="1277805" y="3519720"/>
                  <a:pt x="1276037" y="3519103"/>
                </a:cubicBezTo>
                <a:close/>
                <a:moveTo>
                  <a:pt x="3574797" y="3517825"/>
                </a:moveTo>
                <a:cubicBezTo>
                  <a:pt x="3571255" y="3517775"/>
                  <a:pt x="3568040" y="3518793"/>
                  <a:pt x="3565487" y="3521941"/>
                </a:cubicBezTo>
                <a:cubicBezTo>
                  <a:pt x="3573755" y="3529965"/>
                  <a:pt x="3581248" y="3529297"/>
                  <a:pt x="3586093" y="3520105"/>
                </a:cubicBezTo>
                <a:cubicBezTo>
                  <a:pt x="3582219" y="3518989"/>
                  <a:pt x="3578344" y="3517875"/>
                  <a:pt x="3574797" y="3517825"/>
                </a:cubicBezTo>
                <a:close/>
                <a:moveTo>
                  <a:pt x="1426882" y="3512871"/>
                </a:moveTo>
                <a:cubicBezTo>
                  <a:pt x="1425324" y="3511960"/>
                  <a:pt x="1423344" y="3512228"/>
                  <a:pt x="1421316" y="3513320"/>
                </a:cubicBezTo>
                <a:cubicBezTo>
                  <a:pt x="1417262" y="3515508"/>
                  <a:pt x="1413031" y="3520996"/>
                  <a:pt x="1411674" y="3526957"/>
                </a:cubicBezTo>
                <a:cubicBezTo>
                  <a:pt x="1423431" y="3531750"/>
                  <a:pt x="1420266" y="3517430"/>
                  <a:pt x="1429890" y="3519494"/>
                </a:cubicBezTo>
                <a:cubicBezTo>
                  <a:pt x="1429568" y="3515872"/>
                  <a:pt x="1428436" y="3513782"/>
                  <a:pt x="1426882" y="3512871"/>
                </a:cubicBezTo>
                <a:close/>
                <a:moveTo>
                  <a:pt x="790819" y="3509271"/>
                </a:moveTo>
                <a:cubicBezTo>
                  <a:pt x="777449" y="3507540"/>
                  <a:pt x="763496" y="3520466"/>
                  <a:pt x="750643" y="3524532"/>
                </a:cubicBezTo>
                <a:cubicBezTo>
                  <a:pt x="758651" y="3529659"/>
                  <a:pt x="780871" y="3524758"/>
                  <a:pt x="790819" y="3509271"/>
                </a:cubicBezTo>
                <a:close/>
                <a:moveTo>
                  <a:pt x="6108369" y="3507808"/>
                </a:moveTo>
                <a:cubicBezTo>
                  <a:pt x="6105689" y="3509507"/>
                  <a:pt x="6104138" y="3513297"/>
                  <a:pt x="6104525" y="3517642"/>
                </a:cubicBezTo>
                <a:cubicBezTo>
                  <a:pt x="6110661" y="3522936"/>
                  <a:pt x="6115764" y="3516640"/>
                  <a:pt x="6118994" y="3510511"/>
                </a:cubicBezTo>
                <a:cubicBezTo>
                  <a:pt x="6114861" y="3506499"/>
                  <a:pt x="6111049" y="3506109"/>
                  <a:pt x="6108369" y="3507808"/>
                </a:cubicBezTo>
                <a:close/>
                <a:moveTo>
                  <a:pt x="3610948" y="3500263"/>
                </a:moveTo>
                <a:cubicBezTo>
                  <a:pt x="3606041" y="3499366"/>
                  <a:pt x="3602032" y="3499838"/>
                  <a:pt x="3598891" y="3501167"/>
                </a:cubicBezTo>
                <a:cubicBezTo>
                  <a:pt x="3580045" y="3509143"/>
                  <a:pt x="3592357" y="3548021"/>
                  <a:pt x="3628399" y="3507572"/>
                </a:cubicBezTo>
                <a:cubicBezTo>
                  <a:pt x="3621659" y="3503427"/>
                  <a:pt x="3615852" y="3501161"/>
                  <a:pt x="3610948" y="3500263"/>
                </a:cubicBezTo>
                <a:close/>
                <a:moveTo>
                  <a:pt x="5932753" y="3497889"/>
                </a:moveTo>
                <a:lnTo>
                  <a:pt x="5932842" y="3497896"/>
                </a:lnTo>
                <a:lnTo>
                  <a:pt x="5930300" y="3498973"/>
                </a:lnTo>
                <a:close/>
                <a:moveTo>
                  <a:pt x="3501874" y="3495987"/>
                </a:moveTo>
                <a:cubicBezTo>
                  <a:pt x="3500108" y="3495368"/>
                  <a:pt x="3497773" y="3495667"/>
                  <a:pt x="3495248" y="3496440"/>
                </a:cubicBezTo>
                <a:cubicBezTo>
                  <a:pt x="3490192" y="3497984"/>
                  <a:pt x="3484363" y="3501425"/>
                  <a:pt x="3480745" y="3503207"/>
                </a:cubicBezTo>
                <a:cubicBezTo>
                  <a:pt x="3483394" y="3511732"/>
                  <a:pt x="3499478" y="3501538"/>
                  <a:pt x="3505097" y="3501037"/>
                </a:cubicBezTo>
                <a:cubicBezTo>
                  <a:pt x="3504840" y="3498140"/>
                  <a:pt x="3503640" y="3496604"/>
                  <a:pt x="3501874" y="3495987"/>
                </a:cubicBezTo>
                <a:close/>
                <a:moveTo>
                  <a:pt x="1503268" y="3495432"/>
                </a:moveTo>
                <a:cubicBezTo>
                  <a:pt x="1492029" y="3496433"/>
                  <a:pt x="1482663" y="3497267"/>
                  <a:pt x="1473556" y="3501000"/>
                </a:cubicBezTo>
                <a:cubicBezTo>
                  <a:pt x="1473489" y="3521449"/>
                  <a:pt x="1497065" y="3510587"/>
                  <a:pt x="1503268" y="3495432"/>
                </a:cubicBezTo>
                <a:close/>
                <a:moveTo>
                  <a:pt x="3652715" y="3489755"/>
                </a:moveTo>
                <a:cubicBezTo>
                  <a:pt x="3651160" y="3488843"/>
                  <a:pt x="3649178" y="3489111"/>
                  <a:pt x="3647152" y="3490204"/>
                </a:cubicBezTo>
                <a:cubicBezTo>
                  <a:pt x="3643098" y="3492390"/>
                  <a:pt x="3638866" y="3497878"/>
                  <a:pt x="3637508" y="3503841"/>
                </a:cubicBezTo>
                <a:cubicBezTo>
                  <a:pt x="3649264" y="3508633"/>
                  <a:pt x="3646100" y="3494313"/>
                  <a:pt x="3655727" y="3496376"/>
                </a:cubicBezTo>
                <a:cubicBezTo>
                  <a:pt x="3655403" y="3492755"/>
                  <a:pt x="3654271" y="3490665"/>
                  <a:pt x="3652715" y="3489755"/>
                </a:cubicBezTo>
                <a:close/>
                <a:moveTo>
                  <a:pt x="3016656" y="3486152"/>
                </a:moveTo>
                <a:cubicBezTo>
                  <a:pt x="3003285" y="3484423"/>
                  <a:pt x="2989333" y="3497350"/>
                  <a:pt x="2976477" y="3501415"/>
                </a:cubicBezTo>
                <a:cubicBezTo>
                  <a:pt x="2984487" y="3506543"/>
                  <a:pt x="3006706" y="3501642"/>
                  <a:pt x="3016656" y="3486152"/>
                </a:cubicBezTo>
                <a:close/>
                <a:moveTo>
                  <a:pt x="1535530" y="3486031"/>
                </a:moveTo>
                <a:cubicBezTo>
                  <a:pt x="1530909" y="3483840"/>
                  <a:pt x="1547270" y="3496621"/>
                  <a:pt x="1548480" y="3494323"/>
                </a:cubicBezTo>
                <a:cubicBezTo>
                  <a:pt x="1540940" y="3489153"/>
                  <a:pt x="1537070" y="3486761"/>
                  <a:pt x="1535530" y="3486031"/>
                </a:cubicBezTo>
                <a:close/>
                <a:moveTo>
                  <a:pt x="1523098" y="3484903"/>
                </a:moveTo>
                <a:cubicBezTo>
                  <a:pt x="1515863" y="3488467"/>
                  <a:pt x="1510501" y="3491866"/>
                  <a:pt x="1505399" y="3498162"/>
                </a:cubicBezTo>
                <a:cubicBezTo>
                  <a:pt x="1515022" y="3500224"/>
                  <a:pt x="1522258" y="3496660"/>
                  <a:pt x="1523098" y="3484903"/>
                </a:cubicBezTo>
                <a:close/>
                <a:moveTo>
                  <a:pt x="788827" y="3484259"/>
                </a:moveTo>
                <a:cubicBezTo>
                  <a:pt x="785347" y="3484934"/>
                  <a:pt x="782326" y="3488124"/>
                  <a:pt x="780163" y="3495617"/>
                </a:cubicBezTo>
                <a:cubicBezTo>
                  <a:pt x="788172" y="3500744"/>
                  <a:pt x="793016" y="3491551"/>
                  <a:pt x="800251" y="3487985"/>
                </a:cubicBezTo>
                <a:cubicBezTo>
                  <a:pt x="796247" y="3485423"/>
                  <a:pt x="792305" y="3483583"/>
                  <a:pt x="788827" y="3484259"/>
                </a:cubicBezTo>
                <a:close/>
                <a:moveTo>
                  <a:pt x="5413409" y="3480525"/>
                </a:moveTo>
                <a:cubicBezTo>
                  <a:pt x="5411858" y="3479978"/>
                  <a:pt x="5409831" y="3480433"/>
                  <a:pt x="5407687" y="3481536"/>
                </a:cubicBezTo>
                <a:cubicBezTo>
                  <a:pt x="5403400" y="3483743"/>
                  <a:pt x="5398637" y="3488548"/>
                  <a:pt x="5396216" y="3493145"/>
                </a:cubicBezTo>
                <a:cubicBezTo>
                  <a:pt x="5404222" y="3498273"/>
                  <a:pt x="5410941" y="3488913"/>
                  <a:pt x="5416303" y="3485515"/>
                </a:cubicBezTo>
                <a:cubicBezTo>
                  <a:pt x="5416044" y="3482617"/>
                  <a:pt x="5414961" y="3481071"/>
                  <a:pt x="5413409" y="3480525"/>
                </a:cubicBezTo>
                <a:close/>
                <a:moveTo>
                  <a:pt x="740198" y="3476180"/>
                </a:moveTo>
                <a:cubicBezTo>
                  <a:pt x="736952" y="3476833"/>
                  <a:pt x="732464" y="3479423"/>
                  <a:pt x="729653" y="3479674"/>
                </a:cubicBezTo>
                <a:cubicBezTo>
                  <a:pt x="729070" y="3494328"/>
                  <a:pt x="739018" y="3478839"/>
                  <a:pt x="743281" y="3484301"/>
                </a:cubicBezTo>
                <a:cubicBezTo>
                  <a:pt x="745446" y="3476808"/>
                  <a:pt x="743442" y="3475525"/>
                  <a:pt x="740198" y="3476180"/>
                </a:cubicBezTo>
                <a:close/>
                <a:moveTo>
                  <a:pt x="757233" y="3471376"/>
                </a:moveTo>
                <a:cubicBezTo>
                  <a:pt x="753745" y="3474607"/>
                  <a:pt x="777965" y="3513336"/>
                  <a:pt x="757233" y="3471376"/>
                </a:cubicBezTo>
                <a:close/>
                <a:moveTo>
                  <a:pt x="1552178" y="3468256"/>
                </a:moveTo>
                <a:cubicBezTo>
                  <a:pt x="1549267" y="3468699"/>
                  <a:pt x="1545479" y="3471226"/>
                  <a:pt x="1541313" y="3477439"/>
                </a:cubicBezTo>
                <a:cubicBezTo>
                  <a:pt x="1561757" y="3484378"/>
                  <a:pt x="1560909" y="3466931"/>
                  <a:pt x="1552178" y="3468256"/>
                </a:cubicBezTo>
                <a:close/>
                <a:moveTo>
                  <a:pt x="6230283" y="3466964"/>
                </a:moveTo>
                <a:cubicBezTo>
                  <a:pt x="6219129" y="3468916"/>
                  <a:pt x="6227121" y="3495036"/>
                  <a:pt x="6248050" y="3475647"/>
                </a:cubicBezTo>
                <a:cubicBezTo>
                  <a:pt x="6239848" y="3468347"/>
                  <a:pt x="6234002" y="3466313"/>
                  <a:pt x="6230283" y="3466964"/>
                </a:cubicBezTo>
                <a:close/>
                <a:moveTo>
                  <a:pt x="6199524" y="3466819"/>
                </a:moveTo>
                <a:cubicBezTo>
                  <a:pt x="6199450" y="3463915"/>
                  <a:pt x="6192606" y="3486429"/>
                  <a:pt x="6185461" y="3472463"/>
                </a:cubicBezTo>
                <a:cubicBezTo>
                  <a:pt x="6142312" y="3496751"/>
                  <a:pt x="6143603" y="3511239"/>
                  <a:pt x="6190949" y="3512862"/>
                </a:cubicBezTo>
                <a:cubicBezTo>
                  <a:pt x="6197176" y="3479450"/>
                  <a:pt x="6199569" y="3468560"/>
                  <a:pt x="6199524" y="3466819"/>
                </a:cubicBezTo>
                <a:close/>
                <a:moveTo>
                  <a:pt x="5222833" y="3460637"/>
                </a:moveTo>
                <a:cubicBezTo>
                  <a:pt x="5230405" y="3461194"/>
                  <a:pt x="5250303" y="3465991"/>
                  <a:pt x="5221624" y="3461975"/>
                </a:cubicBezTo>
                <a:cubicBezTo>
                  <a:pt x="5219154" y="3460735"/>
                  <a:pt x="5220308" y="3460450"/>
                  <a:pt x="5222833" y="3460637"/>
                </a:cubicBezTo>
                <a:close/>
                <a:moveTo>
                  <a:pt x="854793" y="3456476"/>
                </a:moveTo>
                <a:cubicBezTo>
                  <a:pt x="851441" y="3458600"/>
                  <a:pt x="848211" y="3464729"/>
                  <a:pt x="855156" y="3468490"/>
                </a:cubicBezTo>
                <a:cubicBezTo>
                  <a:pt x="861615" y="3456232"/>
                  <a:pt x="858144" y="3454351"/>
                  <a:pt x="854793" y="3456476"/>
                </a:cubicBezTo>
                <a:close/>
                <a:moveTo>
                  <a:pt x="1710223" y="3444864"/>
                </a:moveTo>
                <a:cubicBezTo>
                  <a:pt x="1702989" y="3448429"/>
                  <a:pt x="1708608" y="3447928"/>
                  <a:pt x="1703763" y="3457121"/>
                </a:cubicBezTo>
                <a:cubicBezTo>
                  <a:pt x="1712030" y="3465147"/>
                  <a:pt x="1721719" y="3446760"/>
                  <a:pt x="1710223" y="3444864"/>
                </a:cubicBezTo>
                <a:close/>
                <a:moveTo>
                  <a:pt x="926889" y="3443526"/>
                </a:moveTo>
                <a:cubicBezTo>
                  <a:pt x="922042" y="3445738"/>
                  <a:pt x="918601" y="3454806"/>
                  <a:pt x="914580" y="3457355"/>
                </a:cubicBezTo>
                <a:cubicBezTo>
                  <a:pt x="922847" y="3465380"/>
                  <a:pt x="925561" y="3453456"/>
                  <a:pt x="932280" y="3444095"/>
                </a:cubicBezTo>
                <a:cubicBezTo>
                  <a:pt x="930277" y="3442814"/>
                  <a:pt x="928504" y="3442789"/>
                  <a:pt x="926889" y="3443526"/>
                </a:cubicBezTo>
                <a:close/>
                <a:moveTo>
                  <a:pt x="751861" y="3442698"/>
                </a:moveTo>
                <a:lnTo>
                  <a:pt x="751939" y="3442735"/>
                </a:lnTo>
                <a:cubicBezTo>
                  <a:pt x="752924" y="3444198"/>
                  <a:pt x="752634" y="3446232"/>
                  <a:pt x="749548" y="3448698"/>
                </a:cubicBezTo>
                <a:lnTo>
                  <a:pt x="746026" y="3445130"/>
                </a:lnTo>
                <a:close/>
                <a:moveTo>
                  <a:pt x="757749" y="3440366"/>
                </a:moveTo>
                <a:lnTo>
                  <a:pt x="754910" y="3445298"/>
                </a:lnTo>
                <a:lnTo>
                  <a:pt x="756613" y="3440810"/>
                </a:lnTo>
                <a:close/>
                <a:moveTo>
                  <a:pt x="5269716" y="3440167"/>
                </a:moveTo>
                <a:cubicBezTo>
                  <a:pt x="5273121" y="3441323"/>
                  <a:pt x="5279596" y="3445127"/>
                  <a:pt x="5278917" y="3448109"/>
                </a:cubicBezTo>
                <a:cubicBezTo>
                  <a:pt x="5265966" y="3440502"/>
                  <a:pt x="5266307" y="3439011"/>
                  <a:pt x="5269716" y="3440167"/>
                </a:cubicBezTo>
                <a:close/>
                <a:moveTo>
                  <a:pt x="6317393" y="3438073"/>
                </a:moveTo>
                <a:cubicBezTo>
                  <a:pt x="6314648" y="3439049"/>
                  <a:pt x="6312095" y="3442197"/>
                  <a:pt x="6309673" y="3446792"/>
                </a:cubicBezTo>
                <a:cubicBezTo>
                  <a:pt x="6315293" y="3446291"/>
                  <a:pt x="6321428" y="3451585"/>
                  <a:pt x="6326273" y="3442392"/>
                </a:cubicBezTo>
                <a:cubicBezTo>
                  <a:pt x="6323077" y="3438297"/>
                  <a:pt x="6320138" y="3437099"/>
                  <a:pt x="6317393" y="3438073"/>
                </a:cubicBezTo>
                <a:close/>
                <a:moveTo>
                  <a:pt x="1104273" y="3430230"/>
                </a:moveTo>
                <a:cubicBezTo>
                  <a:pt x="1099653" y="3431371"/>
                  <a:pt x="1095632" y="3433920"/>
                  <a:pt x="1092273" y="3438600"/>
                </a:cubicBezTo>
                <a:cubicBezTo>
                  <a:pt x="1104288" y="3446290"/>
                  <a:pt x="1111780" y="3445622"/>
                  <a:pt x="1119856" y="3430300"/>
                </a:cubicBezTo>
                <a:cubicBezTo>
                  <a:pt x="1114107" y="3429353"/>
                  <a:pt x="1108891" y="3429088"/>
                  <a:pt x="1104273" y="3430230"/>
                </a:cubicBezTo>
                <a:close/>
                <a:moveTo>
                  <a:pt x="1533773" y="3420295"/>
                </a:moveTo>
                <a:cubicBezTo>
                  <a:pt x="1532219" y="3419748"/>
                  <a:pt x="1530195" y="3420202"/>
                  <a:pt x="1528051" y="3421305"/>
                </a:cubicBezTo>
                <a:cubicBezTo>
                  <a:pt x="1523764" y="3423513"/>
                  <a:pt x="1518999" y="3428318"/>
                  <a:pt x="1516577" y="3432915"/>
                </a:cubicBezTo>
                <a:cubicBezTo>
                  <a:pt x="1524585" y="3438042"/>
                  <a:pt x="1528656" y="3420157"/>
                  <a:pt x="1536666" y="3425283"/>
                </a:cubicBezTo>
                <a:cubicBezTo>
                  <a:pt x="1536407" y="3422387"/>
                  <a:pt x="1535325" y="3420841"/>
                  <a:pt x="1533773" y="3420295"/>
                </a:cubicBezTo>
                <a:close/>
                <a:moveTo>
                  <a:pt x="948710" y="3419267"/>
                </a:moveTo>
                <a:cubicBezTo>
                  <a:pt x="941306" y="3423577"/>
                  <a:pt x="933507" y="3436684"/>
                  <a:pt x="947522" y="3445657"/>
                </a:cubicBezTo>
                <a:cubicBezTo>
                  <a:pt x="963123" y="3419442"/>
                  <a:pt x="956116" y="3414957"/>
                  <a:pt x="948710" y="3419267"/>
                </a:cubicBezTo>
                <a:close/>
                <a:moveTo>
                  <a:pt x="829233" y="3418922"/>
                </a:moveTo>
                <a:cubicBezTo>
                  <a:pt x="829183" y="3418374"/>
                  <a:pt x="829499" y="3418938"/>
                  <a:pt x="830161" y="3421069"/>
                </a:cubicBezTo>
                <a:lnTo>
                  <a:pt x="829851" y="3421154"/>
                </a:lnTo>
                <a:close/>
                <a:moveTo>
                  <a:pt x="6425691" y="3414916"/>
                </a:moveTo>
                <a:cubicBezTo>
                  <a:pt x="6423633" y="3414004"/>
                  <a:pt x="6421116" y="3414228"/>
                  <a:pt x="6418487" y="3415192"/>
                </a:cubicBezTo>
                <a:cubicBezTo>
                  <a:pt x="6413232" y="3417120"/>
                  <a:pt x="6407531" y="3422009"/>
                  <a:pt x="6404172" y="3426689"/>
                </a:cubicBezTo>
                <a:cubicBezTo>
                  <a:pt x="6415927" y="3431483"/>
                  <a:pt x="6422904" y="3425021"/>
                  <a:pt x="6430138" y="3421455"/>
                </a:cubicBezTo>
                <a:cubicBezTo>
                  <a:pt x="6429347" y="3417875"/>
                  <a:pt x="6427748" y="3415828"/>
                  <a:pt x="6425691" y="3414916"/>
                </a:cubicBezTo>
                <a:close/>
                <a:moveTo>
                  <a:pt x="901391" y="3409977"/>
                </a:moveTo>
                <a:cubicBezTo>
                  <a:pt x="897951" y="3408459"/>
                  <a:pt x="895722" y="3415228"/>
                  <a:pt x="905022" y="3434843"/>
                </a:cubicBezTo>
                <a:cubicBezTo>
                  <a:pt x="909481" y="3421303"/>
                  <a:pt x="904831" y="3411496"/>
                  <a:pt x="901391" y="3409977"/>
                </a:cubicBezTo>
                <a:close/>
                <a:moveTo>
                  <a:pt x="3330107" y="3407113"/>
                </a:moveTo>
                <a:cubicBezTo>
                  <a:pt x="3325489" y="3408254"/>
                  <a:pt x="3321466" y="3410803"/>
                  <a:pt x="3318110" y="3415484"/>
                </a:cubicBezTo>
                <a:cubicBezTo>
                  <a:pt x="3330124" y="3423174"/>
                  <a:pt x="3337615" y="3422506"/>
                  <a:pt x="3345690" y="3407184"/>
                </a:cubicBezTo>
                <a:cubicBezTo>
                  <a:pt x="3339939" y="3406237"/>
                  <a:pt x="3334726" y="3405970"/>
                  <a:pt x="3330107" y="3407113"/>
                </a:cubicBezTo>
                <a:close/>
                <a:moveTo>
                  <a:pt x="1070184" y="3402601"/>
                </a:moveTo>
                <a:cubicBezTo>
                  <a:pt x="1064308" y="3400204"/>
                  <a:pt x="1060477" y="3400911"/>
                  <a:pt x="1058260" y="3402844"/>
                </a:cubicBezTo>
                <a:cubicBezTo>
                  <a:pt x="1051608" y="3408638"/>
                  <a:pt x="1059479" y="3425460"/>
                  <a:pt x="1070184" y="3402601"/>
                </a:cubicBezTo>
                <a:close/>
                <a:moveTo>
                  <a:pt x="2859637" y="3397928"/>
                </a:moveTo>
                <a:cubicBezTo>
                  <a:pt x="2859121" y="3392134"/>
                  <a:pt x="2826370" y="3427177"/>
                  <a:pt x="2859637" y="3397928"/>
                </a:cubicBezTo>
                <a:close/>
                <a:moveTo>
                  <a:pt x="3759608" y="3397177"/>
                </a:moveTo>
                <a:cubicBezTo>
                  <a:pt x="3758055" y="3396631"/>
                  <a:pt x="3756030" y="3397086"/>
                  <a:pt x="3753887" y="3398189"/>
                </a:cubicBezTo>
                <a:cubicBezTo>
                  <a:pt x="3749599" y="3400397"/>
                  <a:pt x="3744834" y="3405202"/>
                  <a:pt x="3742412" y="3409799"/>
                </a:cubicBezTo>
                <a:cubicBezTo>
                  <a:pt x="3750421" y="3414926"/>
                  <a:pt x="3754490" y="3397040"/>
                  <a:pt x="3762501" y="3402167"/>
                </a:cubicBezTo>
                <a:cubicBezTo>
                  <a:pt x="3762242" y="3399270"/>
                  <a:pt x="3761160" y="3397724"/>
                  <a:pt x="3759608" y="3397177"/>
                </a:cubicBezTo>
                <a:close/>
                <a:moveTo>
                  <a:pt x="598992" y="3395703"/>
                </a:moveTo>
                <a:lnTo>
                  <a:pt x="603639" y="3400368"/>
                </a:lnTo>
                <a:cubicBezTo>
                  <a:pt x="597436" y="3415524"/>
                  <a:pt x="596405" y="3403934"/>
                  <a:pt x="585165" y="3404935"/>
                </a:cubicBezTo>
                <a:cubicBezTo>
                  <a:pt x="587522" y="3399615"/>
                  <a:pt x="591295" y="3396906"/>
                  <a:pt x="595909" y="3395719"/>
                </a:cubicBezTo>
                <a:close/>
                <a:moveTo>
                  <a:pt x="1213762" y="3394280"/>
                </a:moveTo>
                <a:cubicBezTo>
                  <a:pt x="1209555" y="3394746"/>
                  <a:pt x="1204488" y="3400125"/>
                  <a:pt x="1199625" y="3414431"/>
                </a:cubicBezTo>
                <a:cubicBezTo>
                  <a:pt x="1231260" y="3435707"/>
                  <a:pt x="1226381" y="3392881"/>
                  <a:pt x="1213762" y="3394280"/>
                </a:cubicBezTo>
                <a:close/>
                <a:moveTo>
                  <a:pt x="3275487" y="3390076"/>
                </a:moveTo>
                <a:cubicBezTo>
                  <a:pt x="3272509" y="3391072"/>
                  <a:pt x="3270021" y="3394945"/>
                  <a:pt x="3276963" y="3398705"/>
                </a:cubicBezTo>
                <a:cubicBezTo>
                  <a:pt x="3281940" y="3390962"/>
                  <a:pt x="3278468" y="3389080"/>
                  <a:pt x="3275487" y="3390076"/>
                </a:cubicBezTo>
                <a:close/>
                <a:moveTo>
                  <a:pt x="991095" y="3387381"/>
                </a:moveTo>
                <a:cubicBezTo>
                  <a:pt x="982571" y="3382117"/>
                  <a:pt x="952402" y="3405066"/>
                  <a:pt x="989122" y="3403984"/>
                </a:cubicBezTo>
                <a:cubicBezTo>
                  <a:pt x="994371" y="3394025"/>
                  <a:pt x="993935" y="3389135"/>
                  <a:pt x="991095" y="3387381"/>
                </a:cubicBezTo>
                <a:close/>
                <a:moveTo>
                  <a:pt x="3288552" y="3384395"/>
                </a:moveTo>
                <a:cubicBezTo>
                  <a:pt x="3287008" y="3384305"/>
                  <a:pt x="3285231" y="3385558"/>
                  <a:pt x="3283684" y="3389346"/>
                </a:cubicBezTo>
                <a:cubicBezTo>
                  <a:pt x="3295696" y="3397038"/>
                  <a:pt x="3293177" y="3384667"/>
                  <a:pt x="3288552" y="3384395"/>
                </a:cubicBezTo>
                <a:close/>
                <a:moveTo>
                  <a:pt x="1670825" y="3384123"/>
                </a:moveTo>
                <a:cubicBezTo>
                  <a:pt x="1663205" y="3383342"/>
                  <a:pt x="1655646" y="3383285"/>
                  <a:pt x="1648484" y="3385019"/>
                </a:cubicBezTo>
                <a:cubicBezTo>
                  <a:pt x="1641322" y="3386753"/>
                  <a:pt x="1634557" y="3390277"/>
                  <a:pt x="1628517" y="3396656"/>
                </a:cubicBezTo>
                <a:cubicBezTo>
                  <a:pt x="1645117" y="3392256"/>
                  <a:pt x="1652610" y="3391588"/>
                  <a:pt x="1670825" y="3384123"/>
                </a:cubicBezTo>
                <a:close/>
                <a:moveTo>
                  <a:pt x="1025004" y="3375279"/>
                </a:moveTo>
                <a:cubicBezTo>
                  <a:pt x="1020774" y="3372506"/>
                  <a:pt x="1033028" y="3414675"/>
                  <a:pt x="1035694" y="3396914"/>
                </a:cubicBezTo>
                <a:cubicBezTo>
                  <a:pt x="1029655" y="3382120"/>
                  <a:pt x="1026414" y="3376203"/>
                  <a:pt x="1025004" y="3375279"/>
                </a:cubicBezTo>
                <a:close/>
                <a:moveTo>
                  <a:pt x="3439597" y="3371164"/>
                </a:moveTo>
                <a:cubicBezTo>
                  <a:pt x="3435390" y="3371630"/>
                  <a:pt x="3430322" y="3377009"/>
                  <a:pt x="3425463" y="3391315"/>
                </a:cubicBezTo>
                <a:cubicBezTo>
                  <a:pt x="3457095" y="3412589"/>
                  <a:pt x="3452215" y="3369765"/>
                  <a:pt x="3439597" y="3371164"/>
                </a:cubicBezTo>
                <a:close/>
                <a:moveTo>
                  <a:pt x="1049971" y="3366437"/>
                </a:moveTo>
                <a:cubicBezTo>
                  <a:pt x="1046158" y="3387219"/>
                  <a:pt x="1064698" y="3362204"/>
                  <a:pt x="1049971" y="3366437"/>
                </a:cubicBezTo>
                <a:close/>
                <a:moveTo>
                  <a:pt x="3896662" y="3361008"/>
                </a:moveTo>
                <a:cubicBezTo>
                  <a:pt x="3889037" y="3360227"/>
                  <a:pt x="3881482" y="3360170"/>
                  <a:pt x="3874321" y="3361903"/>
                </a:cubicBezTo>
                <a:cubicBezTo>
                  <a:pt x="3867157" y="3363637"/>
                  <a:pt x="3860391" y="3367161"/>
                  <a:pt x="3854350" y="3373539"/>
                </a:cubicBezTo>
                <a:cubicBezTo>
                  <a:pt x="3870953" y="3369139"/>
                  <a:pt x="3878444" y="3368471"/>
                  <a:pt x="3896662" y="3361008"/>
                </a:cubicBezTo>
                <a:close/>
                <a:moveTo>
                  <a:pt x="1978930" y="3355774"/>
                </a:moveTo>
                <a:cubicBezTo>
                  <a:pt x="1978925" y="3358745"/>
                  <a:pt x="1980810" y="3369460"/>
                  <a:pt x="1983063" y="3370903"/>
                </a:cubicBezTo>
                <a:cubicBezTo>
                  <a:pt x="1981353" y="3362294"/>
                  <a:pt x="1980246" y="3357829"/>
                  <a:pt x="1979615" y="3356014"/>
                </a:cubicBezTo>
                <a:cubicBezTo>
                  <a:pt x="1979138" y="3354653"/>
                  <a:pt x="1978930" y="3354783"/>
                  <a:pt x="1978930" y="3355774"/>
                </a:cubicBezTo>
                <a:close/>
                <a:moveTo>
                  <a:pt x="1765781" y="3351249"/>
                </a:moveTo>
                <a:cubicBezTo>
                  <a:pt x="1753239" y="3347575"/>
                  <a:pt x="1714554" y="3366355"/>
                  <a:pt x="1765325" y="3364021"/>
                </a:cubicBezTo>
                <a:cubicBezTo>
                  <a:pt x="1771236" y="3356194"/>
                  <a:pt x="1769959" y="3352473"/>
                  <a:pt x="1765781" y="3351249"/>
                </a:cubicBezTo>
                <a:close/>
                <a:moveTo>
                  <a:pt x="6602683" y="3350226"/>
                </a:moveTo>
                <a:cubicBezTo>
                  <a:pt x="6600843" y="3350754"/>
                  <a:pt x="6598629" y="3352411"/>
                  <a:pt x="6595691" y="3351213"/>
                </a:cubicBezTo>
                <a:cubicBezTo>
                  <a:pt x="6590845" y="3360405"/>
                  <a:pt x="6602601" y="3365200"/>
                  <a:pt x="6607446" y="3356007"/>
                </a:cubicBezTo>
                <a:cubicBezTo>
                  <a:pt x="6605994" y="3350296"/>
                  <a:pt x="6604524" y="3349697"/>
                  <a:pt x="6602683" y="3350226"/>
                </a:cubicBezTo>
                <a:close/>
                <a:moveTo>
                  <a:pt x="1367568" y="3349818"/>
                </a:moveTo>
                <a:cubicBezTo>
                  <a:pt x="1364597" y="3358843"/>
                  <a:pt x="1358720" y="3356446"/>
                  <a:pt x="1355748" y="3365473"/>
                </a:cubicBezTo>
                <a:cubicBezTo>
                  <a:pt x="1361884" y="3370767"/>
                  <a:pt x="1379582" y="3357508"/>
                  <a:pt x="1367568" y="3349818"/>
                </a:cubicBezTo>
                <a:close/>
                <a:moveTo>
                  <a:pt x="5550576" y="3348973"/>
                </a:moveTo>
                <a:cubicBezTo>
                  <a:pt x="5546797" y="3346296"/>
                  <a:pt x="5535207" y="3363209"/>
                  <a:pt x="5550465" y="3359661"/>
                </a:cubicBezTo>
                <a:cubicBezTo>
                  <a:pt x="5552227" y="3352933"/>
                  <a:pt x="5551836" y="3349863"/>
                  <a:pt x="5550576" y="3348973"/>
                </a:cubicBezTo>
                <a:close/>
                <a:moveTo>
                  <a:pt x="5216915" y="3345576"/>
                </a:moveTo>
                <a:cubicBezTo>
                  <a:pt x="5258575" y="3368147"/>
                  <a:pt x="5150257" y="3360276"/>
                  <a:pt x="5216915" y="3345576"/>
                </a:cubicBezTo>
                <a:close/>
                <a:moveTo>
                  <a:pt x="5527523" y="3343817"/>
                </a:moveTo>
                <a:cubicBezTo>
                  <a:pt x="5522386" y="3346465"/>
                  <a:pt x="5513296" y="3355672"/>
                  <a:pt x="5499052" y="3375923"/>
                </a:cubicBezTo>
                <a:cubicBezTo>
                  <a:pt x="5522691" y="3386960"/>
                  <a:pt x="5542918" y="3335874"/>
                  <a:pt x="5527523" y="3343817"/>
                </a:cubicBezTo>
                <a:close/>
                <a:moveTo>
                  <a:pt x="3593402" y="3326701"/>
                </a:moveTo>
                <a:cubicBezTo>
                  <a:pt x="3590432" y="3335727"/>
                  <a:pt x="3584556" y="3333330"/>
                  <a:pt x="3581582" y="3342355"/>
                </a:cubicBezTo>
                <a:cubicBezTo>
                  <a:pt x="3587717" y="3347651"/>
                  <a:pt x="3605417" y="3334391"/>
                  <a:pt x="3593402" y="3326701"/>
                </a:cubicBezTo>
                <a:close/>
                <a:moveTo>
                  <a:pt x="1485814" y="3307520"/>
                </a:moveTo>
                <a:cubicBezTo>
                  <a:pt x="1483206" y="3307388"/>
                  <a:pt x="1480994" y="3309046"/>
                  <a:pt x="1479507" y="3313558"/>
                </a:cubicBezTo>
                <a:cubicBezTo>
                  <a:pt x="1485644" y="3318851"/>
                  <a:pt x="1491263" y="3318350"/>
                  <a:pt x="1494493" y="3312222"/>
                </a:cubicBezTo>
                <a:cubicBezTo>
                  <a:pt x="1491426" y="3309575"/>
                  <a:pt x="1488422" y="3307652"/>
                  <a:pt x="1485814" y="3307520"/>
                </a:cubicBezTo>
                <a:close/>
                <a:moveTo>
                  <a:pt x="1557479" y="3306610"/>
                </a:moveTo>
                <a:cubicBezTo>
                  <a:pt x="1550820" y="3308664"/>
                  <a:pt x="1537158" y="3314263"/>
                  <a:pt x="1536478" y="3317243"/>
                </a:cubicBezTo>
                <a:cubicBezTo>
                  <a:pt x="1563800" y="3306046"/>
                  <a:pt x="1564141" y="3304557"/>
                  <a:pt x="1557479" y="3306610"/>
                </a:cubicBezTo>
                <a:close/>
                <a:moveTo>
                  <a:pt x="5346599" y="3302852"/>
                </a:moveTo>
                <a:cubicBezTo>
                  <a:pt x="5348138" y="3303217"/>
                  <a:pt x="5349202" y="3304583"/>
                  <a:pt x="5349460" y="3307480"/>
                </a:cubicBezTo>
                <a:cubicBezTo>
                  <a:pt x="5341711" y="3305250"/>
                  <a:pt x="5337380" y="3320238"/>
                  <a:pt x="5329114" y="3312214"/>
                </a:cubicBezTo>
                <a:cubicBezTo>
                  <a:pt x="5331795" y="3310515"/>
                  <a:pt x="5336624" y="3306433"/>
                  <a:pt x="5340911" y="3304227"/>
                </a:cubicBezTo>
                <a:cubicBezTo>
                  <a:pt x="5343055" y="3303123"/>
                  <a:pt x="5345063" y="3302488"/>
                  <a:pt x="5346599" y="3302852"/>
                </a:cubicBezTo>
                <a:close/>
                <a:moveTo>
                  <a:pt x="689044" y="3296746"/>
                </a:moveTo>
                <a:cubicBezTo>
                  <a:pt x="686161" y="3298828"/>
                  <a:pt x="681123" y="3305849"/>
                  <a:pt x="682576" y="3311560"/>
                </a:cubicBezTo>
                <a:cubicBezTo>
                  <a:pt x="692653" y="3297520"/>
                  <a:pt x="691926" y="3294664"/>
                  <a:pt x="689044" y="3296746"/>
                </a:cubicBezTo>
                <a:close/>
                <a:moveTo>
                  <a:pt x="1923676" y="3287119"/>
                </a:moveTo>
                <a:cubicBezTo>
                  <a:pt x="1919525" y="3288220"/>
                  <a:pt x="1915505" y="3290769"/>
                  <a:pt x="1912143" y="3295448"/>
                </a:cubicBezTo>
                <a:cubicBezTo>
                  <a:pt x="1920154" y="3300576"/>
                  <a:pt x="1929261" y="3296843"/>
                  <a:pt x="1935981" y="3287484"/>
                </a:cubicBezTo>
                <a:cubicBezTo>
                  <a:pt x="1932104" y="3286368"/>
                  <a:pt x="1927825" y="3286020"/>
                  <a:pt x="1923676" y="3287119"/>
                </a:cubicBezTo>
                <a:close/>
                <a:moveTo>
                  <a:pt x="3711649" y="3284403"/>
                </a:moveTo>
                <a:cubicBezTo>
                  <a:pt x="3709042" y="3284271"/>
                  <a:pt x="3706830" y="3285928"/>
                  <a:pt x="3705345" y="3290441"/>
                </a:cubicBezTo>
                <a:cubicBezTo>
                  <a:pt x="3711479" y="3295735"/>
                  <a:pt x="3717100" y="3295234"/>
                  <a:pt x="3720328" y="3289106"/>
                </a:cubicBezTo>
                <a:cubicBezTo>
                  <a:pt x="3717262" y="3286459"/>
                  <a:pt x="3714258" y="3284536"/>
                  <a:pt x="3711649" y="3284403"/>
                </a:cubicBezTo>
                <a:close/>
                <a:moveTo>
                  <a:pt x="3783313" y="3283494"/>
                </a:moveTo>
                <a:cubicBezTo>
                  <a:pt x="3776654" y="3285547"/>
                  <a:pt x="3762991" y="3291145"/>
                  <a:pt x="3762312" y="3294126"/>
                </a:cubicBezTo>
                <a:cubicBezTo>
                  <a:pt x="3789637" y="3282930"/>
                  <a:pt x="3789976" y="3281440"/>
                  <a:pt x="3783313" y="3283494"/>
                </a:cubicBezTo>
                <a:close/>
                <a:moveTo>
                  <a:pt x="1807736" y="3266059"/>
                </a:moveTo>
                <a:lnTo>
                  <a:pt x="1806796" y="3278552"/>
                </a:lnTo>
                <a:cubicBezTo>
                  <a:pt x="1800322" y="3274748"/>
                  <a:pt x="1798759" y="3271785"/>
                  <a:pt x="1800092" y="3269521"/>
                </a:cubicBezTo>
                <a:close/>
                <a:moveTo>
                  <a:pt x="1765462" y="3238428"/>
                </a:moveTo>
                <a:cubicBezTo>
                  <a:pt x="1756095" y="3239263"/>
                  <a:pt x="1745114" y="3243162"/>
                  <a:pt x="1736781" y="3255587"/>
                </a:cubicBezTo>
                <a:cubicBezTo>
                  <a:pt x="1746146" y="3254752"/>
                  <a:pt x="1757128" y="3250853"/>
                  <a:pt x="1765462" y="3238428"/>
                </a:cubicBezTo>
                <a:close/>
                <a:moveTo>
                  <a:pt x="4036801" y="3236814"/>
                </a:moveTo>
                <a:lnTo>
                  <a:pt x="4035860" y="3249306"/>
                </a:lnTo>
                <a:cubicBezTo>
                  <a:pt x="4029389" y="3245502"/>
                  <a:pt x="4027825" y="3242539"/>
                  <a:pt x="4029157" y="3240275"/>
                </a:cubicBezTo>
                <a:close/>
                <a:moveTo>
                  <a:pt x="1875366" y="3227340"/>
                </a:moveTo>
                <a:lnTo>
                  <a:pt x="1867386" y="3238107"/>
                </a:lnTo>
                <a:lnTo>
                  <a:pt x="1868550" y="3228732"/>
                </a:lnTo>
                <a:close/>
                <a:moveTo>
                  <a:pt x="3991296" y="3215311"/>
                </a:moveTo>
                <a:cubicBezTo>
                  <a:pt x="3981930" y="3216146"/>
                  <a:pt x="3970951" y="3220045"/>
                  <a:pt x="3962616" y="3232470"/>
                </a:cubicBezTo>
                <a:cubicBezTo>
                  <a:pt x="3971982" y="3231635"/>
                  <a:pt x="3982965" y="3227736"/>
                  <a:pt x="3991296" y="3215311"/>
                </a:cubicBezTo>
                <a:close/>
                <a:moveTo>
                  <a:pt x="1951930" y="3214877"/>
                </a:moveTo>
                <a:cubicBezTo>
                  <a:pt x="1943364" y="3216734"/>
                  <a:pt x="1935789" y="3221789"/>
                  <a:pt x="1954911" y="3224467"/>
                </a:cubicBezTo>
                <a:cubicBezTo>
                  <a:pt x="1970058" y="3214357"/>
                  <a:pt x="1960498" y="3213018"/>
                  <a:pt x="1951930" y="3214877"/>
                </a:cubicBezTo>
                <a:close/>
                <a:moveTo>
                  <a:pt x="4192497" y="3210314"/>
                </a:moveTo>
                <a:cubicBezTo>
                  <a:pt x="4200732" y="3208833"/>
                  <a:pt x="4206264" y="3209664"/>
                  <a:pt x="4208257" y="3213501"/>
                </a:cubicBezTo>
                <a:lnTo>
                  <a:pt x="4204588" y="3214149"/>
                </a:lnTo>
                <a:lnTo>
                  <a:pt x="4204512" y="3213835"/>
                </a:lnTo>
                <a:cubicBezTo>
                  <a:pt x="4199910" y="3209864"/>
                  <a:pt x="4192886" y="3210490"/>
                  <a:pt x="4183906" y="3215671"/>
                </a:cubicBezTo>
                <a:lnTo>
                  <a:pt x="4186981" y="3212157"/>
                </a:lnTo>
                <a:close/>
                <a:moveTo>
                  <a:pt x="4105838" y="3197809"/>
                </a:moveTo>
                <a:lnTo>
                  <a:pt x="4105388" y="3198573"/>
                </a:lnTo>
                <a:cubicBezTo>
                  <a:pt x="4102673" y="3202558"/>
                  <a:pt x="4098727" y="3207930"/>
                  <a:pt x="4093220" y="3214991"/>
                </a:cubicBezTo>
                <a:cubicBezTo>
                  <a:pt x="4090281" y="3213792"/>
                  <a:pt x="4091564" y="3209663"/>
                  <a:pt x="4094455" y="3205024"/>
                </a:cubicBezTo>
                <a:lnTo>
                  <a:pt x="4099385" y="3199124"/>
                </a:lnTo>
                <a:close/>
                <a:moveTo>
                  <a:pt x="4177763" y="3191759"/>
                </a:moveTo>
                <a:cubicBezTo>
                  <a:pt x="4169197" y="3193617"/>
                  <a:pt x="4161623" y="3198674"/>
                  <a:pt x="4180742" y="3201350"/>
                </a:cubicBezTo>
                <a:cubicBezTo>
                  <a:pt x="4195890" y="3191240"/>
                  <a:pt x="4186332" y="3189901"/>
                  <a:pt x="4177763" y="3191759"/>
                </a:cubicBezTo>
                <a:close/>
                <a:moveTo>
                  <a:pt x="2092298" y="3177178"/>
                </a:moveTo>
                <a:cubicBezTo>
                  <a:pt x="2136156" y="3182030"/>
                  <a:pt x="2086937" y="3180576"/>
                  <a:pt x="2092298" y="3177178"/>
                </a:cubicBezTo>
                <a:close/>
                <a:moveTo>
                  <a:pt x="773736" y="3165947"/>
                </a:moveTo>
                <a:cubicBezTo>
                  <a:pt x="768487" y="3164635"/>
                  <a:pt x="760529" y="3174652"/>
                  <a:pt x="759512" y="3179124"/>
                </a:cubicBezTo>
                <a:cubicBezTo>
                  <a:pt x="768619" y="3175391"/>
                  <a:pt x="768360" y="3172494"/>
                  <a:pt x="777727" y="3171659"/>
                </a:cubicBezTo>
                <a:cubicBezTo>
                  <a:pt x="776937" y="3168080"/>
                  <a:pt x="775487" y="3166384"/>
                  <a:pt x="773736" y="3165947"/>
                </a:cubicBezTo>
                <a:close/>
                <a:moveTo>
                  <a:pt x="4318131" y="3154062"/>
                </a:moveTo>
                <a:cubicBezTo>
                  <a:pt x="4361989" y="3158914"/>
                  <a:pt x="4312770" y="3157460"/>
                  <a:pt x="4318131" y="3154062"/>
                </a:cubicBezTo>
                <a:close/>
                <a:moveTo>
                  <a:pt x="2245575" y="3153356"/>
                </a:moveTo>
                <a:lnTo>
                  <a:pt x="2239724" y="3156768"/>
                </a:lnTo>
                <a:lnTo>
                  <a:pt x="2162624" y="3155943"/>
                </a:lnTo>
                <a:cubicBezTo>
                  <a:pt x="2082063" y="3157647"/>
                  <a:pt x="1994538" y="3171287"/>
                  <a:pt x="1958074" y="3238787"/>
                </a:cubicBezTo>
                <a:cubicBezTo>
                  <a:pt x="1976033" y="3228426"/>
                  <a:pt x="1986170" y="3236283"/>
                  <a:pt x="1984750" y="3262694"/>
                </a:cubicBezTo>
                <a:cubicBezTo>
                  <a:pt x="2024734" y="3224086"/>
                  <a:pt x="2138933" y="3234353"/>
                  <a:pt x="2147524" y="3224825"/>
                </a:cubicBezTo>
                <a:cubicBezTo>
                  <a:pt x="2140580" y="3221065"/>
                  <a:pt x="2170680" y="3198669"/>
                  <a:pt x="2202848" y="3178278"/>
                </a:cubicBezTo>
                <a:lnTo>
                  <a:pt x="2239724" y="3156768"/>
                </a:lnTo>
                <a:lnTo>
                  <a:pt x="2246300" y="3156839"/>
                </a:lnTo>
                <a:close/>
                <a:moveTo>
                  <a:pt x="7270825" y="3138456"/>
                </a:moveTo>
                <a:cubicBezTo>
                  <a:pt x="7266376" y="3138853"/>
                  <a:pt x="7262613" y="3144299"/>
                  <a:pt x="7272883" y="3153605"/>
                </a:cubicBezTo>
                <a:cubicBezTo>
                  <a:pt x="7280409" y="3142713"/>
                  <a:pt x="7275273" y="3138060"/>
                  <a:pt x="7270825" y="3138456"/>
                </a:cubicBezTo>
                <a:close/>
                <a:moveTo>
                  <a:pt x="4506289" y="3125613"/>
                </a:moveTo>
                <a:lnTo>
                  <a:pt x="4508866" y="3133155"/>
                </a:lnTo>
                <a:lnTo>
                  <a:pt x="4502378" y="3133603"/>
                </a:lnTo>
                <a:lnTo>
                  <a:pt x="4502486" y="3133253"/>
                </a:lnTo>
                <a:cubicBezTo>
                  <a:pt x="4502527" y="3131058"/>
                  <a:pt x="4502804" y="3128845"/>
                  <a:pt x="4506289" y="3125613"/>
                </a:cubicBezTo>
                <a:close/>
                <a:moveTo>
                  <a:pt x="4496408" y="3120652"/>
                </a:moveTo>
                <a:lnTo>
                  <a:pt x="4483211" y="3133841"/>
                </a:lnTo>
                <a:lnTo>
                  <a:pt x="4474689" y="3133750"/>
                </a:lnTo>
                <a:lnTo>
                  <a:pt x="4474587" y="3128491"/>
                </a:lnTo>
                <a:close/>
                <a:moveTo>
                  <a:pt x="7404727" y="3092757"/>
                </a:moveTo>
                <a:cubicBezTo>
                  <a:pt x="7403171" y="3092166"/>
                  <a:pt x="7401138" y="3092528"/>
                  <a:pt x="7398977" y="3093452"/>
                </a:cubicBezTo>
                <a:cubicBezTo>
                  <a:pt x="7394658" y="3095296"/>
                  <a:pt x="7389830" y="3099377"/>
                  <a:pt x="7387279" y="3102525"/>
                </a:cubicBezTo>
                <a:cubicBezTo>
                  <a:pt x="7395544" y="3110549"/>
                  <a:pt x="7399616" y="3092663"/>
                  <a:pt x="7407625" y="3097790"/>
                </a:cubicBezTo>
                <a:cubicBezTo>
                  <a:pt x="7407366" y="3094894"/>
                  <a:pt x="7406285" y="3093348"/>
                  <a:pt x="7404727" y="3092757"/>
                </a:cubicBezTo>
                <a:close/>
                <a:moveTo>
                  <a:pt x="6096673" y="3048143"/>
                </a:moveTo>
                <a:cubicBezTo>
                  <a:pt x="6096076" y="3046736"/>
                  <a:pt x="6090238" y="3047440"/>
                  <a:pt x="6081989" y="3049224"/>
                </a:cubicBezTo>
                <a:cubicBezTo>
                  <a:pt x="6057243" y="3054578"/>
                  <a:pt x="6010797" y="3069668"/>
                  <a:pt x="6019033" y="3066744"/>
                </a:cubicBezTo>
                <a:cubicBezTo>
                  <a:pt x="6026459" y="3086525"/>
                  <a:pt x="6095574" y="3057003"/>
                  <a:pt x="6096931" y="3051040"/>
                </a:cubicBezTo>
                <a:cubicBezTo>
                  <a:pt x="6095057" y="3051207"/>
                  <a:pt x="6095057" y="3051207"/>
                  <a:pt x="6096673" y="3048143"/>
                </a:cubicBezTo>
                <a:close/>
                <a:moveTo>
                  <a:pt x="7937544" y="2927270"/>
                </a:moveTo>
                <a:cubicBezTo>
                  <a:pt x="7937607" y="2928634"/>
                  <a:pt x="7938047" y="2932246"/>
                  <a:pt x="7939160" y="2939448"/>
                </a:cubicBezTo>
                <a:cubicBezTo>
                  <a:pt x="7940566" y="2939323"/>
                  <a:pt x="7937356" y="2923181"/>
                  <a:pt x="7937544" y="2927270"/>
                </a:cubicBezTo>
                <a:close/>
                <a:moveTo>
                  <a:pt x="7980565" y="2906188"/>
                </a:moveTo>
                <a:cubicBezTo>
                  <a:pt x="7971039" y="2905211"/>
                  <a:pt x="7965192" y="2913764"/>
                  <a:pt x="7991608" y="2934774"/>
                </a:cubicBezTo>
                <a:cubicBezTo>
                  <a:pt x="8003301" y="2917669"/>
                  <a:pt x="7990093" y="2907164"/>
                  <a:pt x="7980565" y="2906188"/>
                </a:cubicBezTo>
                <a:close/>
                <a:moveTo>
                  <a:pt x="8021041" y="2891630"/>
                </a:moveTo>
                <a:cubicBezTo>
                  <a:pt x="8015688" y="2892471"/>
                  <a:pt x="8009924" y="2896636"/>
                  <a:pt x="8011504" y="2903796"/>
                </a:cubicBezTo>
                <a:cubicBezTo>
                  <a:pt x="8017382" y="2906193"/>
                  <a:pt x="8022485" y="2899896"/>
                  <a:pt x="8028105" y="2899395"/>
                </a:cubicBezTo>
                <a:cubicBezTo>
                  <a:pt x="8031335" y="2893267"/>
                  <a:pt x="8026394" y="2890787"/>
                  <a:pt x="8021041" y="2891630"/>
                </a:cubicBezTo>
                <a:close/>
                <a:moveTo>
                  <a:pt x="1109464" y="2884942"/>
                </a:moveTo>
                <a:lnTo>
                  <a:pt x="1058541" y="2904134"/>
                </a:lnTo>
                <a:cubicBezTo>
                  <a:pt x="932282" y="2952176"/>
                  <a:pt x="821263" y="2995471"/>
                  <a:pt x="787619" y="3007231"/>
                </a:cubicBezTo>
                <a:cubicBezTo>
                  <a:pt x="880327" y="2961734"/>
                  <a:pt x="976462" y="2926882"/>
                  <a:pt x="1073843" y="2895753"/>
                </a:cubicBezTo>
                <a:close/>
                <a:moveTo>
                  <a:pt x="8186481" y="2829065"/>
                </a:moveTo>
                <a:cubicBezTo>
                  <a:pt x="8179097" y="2828626"/>
                  <a:pt x="8167869" y="2841673"/>
                  <a:pt x="8160457" y="2837953"/>
                </a:cubicBezTo>
                <a:cubicBezTo>
                  <a:pt x="8165752" y="2855005"/>
                  <a:pt x="8180804" y="2833220"/>
                  <a:pt x="8192301" y="2835117"/>
                </a:cubicBezTo>
                <a:cubicBezTo>
                  <a:pt x="8190977" y="2830853"/>
                  <a:pt x="8188943" y="2829211"/>
                  <a:pt x="8186481" y="2829065"/>
                </a:cubicBezTo>
                <a:close/>
                <a:moveTo>
                  <a:pt x="8298195" y="2812127"/>
                </a:moveTo>
                <a:cubicBezTo>
                  <a:pt x="8296271" y="2812709"/>
                  <a:pt x="8294293" y="2814346"/>
                  <a:pt x="8292678" y="2817410"/>
                </a:cubicBezTo>
                <a:cubicBezTo>
                  <a:pt x="8296682" y="2819973"/>
                  <a:pt x="8298814" y="2822704"/>
                  <a:pt x="8302817" y="2825268"/>
                </a:cubicBezTo>
                <a:cubicBezTo>
                  <a:pt x="8307113" y="2820505"/>
                  <a:pt x="8306193" y="2815476"/>
                  <a:pt x="8303392" y="2813170"/>
                </a:cubicBezTo>
                <a:cubicBezTo>
                  <a:pt x="8301991" y="2812016"/>
                  <a:pt x="8300120" y="2811545"/>
                  <a:pt x="8298195" y="2812127"/>
                </a:cubicBezTo>
                <a:close/>
                <a:moveTo>
                  <a:pt x="8251072" y="2811731"/>
                </a:moveTo>
                <a:cubicBezTo>
                  <a:pt x="8250135" y="2811085"/>
                  <a:pt x="8249618" y="2811242"/>
                  <a:pt x="8250011" y="2812678"/>
                </a:cubicBezTo>
                <a:cubicBezTo>
                  <a:pt x="8250536" y="2814594"/>
                  <a:pt x="8252680" y="2818784"/>
                  <a:pt x="8257604" y="2826376"/>
                </a:cubicBezTo>
                <a:cubicBezTo>
                  <a:pt x="8260475" y="2822835"/>
                  <a:pt x="8253883" y="2813668"/>
                  <a:pt x="8251072" y="2811731"/>
                </a:cubicBezTo>
                <a:close/>
                <a:moveTo>
                  <a:pt x="29569" y="2793661"/>
                </a:moveTo>
                <a:lnTo>
                  <a:pt x="32338" y="2799599"/>
                </a:lnTo>
                <a:cubicBezTo>
                  <a:pt x="32994" y="2805975"/>
                  <a:pt x="29372" y="2809036"/>
                  <a:pt x="18084" y="2804200"/>
                </a:cubicBezTo>
                <a:close/>
                <a:moveTo>
                  <a:pt x="8388797" y="2786347"/>
                </a:moveTo>
                <a:cubicBezTo>
                  <a:pt x="8384012" y="2788281"/>
                  <a:pt x="8394670" y="2796639"/>
                  <a:pt x="8399515" y="2787446"/>
                </a:cubicBezTo>
                <a:cubicBezTo>
                  <a:pt x="8393702" y="2785774"/>
                  <a:pt x="8390392" y="2785705"/>
                  <a:pt x="8388797" y="2786347"/>
                </a:cubicBezTo>
                <a:close/>
                <a:moveTo>
                  <a:pt x="8443437" y="2771850"/>
                </a:moveTo>
                <a:cubicBezTo>
                  <a:pt x="8441161" y="2772783"/>
                  <a:pt x="8439013" y="2775165"/>
                  <a:pt x="8436461" y="2778312"/>
                </a:cubicBezTo>
                <a:cubicBezTo>
                  <a:pt x="8442598" y="2783607"/>
                  <a:pt x="8446086" y="2780376"/>
                  <a:pt x="8451188" y="2774080"/>
                </a:cubicBezTo>
                <a:cubicBezTo>
                  <a:pt x="8448121" y="2771433"/>
                  <a:pt x="8445714" y="2770918"/>
                  <a:pt x="8443437" y="2771850"/>
                </a:cubicBezTo>
                <a:close/>
                <a:moveTo>
                  <a:pt x="1489924" y="2765261"/>
                </a:moveTo>
                <a:lnTo>
                  <a:pt x="1486639" y="2771172"/>
                </a:lnTo>
                <a:cubicBezTo>
                  <a:pt x="1484126" y="2772126"/>
                  <a:pt x="1481252" y="2771652"/>
                  <a:pt x="1480187" y="2770286"/>
                </a:cubicBezTo>
                <a:lnTo>
                  <a:pt x="1481152" y="2768224"/>
                </a:lnTo>
                <a:close/>
                <a:moveTo>
                  <a:pt x="8425756" y="2764117"/>
                </a:moveTo>
                <a:cubicBezTo>
                  <a:pt x="8421784" y="2767209"/>
                  <a:pt x="8422752" y="2778075"/>
                  <a:pt x="8427354" y="2782045"/>
                </a:cubicBezTo>
                <a:cubicBezTo>
                  <a:pt x="8432456" y="2775749"/>
                  <a:pt x="8428194" y="2770288"/>
                  <a:pt x="8431423" y="2764159"/>
                </a:cubicBezTo>
                <a:cubicBezTo>
                  <a:pt x="8428953" y="2762920"/>
                  <a:pt x="8427080" y="2763087"/>
                  <a:pt x="8425756" y="2764117"/>
                </a:cubicBezTo>
                <a:close/>
                <a:moveTo>
                  <a:pt x="4163" y="2758211"/>
                </a:moveTo>
                <a:cubicBezTo>
                  <a:pt x="6272" y="2758866"/>
                  <a:pt x="9006" y="2760985"/>
                  <a:pt x="11940" y="2763992"/>
                </a:cubicBezTo>
                <a:lnTo>
                  <a:pt x="13714" y="2766189"/>
                </a:lnTo>
                <a:lnTo>
                  <a:pt x="2390" y="2776393"/>
                </a:lnTo>
                <a:cubicBezTo>
                  <a:pt x="-1774" y="2761432"/>
                  <a:pt x="-55" y="2756898"/>
                  <a:pt x="4163" y="2758211"/>
                </a:cubicBezTo>
                <a:close/>
                <a:moveTo>
                  <a:pt x="8476995" y="2756448"/>
                </a:moveTo>
                <a:cubicBezTo>
                  <a:pt x="8472990" y="2753884"/>
                  <a:pt x="8474119" y="2755974"/>
                  <a:pt x="8492399" y="2770408"/>
                </a:cubicBezTo>
                <a:cubicBezTo>
                  <a:pt x="8490138" y="2766228"/>
                  <a:pt x="8480998" y="2759012"/>
                  <a:pt x="8476995" y="2756448"/>
                </a:cubicBezTo>
                <a:close/>
                <a:moveTo>
                  <a:pt x="1497718" y="2750132"/>
                </a:moveTo>
                <a:lnTo>
                  <a:pt x="1497570" y="2750166"/>
                </a:lnTo>
                <a:cubicBezTo>
                  <a:pt x="1496137" y="2751982"/>
                  <a:pt x="1502157" y="2754640"/>
                  <a:pt x="1510626" y="2756988"/>
                </a:cubicBezTo>
                <a:lnTo>
                  <a:pt x="1513102" y="2757431"/>
                </a:lnTo>
                <a:lnTo>
                  <a:pt x="1489924" y="2765261"/>
                </a:lnTo>
                <a:lnTo>
                  <a:pt x="1490910" y="2763491"/>
                </a:lnTo>
                <a:cubicBezTo>
                  <a:pt x="1489974" y="2763574"/>
                  <a:pt x="1486566" y="2762417"/>
                  <a:pt x="1483756" y="2762667"/>
                </a:cubicBezTo>
                <a:lnTo>
                  <a:pt x="1481152" y="2768224"/>
                </a:lnTo>
                <a:lnTo>
                  <a:pt x="1367545" y="2806609"/>
                </a:lnTo>
                <a:lnTo>
                  <a:pt x="1282137" y="2832532"/>
                </a:lnTo>
                <a:lnTo>
                  <a:pt x="1248992" y="2840172"/>
                </a:lnTo>
                <a:cubicBezTo>
                  <a:pt x="1222444" y="2846827"/>
                  <a:pt x="1196216" y="2854070"/>
                  <a:pt x="1170801" y="2862374"/>
                </a:cubicBezTo>
                <a:lnTo>
                  <a:pt x="1125101" y="2880195"/>
                </a:lnTo>
                <a:lnTo>
                  <a:pt x="1109464" y="2884942"/>
                </a:lnTo>
                <a:lnTo>
                  <a:pt x="1187581" y="2855501"/>
                </a:lnTo>
                <a:cubicBezTo>
                  <a:pt x="1317099" y="2807272"/>
                  <a:pt x="1441148" y="2763225"/>
                  <a:pt x="1497596" y="2750152"/>
                </a:cubicBezTo>
                <a:close/>
                <a:moveTo>
                  <a:pt x="1505928" y="2748217"/>
                </a:moveTo>
                <a:lnTo>
                  <a:pt x="1508735" y="2748238"/>
                </a:lnTo>
                <a:lnTo>
                  <a:pt x="1497718" y="2750132"/>
                </a:lnTo>
                <a:close/>
                <a:moveTo>
                  <a:pt x="1519901" y="2746321"/>
                </a:moveTo>
                <a:cubicBezTo>
                  <a:pt x="1525266" y="2745987"/>
                  <a:pt x="1528466" y="2746637"/>
                  <a:pt x="1529213" y="2748395"/>
                </a:cubicBezTo>
                <a:lnTo>
                  <a:pt x="1508735" y="2748238"/>
                </a:lnTo>
                <a:close/>
                <a:moveTo>
                  <a:pt x="53439" y="2732829"/>
                </a:moveTo>
                <a:cubicBezTo>
                  <a:pt x="48420" y="2730128"/>
                  <a:pt x="61801" y="2749197"/>
                  <a:pt x="65629" y="2744474"/>
                </a:cubicBezTo>
                <a:cubicBezTo>
                  <a:pt x="58830" y="2737049"/>
                  <a:pt x="55112" y="2733729"/>
                  <a:pt x="53439" y="2732829"/>
                </a:cubicBezTo>
                <a:close/>
                <a:moveTo>
                  <a:pt x="1617576" y="2722998"/>
                </a:moveTo>
                <a:cubicBezTo>
                  <a:pt x="1597745" y="2733527"/>
                  <a:pt x="1568615" y="2724441"/>
                  <a:pt x="1559700" y="2751519"/>
                </a:cubicBezTo>
                <a:cubicBezTo>
                  <a:pt x="1576042" y="2744222"/>
                  <a:pt x="1608144" y="2744282"/>
                  <a:pt x="1617576" y="2722998"/>
                </a:cubicBezTo>
                <a:close/>
                <a:moveTo>
                  <a:pt x="980712" y="2671328"/>
                </a:moveTo>
                <a:cubicBezTo>
                  <a:pt x="976829" y="2672768"/>
                  <a:pt x="973405" y="2676723"/>
                  <a:pt x="970303" y="2684301"/>
                </a:cubicBezTo>
                <a:cubicBezTo>
                  <a:pt x="980187" y="2689261"/>
                  <a:pt x="994654" y="2682131"/>
                  <a:pt x="993881" y="2673438"/>
                </a:cubicBezTo>
                <a:cubicBezTo>
                  <a:pt x="988940" y="2670959"/>
                  <a:pt x="984595" y="2669886"/>
                  <a:pt x="980712" y="2671328"/>
                </a:cubicBezTo>
                <a:close/>
                <a:moveTo>
                  <a:pt x="381551" y="2666674"/>
                </a:moveTo>
                <a:lnTo>
                  <a:pt x="381436" y="2667019"/>
                </a:lnTo>
                <a:lnTo>
                  <a:pt x="381237" y="2667028"/>
                </a:lnTo>
                <a:close/>
                <a:moveTo>
                  <a:pt x="1905143" y="2644804"/>
                </a:moveTo>
                <a:cubicBezTo>
                  <a:pt x="1907789" y="2653329"/>
                  <a:pt x="1903205" y="2665420"/>
                  <a:pt x="1910697" y="2664752"/>
                </a:cubicBezTo>
                <a:cubicBezTo>
                  <a:pt x="1912054" y="2658790"/>
                  <a:pt x="1910762" y="2644304"/>
                  <a:pt x="1905143" y="2644804"/>
                </a:cubicBezTo>
                <a:close/>
                <a:moveTo>
                  <a:pt x="1253077" y="2643980"/>
                </a:moveTo>
                <a:lnTo>
                  <a:pt x="1247662" y="2649085"/>
                </a:lnTo>
                <a:cubicBezTo>
                  <a:pt x="1243172" y="2652365"/>
                  <a:pt x="1238588" y="2654554"/>
                  <a:pt x="1233905" y="2654970"/>
                </a:cubicBezTo>
                <a:close/>
                <a:moveTo>
                  <a:pt x="1882258" y="2643785"/>
                </a:moveTo>
                <a:lnTo>
                  <a:pt x="1881050" y="2649872"/>
                </a:lnTo>
                <a:lnTo>
                  <a:pt x="1877608" y="2646167"/>
                </a:lnTo>
                <a:close/>
                <a:moveTo>
                  <a:pt x="1918866" y="2640890"/>
                </a:moveTo>
                <a:lnTo>
                  <a:pt x="1919123" y="2641751"/>
                </a:lnTo>
                <a:lnTo>
                  <a:pt x="1918225" y="2641269"/>
                </a:lnTo>
                <a:close/>
                <a:moveTo>
                  <a:pt x="1871652" y="2639757"/>
                </a:moveTo>
                <a:lnTo>
                  <a:pt x="1877608" y="2646167"/>
                </a:lnTo>
                <a:lnTo>
                  <a:pt x="1868101" y="2651039"/>
                </a:lnTo>
                <a:lnTo>
                  <a:pt x="1864191" y="2651374"/>
                </a:lnTo>
                <a:cubicBezTo>
                  <a:pt x="1866356" y="2643880"/>
                  <a:pt x="1868845" y="2640008"/>
                  <a:pt x="1871652" y="2639757"/>
                </a:cubicBezTo>
                <a:close/>
                <a:moveTo>
                  <a:pt x="1892734" y="2639059"/>
                </a:moveTo>
                <a:lnTo>
                  <a:pt x="1893389" y="2640010"/>
                </a:lnTo>
                <a:lnTo>
                  <a:pt x="1891890" y="2639080"/>
                </a:lnTo>
                <a:close/>
                <a:moveTo>
                  <a:pt x="1884142" y="2634263"/>
                </a:moveTo>
                <a:lnTo>
                  <a:pt x="1891890" y="2639080"/>
                </a:lnTo>
                <a:lnTo>
                  <a:pt x="1891418" y="2639091"/>
                </a:lnTo>
                <a:lnTo>
                  <a:pt x="1882258" y="2643785"/>
                </a:lnTo>
                <a:close/>
                <a:moveTo>
                  <a:pt x="1269718" y="2626553"/>
                </a:moveTo>
                <a:lnTo>
                  <a:pt x="1271996" y="2630859"/>
                </a:lnTo>
                <a:cubicBezTo>
                  <a:pt x="1269952" y="2633095"/>
                  <a:pt x="1266174" y="2636056"/>
                  <a:pt x="1260035" y="2639990"/>
                </a:cubicBezTo>
                <a:lnTo>
                  <a:pt x="1253077" y="2643980"/>
                </a:lnTo>
                <a:lnTo>
                  <a:pt x="1260857" y="2636644"/>
                </a:lnTo>
                <a:close/>
                <a:moveTo>
                  <a:pt x="697699" y="2612583"/>
                </a:moveTo>
                <a:cubicBezTo>
                  <a:pt x="693985" y="2613278"/>
                  <a:pt x="690431" y="2615785"/>
                  <a:pt x="687202" y="2621913"/>
                </a:cubicBezTo>
                <a:cubicBezTo>
                  <a:pt x="695210" y="2627042"/>
                  <a:pt x="709939" y="2622809"/>
                  <a:pt x="709163" y="2614116"/>
                </a:cubicBezTo>
                <a:cubicBezTo>
                  <a:pt x="705288" y="2613002"/>
                  <a:pt x="701412" y="2611886"/>
                  <a:pt x="697699" y="2612583"/>
                </a:cubicBezTo>
                <a:close/>
                <a:moveTo>
                  <a:pt x="1882538" y="2603011"/>
                </a:moveTo>
                <a:cubicBezTo>
                  <a:pt x="1865939" y="2607411"/>
                  <a:pt x="1888350" y="2625857"/>
                  <a:pt x="1882538" y="2603011"/>
                </a:cubicBezTo>
                <a:close/>
                <a:moveTo>
                  <a:pt x="765711" y="2586580"/>
                </a:moveTo>
                <a:cubicBezTo>
                  <a:pt x="763317" y="2586201"/>
                  <a:pt x="761001" y="2586681"/>
                  <a:pt x="758708" y="2587431"/>
                </a:cubicBezTo>
                <a:cubicBezTo>
                  <a:pt x="754121" y="2588935"/>
                  <a:pt x="749631" y="2591527"/>
                  <a:pt x="744819" y="2590495"/>
                </a:cubicBezTo>
                <a:cubicBezTo>
                  <a:pt x="747725" y="2601918"/>
                  <a:pt x="766457" y="2600248"/>
                  <a:pt x="773176" y="2590889"/>
                </a:cubicBezTo>
                <a:cubicBezTo>
                  <a:pt x="770576" y="2588200"/>
                  <a:pt x="768105" y="2586960"/>
                  <a:pt x="765711" y="2586580"/>
                </a:cubicBezTo>
                <a:close/>
                <a:moveTo>
                  <a:pt x="873842" y="2565855"/>
                </a:moveTo>
                <a:cubicBezTo>
                  <a:pt x="869629" y="2566230"/>
                  <a:pt x="865543" y="2568055"/>
                  <a:pt x="862312" y="2574184"/>
                </a:cubicBezTo>
                <a:cubicBezTo>
                  <a:pt x="871936" y="2576247"/>
                  <a:pt x="879688" y="2578477"/>
                  <a:pt x="886148" y="2566219"/>
                </a:cubicBezTo>
                <a:cubicBezTo>
                  <a:pt x="882400" y="2566553"/>
                  <a:pt x="878057" y="2565479"/>
                  <a:pt x="873842" y="2565855"/>
                </a:cubicBezTo>
                <a:close/>
                <a:moveTo>
                  <a:pt x="9906384" y="2560716"/>
                </a:moveTo>
                <a:cubicBezTo>
                  <a:pt x="9901553" y="2558135"/>
                  <a:pt x="9916303" y="2572700"/>
                  <a:pt x="9918918" y="2570277"/>
                </a:cubicBezTo>
                <a:cubicBezTo>
                  <a:pt x="9911782" y="2564343"/>
                  <a:pt x="9907995" y="2561577"/>
                  <a:pt x="9906384" y="2560716"/>
                </a:cubicBezTo>
                <a:close/>
                <a:moveTo>
                  <a:pt x="1777335" y="2560218"/>
                </a:moveTo>
                <a:lnTo>
                  <a:pt x="1766276" y="2569564"/>
                </a:lnTo>
                <a:cubicBezTo>
                  <a:pt x="1762635" y="2568429"/>
                  <a:pt x="1762897" y="2566763"/>
                  <a:pt x="1766084" y="2564738"/>
                </a:cubicBezTo>
                <a:close/>
                <a:moveTo>
                  <a:pt x="9964434" y="2548700"/>
                </a:moveTo>
                <a:cubicBezTo>
                  <a:pt x="9962326" y="2548886"/>
                  <a:pt x="9963779" y="2554598"/>
                  <a:pt x="9975115" y="2565269"/>
                </a:cubicBezTo>
                <a:cubicBezTo>
                  <a:pt x="9972209" y="2553847"/>
                  <a:pt x="9966541" y="2548512"/>
                  <a:pt x="9964434" y="2548700"/>
                </a:cubicBezTo>
                <a:close/>
                <a:moveTo>
                  <a:pt x="9933340" y="2546724"/>
                </a:moveTo>
                <a:cubicBezTo>
                  <a:pt x="9926898" y="2543282"/>
                  <a:pt x="9922602" y="2548046"/>
                  <a:pt x="9939782" y="2571339"/>
                </a:cubicBezTo>
                <a:cubicBezTo>
                  <a:pt x="9948373" y="2561812"/>
                  <a:pt x="9939784" y="2550165"/>
                  <a:pt x="9933340" y="2546724"/>
                </a:cubicBezTo>
                <a:close/>
                <a:moveTo>
                  <a:pt x="949385" y="2534300"/>
                </a:moveTo>
                <a:cubicBezTo>
                  <a:pt x="941633" y="2532070"/>
                  <a:pt x="929039" y="2539034"/>
                  <a:pt x="929813" y="2547726"/>
                </a:cubicBezTo>
                <a:cubicBezTo>
                  <a:pt x="937305" y="2547058"/>
                  <a:pt x="950159" y="2542992"/>
                  <a:pt x="949385" y="2534300"/>
                </a:cubicBezTo>
                <a:close/>
                <a:moveTo>
                  <a:pt x="1965771" y="2520027"/>
                </a:moveTo>
                <a:cubicBezTo>
                  <a:pt x="1962994" y="2520638"/>
                  <a:pt x="1961313" y="2522979"/>
                  <a:pt x="1962768" y="2528690"/>
                </a:cubicBezTo>
                <a:cubicBezTo>
                  <a:pt x="1968126" y="2525293"/>
                  <a:pt x="1976396" y="2533317"/>
                  <a:pt x="1975361" y="2521727"/>
                </a:cubicBezTo>
                <a:cubicBezTo>
                  <a:pt x="1972426" y="2520529"/>
                  <a:pt x="1968549" y="2519414"/>
                  <a:pt x="1965771" y="2520027"/>
                </a:cubicBezTo>
                <a:close/>
                <a:moveTo>
                  <a:pt x="1789526" y="2507585"/>
                </a:moveTo>
                <a:lnTo>
                  <a:pt x="1797523" y="2512780"/>
                </a:lnTo>
                <a:lnTo>
                  <a:pt x="1805230" y="2519976"/>
                </a:lnTo>
                <a:lnTo>
                  <a:pt x="1784298" y="2538753"/>
                </a:lnTo>
                <a:cubicBezTo>
                  <a:pt x="1784491" y="2540926"/>
                  <a:pt x="1781997" y="2536767"/>
                  <a:pt x="1779379" y="2530567"/>
                </a:cubicBezTo>
                <a:lnTo>
                  <a:pt x="1775365" y="2516058"/>
                </a:lnTo>
                <a:close/>
                <a:moveTo>
                  <a:pt x="1788234" y="2506744"/>
                </a:moveTo>
                <a:lnTo>
                  <a:pt x="1788248" y="2506755"/>
                </a:lnTo>
                <a:lnTo>
                  <a:pt x="1787142" y="2507236"/>
                </a:lnTo>
                <a:cubicBezTo>
                  <a:pt x="1785738" y="2507812"/>
                  <a:pt x="1786309" y="2507521"/>
                  <a:pt x="1788089" y="2506793"/>
                </a:cubicBezTo>
                <a:close/>
                <a:moveTo>
                  <a:pt x="1775006" y="2505026"/>
                </a:moveTo>
                <a:lnTo>
                  <a:pt x="1773722" y="2510126"/>
                </a:lnTo>
                <a:lnTo>
                  <a:pt x="1775365" y="2516058"/>
                </a:lnTo>
                <a:lnTo>
                  <a:pt x="1769380" y="2519639"/>
                </a:lnTo>
                <a:cubicBezTo>
                  <a:pt x="1759739" y="2522689"/>
                  <a:pt x="1749839" y="2522842"/>
                  <a:pt x="1739149" y="2519413"/>
                </a:cubicBezTo>
                <a:cubicBezTo>
                  <a:pt x="1738423" y="2516557"/>
                  <a:pt x="1743248" y="2513755"/>
                  <a:pt x="1750976" y="2511103"/>
                </a:cubicBezTo>
                <a:close/>
                <a:moveTo>
                  <a:pt x="1794183" y="2504800"/>
                </a:moveTo>
                <a:lnTo>
                  <a:pt x="1789526" y="2507585"/>
                </a:lnTo>
                <a:lnTo>
                  <a:pt x="1788248" y="2506755"/>
                </a:lnTo>
                <a:lnTo>
                  <a:pt x="1788383" y="2506696"/>
                </a:lnTo>
                <a:close/>
                <a:moveTo>
                  <a:pt x="1782721" y="2503164"/>
                </a:moveTo>
                <a:lnTo>
                  <a:pt x="1782797" y="2503214"/>
                </a:lnTo>
                <a:lnTo>
                  <a:pt x="1780230" y="2503706"/>
                </a:lnTo>
                <a:lnTo>
                  <a:pt x="1775006" y="2505026"/>
                </a:lnTo>
                <a:lnTo>
                  <a:pt x="1775427" y="2503352"/>
                </a:lnTo>
                <a:cubicBezTo>
                  <a:pt x="1776820" y="2502013"/>
                  <a:pt x="1779145" y="2501770"/>
                  <a:pt x="1782721" y="2503164"/>
                </a:cubicBezTo>
                <a:close/>
                <a:moveTo>
                  <a:pt x="1089422" y="2495537"/>
                </a:moveTo>
                <a:cubicBezTo>
                  <a:pt x="1085419" y="2492973"/>
                  <a:pt x="1082204" y="2493989"/>
                  <a:pt x="1079055" y="2495730"/>
                </a:cubicBezTo>
                <a:cubicBezTo>
                  <a:pt x="1075906" y="2497471"/>
                  <a:pt x="1072822" y="2499937"/>
                  <a:pt x="1069075" y="2500271"/>
                </a:cubicBezTo>
                <a:cubicBezTo>
                  <a:pt x="1057838" y="2501272"/>
                  <a:pt x="1085352" y="2513423"/>
                  <a:pt x="1089422" y="2495537"/>
                </a:cubicBezTo>
                <a:close/>
                <a:moveTo>
                  <a:pt x="631023" y="2476150"/>
                </a:moveTo>
                <a:lnTo>
                  <a:pt x="638477" y="2479188"/>
                </a:lnTo>
                <a:lnTo>
                  <a:pt x="629367" y="2485112"/>
                </a:lnTo>
                <a:lnTo>
                  <a:pt x="618613" y="2487843"/>
                </a:lnTo>
                <a:cubicBezTo>
                  <a:pt x="621036" y="2483246"/>
                  <a:pt x="626268" y="2478398"/>
                  <a:pt x="631023" y="2476150"/>
                </a:cubicBezTo>
                <a:close/>
                <a:moveTo>
                  <a:pt x="1179627" y="2469610"/>
                </a:moveTo>
                <a:cubicBezTo>
                  <a:pt x="1172634" y="2470599"/>
                  <a:pt x="1166804" y="2474039"/>
                  <a:pt x="1165705" y="2482897"/>
                </a:cubicBezTo>
                <a:cubicBezTo>
                  <a:pt x="1178302" y="2475934"/>
                  <a:pt x="1192189" y="2483458"/>
                  <a:pt x="1200522" y="2471034"/>
                </a:cubicBezTo>
                <a:cubicBezTo>
                  <a:pt x="1194774" y="2470085"/>
                  <a:pt x="1186620" y="2468621"/>
                  <a:pt x="1179627" y="2469610"/>
                </a:cubicBezTo>
                <a:close/>
                <a:moveTo>
                  <a:pt x="2285600" y="2464876"/>
                </a:moveTo>
                <a:cubicBezTo>
                  <a:pt x="2276492" y="2468609"/>
                  <a:pt x="2265252" y="2469611"/>
                  <a:pt x="2266544" y="2484098"/>
                </a:cubicBezTo>
                <a:cubicBezTo>
                  <a:pt x="2273778" y="2480532"/>
                  <a:pt x="2286893" y="2479365"/>
                  <a:pt x="2285600" y="2464876"/>
                </a:cubicBezTo>
                <a:close/>
                <a:moveTo>
                  <a:pt x="2235479" y="2457776"/>
                </a:moveTo>
                <a:cubicBezTo>
                  <a:pt x="2170122" y="2465083"/>
                  <a:pt x="2018332" y="2574209"/>
                  <a:pt x="1930049" y="2626340"/>
                </a:cubicBezTo>
                <a:lnTo>
                  <a:pt x="1906442" y="2638727"/>
                </a:lnTo>
                <a:lnTo>
                  <a:pt x="1892734" y="2639059"/>
                </a:lnTo>
                <a:lnTo>
                  <a:pt x="1881398" y="2622564"/>
                </a:lnTo>
                <a:cubicBezTo>
                  <a:pt x="1840587" y="2602004"/>
                  <a:pt x="1719075" y="2709938"/>
                  <a:pt x="1708393" y="2682779"/>
                </a:cubicBezTo>
                <a:cubicBezTo>
                  <a:pt x="1678099" y="2703002"/>
                  <a:pt x="1649162" y="2717263"/>
                  <a:pt x="1618349" y="2731690"/>
                </a:cubicBezTo>
                <a:cubicBezTo>
                  <a:pt x="1727384" y="2684008"/>
                  <a:pt x="1806058" y="2676997"/>
                  <a:pt x="1831957" y="2692212"/>
                </a:cubicBezTo>
                <a:cubicBezTo>
                  <a:pt x="1841712" y="2674550"/>
                  <a:pt x="1852185" y="2662300"/>
                  <a:pt x="1862415" y="2653951"/>
                </a:cubicBezTo>
                <a:lnTo>
                  <a:pt x="1868101" y="2651039"/>
                </a:lnTo>
                <a:lnTo>
                  <a:pt x="1885900" y="2649508"/>
                </a:lnTo>
                <a:lnTo>
                  <a:pt x="1906442" y="2638727"/>
                </a:lnTo>
                <a:lnTo>
                  <a:pt x="1913200" y="2638565"/>
                </a:lnTo>
                <a:lnTo>
                  <a:pt x="1918225" y="2641269"/>
                </a:lnTo>
                <a:lnTo>
                  <a:pt x="1914243" y="2643628"/>
                </a:lnTo>
                <a:cubicBezTo>
                  <a:pt x="1912086" y="2648566"/>
                  <a:pt x="1912861" y="2657258"/>
                  <a:pt x="1923034" y="2654891"/>
                </a:cubicBezTo>
                <a:lnTo>
                  <a:pt x="1919123" y="2641751"/>
                </a:lnTo>
                <a:lnTo>
                  <a:pt x="1922001" y="2643302"/>
                </a:lnTo>
                <a:cubicBezTo>
                  <a:pt x="1927880" y="2645699"/>
                  <a:pt x="1979362" y="2608985"/>
                  <a:pt x="1949326" y="2632106"/>
                </a:cubicBezTo>
                <a:cubicBezTo>
                  <a:pt x="1956237" y="2646093"/>
                  <a:pt x="2147046" y="2541474"/>
                  <a:pt x="2153699" y="2552563"/>
                </a:cubicBezTo>
                <a:cubicBezTo>
                  <a:pt x="2181019" y="2541368"/>
                  <a:pt x="2244841" y="2494793"/>
                  <a:pt x="2264930" y="2487163"/>
                </a:cubicBezTo>
                <a:cubicBezTo>
                  <a:pt x="2255305" y="2485100"/>
                  <a:pt x="2254533" y="2476407"/>
                  <a:pt x="2263122" y="2466880"/>
                </a:cubicBezTo>
                <a:cubicBezTo>
                  <a:pt x="2258165" y="2458926"/>
                  <a:pt x="2248552" y="2456315"/>
                  <a:pt x="2235479" y="2457776"/>
                </a:cubicBezTo>
                <a:close/>
                <a:moveTo>
                  <a:pt x="2180251" y="2447980"/>
                </a:moveTo>
                <a:cubicBezTo>
                  <a:pt x="2078386" y="2512546"/>
                  <a:pt x="2180702" y="2474225"/>
                  <a:pt x="2180251" y="2447980"/>
                </a:cubicBezTo>
                <a:close/>
                <a:moveTo>
                  <a:pt x="2299651" y="2442452"/>
                </a:moveTo>
                <a:lnTo>
                  <a:pt x="2295290" y="2446491"/>
                </a:lnTo>
                <a:lnTo>
                  <a:pt x="2303922" y="2443349"/>
                </a:lnTo>
                <a:cubicBezTo>
                  <a:pt x="2304149" y="2442599"/>
                  <a:pt x="2302227" y="2442222"/>
                  <a:pt x="2299651" y="2442452"/>
                </a:cubicBezTo>
                <a:close/>
                <a:moveTo>
                  <a:pt x="621659" y="2375174"/>
                </a:moveTo>
                <a:lnTo>
                  <a:pt x="622717" y="2376354"/>
                </a:lnTo>
                <a:lnTo>
                  <a:pt x="620041" y="2376737"/>
                </a:lnTo>
                <a:close/>
                <a:moveTo>
                  <a:pt x="601527" y="2371268"/>
                </a:moveTo>
                <a:lnTo>
                  <a:pt x="602400" y="2371410"/>
                </a:lnTo>
                <a:lnTo>
                  <a:pt x="601260" y="2372077"/>
                </a:lnTo>
                <a:close/>
                <a:moveTo>
                  <a:pt x="531035" y="2352543"/>
                </a:moveTo>
                <a:lnTo>
                  <a:pt x="520200" y="2370391"/>
                </a:lnTo>
                <a:lnTo>
                  <a:pt x="520449" y="2368819"/>
                </a:lnTo>
                <a:cubicBezTo>
                  <a:pt x="525124" y="2360372"/>
                  <a:pt x="531035" y="2352543"/>
                  <a:pt x="531035" y="2352543"/>
                </a:cubicBezTo>
                <a:close/>
                <a:moveTo>
                  <a:pt x="579222" y="2342407"/>
                </a:moveTo>
                <a:cubicBezTo>
                  <a:pt x="574957" y="2336947"/>
                  <a:pt x="561005" y="2349873"/>
                  <a:pt x="567141" y="2355166"/>
                </a:cubicBezTo>
                <a:cubicBezTo>
                  <a:pt x="575150" y="2360293"/>
                  <a:pt x="579222" y="2342407"/>
                  <a:pt x="579222" y="2342407"/>
                </a:cubicBezTo>
                <a:close/>
                <a:moveTo>
                  <a:pt x="601441" y="2337507"/>
                </a:moveTo>
                <a:cubicBezTo>
                  <a:pt x="582126" y="2353831"/>
                  <a:pt x="631347" y="2355287"/>
                  <a:pt x="601441" y="2337507"/>
                </a:cubicBezTo>
                <a:close/>
                <a:moveTo>
                  <a:pt x="232045" y="2303402"/>
                </a:moveTo>
                <a:lnTo>
                  <a:pt x="230864" y="2306383"/>
                </a:lnTo>
                <a:lnTo>
                  <a:pt x="224872" y="2306812"/>
                </a:lnTo>
                <a:close/>
                <a:moveTo>
                  <a:pt x="798448" y="2302429"/>
                </a:moveTo>
                <a:cubicBezTo>
                  <a:pt x="786434" y="2294737"/>
                  <a:pt x="720483" y="2338581"/>
                  <a:pt x="721516" y="2350172"/>
                </a:cubicBezTo>
                <a:cubicBezTo>
                  <a:pt x="720225" y="2335684"/>
                  <a:pt x="718610" y="2338748"/>
                  <a:pt x="718803" y="2362095"/>
                </a:cubicBezTo>
                <a:cubicBezTo>
                  <a:pt x="717188" y="2365160"/>
                  <a:pt x="799673" y="2337366"/>
                  <a:pt x="799673" y="2337366"/>
                </a:cubicBezTo>
                <a:cubicBezTo>
                  <a:pt x="833263" y="2290564"/>
                  <a:pt x="785787" y="2329842"/>
                  <a:pt x="761693" y="2334909"/>
                </a:cubicBezTo>
                <a:cubicBezTo>
                  <a:pt x="771641" y="2319421"/>
                  <a:pt x="783721" y="2306662"/>
                  <a:pt x="798448" y="2302429"/>
                </a:cubicBezTo>
                <a:close/>
                <a:moveTo>
                  <a:pt x="799842" y="2267762"/>
                </a:moveTo>
                <a:cubicBezTo>
                  <a:pt x="797900" y="2267159"/>
                  <a:pt x="795332" y="2267479"/>
                  <a:pt x="792573" y="2268273"/>
                </a:cubicBezTo>
                <a:cubicBezTo>
                  <a:pt x="787049" y="2269859"/>
                  <a:pt x="780751" y="2273341"/>
                  <a:pt x="777134" y="2275123"/>
                </a:cubicBezTo>
                <a:cubicBezTo>
                  <a:pt x="777909" y="2283816"/>
                  <a:pt x="795866" y="2273454"/>
                  <a:pt x="803358" y="2272786"/>
                </a:cubicBezTo>
                <a:cubicBezTo>
                  <a:pt x="803100" y="2269890"/>
                  <a:pt x="801783" y="2268364"/>
                  <a:pt x="799842" y="2267762"/>
                </a:cubicBezTo>
                <a:close/>
                <a:moveTo>
                  <a:pt x="267223" y="2260327"/>
                </a:moveTo>
                <a:cubicBezTo>
                  <a:pt x="263274" y="2261044"/>
                  <a:pt x="259786" y="2264276"/>
                  <a:pt x="257623" y="2271769"/>
                </a:cubicBezTo>
                <a:cubicBezTo>
                  <a:pt x="265890" y="2279794"/>
                  <a:pt x="272350" y="2267536"/>
                  <a:pt x="279585" y="2263971"/>
                </a:cubicBezTo>
                <a:cubicBezTo>
                  <a:pt x="275580" y="2261409"/>
                  <a:pt x="271171" y="2259611"/>
                  <a:pt x="267223" y="2260327"/>
                </a:cubicBezTo>
                <a:close/>
                <a:moveTo>
                  <a:pt x="213329" y="2256735"/>
                </a:moveTo>
                <a:cubicBezTo>
                  <a:pt x="209649" y="2257791"/>
                  <a:pt x="204690" y="2260424"/>
                  <a:pt x="201752" y="2259225"/>
                </a:cubicBezTo>
                <a:cubicBezTo>
                  <a:pt x="201169" y="2273879"/>
                  <a:pt x="212990" y="2258223"/>
                  <a:pt x="217254" y="2263684"/>
                </a:cubicBezTo>
                <a:cubicBezTo>
                  <a:pt x="219417" y="2256192"/>
                  <a:pt x="217012" y="2255675"/>
                  <a:pt x="213329" y="2256735"/>
                </a:cubicBezTo>
                <a:close/>
                <a:moveTo>
                  <a:pt x="231206" y="2250760"/>
                </a:moveTo>
                <a:cubicBezTo>
                  <a:pt x="229591" y="2253823"/>
                  <a:pt x="255942" y="2295283"/>
                  <a:pt x="231206" y="2250760"/>
                </a:cubicBezTo>
                <a:close/>
                <a:moveTo>
                  <a:pt x="10996782" y="2228907"/>
                </a:moveTo>
                <a:cubicBezTo>
                  <a:pt x="10968037" y="2266514"/>
                  <a:pt x="10998915" y="2231638"/>
                  <a:pt x="10996782" y="2228907"/>
                </a:cubicBezTo>
                <a:close/>
                <a:moveTo>
                  <a:pt x="339390" y="2227978"/>
                </a:moveTo>
                <a:cubicBezTo>
                  <a:pt x="335603" y="2230505"/>
                  <a:pt x="331971" y="2237400"/>
                  <a:pt x="339849" y="2241079"/>
                </a:cubicBezTo>
                <a:cubicBezTo>
                  <a:pt x="347117" y="2227289"/>
                  <a:pt x="343177" y="2225450"/>
                  <a:pt x="339390" y="2227978"/>
                </a:cubicBezTo>
                <a:close/>
                <a:moveTo>
                  <a:pt x="295013" y="2212814"/>
                </a:moveTo>
                <a:lnTo>
                  <a:pt x="294665" y="2213247"/>
                </a:lnTo>
                <a:lnTo>
                  <a:pt x="294630" y="2212982"/>
                </a:lnTo>
                <a:close/>
                <a:moveTo>
                  <a:pt x="297415" y="2209814"/>
                </a:moveTo>
                <a:lnTo>
                  <a:pt x="299013" y="2211040"/>
                </a:lnTo>
                <a:lnTo>
                  <a:pt x="295013" y="2212814"/>
                </a:lnTo>
                <a:close/>
                <a:moveTo>
                  <a:pt x="10772134" y="2208039"/>
                </a:moveTo>
                <a:cubicBezTo>
                  <a:pt x="10692812" y="2250153"/>
                  <a:pt x="10783049" y="2224590"/>
                  <a:pt x="10772134" y="2208039"/>
                </a:cubicBezTo>
                <a:close/>
                <a:moveTo>
                  <a:pt x="418313" y="2207209"/>
                </a:moveTo>
                <a:cubicBezTo>
                  <a:pt x="413450" y="2210243"/>
                  <a:pt x="409804" y="2220972"/>
                  <a:pt x="404379" y="2223646"/>
                </a:cubicBezTo>
                <a:cubicBezTo>
                  <a:pt x="412646" y="2231671"/>
                  <a:pt x="417232" y="2219580"/>
                  <a:pt x="423691" y="2207323"/>
                </a:cubicBezTo>
                <a:cubicBezTo>
                  <a:pt x="421690" y="2206041"/>
                  <a:pt x="419933" y="2206198"/>
                  <a:pt x="418313" y="2207209"/>
                </a:cubicBezTo>
                <a:close/>
                <a:moveTo>
                  <a:pt x="319375" y="2202016"/>
                </a:moveTo>
                <a:cubicBezTo>
                  <a:pt x="315468" y="2211126"/>
                  <a:pt x="311706" y="2216572"/>
                  <a:pt x="308056" y="2217991"/>
                </a:cubicBezTo>
                <a:lnTo>
                  <a:pt x="299013" y="2211040"/>
                </a:lnTo>
                <a:close/>
                <a:moveTo>
                  <a:pt x="10822097" y="2191398"/>
                </a:moveTo>
                <a:cubicBezTo>
                  <a:pt x="10817317" y="2190769"/>
                  <a:pt x="10812852" y="2191064"/>
                  <a:pt x="10808903" y="2191940"/>
                </a:cubicBezTo>
                <a:cubicBezTo>
                  <a:pt x="10785211" y="2197201"/>
                  <a:pt x="10780109" y="2223391"/>
                  <a:pt x="10837178" y="2196403"/>
                </a:cubicBezTo>
                <a:cubicBezTo>
                  <a:pt x="10831971" y="2193581"/>
                  <a:pt x="10826877" y="2192027"/>
                  <a:pt x="10822097" y="2191398"/>
                </a:cubicBezTo>
                <a:close/>
                <a:moveTo>
                  <a:pt x="10696352" y="2189237"/>
                </a:moveTo>
                <a:cubicBezTo>
                  <a:pt x="10693203" y="2190979"/>
                  <a:pt x="10679186" y="2203179"/>
                  <a:pt x="10663748" y="2220618"/>
                </a:cubicBezTo>
                <a:cubicBezTo>
                  <a:pt x="10691783" y="2196217"/>
                  <a:pt x="10699501" y="2187497"/>
                  <a:pt x="10696352" y="2189237"/>
                </a:cubicBezTo>
                <a:close/>
                <a:moveTo>
                  <a:pt x="442860" y="2184076"/>
                </a:moveTo>
                <a:cubicBezTo>
                  <a:pt x="434787" y="2188811"/>
                  <a:pt x="426114" y="2202726"/>
                  <a:pt x="441065" y="2211616"/>
                </a:cubicBezTo>
                <a:cubicBezTo>
                  <a:pt x="458412" y="2183785"/>
                  <a:pt x="450935" y="2179341"/>
                  <a:pt x="442860" y="2184076"/>
                </a:cubicBezTo>
                <a:close/>
                <a:moveTo>
                  <a:pt x="279713" y="2179396"/>
                </a:moveTo>
                <a:lnTo>
                  <a:pt x="301805" y="2180458"/>
                </a:lnTo>
                <a:cubicBezTo>
                  <a:pt x="309820" y="2181830"/>
                  <a:pt x="314954" y="2184157"/>
                  <a:pt x="316212" y="2187695"/>
                </a:cubicBezTo>
                <a:cubicBezTo>
                  <a:pt x="284044" y="2208084"/>
                  <a:pt x="265637" y="2192202"/>
                  <a:pt x="238505" y="2226744"/>
                </a:cubicBezTo>
                <a:cubicBezTo>
                  <a:pt x="245837" y="2213679"/>
                  <a:pt x="254301" y="2202384"/>
                  <a:pt x="263600" y="2192647"/>
                </a:cubicBezTo>
                <a:close/>
                <a:moveTo>
                  <a:pt x="10933550" y="2176131"/>
                </a:moveTo>
                <a:lnTo>
                  <a:pt x="10911262" y="2189466"/>
                </a:lnTo>
                <a:lnTo>
                  <a:pt x="10910087" y="2182969"/>
                </a:lnTo>
                <a:cubicBezTo>
                  <a:pt x="10913543" y="2179375"/>
                  <a:pt x="10921376" y="2177217"/>
                  <a:pt x="10933550" y="2176131"/>
                </a:cubicBezTo>
                <a:close/>
                <a:moveTo>
                  <a:pt x="1083025" y="2157923"/>
                </a:moveTo>
                <a:cubicBezTo>
                  <a:pt x="1081298" y="2157393"/>
                  <a:pt x="1079039" y="2157868"/>
                  <a:pt x="1076661" y="2158992"/>
                </a:cubicBezTo>
                <a:cubicBezTo>
                  <a:pt x="1071905" y="2161242"/>
                  <a:pt x="1066673" y="2166090"/>
                  <a:pt x="1064250" y="2170685"/>
                </a:cubicBezTo>
                <a:cubicBezTo>
                  <a:pt x="1072260" y="2175813"/>
                  <a:pt x="1076330" y="2157927"/>
                  <a:pt x="1086213" y="2162887"/>
                </a:cubicBezTo>
                <a:cubicBezTo>
                  <a:pt x="1085954" y="2159989"/>
                  <a:pt x="1084756" y="2158454"/>
                  <a:pt x="1083025" y="2157923"/>
                </a:cubicBezTo>
                <a:close/>
                <a:moveTo>
                  <a:pt x="133978" y="2151184"/>
                </a:moveTo>
                <a:cubicBezTo>
                  <a:pt x="136183" y="2150439"/>
                  <a:pt x="137671" y="2153227"/>
                  <a:pt x="138110" y="2156837"/>
                </a:cubicBezTo>
                <a:lnTo>
                  <a:pt x="136228" y="2166096"/>
                </a:lnTo>
                <a:lnTo>
                  <a:pt x="132244" y="2167180"/>
                </a:lnTo>
                <a:lnTo>
                  <a:pt x="125538" y="2166720"/>
                </a:lnTo>
                <a:cubicBezTo>
                  <a:pt x="128850" y="2156204"/>
                  <a:pt x="131773" y="2151928"/>
                  <a:pt x="133978" y="2151184"/>
                </a:cubicBezTo>
                <a:close/>
                <a:moveTo>
                  <a:pt x="479569" y="2143757"/>
                </a:moveTo>
                <a:lnTo>
                  <a:pt x="480342" y="2143865"/>
                </a:lnTo>
                <a:lnTo>
                  <a:pt x="469990" y="2151504"/>
                </a:lnTo>
                <a:lnTo>
                  <a:pt x="475021" y="2145069"/>
                </a:lnTo>
                <a:close/>
                <a:moveTo>
                  <a:pt x="177368" y="2136548"/>
                </a:moveTo>
                <a:cubicBezTo>
                  <a:pt x="184092" y="2135218"/>
                  <a:pt x="189971" y="2137614"/>
                  <a:pt x="184190" y="2146891"/>
                </a:cubicBezTo>
                <a:cubicBezTo>
                  <a:pt x="177279" y="2132905"/>
                  <a:pt x="175082" y="2150623"/>
                  <a:pt x="165458" y="2148560"/>
                </a:cubicBezTo>
                <a:cubicBezTo>
                  <a:pt x="163068" y="2142933"/>
                  <a:pt x="170640" y="2137877"/>
                  <a:pt x="177368" y="2136548"/>
                </a:cubicBezTo>
                <a:close/>
                <a:moveTo>
                  <a:pt x="249706" y="2126315"/>
                </a:moveTo>
                <a:lnTo>
                  <a:pt x="246859" y="2141167"/>
                </a:lnTo>
                <a:lnTo>
                  <a:pt x="245241" y="2141481"/>
                </a:lnTo>
                <a:lnTo>
                  <a:pt x="243801" y="2137518"/>
                </a:lnTo>
                <a:cubicBezTo>
                  <a:pt x="244675" y="2130778"/>
                  <a:pt x="249267" y="2122063"/>
                  <a:pt x="249706" y="2126315"/>
                </a:cubicBezTo>
                <a:close/>
                <a:moveTo>
                  <a:pt x="390690" y="2123013"/>
                </a:moveTo>
                <a:cubicBezTo>
                  <a:pt x="387105" y="2125158"/>
                  <a:pt x="383004" y="2132095"/>
                  <a:pt x="389140" y="2137389"/>
                </a:cubicBezTo>
                <a:cubicBezTo>
                  <a:pt x="397344" y="2123516"/>
                  <a:pt x="394275" y="2120869"/>
                  <a:pt x="390690" y="2123013"/>
                </a:cubicBezTo>
                <a:close/>
                <a:moveTo>
                  <a:pt x="1235098" y="2117495"/>
                </a:moveTo>
                <a:cubicBezTo>
                  <a:pt x="1226413" y="2115348"/>
                  <a:pt x="1217918" y="2115374"/>
                  <a:pt x="1209853" y="2117554"/>
                </a:cubicBezTo>
                <a:cubicBezTo>
                  <a:pt x="1201787" y="2119733"/>
                  <a:pt x="1194147" y="2124064"/>
                  <a:pt x="1187170" y="2130526"/>
                </a:cubicBezTo>
                <a:cubicBezTo>
                  <a:pt x="1205903" y="2128858"/>
                  <a:pt x="1215010" y="2125125"/>
                  <a:pt x="1235098" y="2117495"/>
                </a:cubicBezTo>
                <a:close/>
                <a:moveTo>
                  <a:pt x="395621" y="2101538"/>
                </a:moveTo>
                <a:cubicBezTo>
                  <a:pt x="384782" y="2099081"/>
                  <a:pt x="428477" y="2112711"/>
                  <a:pt x="428282" y="2110537"/>
                </a:cubicBezTo>
                <a:cubicBezTo>
                  <a:pt x="408906" y="2104963"/>
                  <a:pt x="399235" y="2102356"/>
                  <a:pt x="395621" y="2101538"/>
                </a:cubicBezTo>
                <a:close/>
                <a:moveTo>
                  <a:pt x="477664" y="2092630"/>
                </a:moveTo>
                <a:cubicBezTo>
                  <a:pt x="473015" y="2093409"/>
                  <a:pt x="467653" y="2096808"/>
                  <a:pt x="465231" y="2101404"/>
                </a:cubicBezTo>
                <a:cubicBezTo>
                  <a:pt x="469106" y="2102519"/>
                  <a:pt x="472319" y="2101502"/>
                  <a:pt x="475533" y="2100486"/>
                </a:cubicBezTo>
                <a:lnTo>
                  <a:pt x="481809" y="2099926"/>
                </a:lnTo>
                <a:lnTo>
                  <a:pt x="480179" y="2094766"/>
                </a:lnTo>
                <a:close/>
                <a:moveTo>
                  <a:pt x="1587249" y="2084061"/>
                </a:moveTo>
                <a:cubicBezTo>
                  <a:pt x="1586796" y="2083599"/>
                  <a:pt x="1585190" y="2084107"/>
                  <a:pt x="1581637" y="2086614"/>
                </a:cubicBezTo>
                <a:cubicBezTo>
                  <a:pt x="1579601" y="2095557"/>
                  <a:pt x="1588612" y="2085446"/>
                  <a:pt x="1587249" y="2084061"/>
                </a:cubicBezTo>
                <a:close/>
                <a:moveTo>
                  <a:pt x="1338624" y="2083811"/>
                </a:moveTo>
                <a:cubicBezTo>
                  <a:pt x="1343200" y="2084497"/>
                  <a:pt x="1344745" y="2087281"/>
                  <a:pt x="1338705" y="2093660"/>
                </a:cubicBezTo>
                <a:cubicBezTo>
                  <a:pt x="1283915" y="2098542"/>
                  <a:pt x="1324901" y="2081748"/>
                  <a:pt x="1338624" y="2083811"/>
                </a:cubicBezTo>
                <a:close/>
                <a:moveTo>
                  <a:pt x="458544" y="2082651"/>
                </a:moveTo>
                <a:cubicBezTo>
                  <a:pt x="453884" y="2083980"/>
                  <a:pt x="445741" y="2089269"/>
                  <a:pt x="433129" y="2101345"/>
                </a:cubicBezTo>
                <a:cubicBezTo>
                  <a:pt x="455169" y="2110332"/>
                  <a:pt x="472527" y="2078667"/>
                  <a:pt x="458544" y="2082651"/>
                </a:cubicBezTo>
                <a:close/>
                <a:moveTo>
                  <a:pt x="309292" y="2081795"/>
                </a:moveTo>
                <a:lnTo>
                  <a:pt x="308790" y="2083219"/>
                </a:lnTo>
                <a:cubicBezTo>
                  <a:pt x="355733" y="2085606"/>
                  <a:pt x="277327" y="2087666"/>
                  <a:pt x="306312" y="2082207"/>
                </a:cubicBezTo>
                <a:close/>
                <a:moveTo>
                  <a:pt x="470150" y="2069206"/>
                </a:moveTo>
                <a:cubicBezTo>
                  <a:pt x="467607" y="2069797"/>
                  <a:pt x="465328" y="2070730"/>
                  <a:pt x="462390" y="2069532"/>
                </a:cubicBezTo>
                <a:cubicBezTo>
                  <a:pt x="460225" y="2077027"/>
                  <a:pt x="463294" y="2079673"/>
                  <a:pt x="467508" y="2079297"/>
                </a:cubicBezTo>
                <a:lnTo>
                  <a:pt x="473889" y="2074847"/>
                </a:lnTo>
                <a:lnTo>
                  <a:pt x="472228" y="2069589"/>
                </a:lnTo>
                <a:close/>
                <a:moveTo>
                  <a:pt x="10946090" y="2041403"/>
                </a:moveTo>
                <a:cubicBezTo>
                  <a:pt x="10944346" y="2043018"/>
                  <a:pt x="10942795" y="2046806"/>
                  <a:pt x="10939307" y="2050039"/>
                </a:cubicBezTo>
                <a:cubicBezTo>
                  <a:pt x="10943828" y="2058396"/>
                  <a:pt x="10954550" y="2051601"/>
                  <a:pt x="10954033" y="2045805"/>
                </a:cubicBezTo>
                <a:cubicBezTo>
                  <a:pt x="10949771" y="2040345"/>
                  <a:pt x="10947834" y="2039787"/>
                  <a:pt x="10946090" y="2041403"/>
                </a:cubicBezTo>
                <a:close/>
                <a:moveTo>
                  <a:pt x="513871" y="2032819"/>
                </a:moveTo>
                <a:cubicBezTo>
                  <a:pt x="458775" y="2028967"/>
                  <a:pt x="445273" y="2068136"/>
                  <a:pt x="407035" y="2062783"/>
                </a:cubicBezTo>
                <a:cubicBezTo>
                  <a:pt x="415818" y="2076603"/>
                  <a:pt x="511159" y="2044742"/>
                  <a:pt x="513871" y="2032819"/>
                </a:cubicBezTo>
                <a:close/>
                <a:moveTo>
                  <a:pt x="529270" y="2028162"/>
                </a:moveTo>
                <a:cubicBezTo>
                  <a:pt x="526826" y="2028562"/>
                  <a:pt x="524479" y="2030687"/>
                  <a:pt x="524057" y="2034238"/>
                </a:cubicBezTo>
                <a:lnTo>
                  <a:pt x="527941" y="2043189"/>
                </a:lnTo>
                <a:lnTo>
                  <a:pt x="532410" y="2041778"/>
                </a:lnTo>
                <a:lnTo>
                  <a:pt x="535049" y="2032438"/>
                </a:lnTo>
                <a:cubicBezTo>
                  <a:pt x="534248" y="2029086"/>
                  <a:pt x="531711" y="2027761"/>
                  <a:pt x="529270" y="2028162"/>
                </a:cubicBezTo>
                <a:close/>
                <a:moveTo>
                  <a:pt x="10925067" y="2024658"/>
                </a:moveTo>
                <a:cubicBezTo>
                  <a:pt x="10921836" y="2023485"/>
                  <a:pt x="10919059" y="2024098"/>
                  <a:pt x="10918510" y="2028528"/>
                </a:cubicBezTo>
                <a:cubicBezTo>
                  <a:pt x="10948543" y="2047756"/>
                  <a:pt x="10934762" y="2028175"/>
                  <a:pt x="10925067" y="2024658"/>
                </a:cubicBezTo>
                <a:close/>
                <a:moveTo>
                  <a:pt x="620357" y="1984679"/>
                </a:moveTo>
                <a:cubicBezTo>
                  <a:pt x="612221" y="1985084"/>
                  <a:pt x="599730" y="1985924"/>
                  <a:pt x="587921" y="1987158"/>
                </a:cubicBezTo>
                <a:cubicBezTo>
                  <a:pt x="564306" y="1989628"/>
                  <a:pt x="543426" y="1993679"/>
                  <a:pt x="565612" y="1999003"/>
                </a:cubicBezTo>
                <a:cubicBezTo>
                  <a:pt x="563998" y="2002067"/>
                  <a:pt x="628268" y="1981738"/>
                  <a:pt x="626651" y="1984802"/>
                </a:cubicBezTo>
                <a:cubicBezTo>
                  <a:pt x="632272" y="1984301"/>
                  <a:pt x="628494" y="1984273"/>
                  <a:pt x="620357" y="1984679"/>
                </a:cubicBezTo>
                <a:close/>
                <a:moveTo>
                  <a:pt x="1554719" y="1975570"/>
                </a:moveTo>
                <a:cubicBezTo>
                  <a:pt x="1555563" y="1974126"/>
                  <a:pt x="1559793" y="1973931"/>
                  <a:pt x="1569950" y="1976677"/>
                </a:cubicBezTo>
                <a:cubicBezTo>
                  <a:pt x="1580125" y="1995484"/>
                  <a:pt x="1552185" y="1979902"/>
                  <a:pt x="1554719" y="1975570"/>
                </a:cubicBezTo>
                <a:close/>
                <a:moveTo>
                  <a:pt x="1739054" y="1967450"/>
                </a:moveTo>
                <a:cubicBezTo>
                  <a:pt x="1748935" y="1972410"/>
                  <a:pt x="1707724" y="1976083"/>
                  <a:pt x="1739054" y="1967450"/>
                </a:cubicBezTo>
                <a:close/>
                <a:moveTo>
                  <a:pt x="632079" y="1960955"/>
                </a:moveTo>
                <a:cubicBezTo>
                  <a:pt x="626976" y="1967250"/>
                  <a:pt x="634727" y="1969481"/>
                  <a:pt x="640862" y="1974775"/>
                </a:cubicBezTo>
                <a:cubicBezTo>
                  <a:pt x="647581" y="1965414"/>
                  <a:pt x="635567" y="1957724"/>
                  <a:pt x="632079" y="1960955"/>
                </a:cubicBezTo>
                <a:close/>
                <a:moveTo>
                  <a:pt x="1746460" y="1953557"/>
                </a:moveTo>
                <a:cubicBezTo>
                  <a:pt x="1746620" y="1954364"/>
                  <a:pt x="1747048" y="1956516"/>
                  <a:pt x="1747902" y="1960819"/>
                </a:cubicBezTo>
                <a:cubicBezTo>
                  <a:pt x="1747902" y="1960819"/>
                  <a:pt x="1745978" y="1951135"/>
                  <a:pt x="1746460" y="1953557"/>
                </a:cubicBezTo>
                <a:close/>
                <a:moveTo>
                  <a:pt x="11323706" y="1943503"/>
                </a:moveTo>
                <a:cubicBezTo>
                  <a:pt x="11319920" y="1946029"/>
                  <a:pt x="11316561" y="1950710"/>
                  <a:pt x="11316012" y="1955140"/>
                </a:cubicBezTo>
                <a:cubicBezTo>
                  <a:pt x="11321630" y="1954639"/>
                  <a:pt x="11332871" y="1953638"/>
                  <a:pt x="11333969" y="1944778"/>
                </a:cubicBezTo>
                <a:cubicBezTo>
                  <a:pt x="11331709" y="1940599"/>
                  <a:pt x="11327494" y="1940975"/>
                  <a:pt x="11323706" y="1943503"/>
                </a:cubicBezTo>
                <a:close/>
                <a:moveTo>
                  <a:pt x="552954" y="1941721"/>
                </a:moveTo>
                <a:lnTo>
                  <a:pt x="553165" y="1942370"/>
                </a:lnTo>
                <a:lnTo>
                  <a:pt x="550193" y="1947809"/>
                </a:lnTo>
                <a:lnTo>
                  <a:pt x="547320" y="1953389"/>
                </a:lnTo>
                <a:lnTo>
                  <a:pt x="546301" y="1951805"/>
                </a:lnTo>
                <a:cubicBezTo>
                  <a:pt x="545447" y="1947501"/>
                  <a:pt x="547336" y="1942222"/>
                  <a:pt x="552954" y="1941721"/>
                </a:cubicBezTo>
                <a:close/>
                <a:moveTo>
                  <a:pt x="1721634" y="1921270"/>
                </a:moveTo>
                <a:cubicBezTo>
                  <a:pt x="1725173" y="1916300"/>
                  <a:pt x="1726105" y="1938668"/>
                  <a:pt x="1717480" y="1937247"/>
                </a:cubicBezTo>
                <a:cubicBezTo>
                  <a:pt x="1718984" y="1927621"/>
                  <a:pt x="1720453" y="1922927"/>
                  <a:pt x="1721634" y="1921270"/>
                </a:cubicBezTo>
                <a:close/>
                <a:moveTo>
                  <a:pt x="1913002" y="1889477"/>
                </a:moveTo>
                <a:cubicBezTo>
                  <a:pt x="1906608" y="1893196"/>
                  <a:pt x="1915909" y="1918105"/>
                  <a:pt x="1925212" y="1895371"/>
                </a:cubicBezTo>
                <a:cubicBezTo>
                  <a:pt x="1919011" y="1889354"/>
                  <a:pt x="1915136" y="1888238"/>
                  <a:pt x="1913002" y="1889477"/>
                </a:cubicBezTo>
                <a:close/>
                <a:moveTo>
                  <a:pt x="535642" y="1852045"/>
                </a:moveTo>
                <a:cubicBezTo>
                  <a:pt x="540167" y="1852508"/>
                  <a:pt x="543804" y="1854923"/>
                  <a:pt x="543853" y="1860759"/>
                </a:cubicBezTo>
                <a:cubicBezTo>
                  <a:pt x="529402" y="1862777"/>
                  <a:pt x="522162" y="1862327"/>
                  <a:pt x="519437" y="1860881"/>
                </a:cubicBezTo>
                <a:lnTo>
                  <a:pt x="521873" y="1855535"/>
                </a:lnTo>
                <a:lnTo>
                  <a:pt x="523017" y="1854830"/>
                </a:lnTo>
                <a:close/>
                <a:moveTo>
                  <a:pt x="1931425" y="1849995"/>
                </a:moveTo>
                <a:lnTo>
                  <a:pt x="1930489" y="1850723"/>
                </a:lnTo>
                <a:lnTo>
                  <a:pt x="1926957" y="1851408"/>
                </a:lnTo>
                <a:close/>
                <a:moveTo>
                  <a:pt x="540354" y="1844135"/>
                </a:moveTo>
                <a:lnTo>
                  <a:pt x="523017" y="1854830"/>
                </a:lnTo>
                <a:lnTo>
                  <a:pt x="522103" y="1855031"/>
                </a:lnTo>
                <a:lnTo>
                  <a:pt x="521873" y="1855535"/>
                </a:lnTo>
                <a:lnTo>
                  <a:pt x="508264" y="1863930"/>
                </a:lnTo>
                <a:cubicBezTo>
                  <a:pt x="513815" y="1883880"/>
                  <a:pt x="503353" y="1893573"/>
                  <a:pt x="480099" y="1886884"/>
                </a:cubicBezTo>
                <a:cubicBezTo>
                  <a:pt x="497218" y="1867105"/>
                  <a:pt x="512554" y="1855151"/>
                  <a:pt x="527061" y="1847790"/>
                </a:cubicBezTo>
                <a:close/>
                <a:moveTo>
                  <a:pt x="639697" y="1832169"/>
                </a:moveTo>
                <a:lnTo>
                  <a:pt x="665286" y="1834230"/>
                </a:lnTo>
                <a:lnTo>
                  <a:pt x="691254" y="1838111"/>
                </a:lnTo>
                <a:lnTo>
                  <a:pt x="673847" y="1843700"/>
                </a:lnTo>
                <a:cubicBezTo>
                  <a:pt x="652005" y="1848202"/>
                  <a:pt x="632974" y="1849168"/>
                  <a:pt x="619879" y="1845223"/>
                </a:cubicBezTo>
                <a:close/>
                <a:moveTo>
                  <a:pt x="605637" y="1829426"/>
                </a:moveTo>
                <a:lnTo>
                  <a:pt x="619500" y="1830542"/>
                </a:lnTo>
                <a:lnTo>
                  <a:pt x="611754" y="1832851"/>
                </a:lnTo>
                <a:cubicBezTo>
                  <a:pt x="596764" y="1834780"/>
                  <a:pt x="582844" y="1834833"/>
                  <a:pt x="569045" y="1836246"/>
                </a:cubicBezTo>
                <a:lnTo>
                  <a:pt x="540354" y="1844135"/>
                </a:lnTo>
                <a:lnTo>
                  <a:pt x="552254" y="1836795"/>
                </a:lnTo>
                <a:cubicBezTo>
                  <a:pt x="568655" y="1831467"/>
                  <a:pt x="586626" y="1829431"/>
                  <a:pt x="605637" y="1829426"/>
                </a:cubicBezTo>
                <a:close/>
                <a:moveTo>
                  <a:pt x="660895" y="1818204"/>
                </a:moveTo>
                <a:lnTo>
                  <a:pt x="639697" y="1832169"/>
                </a:lnTo>
                <a:lnTo>
                  <a:pt x="619500" y="1830542"/>
                </a:lnTo>
                <a:close/>
                <a:moveTo>
                  <a:pt x="10937560" y="1813270"/>
                </a:moveTo>
                <a:cubicBezTo>
                  <a:pt x="10934654" y="1812434"/>
                  <a:pt x="10931376" y="1812726"/>
                  <a:pt x="10927758" y="1814508"/>
                </a:cubicBezTo>
                <a:cubicBezTo>
                  <a:pt x="10932538" y="1825764"/>
                  <a:pt x="10939773" y="1822199"/>
                  <a:pt x="10945134" y="1818802"/>
                </a:cubicBezTo>
                <a:cubicBezTo>
                  <a:pt x="10943002" y="1816070"/>
                  <a:pt x="10940468" y="1814106"/>
                  <a:pt x="10937560" y="1813270"/>
                </a:cubicBezTo>
                <a:close/>
                <a:moveTo>
                  <a:pt x="699352" y="1809439"/>
                </a:moveTo>
                <a:cubicBezTo>
                  <a:pt x="701585" y="1810016"/>
                  <a:pt x="703253" y="1811510"/>
                  <a:pt x="703979" y="1814365"/>
                </a:cubicBezTo>
                <a:cubicBezTo>
                  <a:pt x="694870" y="1818096"/>
                  <a:pt x="683889" y="1821996"/>
                  <a:pt x="674007" y="1817036"/>
                </a:cubicBezTo>
                <a:cubicBezTo>
                  <a:pt x="678562" y="1815170"/>
                  <a:pt x="685328" y="1811646"/>
                  <a:pt x="691319" y="1810018"/>
                </a:cubicBezTo>
                <a:cubicBezTo>
                  <a:pt x="694314" y="1809203"/>
                  <a:pt x="697116" y="1808862"/>
                  <a:pt x="699352" y="1809439"/>
                </a:cubicBezTo>
                <a:close/>
                <a:moveTo>
                  <a:pt x="732633" y="1804875"/>
                </a:moveTo>
                <a:cubicBezTo>
                  <a:pt x="737711" y="1806248"/>
                  <a:pt x="742249" y="1809495"/>
                  <a:pt x="741700" y="1813923"/>
                </a:cubicBezTo>
                <a:cubicBezTo>
                  <a:pt x="733950" y="1811694"/>
                  <a:pt x="719223" y="1815926"/>
                  <a:pt x="720320" y="1807067"/>
                </a:cubicBezTo>
                <a:cubicBezTo>
                  <a:pt x="721936" y="1804004"/>
                  <a:pt x="727555" y="1803503"/>
                  <a:pt x="732633" y="1804875"/>
                </a:cubicBezTo>
                <a:close/>
                <a:moveTo>
                  <a:pt x="1409608" y="1799811"/>
                </a:moveTo>
                <a:cubicBezTo>
                  <a:pt x="1406294" y="1800699"/>
                  <a:pt x="1402976" y="1803185"/>
                  <a:pt x="1400084" y="1807823"/>
                </a:cubicBezTo>
                <a:lnTo>
                  <a:pt x="1411357" y="1810060"/>
                </a:lnTo>
                <a:lnTo>
                  <a:pt x="1423436" y="1806103"/>
                </a:lnTo>
                <a:lnTo>
                  <a:pt x="1423022" y="1804724"/>
                </a:lnTo>
                <a:cubicBezTo>
                  <a:pt x="1419537" y="1800740"/>
                  <a:pt x="1414578" y="1798478"/>
                  <a:pt x="1409608" y="1799811"/>
                </a:cubicBezTo>
                <a:close/>
                <a:moveTo>
                  <a:pt x="996012" y="1789768"/>
                </a:moveTo>
                <a:lnTo>
                  <a:pt x="1003943" y="1790554"/>
                </a:lnTo>
                <a:cubicBezTo>
                  <a:pt x="979269" y="1810277"/>
                  <a:pt x="983903" y="1804023"/>
                  <a:pt x="995653" y="1790200"/>
                </a:cubicBezTo>
                <a:close/>
                <a:moveTo>
                  <a:pt x="1391019" y="1777602"/>
                </a:moveTo>
                <a:lnTo>
                  <a:pt x="1390651" y="1778091"/>
                </a:lnTo>
                <a:lnTo>
                  <a:pt x="1392448" y="1783782"/>
                </a:lnTo>
                <a:lnTo>
                  <a:pt x="1394903" y="1778487"/>
                </a:lnTo>
                <a:cubicBezTo>
                  <a:pt x="1394953" y="1776064"/>
                  <a:pt x="1393130" y="1776136"/>
                  <a:pt x="1391019" y="1777602"/>
                </a:cubicBezTo>
                <a:close/>
                <a:moveTo>
                  <a:pt x="10975618" y="1776823"/>
                </a:moveTo>
                <a:cubicBezTo>
                  <a:pt x="10972110" y="1777804"/>
                  <a:pt x="10970173" y="1787114"/>
                  <a:pt x="10969221" y="1794797"/>
                </a:cubicBezTo>
                <a:lnTo>
                  <a:pt x="10968868" y="1799481"/>
                </a:lnTo>
                <a:lnTo>
                  <a:pt x="10966529" y="1799371"/>
                </a:lnTo>
                <a:cubicBezTo>
                  <a:pt x="10948670" y="1800233"/>
                  <a:pt x="10935284" y="1803616"/>
                  <a:pt x="10968452" y="1805042"/>
                </a:cubicBezTo>
                <a:lnTo>
                  <a:pt x="10968868" y="1799481"/>
                </a:lnTo>
                <a:lnTo>
                  <a:pt x="10988676" y="1800403"/>
                </a:lnTo>
                <a:lnTo>
                  <a:pt x="10991446" y="1808833"/>
                </a:lnTo>
                <a:cubicBezTo>
                  <a:pt x="10999084" y="1804502"/>
                  <a:pt x="10997320" y="1801921"/>
                  <a:pt x="10991415" y="1800531"/>
                </a:cubicBezTo>
                <a:lnTo>
                  <a:pt x="10988676" y="1800403"/>
                </a:lnTo>
                <a:lnTo>
                  <a:pt x="10984903" y="1788921"/>
                </a:lnTo>
                <a:cubicBezTo>
                  <a:pt x="10982949" y="1784070"/>
                  <a:pt x="10981211" y="1780882"/>
                  <a:pt x="10979671" y="1778989"/>
                </a:cubicBezTo>
                <a:cubicBezTo>
                  <a:pt x="10978131" y="1777095"/>
                  <a:pt x="10976787" y="1776496"/>
                  <a:pt x="10975618" y="1776823"/>
                </a:cubicBezTo>
                <a:close/>
                <a:moveTo>
                  <a:pt x="899192" y="1771415"/>
                </a:moveTo>
                <a:cubicBezTo>
                  <a:pt x="892928" y="1773616"/>
                  <a:pt x="888326" y="1785526"/>
                  <a:pt x="883287" y="1792546"/>
                </a:cubicBezTo>
                <a:cubicBezTo>
                  <a:pt x="892654" y="1791711"/>
                  <a:pt x="899370" y="1782351"/>
                  <a:pt x="906090" y="1772990"/>
                </a:cubicBezTo>
                <a:cubicBezTo>
                  <a:pt x="903554" y="1771026"/>
                  <a:pt x="901282" y="1770681"/>
                  <a:pt x="899192" y="1771415"/>
                </a:cubicBezTo>
                <a:close/>
                <a:moveTo>
                  <a:pt x="11164822" y="1770750"/>
                </a:moveTo>
                <a:lnTo>
                  <a:pt x="11182499" y="1771633"/>
                </a:lnTo>
                <a:lnTo>
                  <a:pt x="11174171" y="1772380"/>
                </a:lnTo>
                <a:lnTo>
                  <a:pt x="11164268" y="1773923"/>
                </a:lnTo>
                <a:close/>
                <a:moveTo>
                  <a:pt x="11192800" y="1770709"/>
                </a:moveTo>
                <a:cubicBezTo>
                  <a:pt x="11197588" y="1770658"/>
                  <a:pt x="11200734" y="1771199"/>
                  <a:pt x="11201566" y="1772586"/>
                </a:cubicBezTo>
                <a:lnTo>
                  <a:pt x="11182499" y="1771633"/>
                </a:lnTo>
                <a:close/>
                <a:moveTo>
                  <a:pt x="956148" y="1762690"/>
                </a:moveTo>
                <a:lnTo>
                  <a:pt x="957686" y="1766817"/>
                </a:lnTo>
                <a:lnTo>
                  <a:pt x="954074" y="1769105"/>
                </a:lnTo>
                <a:close/>
                <a:moveTo>
                  <a:pt x="1337905" y="1762011"/>
                </a:moveTo>
                <a:lnTo>
                  <a:pt x="1338310" y="1762166"/>
                </a:lnTo>
                <a:lnTo>
                  <a:pt x="1337258" y="1762362"/>
                </a:lnTo>
                <a:close/>
                <a:moveTo>
                  <a:pt x="1392677" y="1751169"/>
                </a:moveTo>
                <a:lnTo>
                  <a:pt x="1394883" y="1753599"/>
                </a:lnTo>
                <a:lnTo>
                  <a:pt x="1387801" y="1753839"/>
                </a:lnTo>
                <a:close/>
                <a:moveTo>
                  <a:pt x="1064599" y="1729661"/>
                </a:moveTo>
                <a:cubicBezTo>
                  <a:pt x="1014023" y="1734168"/>
                  <a:pt x="1052778" y="1745317"/>
                  <a:pt x="1064599" y="1729661"/>
                </a:cubicBezTo>
                <a:close/>
                <a:moveTo>
                  <a:pt x="919310" y="1728005"/>
                </a:moveTo>
                <a:cubicBezTo>
                  <a:pt x="915393" y="1729084"/>
                  <a:pt x="911549" y="1738918"/>
                  <a:pt x="919526" y="1754271"/>
                </a:cubicBezTo>
                <a:cubicBezTo>
                  <a:pt x="927213" y="1734603"/>
                  <a:pt x="923225" y="1726927"/>
                  <a:pt x="919310" y="1728005"/>
                </a:cubicBezTo>
                <a:close/>
                <a:moveTo>
                  <a:pt x="961798" y="1726455"/>
                </a:moveTo>
                <a:cubicBezTo>
                  <a:pt x="959622" y="1727516"/>
                  <a:pt x="957926" y="1729675"/>
                  <a:pt x="957312" y="1733381"/>
                </a:cubicBezTo>
                <a:cubicBezTo>
                  <a:pt x="965321" y="1738508"/>
                  <a:pt x="972815" y="1737840"/>
                  <a:pt x="978175" y="1734442"/>
                </a:cubicBezTo>
                <a:cubicBezTo>
                  <a:pt x="979193" y="1729970"/>
                  <a:pt x="968330" y="1723272"/>
                  <a:pt x="961798" y="1726455"/>
                </a:cubicBezTo>
                <a:close/>
                <a:moveTo>
                  <a:pt x="1141476" y="1725891"/>
                </a:moveTo>
                <a:lnTo>
                  <a:pt x="1132970" y="1734155"/>
                </a:lnTo>
                <a:lnTo>
                  <a:pt x="1122937" y="1727389"/>
                </a:lnTo>
                <a:lnTo>
                  <a:pt x="1123161" y="1727363"/>
                </a:lnTo>
                <a:close/>
                <a:moveTo>
                  <a:pt x="939163" y="1720395"/>
                </a:moveTo>
                <a:cubicBezTo>
                  <a:pt x="918425" y="1763130"/>
                  <a:pt x="985410" y="1730877"/>
                  <a:pt x="939163" y="1720395"/>
                </a:cubicBezTo>
                <a:close/>
                <a:moveTo>
                  <a:pt x="1097969" y="1710168"/>
                </a:moveTo>
                <a:cubicBezTo>
                  <a:pt x="1091205" y="1707759"/>
                  <a:pt x="1079264" y="1724704"/>
                  <a:pt x="1101546" y="1720528"/>
                </a:cubicBezTo>
                <a:cubicBezTo>
                  <a:pt x="1101902" y="1713925"/>
                  <a:pt x="1100223" y="1710971"/>
                  <a:pt x="1097969" y="1710168"/>
                </a:cubicBezTo>
                <a:close/>
                <a:moveTo>
                  <a:pt x="1201923" y="1702822"/>
                </a:moveTo>
                <a:cubicBezTo>
                  <a:pt x="1194173" y="1700592"/>
                  <a:pt x="1191718" y="1715413"/>
                  <a:pt x="1191975" y="1718311"/>
                </a:cubicBezTo>
                <a:cubicBezTo>
                  <a:pt x="1203730" y="1723103"/>
                  <a:pt x="1202439" y="1708616"/>
                  <a:pt x="1201923" y="1702822"/>
                </a:cubicBezTo>
                <a:close/>
                <a:moveTo>
                  <a:pt x="1636852" y="1702487"/>
                </a:moveTo>
                <a:cubicBezTo>
                  <a:pt x="1631305" y="1703803"/>
                  <a:pt x="1620090" y="1713016"/>
                  <a:pt x="1613889" y="1706998"/>
                </a:cubicBezTo>
                <a:cubicBezTo>
                  <a:pt x="1611692" y="1724716"/>
                  <a:pt x="1632878" y="1708226"/>
                  <a:pt x="1640114" y="1704661"/>
                </a:cubicBezTo>
                <a:cubicBezTo>
                  <a:pt x="1639920" y="1702488"/>
                  <a:pt x="1638701" y="1702050"/>
                  <a:pt x="1636852" y="1702487"/>
                </a:cubicBezTo>
                <a:close/>
                <a:moveTo>
                  <a:pt x="1709494" y="1685381"/>
                </a:moveTo>
                <a:cubicBezTo>
                  <a:pt x="1707154" y="1686275"/>
                  <a:pt x="1704964" y="1690850"/>
                  <a:pt x="1704060" y="1701883"/>
                </a:cubicBezTo>
                <a:cubicBezTo>
                  <a:pt x="1724891" y="1713168"/>
                  <a:pt x="1716511" y="1682704"/>
                  <a:pt x="1709494" y="1685381"/>
                </a:cubicBezTo>
                <a:close/>
                <a:moveTo>
                  <a:pt x="1686266" y="1680652"/>
                </a:moveTo>
                <a:cubicBezTo>
                  <a:pt x="1684498" y="1680993"/>
                  <a:pt x="1682518" y="1682629"/>
                  <a:pt x="1680032" y="1686502"/>
                </a:cubicBezTo>
                <a:cubicBezTo>
                  <a:pt x="1682681" y="1695026"/>
                  <a:pt x="1697923" y="1696590"/>
                  <a:pt x="1704643" y="1687229"/>
                </a:cubicBezTo>
                <a:cubicBezTo>
                  <a:pt x="1695001" y="1690278"/>
                  <a:pt x="1691577" y="1679631"/>
                  <a:pt x="1686266" y="1680652"/>
                </a:cubicBezTo>
                <a:close/>
                <a:moveTo>
                  <a:pt x="1635400" y="1672956"/>
                </a:moveTo>
                <a:cubicBezTo>
                  <a:pt x="1626550" y="1679585"/>
                  <a:pt x="1630813" y="1685046"/>
                  <a:pt x="1631329" y="1690842"/>
                </a:cubicBezTo>
                <a:cubicBezTo>
                  <a:pt x="1641212" y="1695801"/>
                  <a:pt x="1648771" y="1674685"/>
                  <a:pt x="1635400" y="1672956"/>
                </a:cubicBezTo>
                <a:close/>
                <a:moveTo>
                  <a:pt x="1189976" y="1664095"/>
                </a:moveTo>
                <a:cubicBezTo>
                  <a:pt x="1181257" y="1661586"/>
                  <a:pt x="1162720" y="1665429"/>
                  <a:pt x="1160521" y="1683148"/>
                </a:cubicBezTo>
                <a:cubicBezTo>
                  <a:pt x="1197597" y="1675463"/>
                  <a:pt x="1198696" y="1666603"/>
                  <a:pt x="1189976" y="1664095"/>
                </a:cubicBezTo>
                <a:close/>
                <a:moveTo>
                  <a:pt x="1239518" y="1658584"/>
                </a:moveTo>
                <a:cubicBezTo>
                  <a:pt x="1232283" y="1662150"/>
                  <a:pt x="1230087" y="1679868"/>
                  <a:pt x="1241843" y="1684662"/>
                </a:cubicBezTo>
                <a:cubicBezTo>
                  <a:pt x="1248560" y="1675303"/>
                  <a:pt x="1247785" y="1666609"/>
                  <a:pt x="1239518" y="1658584"/>
                </a:cubicBezTo>
                <a:close/>
                <a:moveTo>
                  <a:pt x="1622209" y="1657656"/>
                </a:moveTo>
                <a:lnTo>
                  <a:pt x="1620497" y="1657992"/>
                </a:lnTo>
                <a:cubicBezTo>
                  <a:pt x="1616266" y="1660834"/>
                  <a:pt x="1618300" y="1665125"/>
                  <a:pt x="1623113" y="1663509"/>
                </a:cubicBezTo>
                <a:lnTo>
                  <a:pt x="1624508" y="1662286"/>
                </a:lnTo>
                <a:close/>
                <a:moveTo>
                  <a:pt x="1122349" y="1657344"/>
                </a:moveTo>
                <a:cubicBezTo>
                  <a:pt x="1116472" y="1654947"/>
                  <a:pt x="1110384" y="1655490"/>
                  <a:pt x="1104423" y="1657481"/>
                </a:cubicBezTo>
                <a:cubicBezTo>
                  <a:pt x="1098465" y="1659472"/>
                  <a:pt x="1092637" y="1662912"/>
                  <a:pt x="1087276" y="1666309"/>
                </a:cubicBezTo>
                <a:cubicBezTo>
                  <a:pt x="1100129" y="1662245"/>
                  <a:pt x="1111627" y="1664140"/>
                  <a:pt x="1122349" y="1657344"/>
                </a:cubicBezTo>
                <a:close/>
                <a:moveTo>
                  <a:pt x="1675318" y="1654796"/>
                </a:moveTo>
                <a:cubicBezTo>
                  <a:pt x="1736162" y="1701943"/>
                  <a:pt x="1677192" y="1654629"/>
                  <a:pt x="1675318" y="1654796"/>
                </a:cubicBezTo>
                <a:close/>
                <a:moveTo>
                  <a:pt x="1730224" y="1635301"/>
                </a:moveTo>
                <a:cubicBezTo>
                  <a:pt x="1722472" y="1633072"/>
                  <a:pt x="1715496" y="1639534"/>
                  <a:pt x="1709876" y="1640034"/>
                </a:cubicBezTo>
                <a:cubicBezTo>
                  <a:pt x="1709037" y="1651791"/>
                  <a:pt x="1725378" y="1644494"/>
                  <a:pt x="1730224" y="1635301"/>
                </a:cubicBezTo>
                <a:close/>
                <a:moveTo>
                  <a:pt x="1935267" y="1630491"/>
                </a:moveTo>
                <a:cubicBezTo>
                  <a:pt x="1929579" y="1629219"/>
                  <a:pt x="1945297" y="1638770"/>
                  <a:pt x="1949318" y="1636221"/>
                </a:cubicBezTo>
                <a:cubicBezTo>
                  <a:pt x="1941438" y="1632542"/>
                  <a:pt x="1937164" y="1630916"/>
                  <a:pt x="1935267" y="1630491"/>
                </a:cubicBezTo>
                <a:close/>
                <a:moveTo>
                  <a:pt x="1791005" y="1618202"/>
                </a:moveTo>
                <a:cubicBezTo>
                  <a:pt x="1787000" y="1615639"/>
                  <a:pt x="1783787" y="1616656"/>
                  <a:pt x="1780638" y="1618397"/>
                </a:cubicBezTo>
                <a:cubicBezTo>
                  <a:pt x="1777489" y="1620137"/>
                  <a:pt x="1774405" y="1622602"/>
                  <a:pt x="1770659" y="1622936"/>
                </a:cubicBezTo>
                <a:cubicBezTo>
                  <a:pt x="1769819" y="1634693"/>
                  <a:pt x="1785644" y="1621601"/>
                  <a:pt x="1791005" y="1618202"/>
                </a:cubicBezTo>
                <a:close/>
                <a:moveTo>
                  <a:pt x="1900301" y="1617819"/>
                </a:moveTo>
                <a:cubicBezTo>
                  <a:pt x="1898127" y="1619244"/>
                  <a:pt x="1894789" y="1622828"/>
                  <a:pt x="1890217" y="1629805"/>
                </a:cubicBezTo>
                <a:cubicBezTo>
                  <a:pt x="1902862" y="1628678"/>
                  <a:pt x="1906821" y="1613541"/>
                  <a:pt x="1900301" y="1617819"/>
                </a:cubicBezTo>
                <a:close/>
                <a:moveTo>
                  <a:pt x="1844813" y="1615035"/>
                </a:moveTo>
                <a:lnTo>
                  <a:pt x="1844576" y="1615528"/>
                </a:lnTo>
                <a:lnTo>
                  <a:pt x="1844625" y="1616270"/>
                </a:lnTo>
                <a:lnTo>
                  <a:pt x="1843712" y="1616426"/>
                </a:lnTo>
                <a:close/>
                <a:moveTo>
                  <a:pt x="1876477" y="1603804"/>
                </a:moveTo>
                <a:cubicBezTo>
                  <a:pt x="1871570" y="1601931"/>
                  <a:pt x="1861274" y="1601537"/>
                  <a:pt x="1853496" y="1604056"/>
                </a:cubicBezTo>
                <a:lnTo>
                  <a:pt x="1844813" y="1615035"/>
                </a:lnTo>
                <a:lnTo>
                  <a:pt x="1848556" y="1607234"/>
                </a:lnTo>
                <a:cubicBezTo>
                  <a:pt x="1845650" y="1595811"/>
                  <a:pt x="1746499" y="1648453"/>
                  <a:pt x="1721243" y="1682829"/>
                </a:cubicBezTo>
                <a:cubicBezTo>
                  <a:pt x="1721243" y="1682829"/>
                  <a:pt x="1864833" y="1620386"/>
                  <a:pt x="1838544" y="1643171"/>
                </a:cubicBezTo>
                <a:cubicBezTo>
                  <a:pt x="1847586" y="1659889"/>
                  <a:pt x="1847150" y="1649705"/>
                  <a:pt x="1845923" y="1635943"/>
                </a:cubicBezTo>
                <a:lnTo>
                  <a:pt x="1844625" y="1616270"/>
                </a:lnTo>
                <a:lnTo>
                  <a:pt x="1867129" y="1612423"/>
                </a:lnTo>
                <a:cubicBezTo>
                  <a:pt x="1880904" y="1609028"/>
                  <a:pt x="1881385" y="1605677"/>
                  <a:pt x="1876477" y="1603804"/>
                </a:cubicBezTo>
                <a:close/>
                <a:moveTo>
                  <a:pt x="1905875" y="1588983"/>
                </a:moveTo>
                <a:cubicBezTo>
                  <a:pt x="1901218" y="1589034"/>
                  <a:pt x="1893546" y="1593003"/>
                  <a:pt x="1882275" y="1604229"/>
                </a:cubicBezTo>
                <a:cubicBezTo>
                  <a:pt x="1906689" y="1623957"/>
                  <a:pt x="1919844" y="1588834"/>
                  <a:pt x="1905875" y="1588983"/>
                </a:cubicBezTo>
                <a:close/>
                <a:moveTo>
                  <a:pt x="2009461" y="1581486"/>
                </a:moveTo>
                <a:cubicBezTo>
                  <a:pt x="1984187" y="1587846"/>
                  <a:pt x="1946593" y="1610910"/>
                  <a:pt x="1927746" y="1606017"/>
                </a:cubicBezTo>
                <a:cubicBezTo>
                  <a:pt x="1921353" y="1597826"/>
                  <a:pt x="2037616" y="1631273"/>
                  <a:pt x="2029482" y="1582349"/>
                </a:cubicBezTo>
                <a:cubicBezTo>
                  <a:pt x="2024944" y="1579103"/>
                  <a:pt x="2017888" y="1579366"/>
                  <a:pt x="2009461" y="1581486"/>
                </a:cubicBezTo>
                <a:close/>
                <a:moveTo>
                  <a:pt x="2013461" y="1572094"/>
                </a:moveTo>
                <a:cubicBezTo>
                  <a:pt x="1953263" y="1574538"/>
                  <a:pt x="1998154" y="1590983"/>
                  <a:pt x="2013461" y="1572094"/>
                </a:cubicBezTo>
                <a:close/>
                <a:moveTo>
                  <a:pt x="9635229" y="1526660"/>
                </a:moveTo>
                <a:cubicBezTo>
                  <a:pt x="9631740" y="1529891"/>
                  <a:pt x="9627994" y="1530225"/>
                  <a:pt x="9626380" y="1533288"/>
                </a:cubicBezTo>
                <a:cubicBezTo>
                  <a:pt x="9598282" y="1535792"/>
                  <a:pt x="9638651" y="1543877"/>
                  <a:pt x="9635229" y="1526660"/>
                </a:cubicBezTo>
                <a:close/>
                <a:moveTo>
                  <a:pt x="9818510" y="1507041"/>
                </a:moveTo>
                <a:cubicBezTo>
                  <a:pt x="9802345" y="1511038"/>
                  <a:pt x="9770194" y="1526315"/>
                  <a:pt x="9770547" y="1540886"/>
                </a:cubicBezTo>
                <a:cubicBezTo>
                  <a:pt x="9834851" y="1510332"/>
                  <a:pt x="9834674" y="1503047"/>
                  <a:pt x="9818510" y="1507041"/>
                </a:cubicBezTo>
                <a:close/>
                <a:moveTo>
                  <a:pt x="1975991" y="1506803"/>
                </a:moveTo>
                <a:cubicBezTo>
                  <a:pt x="1967777" y="1506987"/>
                  <a:pt x="1953847" y="1517537"/>
                  <a:pt x="1954234" y="1521883"/>
                </a:cubicBezTo>
                <a:cubicBezTo>
                  <a:pt x="1963342" y="1518152"/>
                  <a:pt x="1972708" y="1517317"/>
                  <a:pt x="1981559" y="1510686"/>
                </a:cubicBezTo>
                <a:cubicBezTo>
                  <a:pt x="1980832" y="1507831"/>
                  <a:pt x="1978730" y="1506741"/>
                  <a:pt x="1975991" y="1506803"/>
                </a:cubicBezTo>
                <a:close/>
                <a:moveTo>
                  <a:pt x="10239358" y="1504950"/>
                </a:moveTo>
                <a:lnTo>
                  <a:pt x="10240704" y="1508314"/>
                </a:lnTo>
                <a:lnTo>
                  <a:pt x="10238459" y="1508453"/>
                </a:lnTo>
                <a:lnTo>
                  <a:pt x="10237189" y="1507549"/>
                </a:lnTo>
                <a:close/>
                <a:moveTo>
                  <a:pt x="10281114" y="1503101"/>
                </a:moveTo>
                <a:cubicBezTo>
                  <a:pt x="10287652" y="1502654"/>
                  <a:pt x="10293534" y="1503774"/>
                  <a:pt x="10298201" y="1508468"/>
                </a:cubicBezTo>
                <a:cubicBezTo>
                  <a:pt x="10269860" y="1524136"/>
                  <a:pt x="10255980" y="1535229"/>
                  <a:pt x="10247025" y="1524116"/>
                </a:cubicBezTo>
                <a:lnTo>
                  <a:pt x="10240704" y="1508314"/>
                </a:lnTo>
                <a:lnTo>
                  <a:pt x="10260082" y="1507119"/>
                </a:lnTo>
                <a:cubicBezTo>
                  <a:pt x="10267378" y="1505557"/>
                  <a:pt x="10274574" y="1503547"/>
                  <a:pt x="10281114" y="1503101"/>
                </a:cubicBezTo>
                <a:close/>
                <a:moveTo>
                  <a:pt x="9664491" y="1494847"/>
                </a:moveTo>
                <a:cubicBezTo>
                  <a:pt x="9655125" y="1495681"/>
                  <a:pt x="9640141" y="1497017"/>
                  <a:pt x="9639816" y="1514569"/>
                </a:cubicBezTo>
                <a:cubicBezTo>
                  <a:pt x="9650797" y="1510670"/>
                  <a:pt x="9665782" y="1509334"/>
                  <a:pt x="9664491" y="1494847"/>
                </a:cubicBezTo>
                <a:close/>
                <a:moveTo>
                  <a:pt x="10292300" y="1487919"/>
                </a:moveTo>
                <a:lnTo>
                  <a:pt x="10292381" y="1488180"/>
                </a:lnTo>
                <a:cubicBezTo>
                  <a:pt x="10292892" y="1495252"/>
                  <a:pt x="10290238" y="1499231"/>
                  <a:pt x="10281071" y="1494708"/>
                </a:cubicBezTo>
                <a:lnTo>
                  <a:pt x="10274684" y="1490069"/>
                </a:lnTo>
                <a:lnTo>
                  <a:pt x="10278363" y="1489792"/>
                </a:lnTo>
                <a:close/>
                <a:moveTo>
                  <a:pt x="10271008" y="1484345"/>
                </a:moveTo>
                <a:lnTo>
                  <a:pt x="10268072" y="1485264"/>
                </a:lnTo>
                <a:lnTo>
                  <a:pt x="10267740" y="1485025"/>
                </a:lnTo>
                <a:lnTo>
                  <a:pt x="10269557" y="1484645"/>
                </a:lnTo>
                <a:cubicBezTo>
                  <a:pt x="10271964" y="1484020"/>
                  <a:pt x="10272791" y="1483787"/>
                  <a:pt x="10271008" y="1484345"/>
                </a:cubicBezTo>
                <a:close/>
                <a:moveTo>
                  <a:pt x="10266759" y="1484310"/>
                </a:moveTo>
                <a:lnTo>
                  <a:pt x="10267740" y="1485025"/>
                </a:lnTo>
                <a:lnTo>
                  <a:pt x="10262950" y="1486025"/>
                </a:lnTo>
                <a:close/>
                <a:moveTo>
                  <a:pt x="1723782" y="1481851"/>
                </a:moveTo>
                <a:lnTo>
                  <a:pt x="1722246" y="1482550"/>
                </a:lnTo>
                <a:cubicBezTo>
                  <a:pt x="1715371" y="1485854"/>
                  <a:pt x="1711436" y="1488031"/>
                  <a:pt x="1713308" y="1487863"/>
                </a:cubicBezTo>
                <a:cubicBezTo>
                  <a:pt x="1712179" y="1485774"/>
                  <a:pt x="1714625" y="1484095"/>
                  <a:pt x="1718901" y="1482757"/>
                </a:cubicBezTo>
                <a:close/>
                <a:moveTo>
                  <a:pt x="10292195" y="1472863"/>
                </a:moveTo>
                <a:cubicBezTo>
                  <a:pt x="10304274" y="1470691"/>
                  <a:pt x="10316644" y="1471780"/>
                  <a:pt x="10329336" y="1476489"/>
                </a:cubicBezTo>
                <a:cubicBezTo>
                  <a:pt x="10330127" y="1480069"/>
                  <a:pt x="10324116" y="1482796"/>
                  <a:pt x="10314541" y="1484926"/>
                </a:cubicBezTo>
                <a:lnTo>
                  <a:pt x="10292300" y="1487919"/>
                </a:lnTo>
                <a:lnTo>
                  <a:pt x="10288232" y="1474647"/>
                </a:lnTo>
                <a:close/>
                <a:moveTo>
                  <a:pt x="10045778" y="1472552"/>
                </a:moveTo>
                <a:cubicBezTo>
                  <a:pt x="10042160" y="1474334"/>
                  <a:pt x="10038285" y="1473220"/>
                  <a:pt x="10035209" y="1473129"/>
                </a:cubicBezTo>
                <a:cubicBezTo>
                  <a:pt x="10032133" y="1473039"/>
                  <a:pt x="10029856" y="1473972"/>
                  <a:pt x="10029432" y="1479850"/>
                </a:cubicBezTo>
                <a:cubicBezTo>
                  <a:pt x="10035056" y="1479349"/>
                  <a:pt x="10046811" y="1484142"/>
                  <a:pt x="10045778" y="1472552"/>
                </a:cubicBezTo>
                <a:close/>
                <a:moveTo>
                  <a:pt x="1802786" y="1462048"/>
                </a:moveTo>
                <a:lnTo>
                  <a:pt x="1807943" y="1464859"/>
                </a:lnTo>
                <a:lnTo>
                  <a:pt x="1800615" y="1470272"/>
                </a:lnTo>
                <a:lnTo>
                  <a:pt x="1799507" y="1471394"/>
                </a:lnTo>
                <a:lnTo>
                  <a:pt x="1790948" y="1469264"/>
                </a:lnTo>
                <a:cubicBezTo>
                  <a:pt x="1793710" y="1463175"/>
                  <a:pt x="1798281" y="1461491"/>
                  <a:pt x="1802786" y="1462048"/>
                </a:cubicBezTo>
                <a:close/>
                <a:moveTo>
                  <a:pt x="10278052" y="1451854"/>
                </a:moveTo>
                <a:cubicBezTo>
                  <a:pt x="10277858" y="1449681"/>
                  <a:pt x="10281181" y="1455225"/>
                  <a:pt x="10284687" y="1463081"/>
                </a:cubicBezTo>
                <a:lnTo>
                  <a:pt x="10288232" y="1474647"/>
                </a:lnTo>
                <a:lnTo>
                  <a:pt x="10266759" y="1484310"/>
                </a:lnTo>
                <a:lnTo>
                  <a:pt x="10262025" y="1480873"/>
                </a:lnTo>
                <a:lnTo>
                  <a:pt x="10250223" y="1469327"/>
                </a:lnTo>
                <a:close/>
                <a:moveTo>
                  <a:pt x="1894556" y="1445428"/>
                </a:moveTo>
                <a:lnTo>
                  <a:pt x="1901912" y="1448226"/>
                </a:lnTo>
                <a:lnTo>
                  <a:pt x="1903508" y="1447434"/>
                </a:lnTo>
                <a:close/>
                <a:moveTo>
                  <a:pt x="1865201" y="1442750"/>
                </a:moveTo>
                <a:cubicBezTo>
                  <a:pt x="1854993" y="1446398"/>
                  <a:pt x="1867249" y="1472686"/>
                  <a:pt x="1883575" y="1449326"/>
                </a:cubicBezTo>
                <a:cubicBezTo>
                  <a:pt x="1874501" y="1442834"/>
                  <a:pt x="1868603" y="1441534"/>
                  <a:pt x="1865201" y="1442750"/>
                </a:cubicBezTo>
                <a:close/>
                <a:moveTo>
                  <a:pt x="1851109" y="1440786"/>
                </a:moveTo>
                <a:lnTo>
                  <a:pt x="1833689" y="1447780"/>
                </a:lnTo>
                <a:lnTo>
                  <a:pt x="1834820" y="1442811"/>
                </a:lnTo>
                <a:close/>
                <a:moveTo>
                  <a:pt x="1964253" y="1401252"/>
                </a:moveTo>
                <a:cubicBezTo>
                  <a:pt x="1964366" y="1407812"/>
                  <a:pt x="1969005" y="1410867"/>
                  <a:pt x="1974753" y="1411815"/>
                </a:cubicBezTo>
                <a:lnTo>
                  <a:pt x="1975418" y="1411736"/>
                </a:lnTo>
                <a:lnTo>
                  <a:pt x="1992551" y="1403230"/>
                </a:lnTo>
                <a:close/>
                <a:moveTo>
                  <a:pt x="10149869" y="1387937"/>
                </a:moveTo>
                <a:cubicBezTo>
                  <a:pt x="10148456" y="1389295"/>
                  <a:pt x="10147692" y="1392649"/>
                  <a:pt x="10148741" y="1399126"/>
                </a:cubicBezTo>
                <a:cubicBezTo>
                  <a:pt x="10164195" y="1397749"/>
                  <a:pt x="10154108" y="1383864"/>
                  <a:pt x="10149869" y="1387937"/>
                </a:cubicBezTo>
                <a:close/>
                <a:moveTo>
                  <a:pt x="10137893" y="1362127"/>
                </a:moveTo>
                <a:lnTo>
                  <a:pt x="10138487" y="1362564"/>
                </a:lnTo>
                <a:lnTo>
                  <a:pt x="10138340" y="1362621"/>
                </a:lnTo>
                <a:close/>
                <a:moveTo>
                  <a:pt x="10152384" y="1357172"/>
                </a:moveTo>
                <a:lnTo>
                  <a:pt x="10148500" y="1369944"/>
                </a:lnTo>
                <a:lnTo>
                  <a:pt x="10138487" y="1362564"/>
                </a:lnTo>
                <a:lnTo>
                  <a:pt x="10152229" y="1357221"/>
                </a:lnTo>
                <a:close/>
                <a:moveTo>
                  <a:pt x="10055856" y="1356934"/>
                </a:moveTo>
                <a:lnTo>
                  <a:pt x="10060674" y="1357808"/>
                </a:lnTo>
                <a:lnTo>
                  <a:pt x="10061089" y="1359172"/>
                </a:lnTo>
                <a:lnTo>
                  <a:pt x="10058910" y="1364539"/>
                </a:lnTo>
                <a:lnTo>
                  <a:pt x="10051524" y="1368032"/>
                </a:lnTo>
                <a:cubicBezTo>
                  <a:pt x="10039048" y="1372533"/>
                  <a:pt x="10042192" y="1366092"/>
                  <a:pt x="10048077" y="1360639"/>
                </a:cubicBezTo>
                <a:lnTo>
                  <a:pt x="10054606" y="1357235"/>
                </a:lnTo>
                <a:close/>
                <a:moveTo>
                  <a:pt x="10153976" y="1351932"/>
                </a:moveTo>
                <a:lnTo>
                  <a:pt x="10157915" y="1355410"/>
                </a:lnTo>
                <a:lnTo>
                  <a:pt x="10152384" y="1357172"/>
                </a:lnTo>
                <a:close/>
                <a:moveTo>
                  <a:pt x="10174582" y="1350096"/>
                </a:moveTo>
                <a:cubicBezTo>
                  <a:pt x="10171482" y="1357674"/>
                  <a:pt x="10168526" y="1361587"/>
                  <a:pt x="10165248" y="1361880"/>
                </a:cubicBezTo>
                <a:lnTo>
                  <a:pt x="10157915" y="1355410"/>
                </a:lnTo>
                <a:close/>
                <a:moveTo>
                  <a:pt x="10102517" y="1341232"/>
                </a:moveTo>
                <a:cubicBezTo>
                  <a:pt x="10098218" y="1340655"/>
                  <a:pt x="10116771" y="1358167"/>
                  <a:pt x="10115996" y="1349476"/>
                </a:cubicBezTo>
                <a:cubicBezTo>
                  <a:pt x="10107922" y="1343624"/>
                  <a:pt x="10103951" y="1341422"/>
                  <a:pt x="10102517" y="1341232"/>
                </a:cubicBezTo>
                <a:close/>
                <a:moveTo>
                  <a:pt x="10117935" y="1328859"/>
                </a:moveTo>
                <a:cubicBezTo>
                  <a:pt x="10114705" y="1334988"/>
                  <a:pt x="10116253" y="1352374"/>
                  <a:pt x="10123747" y="1351706"/>
                </a:cubicBezTo>
                <a:cubicBezTo>
                  <a:pt x="10120841" y="1340282"/>
                  <a:pt x="10127560" y="1330921"/>
                  <a:pt x="10117935" y="1328859"/>
                </a:cubicBezTo>
                <a:close/>
                <a:moveTo>
                  <a:pt x="10488565" y="1292912"/>
                </a:moveTo>
                <a:cubicBezTo>
                  <a:pt x="10460984" y="1301209"/>
                  <a:pt x="10437150" y="1309176"/>
                  <a:pt x="10413314" y="1317141"/>
                </a:cubicBezTo>
                <a:cubicBezTo>
                  <a:pt x="10410504" y="1317391"/>
                  <a:pt x="10345007" y="1345131"/>
                  <a:pt x="10278533" y="1364562"/>
                </a:cubicBezTo>
                <a:lnTo>
                  <a:pt x="10247902" y="1370653"/>
                </a:lnTo>
                <a:lnTo>
                  <a:pt x="10273425" y="1357276"/>
                </a:lnTo>
                <a:lnTo>
                  <a:pt x="10391870" y="1314628"/>
                </a:lnTo>
                <a:lnTo>
                  <a:pt x="10409458" y="1311278"/>
                </a:lnTo>
                <a:cubicBezTo>
                  <a:pt x="10434065" y="1306347"/>
                  <a:pt x="10460451" y="1300528"/>
                  <a:pt x="10488565" y="1292912"/>
                </a:cubicBezTo>
                <a:close/>
                <a:moveTo>
                  <a:pt x="10560844" y="1277710"/>
                </a:moveTo>
                <a:cubicBezTo>
                  <a:pt x="10548183" y="1305122"/>
                  <a:pt x="10511043" y="1290909"/>
                  <a:pt x="10487467" y="1301770"/>
                </a:cubicBezTo>
                <a:cubicBezTo>
                  <a:pt x="10500646" y="1280154"/>
                  <a:pt x="10542371" y="1282276"/>
                  <a:pt x="10560844" y="1277710"/>
                </a:cubicBezTo>
                <a:close/>
                <a:moveTo>
                  <a:pt x="10654842" y="1267873"/>
                </a:moveTo>
                <a:cubicBezTo>
                  <a:pt x="10658056" y="1266857"/>
                  <a:pt x="10661866" y="1267247"/>
                  <a:pt x="10663869" y="1268530"/>
                </a:cubicBezTo>
                <a:cubicBezTo>
                  <a:pt x="10667032" y="1282848"/>
                  <a:pt x="10652888" y="1272428"/>
                  <a:pt x="10649401" y="1275659"/>
                </a:cubicBezTo>
                <a:cubicBezTo>
                  <a:pt x="10649013" y="1271313"/>
                  <a:pt x="10651630" y="1268889"/>
                  <a:pt x="10654842" y="1267873"/>
                </a:cubicBezTo>
                <a:close/>
                <a:moveTo>
                  <a:pt x="10651137" y="1246174"/>
                </a:moveTo>
                <a:lnTo>
                  <a:pt x="10651028" y="1246232"/>
                </a:lnTo>
                <a:cubicBezTo>
                  <a:pt x="10644239" y="1251341"/>
                  <a:pt x="10640032" y="1256598"/>
                  <a:pt x="10638744" y="1262006"/>
                </a:cubicBezTo>
                <a:cubicBezTo>
                  <a:pt x="10639727" y="1267759"/>
                  <a:pt x="10635218" y="1266153"/>
                  <a:pt x="10629252" y="1261437"/>
                </a:cubicBezTo>
                <a:lnTo>
                  <a:pt x="10620520" y="1252229"/>
                </a:lnTo>
                <a:lnTo>
                  <a:pt x="10633625" y="1249053"/>
                </a:lnTo>
                <a:lnTo>
                  <a:pt x="10636917" y="1248512"/>
                </a:lnTo>
                <a:lnTo>
                  <a:pt x="10645202" y="1249748"/>
                </a:lnTo>
                <a:lnTo>
                  <a:pt x="10641911" y="1247690"/>
                </a:lnTo>
                <a:close/>
                <a:moveTo>
                  <a:pt x="10619469" y="1233863"/>
                </a:moveTo>
                <a:lnTo>
                  <a:pt x="10620256" y="1234147"/>
                </a:lnTo>
                <a:lnTo>
                  <a:pt x="10641911" y="1247690"/>
                </a:lnTo>
                <a:lnTo>
                  <a:pt x="10636917" y="1248512"/>
                </a:lnTo>
                <a:lnTo>
                  <a:pt x="10613708" y="1245044"/>
                </a:lnTo>
                <a:lnTo>
                  <a:pt x="10611018" y="1242208"/>
                </a:lnTo>
                <a:lnTo>
                  <a:pt x="10607615" y="1236114"/>
                </a:lnTo>
                <a:close/>
                <a:moveTo>
                  <a:pt x="2756341" y="1231005"/>
                </a:moveTo>
                <a:cubicBezTo>
                  <a:pt x="2747101" y="1234566"/>
                  <a:pt x="2756934" y="1249571"/>
                  <a:pt x="2772435" y="1232858"/>
                </a:cubicBezTo>
                <a:cubicBezTo>
                  <a:pt x="2764622" y="1229903"/>
                  <a:pt x="2759424" y="1229819"/>
                  <a:pt x="2756341" y="1231005"/>
                </a:cubicBezTo>
                <a:close/>
                <a:moveTo>
                  <a:pt x="2675521" y="1227695"/>
                </a:moveTo>
                <a:lnTo>
                  <a:pt x="2677746" y="1229613"/>
                </a:lnTo>
                <a:lnTo>
                  <a:pt x="2675832" y="1230783"/>
                </a:lnTo>
                <a:lnTo>
                  <a:pt x="2675329" y="1227827"/>
                </a:lnTo>
                <a:close/>
                <a:moveTo>
                  <a:pt x="10944339" y="1203806"/>
                </a:moveTo>
                <a:lnTo>
                  <a:pt x="10819191" y="1218548"/>
                </a:lnTo>
                <a:lnTo>
                  <a:pt x="10651137" y="1246174"/>
                </a:lnTo>
                <a:lnTo>
                  <a:pt x="10678803" y="1231353"/>
                </a:lnTo>
                <a:lnTo>
                  <a:pt x="10721781" y="1218953"/>
                </a:lnTo>
                <a:lnTo>
                  <a:pt x="10767523" y="1214436"/>
                </a:lnTo>
                <a:close/>
                <a:moveTo>
                  <a:pt x="2822833" y="1186932"/>
                </a:moveTo>
                <a:lnTo>
                  <a:pt x="2817109" y="1192998"/>
                </a:lnTo>
                <a:lnTo>
                  <a:pt x="2805865" y="1194832"/>
                </a:lnTo>
                <a:cubicBezTo>
                  <a:pt x="2802909" y="1198747"/>
                  <a:pt x="2809706" y="1206172"/>
                  <a:pt x="2811839" y="1208903"/>
                </a:cubicBezTo>
                <a:cubicBezTo>
                  <a:pt x="2813333" y="1201834"/>
                  <a:pt x="2815034" y="1196753"/>
                  <a:pt x="2816885" y="1193235"/>
                </a:cubicBezTo>
                <a:lnTo>
                  <a:pt x="2817109" y="1192998"/>
                </a:lnTo>
                <a:lnTo>
                  <a:pt x="2819415" y="1192621"/>
                </a:lnTo>
                <a:lnTo>
                  <a:pt x="2842467" y="1198067"/>
                </a:lnTo>
                <a:lnTo>
                  <a:pt x="2848837" y="1203962"/>
                </a:lnTo>
                <a:cubicBezTo>
                  <a:pt x="2852711" y="1206721"/>
                  <a:pt x="2856052" y="1207153"/>
                  <a:pt x="2858408" y="1201832"/>
                </a:cubicBezTo>
                <a:lnTo>
                  <a:pt x="2842467" y="1198067"/>
                </a:lnTo>
                <a:lnTo>
                  <a:pt x="2836072" y="1192141"/>
                </a:lnTo>
                <a:cubicBezTo>
                  <a:pt x="2831587" y="1188160"/>
                  <a:pt x="2827022" y="1185282"/>
                  <a:pt x="2822833" y="1186932"/>
                </a:cubicBezTo>
                <a:close/>
                <a:moveTo>
                  <a:pt x="11102196" y="1185213"/>
                </a:moveTo>
                <a:lnTo>
                  <a:pt x="11065995" y="1192202"/>
                </a:lnTo>
                <a:cubicBezTo>
                  <a:pt x="11033765" y="1196711"/>
                  <a:pt x="11000730" y="1199906"/>
                  <a:pt x="10967381" y="1202421"/>
                </a:cubicBezTo>
                <a:lnTo>
                  <a:pt x="10944339" y="1203806"/>
                </a:lnTo>
                <a:close/>
                <a:moveTo>
                  <a:pt x="2822629" y="1181657"/>
                </a:moveTo>
                <a:cubicBezTo>
                  <a:pt x="2810871" y="1176863"/>
                  <a:pt x="2800666" y="1189455"/>
                  <a:pt x="2788070" y="1196418"/>
                </a:cubicBezTo>
                <a:cubicBezTo>
                  <a:pt x="2801181" y="1195250"/>
                  <a:pt x="2812163" y="1191351"/>
                  <a:pt x="2822629" y="1181657"/>
                </a:cubicBezTo>
                <a:close/>
                <a:moveTo>
                  <a:pt x="2911183" y="1179606"/>
                </a:moveTo>
                <a:cubicBezTo>
                  <a:pt x="2904464" y="1188966"/>
                  <a:pt x="2921320" y="1187464"/>
                  <a:pt x="2928556" y="1183899"/>
                </a:cubicBezTo>
                <a:cubicBezTo>
                  <a:pt x="2921904" y="1172811"/>
                  <a:pt x="2917578" y="1187797"/>
                  <a:pt x="2911183" y="1179606"/>
                </a:cubicBezTo>
                <a:close/>
                <a:moveTo>
                  <a:pt x="2862547" y="1163498"/>
                </a:moveTo>
                <a:cubicBezTo>
                  <a:pt x="2823919" y="1196143"/>
                  <a:pt x="2889221" y="1187404"/>
                  <a:pt x="2862547" y="1163498"/>
                </a:cubicBezTo>
                <a:close/>
                <a:moveTo>
                  <a:pt x="2979483" y="1154173"/>
                </a:moveTo>
                <a:lnTo>
                  <a:pt x="2982137" y="1158429"/>
                </a:lnTo>
                <a:lnTo>
                  <a:pt x="2976973" y="1162929"/>
                </a:lnTo>
                <a:lnTo>
                  <a:pt x="2967931" y="1165526"/>
                </a:lnTo>
                <a:lnTo>
                  <a:pt x="2967019" y="1165526"/>
                </a:lnTo>
                <a:close/>
                <a:moveTo>
                  <a:pt x="3058385" y="1142806"/>
                </a:moveTo>
                <a:lnTo>
                  <a:pt x="3069539" y="1146082"/>
                </a:lnTo>
                <a:lnTo>
                  <a:pt x="3057612" y="1149035"/>
                </a:lnTo>
                <a:lnTo>
                  <a:pt x="3057976" y="1143815"/>
                </a:lnTo>
                <a:close/>
                <a:moveTo>
                  <a:pt x="2886187" y="1132186"/>
                </a:moveTo>
                <a:cubicBezTo>
                  <a:pt x="2860932" y="1166561"/>
                  <a:pt x="2901948" y="1139542"/>
                  <a:pt x="2886187" y="1132186"/>
                </a:cubicBezTo>
                <a:close/>
                <a:moveTo>
                  <a:pt x="3172340" y="1123365"/>
                </a:moveTo>
                <a:lnTo>
                  <a:pt x="3170712" y="1127093"/>
                </a:lnTo>
                <a:lnTo>
                  <a:pt x="3172339" y="1129177"/>
                </a:lnTo>
                <a:close/>
                <a:moveTo>
                  <a:pt x="11560025" y="1112739"/>
                </a:moveTo>
                <a:cubicBezTo>
                  <a:pt x="11440351" y="1141656"/>
                  <a:pt x="11317336" y="1159554"/>
                  <a:pt x="11193141" y="1174500"/>
                </a:cubicBezTo>
                <a:lnTo>
                  <a:pt x="11102196" y="1185213"/>
                </a:lnTo>
                <a:lnTo>
                  <a:pt x="11159769" y="1174097"/>
                </a:lnTo>
                <a:cubicBezTo>
                  <a:pt x="11189890" y="1166325"/>
                  <a:pt x="11218708" y="1156604"/>
                  <a:pt x="11245730" y="1144300"/>
                </a:cubicBezTo>
                <a:lnTo>
                  <a:pt x="11252441" y="1140256"/>
                </a:lnTo>
                <a:lnTo>
                  <a:pt x="11362975" y="1130115"/>
                </a:lnTo>
                <a:cubicBezTo>
                  <a:pt x="11453956" y="1122191"/>
                  <a:pt x="11526840" y="1116426"/>
                  <a:pt x="11560025" y="1112739"/>
                </a:cubicBezTo>
                <a:close/>
                <a:moveTo>
                  <a:pt x="3133011" y="1110237"/>
                </a:moveTo>
                <a:cubicBezTo>
                  <a:pt x="3128075" y="1117385"/>
                  <a:pt x="3167323" y="1140720"/>
                  <a:pt x="3156181" y="1111047"/>
                </a:cubicBezTo>
                <a:cubicBezTo>
                  <a:pt x="3141214" y="1107270"/>
                  <a:pt x="3134657" y="1107854"/>
                  <a:pt x="3133011" y="1110237"/>
                </a:cubicBezTo>
                <a:close/>
                <a:moveTo>
                  <a:pt x="3172340" y="1094828"/>
                </a:moveTo>
                <a:lnTo>
                  <a:pt x="3165038" y="1097195"/>
                </a:lnTo>
                <a:cubicBezTo>
                  <a:pt x="3164042" y="1097952"/>
                  <a:pt x="3164740" y="1098325"/>
                  <a:pt x="3168285" y="1097868"/>
                </a:cubicBezTo>
                <a:lnTo>
                  <a:pt x="3172339" y="1097007"/>
                </a:lnTo>
                <a:close/>
                <a:moveTo>
                  <a:pt x="3322688" y="1063719"/>
                </a:moveTo>
                <a:lnTo>
                  <a:pt x="3322978" y="1069545"/>
                </a:lnTo>
                <a:lnTo>
                  <a:pt x="3336425" y="1069545"/>
                </a:lnTo>
                <a:lnTo>
                  <a:pt x="3339044" y="1065547"/>
                </a:lnTo>
                <a:cubicBezTo>
                  <a:pt x="3330633" y="1061185"/>
                  <a:pt x="3325464" y="1061464"/>
                  <a:pt x="3322688" y="1063719"/>
                </a:cubicBezTo>
                <a:close/>
                <a:moveTo>
                  <a:pt x="3484588" y="1061504"/>
                </a:moveTo>
                <a:cubicBezTo>
                  <a:pt x="3483276" y="1061991"/>
                  <a:pt x="3483106" y="1065397"/>
                  <a:pt x="3483520" y="1069482"/>
                </a:cubicBezTo>
                <a:lnTo>
                  <a:pt x="3483533" y="1069546"/>
                </a:lnTo>
                <a:lnTo>
                  <a:pt x="3488411" y="1069545"/>
                </a:lnTo>
                <a:lnTo>
                  <a:pt x="3488060" y="1063950"/>
                </a:lnTo>
                <a:cubicBezTo>
                  <a:pt x="3486460" y="1061902"/>
                  <a:pt x="3485339" y="1061226"/>
                  <a:pt x="3484588" y="1061504"/>
                </a:cubicBezTo>
                <a:close/>
                <a:moveTo>
                  <a:pt x="3427927" y="1045944"/>
                </a:moveTo>
                <a:cubicBezTo>
                  <a:pt x="3416169" y="1041151"/>
                  <a:pt x="3407578" y="1050679"/>
                  <a:pt x="3399246" y="1063103"/>
                </a:cubicBezTo>
                <a:cubicBezTo>
                  <a:pt x="3410740" y="1064998"/>
                  <a:pt x="3425727" y="1063663"/>
                  <a:pt x="3427927" y="1045944"/>
                </a:cubicBezTo>
                <a:close/>
                <a:moveTo>
                  <a:pt x="3621164" y="1000022"/>
                </a:moveTo>
                <a:cubicBezTo>
                  <a:pt x="3618881" y="999907"/>
                  <a:pt x="3616535" y="1001393"/>
                  <a:pt x="3615050" y="1005906"/>
                </a:cubicBezTo>
                <a:cubicBezTo>
                  <a:pt x="3634281" y="1015144"/>
                  <a:pt x="3628008" y="1000370"/>
                  <a:pt x="3621164" y="1000022"/>
                </a:cubicBezTo>
                <a:close/>
                <a:moveTo>
                  <a:pt x="11606798" y="959627"/>
                </a:moveTo>
                <a:cubicBezTo>
                  <a:pt x="11595817" y="963526"/>
                  <a:pt x="11596076" y="966423"/>
                  <a:pt x="11584579" y="964528"/>
                </a:cubicBezTo>
                <a:cubicBezTo>
                  <a:pt x="11583995" y="979181"/>
                  <a:pt x="11605700" y="968486"/>
                  <a:pt x="11606798" y="959627"/>
                </a:cubicBezTo>
                <a:close/>
                <a:moveTo>
                  <a:pt x="3933014" y="941861"/>
                </a:moveTo>
                <a:lnTo>
                  <a:pt x="3934004" y="942359"/>
                </a:lnTo>
                <a:lnTo>
                  <a:pt x="3931284" y="942743"/>
                </a:lnTo>
                <a:close/>
                <a:moveTo>
                  <a:pt x="11722935" y="837853"/>
                </a:moveTo>
                <a:cubicBezTo>
                  <a:pt x="11720544" y="837104"/>
                  <a:pt x="11717651" y="837104"/>
                  <a:pt x="11715086" y="838360"/>
                </a:cubicBezTo>
                <a:cubicBezTo>
                  <a:pt x="11711666" y="840033"/>
                  <a:pt x="11708828" y="843936"/>
                  <a:pt x="11708536" y="851263"/>
                </a:cubicBezTo>
                <a:cubicBezTo>
                  <a:pt x="11732770" y="849104"/>
                  <a:pt x="11730109" y="840101"/>
                  <a:pt x="11722935" y="837853"/>
                </a:cubicBezTo>
                <a:close/>
                <a:moveTo>
                  <a:pt x="4450295" y="823418"/>
                </a:moveTo>
                <a:cubicBezTo>
                  <a:pt x="4447583" y="835342"/>
                  <a:pt x="4464182" y="830943"/>
                  <a:pt x="4468447" y="836404"/>
                </a:cubicBezTo>
                <a:cubicBezTo>
                  <a:pt x="4474646" y="821249"/>
                  <a:pt x="4458562" y="831443"/>
                  <a:pt x="4450295" y="823418"/>
                </a:cubicBezTo>
                <a:close/>
                <a:moveTo>
                  <a:pt x="6489071" y="819891"/>
                </a:moveTo>
                <a:cubicBezTo>
                  <a:pt x="6466010" y="836548"/>
                  <a:pt x="6484225" y="829085"/>
                  <a:pt x="6489071" y="819891"/>
                </a:cubicBezTo>
                <a:close/>
                <a:moveTo>
                  <a:pt x="6454319" y="811307"/>
                </a:moveTo>
                <a:cubicBezTo>
                  <a:pt x="6340700" y="871079"/>
                  <a:pt x="6470597" y="824459"/>
                  <a:pt x="6454319" y="811307"/>
                </a:cubicBezTo>
                <a:close/>
                <a:moveTo>
                  <a:pt x="6512389" y="806132"/>
                </a:moveTo>
                <a:cubicBezTo>
                  <a:pt x="6450184" y="849641"/>
                  <a:pt x="6547204" y="794268"/>
                  <a:pt x="6512389" y="806132"/>
                </a:cubicBezTo>
                <a:close/>
                <a:moveTo>
                  <a:pt x="6541843" y="797666"/>
                </a:moveTo>
                <a:cubicBezTo>
                  <a:pt x="6517684" y="823183"/>
                  <a:pt x="6561350" y="804689"/>
                  <a:pt x="6541843" y="797666"/>
                </a:cubicBezTo>
                <a:close/>
                <a:moveTo>
                  <a:pt x="4577994" y="794516"/>
                </a:moveTo>
                <a:cubicBezTo>
                  <a:pt x="4562297" y="851405"/>
                  <a:pt x="4607383" y="806500"/>
                  <a:pt x="4577994" y="794516"/>
                </a:cubicBezTo>
                <a:close/>
                <a:moveTo>
                  <a:pt x="4633931" y="786611"/>
                </a:moveTo>
                <a:cubicBezTo>
                  <a:pt x="4633865" y="807060"/>
                  <a:pt x="4645171" y="785609"/>
                  <a:pt x="4655312" y="793468"/>
                </a:cubicBezTo>
                <a:cubicBezTo>
                  <a:pt x="4656153" y="781711"/>
                  <a:pt x="4640068" y="791905"/>
                  <a:pt x="4633931" y="786611"/>
                </a:cubicBezTo>
                <a:close/>
                <a:moveTo>
                  <a:pt x="6586607" y="770313"/>
                </a:moveTo>
                <a:cubicBezTo>
                  <a:pt x="6555861" y="764291"/>
                  <a:pt x="6530022" y="813321"/>
                  <a:pt x="6586607" y="770313"/>
                </a:cubicBezTo>
                <a:close/>
                <a:moveTo>
                  <a:pt x="6761069" y="757687"/>
                </a:moveTo>
                <a:lnTo>
                  <a:pt x="6755232" y="768762"/>
                </a:lnTo>
                <a:lnTo>
                  <a:pt x="6751379" y="776074"/>
                </a:lnTo>
                <a:cubicBezTo>
                  <a:pt x="6749765" y="779138"/>
                  <a:pt x="6748958" y="780671"/>
                  <a:pt x="6750168" y="778372"/>
                </a:cubicBezTo>
                <a:lnTo>
                  <a:pt x="6755232" y="768762"/>
                </a:lnTo>
                <a:lnTo>
                  <a:pt x="6757436" y="764583"/>
                </a:lnTo>
                <a:cubicBezTo>
                  <a:pt x="6759454" y="760751"/>
                  <a:pt x="6761069" y="757687"/>
                  <a:pt x="6761069" y="757687"/>
                </a:cubicBezTo>
                <a:close/>
                <a:moveTo>
                  <a:pt x="4884832" y="734994"/>
                </a:moveTo>
                <a:lnTo>
                  <a:pt x="4882730" y="737459"/>
                </a:lnTo>
                <a:lnTo>
                  <a:pt x="4881950" y="735671"/>
                </a:lnTo>
                <a:close/>
                <a:moveTo>
                  <a:pt x="11798890" y="731654"/>
                </a:moveTo>
                <a:lnTo>
                  <a:pt x="11801819" y="736094"/>
                </a:lnTo>
                <a:lnTo>
                  <a:pt x="11800193" y="735723"/>
                </a:lnTo>
                <a:lnTo>
                  <a:pt x="11798167" y="731722"/>
                </a:lnTo>
                <a:close/>
                <a:moveTo>
                  <a:pt x="4931192" y="729458"/>
                </a:moveTo>
                <a:cubicBezTo>
                  <a:pt x="4925817" y="727746"/>
                  <a:pt x="4913442" y="739800"/>
                  <a:pt x="4915231" y="744022"/>
                </a:cubicBezTo>
                <a:cubicBezTo>
                  <a:pt x="4925115" y="748981"/>
                  <a:pt x="4921950" y="734660"/>
                  <a:pt x="4933447" y="736557"/>
                </a:cubicBezTo>
                <a:cubicBezTo>
                  <a:pt x="4933996" y="732128"/>
                  <a:pt x="4932983" y="730028"/>
                  <a:pt x="4931192" y="729458"/>
                </a:cubicBezTo>
                <a:close/>
                <a:moveTo>
                  <a:pt x="11810486" y="716781"/>
                </a:moveTo>
                <a:cubicBezTo>
                  <a:pt x="11803042" y="714706"/>
                  <a:pt x="11799070" y="733678"/>
                  <a:pt x="11818350" y="727579"/>
                </a:cubicBezTo>
                <a:cubicBezTo>
                  <a:pt x="11815832" y="720503"/>
                  <a:pt x="11812966" y="717473"/>
                  <a:pt x="11810486" y="716781"/>
                </a:cubicBezTo>
                <a:close/>
                <a:moveTo>
                  <a:pt x="7130410" y="707252"/>
                </a:moveTo>
                <a:cubicBezTo>
                  <a:pt x="7075828" y="709196"/>
                  <a:pt x="7133249" y="739124"/>
                  <a:pt x="7130410" y="707252"/>
                </a:cubicBezTo>
                <a:close/>
                <a:moveTo>
                  <a:pt x="7157026" y="706342"/>
                </a:moveTo>
                <a:cubicBezTo>
                  <a:pt x="7151652" y="704630"/>
                  <a:pt x="7139273" y="716684"/>
                  <a:pt x="7141066" y="720905"/>
                </a:cubicBezTo>
                <a:cubicBezTo>
                  <a:pt x="7150948" y="725865"/>
                  <a:pt x="7147783" y="711545"/>
                  <a:pt x="7159281" y="713441"/>
                </a:cubicBezTo>
                <a:cubicBezTo>
                  <a:pt x="7159830" y="709011"/>
                  <a:pt x="7158818" y="706911"/>
                  <a:pt x="7157026" y="706342"/>
                </a:cubicBezTo>
                <a:close/>
                <a:moveTo>
                  <a:pt x="11205311" y="691673"/>
                </a:moveTo>
                <a:cubicBezTo>
                  <a:pt x="11202065" y="702914"/>
                  <a:pt x="11189699" y="695255"/>
                  <a:pt x="11194210" y="692251"/>
                </a:cubicBezTo>
                <a:cubicBezTo>
                  <a:pt x="11195714" y="691250"/>
                  <a:pt x="11199093" y="690766"/>
                  <a:pt x="11205311" y="691673"/>
                </a:cubicBezTo>
                <a:close/>
                <a:moveTo>
                  <a:pt x="11276492" y="685330"/>
                </a:moveTo>
                <a:cubicBezTo>
                  <a:pt x="11286375" y="690289"/>
                  <a:pt x="11257436" y="704551"/>
                  <a:pt x="11258018" y="689897"/>
                </a:cubicBezTo>
                <a:cubicBezTo>
                  <a:pt x="11261764" y="689563"/>
                  <a:pt x="11273262" y="691458"/>
                  <a:pt x="11276492" y="685330"/>
                </a:cubicBezTo>
                <a:close/>
                <a:moveTo>
                  <a:pt x="5184674" y="666348"/>
                </a:moveTo>
                <a:cubicBezTo>
                  <a:pt x="5189091" y="665589"/>
                  <a:pt x="5193434" y="666662"/>
                  <a:pt x="5197437" y="669226"/>
                </a:cubicBezTo>
                <a:cubicBezTo>
                  <a:pt x="5188845" y="678753"/>
                  <a:pt x="5180580" y="670728"/>
                  <a:pt x="5171471" y="674460"/>
                </a:cubicBezTo>
                <a:cubicBezTo>
                  <a:pt x="5175768" y="669697"/>
                  <a:pt x="5180256" y="667106"/>
                  <a:pt x="5184674" y="666348"/>
                </a:cubicBezTo>
                <a:close/>
                <a:moveTo>
                  <a:pt x="11674346" y="658272"/>
                </a:moveTo>
                <a:cubicBezTo>
                  <a:pt x="11682615" y="655711"/>
                  <a:pt x="11692174" y="657050"/>
                  <a:pt x="11702992" y="661926"/>
                </a:cubicBezTo>
                <a:lnTo>
                  <a:pt x="11662035" y="669910"/>
                </a:lnTo>
                <a:close/>
                <a:moveTo>
                  <a:pt x="7410507" y="643232"/>
                </a:moveTo>
                <a:cubicBezTo>
                  <a:pt x="7414923" y="642473"/>
                  <a:pt x="7419267" y="643547"/>
                  <a:pt x="7423272" y="646109"/>
                </a:cubicBezTo>
                <a:cubicBezTo>
                  <a:pt x="7414680" y="655635"/>
                  <a:pt x="7406412" y="647612"/>
                  <a:pt x="7397305" y="651344"/>
                </a:cubicBezTo>
                <a:cubicBezTo>
                  <a:pt x="7401601" y="646581"/>
                  <a:pt x="7406091" y="643990"/>
                  <a:pt x="7410507" y="643232"/>
                </a:cubicBezTo>
                <a:close/>
                <a:moveTo>
                  <a:pt x="6682601" y="586895"/>
                </a:moveTo>
                <a:cubicBezTo>
                  <a:pt x="6680889" y="588873"/>
                  <a:pt x="6679338" y="592662"/>
                  <a:pt x="6674913" y="595976"/>
                </a:cubicBezTo>
                <a:cubicBezTo>
                  <a:pt x="6683181" y="604001"/>
                  <a:pt x="6691771" y="594474"/>
                  <a:pt x="6691256" y="588679"/>
                </a:cubicBezTo>
                <a:cubicBezTo>
                  <a:pt x="6686186" y="584750"/>
                  <a:pt x="6684314" y="584917"/>
                  <a:pt x="6682601" y="586895"/>
                </a:cubicBezTo>
                <a:close/>
                <a:moveTo>
                  <a:pt x="10744005" y="583345"/>
                </a:moveTo>
                <a:cubicBezTo>
                  <a:pt x="10744156" y="581016"/>
                  <a:pt x="10741656" y="581352"/>
                  <a:pt x="10737606" y="583402"/>
                </a:cubicBezTo>
                <a:cubicBezTo>
                  <a:pt x="10713301" y="595698"/>
                  <a:pt x="10633158" y="669646"/>
                  <a:pt x="10734506" y="599284"/>
                </a:cubicBezTo>
                <a:cubicBezTo>
                  <a:pt x="10741055" y="590668"/>
                  <a:pt x="10743855" y="585673"/>
                  <a:pt x="10744005" y="583345"/>
                </a:cubicBezTo>
                <a:close/>
                <a:moveTo>
                  <a:pt x="10790847" y="578018"/>
                </a:moveTo>
                <a:cubicBezTo>
                  <a:pt x="10762560" y="584372"/>
                  <a:pt x="10713692" y="604059"/>
                  <a:pt x="10806270" y="578286"/>
                </a:cubicBezTo>
                <a:cubicBezTo>
                  <a:pt x="10807417" y="575263"/>
                  <a:pt x="10800274" y="575900"/>
                  <a:pt x="10790847" y="578018"/>
                </a:cubicBezTo>
                <a:close/>
                <a:moveTo>
                  <a:pt x="6664324" y="561874"/>
                </a:moveTo>
                <a:cubicBezTo>
                  <a:pt x="6629892" y="620432"/>
                  <a:pt x="6697200" y="570627"/>
                  <a:pt x="6664324" y="561874"/>
                </a:cubicBezTo>
                <a:close/>
                <a:moveTo>
                  <a:pt x="5603680" y="561473"/>
                </a:moveTo>
                <a:cubicBezTo>
                  <a:pt x="5598127" y="562698"/>
                  <a:pt x="5591422" y="566947"/>
                  <a:pt x="5587254" y="573158"/>
                </a:cubicBezTo>
                <a:cubicBezTo>
                  <a:pt x="5597137" y="578119"/>
                  <a:pt x="5603339" y="562963"/>
                  <a:pt x="5613220" y="567924"/>
                </a:cubicBezTo>
                <a:cubicBezTo>
                  <a:pt x="5613642" y="562045"/>
                  <a:pt x="5609232" y="560248"/>
                  <a:pt x="5603680" y="561473"/>
                </a:cubicBezTo>
                <a:close/>
                <a:moveTo>
                  <a:pt x="5632768" y="551580"/>
                </a:moveTo>
                <a:cubicBezTo>
                  <a:pt x="5626917" y="552102"/>
                  <a:pt x="5621555" y="555500"/>
                  <a:pt x="5616453" y="561795"/>
                </a:cubicBezTo>
                <a:cubicBezTo>
                  <a:pt x="5628206" y="566589"/>
                  <a:pt x="5640803" y="559625"/>
                  <a:pt x="5652043" y="558623"/>
                </a:cubicBezTo>
                <a:cubicBezTo>
                  <a:pt x="5644968" y="553414"/>
                  <a:pt x="5638623" y="551059"/>
                  <a:pt x="5632768" y="551580"/>
                </a:cubicBezTo>
                <a:close/>
                <a:moveTo>
                  <a:pt x="5596662" y="548956"/>
                </a:moveTo>
                <a:cubicBezTo>
                  <a:pt x="5604771" y="546592"/>
                  <a:pt x="5607053" y="548851"/>
                  <a:pt x="5585531" y="560728"/>
                </a:cubicBezTo>
                <a:lnTo>
                  <a:pt x="5576823" y="565143"/>
                </a:lnTo>
                <a:lnTo>
                  <a:pt x="5578002" y="558377"/>
                </a:lnTo>
                <a:cubicBezTo>
                  <a:pt x="5583262" y="554167"/>
                  <a:pt x="5591258" y="550533"/>
                  <a:pt x="5596662" y="548956"/>
                </a:cubicBezTo>
                <a:close/>
                <a:moveTo>
                  <a:pt x="8923594" y="545863"/>
                </a:moveTo>
                <a:cubicBezTo>
                  <a:pt x="8926521" y="546926"/>
                  <a:pt x="8929864" y="550004"/>
                  <a:pt x="8932011" y="552916"/>
                </a:cubicBezTo>
                <a:lnTo>
                  <a:pt x="8932666" y="556093"/>
                </a:lnTo>
                <a:lnTo>
                  <a:pt x="8930363" y="555984"/>
                </a:lnTo>
                <a:lnTo>
                  <a:pt x="8922044" y="547184"/>
                </a:lnTo>
                <a:close/>
                <a:moveTo>
                  <a:pt x="5665994" y="545699"/>
                </a:moveTo>
                <a:cubicBezTo>
                  <a:pt x="5660246" y="544751"/>
                  <a:pt x="5656531" y="545447"/>
                  <a:pt x="5654403" y="546732"/>
                </a:cubicBezTo>
                <a:cubicBezTo>
                  <a:pt x="5648020" y="550585"/>
                  <a:pt x="5655917" y="559739"/>
                  <a:pt x="5665994" y="545699"/>
                </a:cubicBezTo>
                <a:close/>
                <a:moveTo>
                  <a:pt x="8884977" y="545517"/>
                </a:moveTo>
                <a:cubicBezTo>
                  <a:pt x="8880980" y="548338"/>
                  <a:pt x="8891625" y="560531"/>
                  <a:pt x="8894678" y="547117"/>
                </a:cubicBezTo>
                <a:cubicBezTo>
                  <a:pt x="8889267" y="544678"/>
                  <a:pt x="8886310" y="544577"/>
                  <a:pt x="8884977" y="545517"/>
                </a:cubicBezTo>
                <a:close/>
                <a:moveTo>
                  <a:pt x="7829512" y="538357"/>
                </a:moveTo>
                <a:cubicBezTo>
                  <a:pt x="7823957" y="539582"/>
                  <a:pt x="7817255" y="543831"/>
                  <a:pt x="7813088" y="550042"/>
                </a:cubicBezTo>
                <a:cubicBezTo>
                  <a:pt x="7822972" y="555002"/>
                  <a:pt x="7829172" y="539847"/>
                  <a:pt x="7839054" y="544808"/>
                </a:cubicBezTo>
                <a:cubicBezTo>
                  <a:pt x="7839475" y="538929"/>
                  <a:pt x="7835067" y="537132"/>
                  <a:pt x="7829512" y="538357"/>
                </a:cubicBezTo>
                <a:close/>
                <a:moveTo>
                  <a:pt x="7858604" y="528463"/>
                </a:moveTo>
                <a:cubicBezTo>
                  <a:pt x="7852750" y="528985"/>
                  <a:pt x="7847387" y="532383"/>
                  <a:pt x="7842285" y="538678"/>
                </a:cubicBezTo>
                <a:cubicBezTo>
                  <a:pt x="7854040" y="543473"/>
                  <a:pt x="7866635" y="536508"/>
                  <a:pt x="7877875" y="535507"/>
                </a:cubicBezTo>
                <a:cubicBezTo>
                  <a:pt x="7870803" y="530297"/>
                  <a:pt x="7864456" y="527942"/>
                  <a:pt x="7858604" y="528463"/>
                </a:cubicBezTo>
                <a:close/>
                <a:moveTo>
                  <a:pt x="7818750" y="526174"/>
                </a:moveTo>
                <a:cubicBezTo>
                  <a:pt x="7826858" y="523808"/>
                  <a:pt x="7829139" y="526069"/>
                  <a:pt x="7807619" y="537946"/>
                </a:cubicBezTo>
                <a:lnTo>
                  <a:pt x="7798912" y="542360"/>
                </a:lnTo>
                <a:lnTo>
                  <a:pt x="7800090" y="535594"/>
                </a:lnTo>
                <a:cubicBezTo>
                  <a:pt x="7805349" y="531383"/>
                  <a:pt x="7813345" y="527750"/>
                  <a:pt x="7818750" y="526174"/>
                </a:cubicBezTo>
                <a:close/>
                <a:moveTo>
                  <a:pt x="7891828" y="522581"/>
                </a:moveTo>
                <a:cubicBezTo>
                  <a:pt x="7868833" y="518790"/>
                  <a:pt x="7878391" y="541303"/>
                  <a:pt x="7891828" y="522581"/>
                </a:cubicBezTo>
                <a:close/>
                <a:moveTo>
                  <a:pt x="11044812" y="521984"/>
                </a:moveTo>
                <a:cubicBezTo>
                  <a:pt x="11018971" y="571014"/>
                  <a:pt x="11048815" y="524548"/>
                  <a:pt x="11044812" y="521984"/>
                </a:cubicBezTo>
                <a:close/>
                <a:moveTo>
                  <a:pt x="10853381" y="517247"/>
                </a:moveTo>
                <a:cubicBezTo>
                  <a:pt x="10849720" y="520306"/>
                  <a:pt x="10841081" y="536579"/>
                  <a:pt x="10825001" y="576617"/>
                </a:cubicBezTo>
                <a:cubicBezTo>
                  <a:pt x="10837677" y="586440"/>
                  <a:pt x="10856841" y="528375"/>
                  <a:pt x="10855473" y="518202"/>
                </a:cubicBezTo>
                <a:cubicBezTo>
                  <a:pt x="10855268" y="516676"/>
                  <a:pt x="10854601" y="516227"/>
                  <a:pt x="10853381" y="517247"/>
                </a:cubicBezTo>
                <a:close/>
                <a:moveTo>
                  <a:pt x="9188315" y="494666"/>
                </a:moveTo>
                <a:cubicBezTo>
                  <a:pt x="9133735" y="496609"/>
                  <a:pt x="9191155" y="526538"/>
                  <a:pt x="9188315" y="494666"/>
                </a:cubicBezTo>
                <a:close/>
                <a:moveTo>
                  <a:pt x="9214932" y="493755"/>
                </a:moveTo>
                <a:cubicBezTo>
                  <a:pt x="9209558" y="492043"/>
                  <a:pt x="9197180" y="504097"/>
                  <a:pt x="9198973" y="508319"/>
                </a:cubicBezTo>
                <a:cubicBezTo>
                  <a:pt x="9208854" y="513278"/>
                  <a:pt x="9205689" y="498958"/>
                  <a:pt x="9217187" y="500855"/>
                </a:cubicBezTo>
                <a:cubicBezTo>
                  <a:pt x="9217737" y="496425"/>
                  <a:pt x="9216724" y="494325"/>
                  <a:pt x="9214932" y="493755"/>
                </a:cubicBezTo>
                <a:close/>
                <a:moveTo>
                  <a:pt x="6091142" y="443563"/>
                </a:moveTo>
                <a:lnTo>
                  <a:pt x="6090786" y="444045"/>
                </a:lnTo>
                <a:lnTo>
                  <a:pt x="6089725" y="443990"/>
                </a:lnTo>
                <a:close/>
                <a:moveTo>
                  <a:pt x="9468412" y="430645"/>
                </a:moveTo>
                <a:cubicBezTo>
                  <a:pt x="9472830" y="429886"/>
                  <a:pt x="9477173" y="430960"/>
                  <a:pt x="9481178" y="433522"/>
                </a:cubicBezTo>
                <a:cubicBezTo>
                  <a:pt x="9472586" y="443050"/>
                  <a:pt x="9464318" y="435025"/>
                  <a:pt x="9455212" y="438757"/>
                </a:cubicBezTo>
                <a:cubicBezTo>
                  <a:pt x="9459506" y="433994"/>
                  <a:pt x="9463996" y="431403"/>
                  <a:pt x="9468412" y="430645"/>
                </a:cubicBezTo>
                <a:close/>
                <a:moveTo>
                  <a:pt x="8316976" y="420445"/>
                </a:moveTo>
                <a:lnTo>
                  <a:pt x="8316864" y="420598"/>
                </a:lnTo>
                <a:lnTo>
                  <a:pt x="8316481" y="420595"/>
                </a:lnTo>
                <a:close/>
                <a:moveTo>
                  <a:pt x="6533407" y="363995"/>
                </a:moveTo>
                <a:cubicBezTo>
                  <a:pt x="6529127" y="363647"/>
                  <a:pt x="6524106" y="365555"/>
                  <a:pt x="6522621" y="370067"/>
                </a:cubicBezTo>
                <a:cubicBezTo>
                  <a:pt x="6529272" y="381156"/>
                  <a:pt x="6533600" y="366169"/>
                  <a:pt x="6539737" y="371463"/>
                </a:cubicBezTo>
                <a:cubicBezTo>
                  <a:pt x="6541222" y="366950"/>
                  <a:pt x="6537686" y="364345"/>
                  <a:pt x="6533407" y="363995"/>
                </a:cubicBezTo>
                <a:close/>
                <a:moveTo>
                  <a:pt x="6596333" y="363682"/>
                </a:moveTo>
                <a:cubicBezTo>
                  <a:pt x="6587426" y="365023"/>
                  <a:pt x="6578717" y="374560"/>
                  <a:pt x="6570481" y="377484"/>
                </a:cubicBezTo>
                <a:cubicBezTo>
                  <a:pt x="6582238" y="382277"/>
                  <a:pt x="6594832" y="375314"/>
                  <a:pt x="6605296" y="365621"/>
                </a:cubicBezTo>
                <a:cubicBezTo>
                  <a:pt x="6602294" y="363698"/>
                  <a:pt x="6599302" y="363234"/>
                  <a:pt x="6596333" y="363682"/>
                </a:cubicBezTo>
                <a:close/>
                <a:moveTo>
                  <a:pt x="6642632" y="360833"/>
                </a:moveTo>
                <a:cubicBezTo>
                  <a:pt x="6639354" y="361125"/>
                  <a:pt x="6636204" y="362867"/>
                  <a:pt x="6633653" y="366014"/>
                </a:cubicBezTo>
                <a:cubicBezTo>
                  <a:pt x="6640046" y="374205"/>
                  <a:pt x="6647282" y="370640"/>
                  <a:pt x="6652384" y="364345"/>
                </a:cubicBezTo>
                <a:cubicBezTo>
                  <a:pt x="6649317" y="361697"/>
                  <a:pt x="6645910" y="360541"/>
                  <a:pt x="6642632" y="360833"/>
                </a:cubicBezTo>
                <a:close/>
                <a:moveTo>
                  <a:pt x="7066244" y="355666"/>
                </a:moveTo>
                <a:cubicBezTo>
                  <a:pt x="7059652" y="358170"/>
                  <a:pt x="7053451" y="368033"/>
                  <a:pt x="7055243" y="372254"/>
                </a:cubicBezTo>
                <a:cubicBezTo>
                  <a:pt x="7060864" y="371753"/>
                  <a:pt x="7073459" y="364789"/>
                  <a:pt x="7072685" y="356097"/>
                </a:cubicBezTo>
                <a:cubicBezTo>
                  <a:pt x="7070682" y="354815"/>
                  <a:pt x="7068442" y="354832"/>
                  <a:pt x="7066244" y="355666"/>
                </a:cubicBezTo>
                <a:close/>
                <a:moveTo>
                  <a:pt x="10966342" y="351193"/>
                </a:moveTo>
                <a:cubicBezTo>
                  <a:pt x="10964629" y="353170"/>
                  <a:pt x="10963079" y="356958"/>
                  <a:pt x="10958655" y="360273"/>
                </a:cubicBezTo>
                <a:cubicBezTo>
                  <a:pt x="10966921" y="368298"/>
                  <a:pt x="10975514" y="358771"/>
                  <a:pt x="10974997" y="352976"/>
                </a:cubicBezTo>
                <a:cubicBezTo>
                  <a:pt x="10969927" y="349047"/>
                  <a:pt x="10968053" y="349214"/>
                  <a:pt x="10966342" y="351193"/>
                </a:cubicBezTo>
                <a:close/>
                <a:moveTo>
                  <a:pt x="6257433" y="349480"/>
                </a:moveTo>
                <a:cubicBezTo>
                  <a:pt x="6254702" y="348309"/>
                  <a:pt x="6252094" y="348177"/>
                  <a:pt x="6250883" y="350475"/>
                </a:cubicBezTo>
                <a:cubicBezTo>
                  <a:pt x="6274911" y="365857"/>
                  <a:pt x="6265622" y="352994"/>
                  <a:pt x="6257433" y="349480"/>
                </a:cubicBezTo>
                <a:close/>
                <a:moveTo>
                  <a:pt x="8759241" y="340879"/>
                </a:moveTo>
                <a:cubicBezTo>
                  <a:pt x="8754962" y="340531"/>
                  <a:pt x="8749939" y="342439"/>
                  <a:pt x="8748454" y="346951"/>
                </a:cubicBezTo>
                <a:cubicBezTo>
                  <a:pt x="8755105" y="358040"/>
                  <a:pt x="8759435" y="343052"/>
                  <a:pt x="8765570" y="348347"/>
                </a:cubicBezTo>
                <a:cubicBezTo>
                  <a:pt x="8767055" y="343833"/>
                  <a:pt x="8763519" y="341227"/>
                  <a:pt x="8759241" y="340879"/>
                </a:cubicBezTo>
                <a:close/>
                <a:moveTo>
                  <a:pt x="8822167" y="340565"/>
                </a:moveTo>
                <a:cubicBezTo>
                  <a:pt x="8819198" y="341012"/>
                  <a:pt x="8816250" y="342370"/>
                  <a:pt x="8813336" y="344090"/>
                </a:cubicBezTo>
                <a:cubicBezTo>
                  <a:pt x="8807507" y="347529"/>
                  <a:pt x="8801804" y="352418"/>
                  <a:pt x="8796316" y="354368"/>
                </a:cubicBezTo>
                <a:cubicBezTo>
                  <a:pt x="8808072" y="359161"/>
                  <a:pt x="8820666" y="352198"/>
                  <a:pt x="8831131" y="342505"/>
                </a:cubicBezTo>
                <a:cubicBezTo>
                  <a:pt x="8828128" y="340582"/>
                  <a:pt x="8825136" y="340117"/>
                  <a:pt x="8822167" y="340565"/>
                </a:cubicBezTo>
                <a:close/>
                <a:moveTo>
                  <a:pt x="8868466" y="337717"/>
                </a:moveTo>
                <a:cubicBezTo>
                  <a:pt x="8865188" y="338009"/>
                  <a:pt x="8862038" y="339750"/>
                  <a:pt x="8859487" y="342898"/>
                </a:cubicBezTo>
                <a:cubicBezTo>
                  <a:pt x="8865881" y="351089"/>
                  <a:pt x="8873117" y="347524"/>
                  <a:pt x="8878219" y="341229"/>
                </a:cubicBezTo>
                <a:cubicBezTo>
                  <a:pt x="8875151" y="338582"/>
                  <a:pt x="8871744" y="337425"/>
                  <a:pt x="8868466" y="337717"/>
                </a:cubicBezTo>
                <a:close/>
                <a:moveTo>
                  <a:pt x="9292078" y="332550"/>
                </a:moveTo>
                <a:cubicBezTo>
                  <a:pt x="9285487" y="335054"/>
                  <a:pt x="9279285" y="344916"/>
                  <a:pt x="9281077" y="349136"/>
                </a:cubicBezTo>
                <a:cubicBezTo>
                  <a:pt x="9286697" y="348635"/>
                  <a:pt x="9299292" y="341673"/>
                  <a:pt x="9298518" y="332980"/>
                </a:cubicBezTo>
                <a:cubicBezTo>
                  <a:pt x="9296516" y="331698"/>
                  <a:pt x="9294275" y="331715"/>
                  <a:pt x="9292078" y="332550"/>
                </a:cubicBezTo>
                <a:close/>
                <a:moveTo>
                  <a:pt x="8483267" y="326364"/>
                </a:moveTo>
                <a:cubicBezTo>
                  <a:pt x="8480537" y="325192"/>
                  <a:pt x="8477929" y="325060"/>
                  <a:pt x="8476717" y="327357"/>
                </a:cubicBezTo>
                <a:cubicBezTo>
                  <a:pt x="8500744" y="342740"/>
                  <a:pt x="8491456" y="329878"/>
                  <a:pt x="8483267" y="326364"/>
                </a:cubicBezTo>
                <a:close/>
                <a:moveTo>
                  <a:pt x="10948064" y="326171"/>
                </a:moveTo>
                <a:cubicBezTo>
                  <a:pt x="10913632" y="384729"/>
                  <a:pt x="10980940" y="334924"/>
                  <a:pt x="10948064" y="326171"/>
                </a:cubicBezTo>
                <a:close/>
                <a:moveTo>
                  <a:pt x="9887418" y="325771"/>
                </a:moveTo>
                <a:cubicBezTo>
                  <a:pt x="9881862" y="326996"/>
                  <a:pt x="9875160" y="331244"/>
                  <a:pt x="9870994" y="337456"/>
                </a:cubicBezTo>
                <a:cubicBezTo>
                  <a:pt x="9880877" y="342416"/>
                  <a:pt x="9887079" y="327261"/>
                  <a:pt x="9896961" y="332221"/>
                </a:cubicBezTo>
                <a:cubicBezTo>
                  <a:pt x="9897380" y="326343"/>
                  <a:pt x="9892972" y="324546"/>
                  <a:pt x="9887418" y="325771"/>
                </a:cubicBezTo>
                <a:close/>
                <a:moveTo>
                  <a:pt x="6665887" y="325175"/>
                </a:moveTo>
                <a:cubicBezTo>
                  <a:pt x="6615630" y="396826"/>
                  <a:pt x="6675512" y="327239"/>
                  <a:pt x="6706190" y="353709"/>
                </a:cubicBezTo>
                <a:cubicBezTo>
                  <a:pt x="6729832" y="322399"/>
                  <a:pt x="6672540" y="336264"/>
                  <a:pt x="6665887" y="325175"/>
                </a:cubicBezTo>
                <a:close/>
                <a:moveTo>
                  <a:pt x="9916509" y="315878"/>
                </a:moveTo>
                <a:cubicBezTo>
                  <a:pt x="9910655" y="316399"/>
                  <a:pt x="9905294" y="319797"/>
                  <a:pt x="9900192" y="326092"/>
                </a:cubicBezTo>
                <a:cubicBezTo>
                  <a:pt x="9911946" y="330886"/>
                  <a:pt x="9924543" y="323923"/>
                  <a:pt x="9935781" y="322921"/>
                </a:cubicBezTo>
                <a:cubicBezTo>
                  <a:pt x="9928708" y="317711"/>
                  <a:pt x="9922363" y="315356"/>
                  <a:pt x="9916509" y="315878"/>
                </a:cubicBezTo>
                <a:close/>
                <a:moveTo>
                  <a:pt x="9872909" y="313922"/>
                </a:moveTo>
                <a:cubicBezTo>
                  <a:pt x="9881017" y="311557"/>
                  <a:pt x="9883300" y="313816"/>
                  <a:pt x="9861779" y="325693"/>
                </a:cubicBezTo>
                <a:lnTo>
                  <a:pt x="9853069" y="330108"/>
                </a:lnTo>
                <a:lnTo>
                  <a:pt x="9854249" y="323342"/>
                </a:lnTo>
                <a:cubicBezTo>
                  <a:pt x="9859509" y="319132"/>
                  <a:pt x="9867504" y="315499"/>
                  <a:pt x="9872909" y="313922"/>
                </a:cubicBezTo>
                <a:close/>
                <a:moveTo>
                  <a:pt x="9949735" y="309996"/>
                </a:moveTo>
                <a:cubicBezTo>
                  <a:pt x="9943985" y="309048"/>
                  <a:pt x="9940271" y="309744"/>
                  <a:pt x="9938144" y="311029"/>
                </a:cubicBezTo>
                <a:cubicBezTo>
                  <a:pt x="9931761" y="314882"/>
                  <a:pt x="9939656" y="324036"/>
                  <a:pt x="9949735" y="309996"/>
                </a:cubicBezTo>
                <a:close/>
                <a:moveTo>
                  <a:pt x="8891721" y="302058"/>
                </a:moveTo>
                <a:cubicBezTo>
                  <a:pt x="8841464" y="373708"/>
                  <a:pt x="8901345" y="304121"/>
                  <a:pt x="8932024" y="330593"/>
                </a:cubicBezTo>
                <a:cubicBezTo>
                  <a:pt x="8955666" y="299281"/>
                  <a:pt x="8898373" y="313148"/>
                  <a:pt x="8891721" y="302058"/>
                </a:cubicBezTo>
                <a:close/>
                <a:moveTo>
                  <a:pt x="10374883" y="207860"/>
                </a:moveTo>
                <a:lnTo>
                  <a:pt x="10374507" y="208370"/>
                </a:lnTo>
                <a:lnTo>
                  <a:pt x="10373221" y="208360"/>
                </a:lnTo>
                <a:close/>
                <a:moveTo>
                  <a:pt x="10817148" y="128293"/>
                </a:moveTo>
                <a:cubicBezTo>
                  <a:pt x="10812868" y="127944"/>
                  <a:pt x="10807846" y="129852"/>
                  <a:pt x="10806360" y="134364"/>
                </a:cubicBezTo>
                <a:cubicBezTo>
                  <a:pt x="10813012" y="145453"/>
                  <a:pt x="10817341" y="130465"/>
                  <a:pt x="10823477" y="135760"/>
                </a:cubicBezTo>
                <a:cubicBezTo>
                  <a:pt x="10824963" y="131247"/>
                  <a:pt x="10821427" y="128642"/>
                  <a:pt x="10817148" y="128293"/>
                </a:cubicBezTo>
                <a:close/>
                <a:moveTo>
                  <a:pt x="10880075" y="127979"/>
                </a:moveTo>
                <a:cubicBezTo>
                  <a:pt x="10871168" y="129320"/>
                  <a:pt x="10862458" y="138857"/>
                  <a:pt x="10854222" y="141781"/>
                </a:cubicBezTo>
                <a:cubicBezTo>
                  <a:pt x="10865978" y="146575"/>
                  <a:pt x="10878575" y="139611"/>
                  <a:pt x="10889039" y="129918"/>
                </a:cubicBezTo>
                <a:cubicBezTo>
                  <a:pt x="10886036" y="127995"/>
                  <a:pt x="10883044" y="127531"/>
                  <a:pt x="10880075" y="127979"/>
                </a:cubicBezTo>
                <a:close/>
                <a:moveTo>
                  <a:pt x="10926373" y="125130"/>
                </a:moveTo>
                <a:cubicBezTo>
                  <a:pt x="10923094" y="125422"/>
                  <a:pt x="10919945" y="127164"/>
                  <a:pt x="10917394" y="130312"/>
                </a:cubicBezTo>
                <a:cubicBezTo>
                  <a:pt x="10923788" y="138502"/>
                  <a:pt x="10931023" y="134937"/>
                  <a:pt x="10936126" y="128642"/>
                </a:cubicBezTo>
                <a:cubicBezTo>
                  <a:pt x="10933058" y="125995"/>
                  <a:pt x="10929651" y="124838"/>
                  <a:pt x="10926373" y="125130"/>
                </a:cubicBezTo>
                <a:close/>
                <a:moveTo>
                  <a:pt x="11349985" y="119964"/>
                </a:moveTo>
                <a:cubicBezTo>
                  <a:pt x="11343393" y="122467"/>
                  <a:pt x="11337192" y="132330"/>
                  <a:pt x="11338984" y="136550"/>
                </a:cubicBezTo>
                <a:cubicBezTo>
                  <a:pt x="11344603" y="136049"/>
                  <a:pt x="11357200" y="129086"/>
                  <a:pt x="11356425" y="120395"/>
                </a:cubicBezTo>
                <a:cubicBezTo>
                  <a:pt x="11354423" y="119112"/>
                  <a:pt x="11352182" y="119129"/>
                  <a:pt x="11349985" y="119964"/>
                </a:cubicBezTo>
                <a:close/>
                <a:moveTo>
                  <a:pt x="10949628" y="89473"/>
                </a:moveTo>
                <a:cubicBezTo>
                  <a:pt x="10899372" y="161123"/>
                  <a:pt x="10959252" y="91535"/>
                  <a:pt x="10989933" y="118007"/>
                </a:cubicBezTo>
                <a:cubicBezTo>
                  <a:pt x="11013573" y="86695"/>
                  <a:pt x="10956279" y="100562"/>
                  <a:pt x="10949628" y="89473"/>
                </a:cubicBezTo>
                <a:close/>
                <a:moveTo>
                  <a:pt x="11264419" y="40"/>
                </a:moveTo>
                <a:cubicBezTo>
                  <a:pt x="11278038" y="-1488"/>
                  <a:pt x="11228304" y="41276"/>
                  <a:pt x="11218008" y="71398"/>
                </a:cubicBezTo>
                <a:cubicBezTo>
                  <a:pt x="11299648" y="140056"/>
                  <a:pt x="11419668" y="3780"/>
                  <a:pt x="11509640" y="60013"/>
                </a:cubicBezTo>
                <a:cubicBezTo>
                  <a:pt x="11510409" y="153400"/>
                  <a:pt x="11287245" y="170365"/>
                  <a:pt x="11234148" y="210144"/>
                </a:cubicBezTo>
                <a:cubicBezTo>
                  <a:pt x="11195652" y="201891"/>
                  <a:pt x="11072017" y="297603"/>
                  <a:pt x="10968927" y="327232"/>
                </a:cubicBezTo>
                <a:cubicBezTo>
                  <a:pt x="10966537" y="321605"/>
                  <a:pt x="11063229" y="368479"/>
                  <a:pt x="11049923" y="346299"/>
                </a:cubicBezTo>
                <a:cubicBezTo>
                  <a:pt x="11099467" y="330202"/>
                  <a:pt x="11185632" y="322524"/>
                  <a:pt x="11248090" y="366606"/>
                </a:cubicBezTo>
                <a:cubicBezTo>
                  <a:pt x="11174646" y="411118"/>
                  <a:pt x="10955744" y="433545"/>
                  <a:pt x="11022271" y="459742"/>
                </a:cubicBezTo>
                <a:cubicBezTo>
                  <a:pt x="10908069" y="534169"/>
                  <a:pt x="10959550" y="497456"/>
                  <a:pt x="10954513" y="483303"/>
                </a:cubicBezTo>
                <a:cubicBezTo>
                  <a:pt x="10954513" y="483303"/>
                  <a:pt x="10867700" y="526085"/>
                  <a:pt x="10869249" y="543470"/>
                </a:cubicBezTo>
                <a:cubicBezTo>
                  <a:pt x="10885008" y="550827"/>
                  <a:pt x="10886755" y="506863"/>
                  <a:pt x="10903290" y="522913"/>
                </a:cubicBezTo>
                <a:cubicBezTo>
                  <a:pt x="10900060" y="529042"/>
                  <a:pt x="10880679" y="565815"/>
                  <a:pt x="10892952" y="576404"/>
                </a:cubicBezTo>
                <a:cubicBezTo>
                  <a:pt x="10951282" y="489431"/>
                  <a:pt x="11088026" y="477247"/>
                  <a:pt x="11169154" y="455415"/>
                </a:cubicBezTo>
                <a:cubicBezTo>
                  <a:pt x="11106559" y="536924"/>
                  <a:pt x="11207909" y="466564"/>
                  <a:pt x="11254155" y="477045"/>
                </a:cubicBezTo>
                <a:cubicBezTo>
                  <a:pt x="11230063" y="482113"/>
                  <a:pt x="11228963" y="490972"/>
                  <a:pt x="11250602" y="500725"/>
                </a:cubicBezTo>
                <a:cubicBezTo>
                  <a:pt x="11230189" y="525908"/>
                  <a:pt x="10930214" y="719108"/>
                  <a:pt x="10927307" y="707685"/>
                </a:cubicBezTo>
                <a:cubicBezTo>
                  <a:pt x="11052883" y="819155"/>
                  <a:pt x="11442750" y="717013"/>
                  <a:pt x="11634359" y="675305"/>
                </a:cubicBezTo>
                <a:lnTo>
                  <a:pt x="11662035" y="669910"/>
                </a:lnTo>
                <a:lnTo>
                  <a:pt x="11653450" y="678023"/>
                </a:lnTo>
                <a:cubicBezTo>
                  <a:pt x="11663266" y="703433"/>
                  <a:pt x="11923055" y="694885"/>
                  <a:pt x="11840311" y="719781"/>
                </a:cubicBezTo>
                <a:cubicBezTo>
                  <a:pt x="11855005" y="725773"/>
                  <a:pt x="11841490" y="727708"/>
                  <a:pt x="11822758" y="729377"/>
                </a:cubicBezTo>
                <a:lnTo>
                  <a:pt x="11798890" y="731654"/>
                </a:lnTo>
                <a:lnTo>
                  <a:pt x="11795613" y="726685"/>
                </a:lnTo>
                <a:lnTo>
                  <a:pt x="11798167" y="731722"/>
                </a:lnTo>
                <a:lnTo>
                  <a:pt x="11793624" y="732155"/>
                </a:lnTo>
                <a:cubicBezTo>
                  <a:pt x="11784524" y="733332"/>
                  <a:pt x="11776995" y="734916"/>
                  <a:pt x="11773911" y="737381"/>
                </a:cubicBezTo>
                <a:cubicBezTo>
                  <a:pt x="11790220" y="740308"/>
                  <a:pt x="11800183" y="740880"/>
                  <a:pt x="11803799" y="739097"/>
                </a:cubicBezTo>
                <a:lnTo>
                  <a:pt x="11801819" y="736094"/>
                </a:lnTo>
                <a:lnTo>
                  <a:pt x="11808385" y="737595"/>
                </a:lnTo>
                <a:cubicBezTo>
                  <a:pt x="11815038" y="738096"/>
                  <a:pt x="11824065" y="738752"/>
                  <a:pt x="11835400" y="749424"/>
                </a:cubicBezTo>
                <a:cubicBezTo>
                  <a:pt x="11807562" y="754825"/>
                  <a:pt x="11811566" y="757389"/>
                  <a:pt x="11844184" y="763244"/>
                </a:cubicBezTo>
                <a:cubicBezTo>
                  <a:pt x="11829518" y="831722"/>
                  <a:pt x="11659251" y="870258"/>
                  <a:pt x="11605054" y="918895"/>
                </a:cubicBezTo>
                <a:cubicBezTo>
                  <a:pt x="11640065" y="930378"/>
                  <a:pt x="11621139" y="908699"/>
                  <a:pt x="11660346" y="946093"/>
                </a:cubicBezTo>
                <a:cubicBezTo>
                  <a:pt x="11589032" y="993334"/>
                  <a:pt x="11419674" y="999665"/>
                  <a:pt x="11418701" y="1052320"/>
                </a:cubicBezTo>
                <a:cubicBezTo>
                  <a:pt x="11364446" y="1036711"/>
                  <a:pt x="11319550" y="1104964"/>
                  <a:pt x="11267167" y="1089188"/>
                </a:cubicBezTo>
                <a:cubicBezTo>
                  <a:pt x="11285575" y="1105071"/>
                  <a:pt x="11302949" y="1109362"/>
                  <a:pt x="11320906" y="1099001"/>
                </a:cubicBezTo>
                <a:lnTo>
                  <a:pt x="11252441" y="1140256"/>
                </a:lnTo>
                <a:lnTo>
                  <a:pt x="11215628" y="1143634"/>
                </a:lnTo>
                <a:cubicBezTo>
                  <a:pt x="11060109" y="1158793"/>
                  <a:pt x="10888171" y="1178906"/>
                  <a:pt x="10772722" y="1204252"/>
                </a:cubicBezTo>
                <a:lnTo>
                  <a:pt x="10721781" y="1218953"/>
                </a:lnTo>
                <a:lnTo>
                  <a:pt x="10672222" y="1223846"/>
                </a:lnTo>
                <a:lnTo>
                  <a:pt x="10619469" y="1233863"/>
                </a:lnTo>
                <a:lnTo>
                  <a:pt x="10608262" y="1229814"/>
                </a:lnTo>
                <a:cubicBezTo>
                  <a:pt x="10606085" y="1229893"/>
                  <a:pt x="10605563" y="1231320"/>
                  <a:pt x="10606192" y="1233563"/>
                </a:cubicBezTo>
                <a:lnTo>
                  <a:pt x="10607615" y="1236114"/>
                </a:lnTo>
                <a:lnTo>
                  <a:pt x="10583970" y="1240602"/>
                </a:lnTo>
                <a:lnTo>
                  <a:pt x="10613708" y="1245044"/>
                </a:lnTo>
                <a:lnTo>
                  <a:pt x="10620520" y="1252229"/>
                </a:lnTo>
                <a:lnTo>
                  <a:pt x="10451161" y="1293279"/>
                </a:lnTo>
                <a:lnTo>
                  <a:pt x="10391870" y="1314628"/>
                </a:lnTo>
                <a:lnTo>
                  <a:pt x="10341028" y="1324312"/>
                </a:lnTo>
                <a:cubicBezTo>
                  <a:pt x="10299034" y="1332434"/>
                  <a:pt x="10264364" y="1340635"/>
                  <a:pt x="10237428" y="1356178"/>
                </a:cubicBezTo>
                <a:cubicBezTo>
                  <a:pt x="10189764" y="1287412"/>
                  <a:pt x="10107856" y="1385247"/>
                  <a:pt x="10104758" y="1350477"/>
                </a:cubicBezTo>
                <a:cubicBezTo>
                  <a:pt x="10084993" y="1340556"/>
                  <a:pt x="10071300" y="1356379"/>
                  <a:pt x="10055730" y="1372369"/>
                </a:cubicBezTo>
                <a:lnTo>
                  <a:pt x="10058910" y="1364539"/>
                </a:lnTo>
                <a:lnTo>
                  <a:pt x="10069683" y="1359444"/>
                </a:lnTo>
                <a:lnTo>
                  <a:pt x="10060674" y="1357808"/>
                </a:lnTo>
                <a:lnTo>
                  <a:pt x="10059692" y="1354583"/>
                </a:lnTo>
                <a:lnTo>
                  <a:pt x="10054606" y="1357235"/>
                </a:lnTo>
                <a:lnTo>
                  <a:pt x="10026402" y="1364031"/>
                </a:lnTo>
                <a:cubicBezTo>
                  <a:pt x="9955318" y="1385696"/>
                  <a:pt x="9821549" y="1445806"/>
                  <a:pt x="9811571" y="1429172"/>
                </a:cubicBezTo>
                <a:cubicBezTo>
                  <a:pt x="9774623" y="1438305"/>
                  <a:pt x="9693945" y="1486382"/>
                  <a:pt x="9667979" y="1491615"/>
                </a:cubicBezTo>
                <a:cubicBezTo>
                  <a:pt x="9679735" y="1496409"/>
                  <a:pt x="9680510" y="1505101"/>
                  <a:pt x="9668172" y="1514962"/>
                </a:cubicBezTo>
                <a:cubicBezTo>
                  <a:pt x="9686321" y="1527947"/>
                  <a:pt x="9702921" y="1523548"/>
                  <a:pt x="9718231" y="1504661"/>
                </a:cubicBezTo>
                <a:cubicBezTo>
                  <a:pt x="9690421" y="1542184"/>
                  <a:pt x="9958625" y="1433408"/>
                  <a:pt x="10096264" y="1378979"/>
                </a:cubicBezTo>
                <a:lnTo>
                  <a:pt x="10138340" y="1362621"/>
                </a:lnTo>
                <a:lnTo>
                  <a:pt x="10153352" y="1379156"/>
                </a:lnTo>
                <a:cubicBezTo>
                  <a:pt x="10161659" y="1382449"/>
                  <a:pt x="10172797" y="1383544"/>
                  <a:pt x="10185804" y="1383002"/>
                </a:cubicBezTo>
                <a:lnTo>
                  <a:pt x="10247902" y="1370653"/>
                </a:lnTo>
                <a:lnTo>
                  <a:pt x="10102039" y="1447096"/>
                </a:lnTo>
                <a:cubicBezTo>
                  <a:pt x="10120511" y="1442528"/>
                  <a:pt x="10274179" y="1408391"/>
                  <a:pt x="10301693" y="1420542"/>
                </a:cubicBezTo>
                <a:cubicBezTo>
                  <a:pt x="10278892" y="1440097"/>
                  <a:pt x="10255058" y="1448063"/>
                  <a:pt x="10230706" y="1450233"/>
                </a:cubicBezTo>
                <a:lnTo>
                  <a:pt x="10250223" y="1469327"/>
                </a:lnTo>
                <a:lnTo>
                  <a:pt x="10243686" y="1473433"/>
                </a:lnTo>
                <a:cubicBezTo>
                  <a:pt x="10221059" y="1489788"/>
                  <a:pt x="10230563" y="1491679"/>
                  <a:pt x="10244388" y="1489900"/>
                </a:cubicBezTo>
                <a:lnTo>
                  <a:pt x="10262950" y="1486025"/>
                </a:lnTo>
                <a:lnTo>
                  <a:pt x="10256798" y="1488793"/>
                </a:lnTo>
                <a:lnTo>
                  <a:pt x="10268072" y="1485264"/>
                </a:lnTo>
                <a:lnTo>
                  <a:pt x="10274684" y="1490069"/>
                </a:lnTo>
                <a:lnTo>
                  <a:pt x="10240237" y="1492642"/>
                </a:lnTo>
                <a:cubicBezTo>
                  <a:pt x="10229363" y="1493429"/>
                  <a:pt x="10221401" y="1494138"/>
                  <a:pt x="10219593" y="1495029"/>
                </a:cubicBezTo>
                <a:lnTo>
                  <a:pt x="10237189" y="1507549"/>
                </a:lnTo>
                <a:lnTo>
                  <a:pt x="10233227" y="1512296"/>
                </a:lnTo>
                <a:cubicBezTo>
                  <a:pt x="10220080" y="1525652"/>
                  <a:pt x="10191653" y="1552278"/>
                  <a:pt x="10199888" y="1549353"/>
                </a:cubicBezTo>
                <a:cubicBezTo>
                  <a:pt x="10345547" y="1510090"/>
                  <a:pt x="10733678" y="1522232"/>
                  <a:pt x="10848853" y="1395149"/>
                </a:cubicBezTo>
                <a:cubicBezTo>
                  <a:pt x="10851758" y="1406572"/>
                  <a:pt x="10837806" y="1419497"/>
                  <a:pt x="10839097" y="1433985"/>
                </a:cubicBezTo>
                <a:cubicBezTo>
                  <a:pt x="10940892" y="1474562"/>
                  <a:pt x="10891094" y="1403066"/>
                  <a:pt x="10967312" y="1410877"/>
                </a:cubicBezTo>
                <a:cubicBezTo>
                  <a:pt x="10921516" y="1426640"/>
                  <a:pt x="10942895" y="1433496"/>
                  <a:pt x="10928875" y="1466871"/>
                </a:cubicBezTo>
                <a:cubicBezTo>
                  <a:pt x="10953487" y="1467598"/>
                  <a:pt x="11236533" y="1381046"/>
                  <a:pt x="11244410" y="1427072"/>
                </a:cubicBezTo>
                <a:cubicBezTo>
                  <a:pt x="11203717" y="1436538"/>
                  <a:pt x="11197515" y="1451694"/>
                  <a:pt x="11223933" y="1472704"/>
                </a:cubicBezTo>
                <a:cubicBezTo>
                  <a:pt x="11234204" y="1439663"/>
                  <a:pt x="11268822" y="1489147"/>
                  <a:pt x="11296662" y="1483746"/>
                </a:cubicBezTo>
                <a:cubicBezTo>
                  <a:pt x="11286052" y="1497103"/>
                  <a:pt x="11274615" y="1502503"/>
                  <a:pt x="11264386" y="1503917"/>
                </a:cubicBezTo>
                <a:lnTo>
                  <a:pt x="11239698" y="1500219"/>
                </a:lnTo>
                <a:lnTo>
                  <a:pt x="11233796" y="1496330"/>
                </a:lnTo>
                <a:cubicBezTo>
                  <a:pt x="11231050" y="1494977"/>
                  <a:pt x="11233583" y="1497581"/>
                  <a:pt x="11239360" y="1500169"/>
                </a:cubicBezTo>
                <a:lnTo>
                  <a:pt x="11239698" y="1500219"/>
                </a:lnTo>
                <a:lnTo>
                  <a:pt x="11242128" y="1501822"/>
                </a:lnTo>
                <a:cubicBezTo>
                  <a:pt x="11246395" y="1504971"/>
                  <a:pt x="11252237" y="1509609"/>
                  <a:pt x="11259907" y="1516227"/>
                </a:cubicBezTo>
                <a:cubicBezTo>
                  <a:pt x="11257578" y="1574843"/>
                  <a:pt x="10769325" y="1667999"/>
                  <a:pt x="10769325" y="1667999"/>
                </a:cubicBezTo>
                <a:cubicBezTo>
                  <a:pt x="10795675" y="1709459"/>
                  <a:pt x="10953735" y="1639884"/>
                  <a:pt x="10990100" y="1645406"/>
                </a:cubicBezTo>
                <a:cubicBezTo>
                  <a:pt x="10986029" y="1663291"/>
                  <a:pt x="10897666" y="1688688"/>
                  <a:pt x="10890431" y="1692254"/>
                </a:cubicBezTo>
                <a:cubicBezTo>
                  <a:pt x="10897600" y="1709137"/>
                  <a:pt x="10993325" y="1723971"/>
                  <a:pt x="11001851" y="1734894"/>
                </a:cubicBezTo>
                <a:lnTo>
                  <a:pt x="10995811" y="1742812"/>
                </a:lnTo>
                <a:lnTo>
                  <a:pt x="10993681" y="1742878"/>
                </a:lnTo>
                <a:cubicBezTo>
                  <a:pt x="10988063" y="1743058"/>
                  <a:pt x="10983699" y="1743082"/>
                  <a:pt x="10981761" y="1742525"/>
                </a:cubicBezTo>
                <a:cubicBezTo>
                  <a:pt x="10985347" y="1750968"/>
                  <a:pt x="10989496" y="1749867"/>
                  <a:pt x="10993186" y="1746253"/>
                </a:cubicBezTo>
                <a:lnTo>
                  <a:pt x="10995811" y="1742812"/>
                </a:lnTo>
                <a:lnTo>
                  <a:pt x="11013127" y="1742285"/>
                </a:lnTo>
                <a:cubicBezTo>
                  <a:pt x="11027041" y="1742141"/>
                  <a:pt x="11041284" y="1743062"/>
                  <a:pt x="11046482" y="1748439"/>
                </a:cubicBezTo>
                <a:cubicBezTo>
                  <a:pt x="11046741" y="1751337"/>
                  <a:pt x="11014765" y="1795073"/>
                  <a:pt x="11020901" y="1800368"/>
                </a:cubicBezTo>
                <a:cubicBezTo>
                  <a:pt x="11041507" y="1798532"/>
                  <a:pt x="11061336" y="1788002"/>
                  <a:pt x="11080650" y="1771679"/>
                </a:cubicBezTo>
                <a:cubicBezTo>
                  <a:pt x="11060399" y="1788086"/>
                  <a:pt x="11088965" y="1785540"/>
                  <a:pt x="11123425" y="1780279"/>
                </a:cubicBezTo>
                <a:lnTo>
                  <a:pt x="11164268" y="1773923"/>
                </a:lnTo>
                <a:lnTo>
                  <a:pt x="11160290" y="1796708"/>
                </a:lnTo>
                <a:cubicBezTo>
                  <a:pt x="11367503" y="1749037"/>
                  <a:pt x="11244583" y="1789196"/>
                  <a:pt x="11223589" y="1829034"/>
                </a:cubicBezTo>
                <a:cubicBezTo>
                  <a:pt x="11286173" y="1916913"/>
                  <a:pt x="11417815" y="1826329"/>
                  <a:pt x="11493512" y="1913038"/>
                </a:cubicBezTo>
                <a:cubicBezTo>
                  <a:pt x="11478198" y="2016620"/>
                  <a:pt x="11049697" y="1996394"/>
                  <a:pt x="10961142" y="1998445"/>
                </a:cubicBezTo>
                <a:cubicBezTo>
                  <a:pt x="10959011" y="1995714"/>
                  <a:pt x="11037745" y="2052948"/>
                  <a:pt x="11032707" y="2038795"/>
                </a:cubicBezTo>
                <a:cubicBezTo>
                  <a:pt x="11076049" y="2037853"/>
                  <a:pt x="11163182" y="2062214"/>
                  <a:pt x="11210070" y="2122287"/>
                </a:cubicBezTo>
                <a:cubicBezTo>
                  <a:pt x="11138050" y="2140387"/>
                  <a:pt x="10938077" y="2099796"/>
                  <a:pt x="10994656" y="2141483"/>
                </a:cubicBezTo>
                <a:cubicBezTo>
                  <a:pt x="10883233" y="2183537"/>
                  <a:pt x="10934133" y="2161479"/>
                  <a:pt x="10930968" y="2147158"/>
                </a:cubicBezTo>
                <a:cubicBezTo>
                  <a:pt x="10930031" y="2147242"/>
                  <a:pt x="10909217" y="2152017"/>
                  <a:pt x="10888595" y="2158965"/>
                </a:cubicBezTo>
                <a:lnTo>
                  <a:pt x="10871360" y="2166119"/>
                </a:lnTo>
                <a:lnTo>
                  <a:pt x="10871293" y="2166074"/>
                </a:lnTo>
                <a:lnTo>
                  <a:pt x="10871160" y="2166203"/>
                </a:lnTo>
                <a:lnTo>
                  <a:pt x="10860318" y="2170703"/>
                </a:lnTo>
                <a:cubicBezTo>
                  <a:pt x="10852613" y="2174948"/>
                  <a:pt x="10847466" y="2179423"/>
                  <a:pt x="10847385" y="2183810"/>
                </a:cubicBezTo>
                <a:cubicBezTo>
                  <a:pt x="10853520" y="2189105"/>
                  <a:pt x="10858431" y="2180637"/>
                  <a:pt x="10863468" y="2173616"/>
                </a:cubicBezTo>
                <a:lnTo>
                  <a:pt x="10871160" y="2166203"/>
                </a:lnTo>
                <a:lnTo>
                  <a:pt x="10871360" y="2166119"/>
                </a:lnTo>
                <a:lnTo>
                  <a:pt x="10880327" y="2172113"/>
                </a:lnTo>
                <a:cubicBezTo>
                  <a:pt x="10878970" y="2178076"/>
                  <a:pt x="10855070" y="2206490"/>
                  <a:pt x="10865727" y="2220142"/>
                </a:cubicBezTo>
                <a:cubicBezTo>
                  <a:pt x="10877806" y="2207383"/>
                  <a:pt x="10892210" y="2199530"/>
                  <a:pt x="10904870" y="2193290"/>
                </a:cubicBezTo>
                <a:lnTo>
                  <a:pt x="10911262" y="2189466"/>
                </a:lnTo>
                <a:lnTo>
                  <a:pt x="10912880" y="2198418"/>
                </a:lnTo>
                <a:cubicBezTo>
                  <a:pt x="10970173" y="2184551"/>
                  <a:pt x="11056081" y="2173975"/>
                  <a:pt x="11130168" y="2179055"/>
                </a:cubicBezTo>
                <a:cubicBezTo>
                  <a:pt x="11063634" y="2237552"/>
                  <a:pt x="11160331" y="2199731"/>
                  <a:pt x="11202508" y="2228099"/>
                </a:cubicBezTo>
                <a:cubicBezTo>
                  <a:pt x="11181386" y="2224139"/>
                  <a:pt x="11178416" y="2233165"/>
                  <a:pt x="11196822" y="2249047"/>
                </a:cubicBezTo>
                <a:cubicBezTo>
                  <a:pt x="11020866" y="2393228"/>
                  <a:pt x="10691319" y="2381708"/>
                  <a:pt x="10543274" y="2415345"/>
                </a:cubicBezTo>
                <a:cubicBezTo>
                  <a:pt x="10369519" y="2457112"/>
                  <a:pt x="9971880" y="2656092"/>
                  <a:pt x="9816668" y="2588151"/>
                </a:cubicBezTo>
                <a:cubicBezTo>
                  <a:pt x="9847481" y="2573722"/>
                  <a:pt x="9855490" y="2578850"/>
                  <a:pt x="9889789" y="2561191"/>
                </a:cubicBezTo>
                <a:cubicBezTo>
                  <a:pt x="9870025" y="2551270"/>
                  <a:pt x="9875128" y="2544975"/>
                  <a:pt x="9902968" y="2539573"/>
                </a:cubicBezTo>
                <a:cubicBezTo>
                  <a:pt x="9723527" y="2602292"/>
                  <a:pt x="9613269" y="2615037"/>
                  <a:pt x="9490413" y="2634746"/>
                </a:cubicBezTo>
                <a:cubicBezTo>
                  <a:pt x="8958559" y="2725947"/>
                  <a:pt x="8419598" y="2864509"/>
                  <a:pt x="7884833" y="3028982"/>
                </a:cubicBezTo>
                <a:cubicBezTo>
                  <a:pt x="7365264" y="3189180"/>
                  <a:pt x="6786507" y="3364510"/>
                  <a:pt x="6245571" y="3535237"/>
                </a:cubicBezTo>
                <a:lnTo>
                  <a:pt x="5741751" y="3696984"/>
                </a:lnTo>
                <a:lnTo>
                  <a:pt x="5744417" y="3692835"/>
                </a:lnTo>
                <a:cubicBezTo>
                  <a:pt x="5740540" y="3691720"/>
                  <a:pt x="5736197" y="3690647"/>
                  <a:pt x="5732281" y="3691726"/>
                </a:cubicBezTo>
                <a:lnTo>
                  <a:pt x="5723190" y="3702943"/>
                </a:lnTo>
                <a:lnTo>
                  <a:pt x="5720838" y="3703697"/>
                </a:lnTo>
                <a:cubicBezTo>
                  <a:pt x="5710055" y="3646249"/>
                  <a:pt x="5241170" y="3872023"/>
                  <a:pt x="5155202" y="3818352"/>
                </a:cubicBezTo>
                <a:cubicBezTo>
                  <a:pt x="5186079" y="3783476"/>
                  <a:pt x="5326116" y="3744713"/>
                  <a:pt x="5322113" y="3742149"/>
                </a:cubicBezTo>
                <a:cubicBezTo>
                  <a:pt x="5347919" y="3703344"/>
                  <a:pt x="5502621" y="3638450"/>
                  <a:pt x="5657716" y="3585932"/>
                </a:cubicBezTo>
                <a:lnTo>
                  <a:pt x="5733092" y="3561903"/>
                </a:lnTo>
                <a:lnTo>
                  <a:pt x="5753090" y="3561735"/>
                </a:lnTo>
                <a:cubicBezTo>
                  <a:pt x="5785432" y="3557212"/>
                  <a:pt x="5822575" y="3544957"/>
                  <a:pt x="5860174" y="3529925"/>
                </a:cubicBezTo>
                <a:lnTo>
                  <a:pt x="5884517" y="3519180"/>
                </a:lnTo>
                <a:lnTo>
                  <a:pt x="5953138" y="3504882"/>
                </a:lnTo>
                <a:cubicBezTo>
                  <a:pt x="5973989" y="3501803"/>
                  <a:pt x="5988843" y="3501301"/>
                  <a:pt x="5995690" y="3503977"/>
                </a:cubicBezTo>
                <a:cubicBezTo>
                  <a:pt x="5989487" y="3519132"/>
                  <a:pt x="5980896" y="3528658"/>
                  <a:pt x="5969916" y="3532558"/>
                </a:cubicBezTo>
                <a:cubicBezTo>
                  <a:pt x="5975535" y="3532057"/>
                  <a:pt x="6081404" y="3470054"/>
                  <a:pt x="6081663" y="3472950"/>
                </a:cubicBezTo>
                <a:cubicBezTo>
                  <a:pt x="6189658" y="3498374"/>
                  <a:pt x="6567988" y="3231021"/>
                  <a:pt x="6630829" y="3321797"/>
                </a:cubicBezTo>
                <a:cubicBezTo>
                  <a:pt x="6840560" y="3323553"/>
                  <a:pt x="7180388" y="3132642"/>
                  <a:pt x="7395160" y="3063856"/>
                </a:cubicBezTo>
                <a:cubicBezTo>
                  <a:pt x="7433255" y="3051701"/>
                  <a:pt x="7491844" y="3024575"/>
                  <a:pt x="7560398" y="2992045"/>
                </a:cubicBezTo>
                <a:lnTo>
                  <a:pt x="7607812" y="2969572"/>
                </a:lnTo>
                <a:lnTo>
                  <a:pt x="7635377" y="2961134"/>
                </a:lnTo>
                <a:cubicBezTo>
                  <a:pt x="7810766" y="2908907"/>
                  <a:pt x="7986235" y="2858591"/>
                  <a:pt x="8161879" y="2811543"/>
                </a:cubicBezTo>
                <a:cubicBezTo>
                  <a:pt x="8078116" y="2758773"/>
                  <a:pt x="7859079" y="2851531"/>
                  <a:pt x="7669379" y="2940391"/>
                </a:cubicBezTo>
                <a:lnTo>
                  <a:pt x="7607812" y="2969572"/>
                </a:lnTo>
                <a:lnTo>
                  <a:pt x="7109363" y="3122180"/>
                </a:lnTo>
                <a:cubicBezTo>
                  <a:pt x="6758729" y="3231548"/>
                  <a:pt x="6408053" y="3343111"/>
                  <a:pt x="6056602" y="3445980"/>
                </a:cubicBezTo>
                <a:cubicBezTo>
                  <a:pt x="6034512" y="3452330"/>
                  <a:pt x="6004206" y="3465799"/>
                  <a:pt x="5970021" y="3481440"/>
                </a:cubicBezTo>
                <a:lnTo>
                  <a:pt x="5932753" y="3497889"/>
                </a:lnTo>
                <a:lnTo>
                  <a:pt x="5912180" y="3496450"/>
                </a:lnTo>
                <a:cubicBezTo>
                  <a:pt x="5905423" y="3497418"/>
                  <a:pt x="5900063" y="3500816"/>
                  <a:pt x="5899899" y="3509592"/>
                </a:cubicBezTo>
                <a:cubicBezTo>
                  <a:pt x="5905260" y="3506194"/>
                  <a:pt x="5910880" y="3505693"/>
                  <a:pt x="5916469" y="3504830"/>
                </a:cubicBezTo>
                <a:lnTo>
                  <a:pt x="5930300" y="3498973"/>
                </a:lnTo>
                <a:lnTo>
                  <a:pt x="5884517" y="3519180"/>
                </a:lnTo>
                <a:lnTo>
                  <a:pt x="5874595" y="3521247"/>
                </a:lnTo>
                <a:cubicBezTo>
                  <a:pt x="5843756" y="3528878"/>
                  <a:pt x="5808920" y="3538486"/>
                  <a:pt x="5772106" y="3549466"/>
                </a:cubicBezTo>
                <a:lnTo>
                  <a:pt x="5733092" y="3561903"/>
                </a:lnTo>
                <a:lnTo>
                  <a:pt x="5708716" y="3562109"/>
                </a:lnTo>
                <a:lnTo>
                  <a:pt x="5697646" y="3557235"/>
                </a:lnTo>
                <a:lnTo>
                  <a:pt x="5701536" y="3550632"/>
                </a:lnTo>
                <a:cubicBezTo>
                  <a:pt x="5697659" y="3549517"/>
                  <a:pt x="5693042" y="3550659"/>
                  <a:pt x="5689490" y="3553166"/>
                </a:cubicBezTo>
                <a:lnTo>
                  <a:pt x="5689286" y="3553553"/>
                </a:lnTo>
                <a:lnTo>
                  <a:pt x="5674796" y="3547174"/>
                </a:lnTo>
                <a:cubicBezTo>
                  <a:pt x="5646307" y="3587679"/>
                  <a:pt x="5377148" y="3681755"/>
                  <a:pt x="5349956" y="3652054"/>
                </a:cubicBezTo>
                <a:cubicBezTo>
                  <a:pt x="5371983" y="3623806"/>
                  <a:pt x="5432508" y="3603810"/>
                  <a:pt x="5381158" y="3599624"/>
                </a:cubicBezTo>
                <a:cubicBezTo>
                  <a:pt x="5387745" y="3631163"/>
                  <a:pt x="5282972" y="3684307"/>
                  <a:pt x="5262176" y="3662795"/>
                </a:cubicBezTo>
                <a:cubicBezTo>
                  <a:pt x="5320550" y="3666355"/>
                  <a:pt x="5223675" y="3655823"/>
                  <a:pt x="5188237" y="3667331"/>
                </a:cubicBezTo>
                <a:lnTo>
                  <a:pt x="5177337" y="3674625"/>
                </a:lnTo>
                <a:lnTo>
                  <a:pt x="5174637" y="3660376"/>
                </a:lnTo>
                <a:lnTo>
                  <a:pt x="5174520" y="3659056"/>
                </a:lnTo>
                <a:lnTo>
                  <a:pt x="5180395" y="3658767"/>
                </a:lnTo>
                <a:cubicBezTo>
                  <a:pt x="5182810" y="3656727"/>
                  <a:pt x="5184894" y="3653621"/>
                  <a:pt x="5187573" y="3651921"/>
                </a:cubicBezTo>
                <a:cubicBezTo>
                  <a:pt x="5186635" y="3652005"/>
                  <a:pt x="5184101" y="3650040"/>
                  <a:pt x="5181025" y="3649949"/>
                </a:cubicBezTo>
                <a:lnTo>
                  <a:pt x="5174278" y="3656334"/>
                </a:lnTo>
                <a:lnTo>
                  <a:pt x="5172733" y="3639005"/>
                </a:lnTo>
                <a:cubicBezTo>
                  <a:pt x="5172837" y="3633521"/>
                  <a:pt x="5173865" y="3630508"/>
                  <a:pt x="5176401" y="3632472"/>
                </a:cubicBezTo>
                <a:cubicBezTo>
                  <a:pt x="5165094" y="3653924"/>
                  <a:pt x="5159476" y="3654425"/>
                  <a:pt x="5153663" y="3631580"/>
                </a:cubicBezTo>
                <a:cubicBezTo>
                  <a:pt x="5108709" y="3635586"/>
                  <a:pt x="5170972" y="3656321"/>
                  <a:pt x="5161091" y="3651359"/>
                </a:cubicBezTo>
                <a:cubicBezTo>
                  <a:pt x="5151143" y="3666850"/>
                  <a:pt x="5141326" y="3641440"/>
                  <a:pt x="5133767" y="3662556"/>
                </a:cubicBezTo>
                <a:cubicBezTo>
                  <a:pt x="5157535" y="3675041"/>
                  <a:pt x="5146556" y="3678939"/>
                  <a:pt x="5099210" y="3677317"/>
                </a:cubicBezTo>
                <a:cubicBezTo>
                  <a:pt x="5219613" y="3587736"/>
                  <a:pt x="5012464" y="3699650"/>
                  <a:pt x="5012464" y="3699650"/>
                </a:cubicBezTo>
                <a:cubicBezTo>
                  <a:pt x="5064462" y="3668732"/>
                  <a:pt x="4958463" y="3686940"/>
                  <a:pt x="4915831" y="3717023"/>
                </a:cubicBezTo>
                <a:cubicBezTo>
                  <a:pt x="4912637" y="3670580"/>
                  <a:pt x="4902463" y="3672947"/>
                  <a:pt x="4888537" y="3688790"/>
                </a:cubicBezTo>
                <a:lnTo>
                  <a:pt x="4878961" y="3700890"/>
                </a:lnTo>
                <a:lnTo>
                  <a:pt x="4877405" y="3698954"/>
                </a:lnTo>
                <a:cubicBezTo>
                  <a:pt x="4876141" y="3698017"/>
                  <a:pt x="4876512" y="3699536"/>
                  <a:pt x="4877659" y="3701806"/>
                </a:cubicBezTo>
                <a:lnTo>
                  <a:pt x="4877923" y="3702203"/>
                </a:lnTo>
                <a:lnTo>
                  <a:pt x="4865230" y="3718247"/>
                </a:lnTo>
                <a:lnTo>
                  <a:pt x="4849395" y="3732081"/>
                </a:lnTo>
                <a:lnTo>
                  <a:pt x="4842771" y="3715501"/>
                </a:lnTo>
                <a:lnTo>
                  <a:pt x="4835147" y="3704416"/>
                </a:lnTo>
                <a:lnTo>
                  <a:pt x="4850793" y="3690647"/>
                </a:lnTo>
                <a:cubicBezTo>
                  <a:pt x="4860502" y="3681431"/>
                  <a:pt x="4829328" y="3705017"/>
                  <a:pt x="4826567" y="3689931"/>
                </a:cubicBezTo>
                <a:cubicBezTo>
                  <a:pt x="4891744" y="3637395"/>
                  <a:pt x="4891288" y="3695845"/>
                  <a:pt x="4930691" y="3671892"/>
                </a:cubicBezTo>
                <a:cubicBezTo>
                  <a:pt x="4915901" y="3611879"/>
                  <a:pt x="5176080" y="3565331"/>
                  <a:pt x="5166007" y="3537024"/>
                </a:cubicBezTo>
                <a:cubicBezTo>
                  <a:pt x="5155541" y="3546717"/>
                  <a:pt x="5151536" y="3544153"/>
                  <a:pt x="5153992" y="3529332"/>
                </a:cubicBezTo>
                <a:cubicBezTo>
                  <a:pt x="5182090" y="3526828"/>
                  <a:pt x="5184996" y="3538252"/>
                  <a:pt x="5162195" y="3557806"/>
                </a:cubicBezTo>
                <a:cubicBezTo>
                  <a:pt x="5280398" y="3570636"/>
                  <a:pt x="5436457" y="3457434"/>
                  <a:pt x="5465460" y="3422724"/>
                </a:cubicBezTo>
                <a:cubicBezTo>
                  <a:pt x="5265618" y="3341236"/>
                  <a:pt x="5078940" y="3492213"/>
                  <a:pt x="4878377" y="3550973"/>
                </a:cubicBezTo>
                <a:cubicBezTo>
                  <a:pt x="4671261" y="3610315"/>
                  <a:pt x="4462869" y="3671232"/>
                  <a:pt x="4258318" y="3732902"/>
                </a:cubicBezTo>
                <a:lnTo>
                  <a:pt x="3890607" y="3847740"/>
                </a:lnTo>
                <a:lnTo>
                  <a:pt x="3888819" y="3846734"/>
                </a:lnTo>
                <a:lnTo>
                  <a:pt x="3886773" y="3848938"/>
                </a:lnTo>
                <a:lnTo>
                  <a:pt x="3681645" y="3913001"/>
                </a:lnTo>
                <a:lnTo>
                  <a:pt x="3686509" y="3905422"/>
                </a:lnTo>
                <a:cubicBezTo>
                  <a:pt x="3678758" y="3903192"/>
                  <a:pt x="3669136" y="3901129"/>
                  <a:pt x="3664805" y="3916117"/>
                </a:cubicBezTo>
                <a:lnTo>
                  <a:pt x="3670491" y="3916485"/>
                </a:lnTo>
                <a:lnTo>
                  <a:pt x="3661318" y="3919348"/>
                </a:lnTo>
                <a:cubicBezTo>
                  <a:pt x="3650536" y="3861899"/>
                  <a:pt x="3181651" y="4087673"/>
                  <a:pt x="3095683" y="4034003"/>
                </a:cubicBezTo>
                <a:cubicBezTo>
                  <a:pt x="3126561" y="3999126"/>
                  <a:pt x="3266596" y="3960363"/>
                  <a:pt x="3262591" y="3957800"/>
                </a:cubicBezTo>
                <a:cubicBezTo>
                  <a:pt x="3288398" y="3918995"/>
                  <a:pt x="3443102" y="3854101"/>
                  <a:pt x="3598196" y="3801582"/>
                </a:cubicBezTo>
                <a:lnTo>
                  <a:pt x="3673571" y="3777554"/>
                </a:lnTo>
                <a:lnTo>
                  <a:pt x="3693569" y="3777387"/>
                </a:lnTo>
                <a:cubicBezTo>
                  <a:pt x="3725913" y="3772861"/>
                  <a:pt x="3763053" y="3760609"/>
                  <a:pt x="3800655" y="3745576"/>
                </a:cubicBezTo>
                <a:lnTo>
                  <a:pt x="3825001" y="3734830"/>
                </a:lnTo>
                <a:lnTo>
                  <a:pt x="3893618" y="3720532"/>
                </a:lnTo>
                <a:cubicBezTo>
                  <a:pt x="3914470" y="3717453"/>
                  <a:pt x="3929321" y="3716951"/>
                  <a:pt x="3936169" y="3719627"/>
                </a:cubicBezTo>
                <a:cubicBezTo>
                  <a:pt x="3929968" y="3734782"/>
                  <a:pt x="3921376" y="3744309"/>
                  <a:pt x="3910396" y="3748208"/>
                </a:cubicBezTo>
                <a:cubicBezTo>
                  <a:pt x="3916017" y="3747707"/>
                  <a:pt x="4021883" y="3685704"/>
                  <a:pt x="4022143" y="3688602"/>
                </a:cubicBezTo>
                <a:cubicBezTo>
                  <a:pt x="4130139" y="3714024"/>
                  <a:pt x="4508465" y="3446672"/>
                  <a:pt x="4571309" y="3537448"/>
                </a:cubicBezTo>
                <a:cubicBezTo>
                  <a:pt x="5011634" y="3542018"/>
                  <a:pt x="5650787" y="3193014"/>
                  <a:pt x="6035116" y="3056548"/>
                </a:cubicBezTo>
                <a:cubicBezTo>
                  <a:pt x="6028980" y="3051255"/>
                  <a:pt x="5998169" y="3065683"/>
                  <a:pt x="6015868" y="3052423"/>
                </a:cubicBezTo>
                <a:cubicBezTo>
                  <a:pt x="5345137" y="3237773"/>
                  <a:pt x="4670526" y="3464356"/>
                  <a:pt x="3997084" y="3661630"/>
                </a:cubicBezTo>
                <a:cubicBezTo>
                  <a:pt x="3974992" y="3667980"/>
                  <a:pt x="3944685" y="3681450"/>
                  <a:pt x="3910502" y="3697090"/>
                </a:cubicBezTo>
                <a:lnTo>
                  <a:pt x="3825001" y="3734830"/>
                </a:lnTo>
                <a:lnTo>
                  <a:pt x="3815074" y="3736897"/>
                </a:lnTo>
                <a:cubicBezTo>
                  <a:pt x="3784232" y="3744529"/>
                  <a:pt x="3749402" y="3754136"/>
                  <a:pt x="3712586" y="3765116"/>
                </a:cubicBezTo>
                <a:lnTo>
                  <a:pt x="3673571" y="3777554"/>
                </a:lnTo>
                <a:lnTo>
                  <a:pt x="3649196" y="3777759"/>
                </a:lnTo>
                <a:lnTo>
                  <a:pt x="3637977" y="3772819"/>
                </a:lnTo>
                <a:lnTo>
                  <a:pt x="3643629" y="3763218"/>
                </a:lnTo>
                <a:cubicBezTo>
                  <a:pt x="3639755" y="3762104"/>
                  <a:pt x="3635137" y="3763245"/>
                  <a:pt x="3631584" y="3765752"/>
                </a:cubicBezTo>
                <a:lnTo>
                  <a:pt x="3629765" y="3769203"/>
                </a:lnTo>
                <a:lnTo>
                  <a:pt x="3615275" y="3762824"/>
                </a:lnTo>
                <a:cubicBezTo>
                  <a:pt x="3586788" y="3803329"/>
                  <a:pt x="3317627" y="3897407"/>
                  <a:pt x="3290436" y="3867704"/>
                </a:cubicBezTo>
                <a:cubicBezTo>
                  <a:pt x="3312462" y="3839456"/>
                  <a:pt x="3372986" y="3819460"/>
                  <a:pt x="3321639" y="3815275"/>
                </a:cubicBezTo>
                <a:cubicBezTo>
                  <a:pt x="3328223" y="3846814"/>
                  <a:pt x="3223453" y="3899956"/>
                  <a:pt x="3202657" y="3878446"/>
                </a:cubicBezTo>
                <a:cubicBezTo>
                  <a:pt x="3261031" y="3882007"/>
                  <a:pt x="3164157" y="3871473"/>
                  <a:pt x="3128718" y="3882982"/>
                </a:cubicBezTo>
                <a:lnTo>
                  <a:pt x="3117819" y="3890275"/>
                </a:lnTo>
                <a:lnTo>
                  <a:pt x="3115118" y="3876026"/>
                </a:lnTo>
                <a:lnTo>
                  <a:pt x="3114736" y="3871735"/>
                </a:lnTo>
                <a:lnTo>
                  <a:pt x="3122490" y="3871353"/>
                </a:lnTo>
                <a:cubicBezTo>
                  <a:pt x="3124905" y="3869311"/>
                  <a:pt x="3126986" y="3866206"/>
                  <a:pt x="3129667" y="3864508"/>
                </a:cubicBezTo>
                <a:cubicBezTo>
                  <a:pt x="3128730" y="3864591"/>
                  <a:pt x="3126198" y="3862626"/>
                  <a:pt x="3123119" y="3862535"/>
                </a:cubicBezTo>
                <a:lnTo>
                  <a:pt x="3114632" y="3870569"/>
                </a:lnTo>
                <a:lnTo>
                  <a:pt x="3113214" y="3854657"/>
                </a:lnTo>
                <a:cubicBezTo>
                  <a:pt x="3113313" y="3849172"/>
                  <a:pt x="3114345" y="3846160"/>
                  <a:pt x="3116880" y="3848124"/>
                </a:cubicBezTo>
                <a:cubicBezTo>
                  <a:pt x="3105575" y="3869574"/>
                  <a:pt x="3099955" y="3870075"/>
                  <a:pt x="3094144" y="3847229"/>
                </a:cubicBezTo>
                <a:cubicBezTo>
                  <a:pt x="3049188" y="3851235"/>
                  <a:pt x="3111453" y="3871971"/>
                  <a:pt x="3101571" y="3867012"/>
                </a:cubicBezTo>
                <a:cubicBezTo>
                  <a:pt x="3091622" y="3882501"/>
                  <a:pt x="3081805" y="3857090"/>
                  <a:pt x="3074244" y="3878207"/>
                </a:cubicBezTo>
                <a:cubicBezTo>
                  <a:pt x="3098016" y="3890691"/>
                  <a:pt x="3087036" y="3894590"/>
                  <a:pt x="3039689" y="3892968"/>
                </a:cubicBezTo>
                <a:cubicBezTo>
                  <a:pt x="3160093" y="3803386"/>
                  <a:pt x="2952942" y="3915301"/>
                  <a:pt x="2952942" y="3915301"/>
                </a:cubicBezTo>
                <a:cubicBezTo>
                  <a:pt x="3004941" y="3884383"/>
                  <a:pt x="2898943" y="3902590"/>
                  <a:pt x="2856312" y="3932673"/>
                </a:cubicBezTo>
                <a:cubicBezTo>
                  <a:pt x="2853119" y="3886231"/>
                  <a:pt x="2842942" y="3888597"/>
                  <a:pt x="2829017" y="3904441"/>
                </a:cubicBezTo>
                <a:lnTo>
                  <a:pt x="2821465" y="3913984"/>
                </a:lnTo>
                <a:lnTo>
                  <a:pt x="2819500" y="3911541"/>
                </a:lnTo>
                <a:cubicBezTo>
                  <a:pt x="2818238" y="3910604"/>
                  <a:pt x="2818607" y="3912122"/>
                  <a:pt x="2819755" y="3914392"/>
                </a:cubicBezTo>
                <a:lnTo>
                  <a:pt x="2820389" y="3915345"/>
                </a:lnTo>
                <a:lnTo>
                  <a:pt x="2805708" y="3933898"/>
                </a:lnTo>
                <a:lnTo>
                  <a:pt x="2789873" y="3947733"/>
                </a:lnTo>
                <a:lnTo>
                  <a:pt x="2783251" y="3931152"/>
                </a:lnTo>
                <a:lnTo>
                  <a:pt x="2775626" y="3920066"/>
                </a:lnTo>
                <a:lnTo>
                  <a:pt x="2791273" y="3906297"/>
                </a:lnTo>
                <a:cubicBezTo>
                  <a:pt x="2800981" y="3897082"/>
                  <a:pt x="2769807" y="3920669"/>
                  <a:pt x="2767047" y="3905582"/>
                </a:cubicBezTo>
                <a:cubicBezTo>
                  <a:pt x="2832222" y="3853046"/>
                  <a:pt x="2831766" y="3911497"/>
                  <a:pt x="2871171" y="3887543"/>
                </a:cubicBezTo>
                <a:cubicBezTo>
                  <a:pt x="2856381" y="3827529"/>
                  <a:pt x="3116559" y="3780981"/>
                  <a:pt x="3106486" y="3752674"/>
                </a:cubicBezTo>
                <a:cubicBezTo>
                  <a:pt x="3096021" y="3762368"/>
                  <a:pt x="3092017" y="3759804"/>
                  <a:pt x="3094471" y="3744983"/>
                </a:cubicBezTo>
                <a:cubicBezTo>
                  <a:pt x="3122571" y="3742479"/>
                  <a:pt x="3125474" y="3753902"/>
                  <a:pt x="3102673" y="3773457"/>
                </a:cubicBezTo>
                <a:cubicBezTo>
                  <a:pt x="3220875" y="3786288"/>
                  <a:pt x="3376938" y="3673084"/>
                  <a:pt x="3405941" y="3638374"/>
                </a:cubicBezTo>
                <a:cubicBezTo>
                  <a:pt x="3304146" y="3597798"/>
                  <a:pt x="3105390" y="3676839"/>
                  <a:pt x="3060370" y="3701293"/>
                </a:cubicBezTo>
                <a:cubicBezTo>
                  <a:pt x="3061984" y="3698230"/>
                  <a:pt x="3120153" y="3662381"/>
                  <a:pt x="3181654" y="3629521"/>
                </a:cubicBezTo>
                <a:lnTo>
                  <a:pt x="3248152" y="3597384"/>
                </a:lnTo>
                <a:lnTo>
                  <a:pt x="3259641" y="3596287"/>
                </a:lnTo>
                <a:cubicBezTo>
                  <a:pt x="3287173" y="3592738"/>
                  <a:pt x="3317290" y="3586405"/>
                  <a:pt x="3322941" y="3575679"/>
                </a:cubicBezTo>
                <a:cubicBezTo>
                  <a:pt x="3315466" y="3571235"/>
                  <a:pt x="3295522" y="3576480"/>
                  <a:pt x="3269755" y="3586944"/>
                </a:cubicBezTo>
                <a:lnTo>
                  <a:pt x="3248152" y="3597384"/>
                </a:lnTo>
                <a:lnTo>
                  <a:pt x="3223663" y="3599721"/>
                </a:lnTo>
                <a:cubicBezTo>
                  <a:pt x="3214570" y="3600303"/>
                  <a:pt x="3209505" y="3600390"/>
                  <a:pt x="3211842" y="3600181"/>
                </a:cubicBezTo>
                <a:cubicBezTo>
                  <a:pt x="3230576" y="3598512"/>
                  <a:pt x="3233548" y="3589486"/>
                  <a:pt x="3224507" y="3572768"/>
                </a:cubicBezTo>
                <a:cubicBezTo>
                  <a:pt x="3229027" y="3581128"/>
                  <a:pt x="3233565" y="3584373"/>
                  <a:pt x="3238088" y="3582146"/>
                </a:cubicBezTo>
                <a:lnTo>
                  <a:pt x="3240514" y="3577921"/>
                </a:lnTo>
                <a:lnTo>
                  <a:pt x="3237810" y="3594946"/>
                </a:lnTo>
                <a:cubicBezTo>
                  <a:pt x="3229673" y="3546023"/>
                  <a:pt x="3362155" y="3528378"/>
                  <a:pt x="3373393" y="3527376"/>
                </a:cubicBezTo>
                <a:cubicBezTo>
                  <a:pt x="3367774" y="3527877"/>
                  <a:pt x="3344455" y="3541637"/>
                  <a:pt x="3345486" y="3553227"/>
                </a:cubicBezTo>
                <a:cubicBezTo>
                  <a:pt x="3429012" y="3452328"/>
                  <a:pt x="3779816" y="3342215"/>
                  <a:pt x="3886584" y="3332700"/>
                </a:cubicBezTo>
                <a:cubicBezTo>
                  <a:pt x="3872440" y="3322279"/>
                  <a:pt x="3870051" y="3316651"/>
                  <a:pt x="3853969" y="3326845"/>
                </a:cubicBezTo>
                <a:cubicBezTo>
                  <a:pt x="3853709" y="3323948"/>
                  <a:pt x="3851836" y="3324115"/>
                  <a:pt x="3848089" y="3324449"/>
                </a:cubicBezTo>
                <a:cubicBezTo>
                  <a:pt x="3876833" y="3286842"/>
                  <a:pt x="3902995" y="3304954"/>
                  <a:pt x="3908224" y="3342453"/>
                </a:cubicBezTo>
                <a:cubicBezTo>
                  <a:pt x="3929087" y="3343516"/>
                  <a:pt x="4000108" y="3303602"/>
                  <a:pt x="4067907" y="3267259"/>
                </a:cubicBezTo>
                <a:lnTo>
                  <a:pt x="4133394" y="3234545"/>
                </a:lnTo>
                <a:lnTo>
                  <a:pt x="4175380" y="3219306"/>
                </a:lnTo>
                <a:lnTo>
                  <a:pt x="4204588" y="3214149"/>
                </a:lnTo>
                <a:lnTo>
                  <a:pt x="4210582" y="3239577"/>
                </a:lnTo>
                <a:cubicBezTo>
                  <a:pt x="4250568" y="3200969"/>
                  <a:pt x="4364764" y="3211237"/>
                  <a:pt x="4373355" y="3201709"/>
                </a:cubicBezTo>
                <a:cubicBezTo>
                  <a:pt x="4366412" y="3197947"/>
                  <a:pt x="4396513" y="3175553"/>
                  <a:pt x="4428680" y="3155162"/>
                </a:cubicBezTo>
                <a:lnTo>
                  <a:pt x="4465558" y="3133652"/>
                </a:lnTo>
                <a:lnTo>
                  <a:pt x="4474689" y="3133750"/>
                </a:lnTo>
                <a:lnTo>
                  <a:pt x="4474757" y="3137231"/>
                </a:lnTo>
                <a:cubicBezTo>
                  <a:pt x="4476507" y="3137690"/>
                  <a:pt x="4479151" y="3136895"/>
                  <a:pt x="4482741" y="3134310"/>
                </a:cubicBezTo>
                <a:lnTo>
                  <a:pt x="4483211" y="3133841"/>
                </a:lnTo>
                <a:lnTo>
                  <a:pt x="4496828" y="3133987"/>
                </a:lnTo>
                <a:lnTo>
                  <a:pt x="4502378" y="3133603"/>
                </a:lnTo>
                <a:lnTo>
                  <a:pt x="4500088" y="3140768"/>
                </a:lnTo>
                <a:cubicBezTo>
                  <a:pt x="4504092" y="3143332"/>
                  <a:pt x="4508048" y="3140059"/>
                  <a:pt x="4509804" y="3135887"/>
                </a:cubicBezTo>
                <a:lnTo>
                  <a:pt x="4508866" y="3133155"/>
                </a:lnTo>
                <a:lnTo>
                  <a:pt x="4517657" y="3132547"/>
                </a:lnTo>
                <a:lnTo>
                  <a:pt x="4513259" y="3143246"/>
                </a:lnTo>
                <a:cubicBezTo>
                  <a:pt x="4510147" y="3147721"/>
                  <a:pt x="4505741" y="3151216"/>
                  <a:pt x="4499248" y="3152525"/>
                </a:cubicBezTo>
                <a:cubicBezTo>
                  <a:pt x="4533415" y="3175764"/>
                  <a:pt x="4540265" y="3125505"/>
                  <a:pt x="4551246" y="3121607"/>
                </a:cubicBezTo>
                <a:cubicBezTo>
                  <a:pt x="4549091" y="3126546"/>
                  <a:pt x="4542872" y="3129609"/>
                  <a:pt x="4533500" y="3131454"/>
                </a:cubicBezTo>
                <a:lnTo>
                  <a:pt x="4517657" y="3132547"/>
                </a:lnTo>
                <a:lnTo>
                  <a:pt x="4519494" y="3128088"/>
                </a:lnTo>
                <a:cubicBezTo>
                  <a:pt x="4522100" y="3117633"/>
                  <a:pt x="4522665" y="3108091"/>
                  <a:pt x="4527476" y="3109122"/>
                </a:cubicBezTo>
                <a:cubicBezTo>
                  <a:pt x="4499705" y="3094074"/>
                  <a:pt x="4480857" y="3110356"/>
                  <a:pt x="4474494" y="3123700"/>
                </a:cubicBezTo>
                <a:lnTo>
                  <a:pt x="4474587" y="3128491"/>
                </a:lnTo>
                <a:lnTo>
                  <a:pt x="4474112" y="3128663"/>
                </a:lnTo>
                <a:lnTo>
                  <a:pt x="4465558" y="3133652"/>
                </a:lnTo>
                <a:lnTo>
                  <a:pt x="4388459" y="3132827"/>
                </a:lnTo>
                <a:cubicBezTo>
                  <a:pt x="4328037" y="3134104"/>
                  <a:pt x="4263700" y="3142097"/>
                  <a:pt x="4219922" y="3174489"/>
                </a:cubicBezTo>
                <a:lnTo>
                  <a:pt x="4186981" y="3212157"/>
                </a:lnTo>
                <a:lnTo>
                  <a:pt x="4160515" y="3220996"/>
                </a:lnTo>
                <a:lnTo>
                  <a:pt x="4133394" y="3234545"/>
                </a:lnTo>
                <a:lnTo>
                  <a:pt x="4125885" y="3237269"/>
                </a:lnTo>
                <a:cubicBezTo>
                  <a:pt x="4091166" y="3250220"/>
                  <a:pt x="4056819" y="3262042"/>
                  <a:pt x="4045745" y="3254267"/>
                </a:cubicBezTo>
                <a:cubicBezTo>
                  <a:pt x="4045745" y="3254267"/>
                  <a:pt x="4064800" y="3235046"/>
                  <a:pt x="4064800" y="3235046"/>
                </a:cubicBezTo>
                <a:cubicBezTo>
                  <a:pt x="4063733" y="3233680"/>
                  <a:pt x="4050022" y="3233442"/>
                  <a:pt x="4039820" y="3235446"/>
                </a:cubicBezTo>
                <a:lnTo>
                  <a:pt x="4036801" y="3236814"/>
                </a:lnTo>
                <a:lnTo>
                  <a:pt x="4037157" y="3232085"/>
                </a:lnTo>
                <a:cubicBezTo>
                  <a:pt x="4046179" y="3203850"/>
                  <a:pt x="4096384" y="3250485"/>
                  <a:pt x="4170085" y="3187697"/>
                </a:cubicBezTo>
                <a:cubicBezTo>
                  <a:pt x="4176448" y="3184939"/>
                  <a:pt x="4169174" y="3185406"/>
                  <a:pt x="4154728" y="3187835"/>
                </a:cubicBezTo>
                <a:lnTo>
                  <a:pt x="4105838" y="3197809"/>
                </a:lnTo>
                <a:lnTo>
                  <a:pt x="4110152" y="3190484"/>
                </a:lnTo>
                <a:cubicBezTo>
                  <a:pt x="4111299" y="3187461"/>
                  <a:pt x="4108821" y="3188777"/>
                  <a:pt x="4105334" y="3192008"/>
                </a:cubicBezTo>
                <a:lnTo>
                  <a:pt x="4099385" y="3199124"/>
                </a:lnTo>
                <a:lnTo>
                  <a:pt x="4096345" y="3199745"/>
                </a:lnTo>
                <a:cubicBezTo>
                  <a:pt x="4051703" y="3209928"/>
                  <a:pt x="4004246" y="3222920"/>
                  <a:pt x="4005698" y="3228630"/>
                </a:cubicBezTo>
                <a:cubicBezTo>
                  <a:pt x="4051817" y="3195317"/>
                  <a:pt x="3881935" y="3280545"/>
                  <a:pt x="3888074" y="3285840"/>
                </a:cubicBezTo>
                <a:cubicBezTo>
                  <a:pt x="3897055" y="3238312"/>
                  <a:pt x="3654119" y="3330052"/>
                  <a:pt x="3609098" y="3354507"/>
                </a:cubicBezTo>
                <a:cubicBezTo>
                  <a:pt x="3600184" y="3381585"/>
                  <a:pt x="3134149" y="3469842"/>
                  <a:pt x="3041522" y="3489778"/>
                </a:cubicBezTo>
                <a:cubicBezTo>
                  <a:pt x="3054892" y="3491508"/>
                  <a:pt x="3061611" y="3482146"/>
                  <a:pt x="3060062" y="3464762"/>
                </a:cubicBezTo>
                <a:cubicBezTo>
                  <a:pt x="3045528" y="3492342"/>
                  <a:pt x="3046691" y="3463033"/>
                  <a:pt x="3026862" y="3473562"/>
                </a:cubicBezTo>
                <a:cubicBezTo>
                  <a:pt x="3024406" y="3488383"/>
                  <a:pt x="3029185" y="3499638"/>
                  <a:pt x="3044687" y="3504099"/>
                </a:cubicBezTo>
                <a:cubicBezTo>
                  <a:pt x="3017171" y="3491948"/>
                  <a:pt x="2945599" y="3536292"/>
                  <a:pt x="2978933" y="3486593"/>
                </a:cubicBezTo>
                <a:cubicBezTo>
                  <a:pt x="2835352" y="3379649"/>
                  <a:pt x="2215508" y="3712329"/>
                  <a:pt x="2086710" y="3750092"/>
                </a:cubicBezTo>
                <a:cubicBezTo>
                  <a:pt x="1979195" y="3783036"/>
                  <a:pt x="1865593" y="3816523"/>
                  <a:pt x="1753628" y="3849864"/>
                </a:cubicBezTo>
                <a:lnTo>
                  <a:pt x="1666423" y="3876074"/>
                </a:lnTo>
                <a:lnTo>
                  <a:pt x="1667115" y="3872176"/>
                </a:lnTo>
                <a:cubicBezTo>
                  <a:pt x="1663918" y="3868080"/>
                  <a:pt x="1661705" y="3869738"/>
                  <a:pt x="1659889" y="3873185"/>
                </a:cubicBezTo>
                <a:lnTo>
                  <a:pt x="1657601" y="3878726"/>
                </a:lnTo>
                <a:lnTo>
                  <a:pt x="1587879" y="3899680"/>
                </a:lnTo>
                <a:cubicBezTo>
                  <a:pt x="1533681" y="3916192"/>
                  <a:pt x="1480862" y="3932581"/>
                  <a:pt x="1430380" y="3948761"/>
                </a:cubicBezTo>
                <a:cubicBezTo>
                  <a:pt x="1419598" y="3891312"/>
                  <a:pt x="950712" y="4117085"/>
                  <a:pt x="864745" y="4063416"/>
                </a:cubicBezTo>
                <a:cubicBezTo>
                  <a:pt x="895621" y="4028539"/>
                  <a:pt x="1035659" y="3989775"/>
                  <a:pt x="1031654" y="3987211"/>
                </a:cubicBezTo>
                <a:cubicBezTo>
                  <a:pt x="1057461" y="3948406"/>
                  <a:pt x="1212163" y="3883512"/>
                  <a:pt x="1367259" y="3830995"/>
                </a:cubicBezTo>
                <a:lnTo>
                  <a:pt x="1436366" y="3808964"/>
                </a:lnTo>
                <a:lnTo>
                  <a:pt x="1454907" y="3811361"/>
                </a:lnTo>
                <a:cubicBezTo>
                  <a:pt x="1485370" y="3812108"/>
                  <a:pt x="1522636" y="3807635"/>
                  <a:pt x="1564421" y="3799325"/>
                </a:cubicBezTo>
                <a:lnTo>
                  <a:pt x="1688621" y="3767460"/>
                </a:lnTo>
                <a:lnTo>
                  <a:pt x="1679456" y="3777620"/>
                </a:lnTo>
                <a:cubicBezTo>
                  <a:pt x="1680863" y="3777495"/>
                  <a:pt x="1688532" y="3773525"/>
                  <a:pt x="1699252" y="3767689"/>
                </a:cubicBezTo>
                <a:lnTo>
                  <a:pt x="1711881" y="3760678"/>
                </a:lnTo>
                <a:lnTo>
                  <a:pt x="1851072" y="3714505"/>
                </a:lnTo>
                <a:lnTo>
                  <a:pt x="1887885" y="3700694"/>
                </a:lnTo>
                <a:lnTo>
                  <a:pt x="1913737" y="3692356"/>
                </a:lnTo>
                <a:lnTo>
                  <a:pt x="1940866" y="3680816"/>
                </a:lnTo>
                <a:lnTo>
                  <a:pt x="2000796" y="3658332"/>
                </a:lnTo>
                <a:cubicBezTo>
                  <a:pt x="2097462" y="3620591"/>
                  <a:pt x="2184787" y="3584119"/>
                  <a:pt x="2244492" y="3559985"/>
                </a:cubicBezTo>
                <a:lnTo>
                  <a:pt x="2260535" y="3553615"/>
                </a:lnTo>
                <a:lnTo>
                  <a:pt x="2303165" y="3548335"/>
                </a:lnTo>
                <a:cubicBezTo>
                  <a:pt x="2319735" y="3549762"/>
                  <a:pt x="2332518" y="3555513"/>
                  <a:pt x="2340372" y="3566861"/>
                </a:cubicBezTo>
                <a:cubicBezTo>
                  <a:pt x="2362342" y="3567093"/>
                  <a:pt x="2436007" y="3530685"/>
                  <a:pt x="2521965" y="3488099"/>
                </a:cubicBezTo>
                <a:lnTo>
                  <a:pt x="2587995" y="3455665"/>
                </a:lnTo>
                <a:lnTo>
                  <a:pt x="2612587" y="3448783"/>
                </a:lnTo>
                <a:cubicBezTo>
                  <a:pt x="2719390" y="3418457"/>
                  <a:pt x="2819137" y="3388396"/>
                  <a:pt x="2871782" y="3364721"/>
                </a:cubicBezTo>
                <a:cubicBezTo>
                  <a:pt x="2848466" y="3336133"/>
                  <a:pt x="2730262" y="3386823"/>
                  <a:pt x="2610559" y="3444582"/>
                </a:cubicBezTo>
                <a:lnTo>
                  <a:pt x="2587995" y="3455665"/>
                </a:lnTo>
                <a:lnTo>
                  <a:pt x="2452096" y="3493704"/>
                </a:lnTo>
                <a:cubicBezTo>
                  <a:pt x="2400169" y="3508233"/>
                  <a:pt x="2351488" y="3522063"/>
                  <a:pt x="2311051" y="3534428"/>
                </a:cubicBezTo>
                <a:cubicBezTo>
                  <a:pt x="2304173" y="3536684"/>
                  <a:pt x="2294996" y="3540056"/>
                  <a:pt x="2283807" y="3544374"/>
                </a:cubicBezTo>
                <a:lnTo>
                  <a:pt x="2260535" y="3553615"/>
                </a:lnTo>
                <a:lnTo>
                  <a:pt x="2243242" y="3555757"/>
                </a:lnTo>
                <a:cubicBezTo>
                  <a:pt x="2174252" y="3573609"/>
                  <a:pt x="2081493" y="3618939"/>
                  <a:pt x="1995854" y="3657425"/>
                </a:cubicBezTo>
                <a:lnTo>
                  <a:pt x="1940866" y="3680816"/>
                </a:lnTo>
                <a:lnTo>
                  <a:pt x="1887885" y="3700694"/>
                </a:lnTo>
                <a:lnTo>
                  <a:pt x="1843230" y="3715095"/>
                </a:lnTo>
                <a:cubicBezTo>
                  <a:pt x="1822428" y="3719795"/>
                  <a:pt x="1804703" y="3721193"/>
                  <a:pt x="1791204" y="3718014"/>
                </a:cubicBezTo>
                <a:cubicBezTo>
                  <a:pt x="1791075" y="3716566"/>
                  <a:pt x="1764543" y="3731342"/>
                  <a:pt x="1737342" y="3746543"/>
                </a:cubicBezTo>
                <a:lnTo>
                  <a:pt x="1711881" y="3760678"/>
                </a:lnTo>
                <a:lnTo>
                  <a:pt x="1701047" y="3764272"/>
                </a:lnTo>
                <a:lnTo>
                  <a:pt x="1688621" y="3767460"/>
                </a:lnTo>
                <a:lnTo>
                  <a:pt x="1705231" y="3749040"/>
                </a:lnTo>
                <a:cubicBezTo>
                  <a:pt x="1684693" y="3741013"/>
                  <a:pt x="1592093" y="3761585"/>
                  <a:pt x="1481646" y="3794529"/>
                </a:cubicBezTo>
                <a:lnTo>
                  <a:pt x="1436366" y="3808964"/>
                </a:lnTo>
                <a:lnTo>
                  <a:pt x="1414599" y="3806150"/>
                </a:lnTo>
                <a:lnTo>
                  <a:pt x="1400988" y="3799400"/>
                </a:lnTo>
                <a:lnTo>
                  <a:pt x="1411439" y="3797122"/>
                </a:lnTo>
                <a:cubicBezTo>
                  <a:pt x="1415293" y="3795319"/>
                  <a:pt x="1418313" y="3792130"/>
                  <a:pt x="1417795" y="3786334"/>
                </a:cubicBezTo>
                <a:cubicBezTo>
                  <a:pt x="1413920" y="3785220"/>
                  <a:pt x="1409303" y="3786361"/>
                  <a:pt x="1405748" y="3788869"/>
                </a:cubicBezTo>
                <a:lnTo>
                  <a:pt x="1400362" y="3799089"/>
                </a:lnTo>
                <a:lnTo>
                  <a:pt x="1386209" y="3792070"/>
                </a:lnTo>
                <a:cubicBezTo>
                  <a:pt x="1382648" y="3797134"/>
                  <a:pt x="1375328" y="3803032"/>
                  <a:pt x="1365189" y="3809425"/>
                </a:cubicBezTo>
                <a:lnTo>
                  <a:pt x="1347352" y="3818970"/>
                </a:lnTo>
                <a:lnTo>
                  <a:pt x="1347066" y="3818923"/>
                </a:lnTo>
                <a:lnTo>
                  <a:pt x="1345038" y="3820209"/>
                </a:lnTo>
                <a:lnTo>
                  <a:pt x="1327260" y="3829721"/>
                </a:lnTo>
                <a:cubicBezTo>
                  <a:pt x="1238265" y="3871878"/>
                  <a:pt x="1081766" y="3919226"/>
                  <a:pt x="1061371" y="3896949"/>
                </a:cubicBezTo>
                <a:cubicBezTo>
                  <a:pt x="1083398" y="3868702"/>
                  <a:pt x="1143922" y="3848705"/>
                  <a:pt x="1092572" y="3844520"/>
                </a:cubicBezTo>
                <a:cubicBezTo>
                  <a:pt x="1099158" y="3876058"/>
                  <a:pt x="994388" y="3929202"/>
                  <a:pt x="973590" y="3907691"/>
                </a:cubicBezTo>
                <a:cubicBezTo>
                  <a:pt x="1031965" y="3911251"/>
                  <a:pt x="935090" y="3900718"/>
                  <a:pt x="899654" y="3912227"/>
                </a:cubicBezTo>
                <a:lnTo>
                  <a:pt x="888753" y="3919522"/>
                </a:lnTo>
                <a:lnTo>
                  <a:pt x="886053" y="3905271"/>
                </a:lnTo>
                <a:cubicBezTo>
                  <a:pt x="883697" y="3889418"/>
                  <a:pt x="882745" y="3873440"/>
                  <a:pt x="887814" y="3877369"/>
                </a:cubicBezTo>
                <a:cubicBezTo>
                  <a:pt x="876509" y="3898819"/>
                  <a:pt x="870891" y="3899320"/>
                  <a:pt x="865078" y="3876475"/>
                </a:cubicBezTo>
                <a:cubicBezTo>
                  <a:pt x="820122" y="3880481"/>
                  <a:pt x="882387" y="3901217"/>
                  <a:pt x="872505" y="3896256"/>
                </a:cubicBezTo>
                <a:cubicBezTo>
                  <a:pt x="862556" y="3911745"/>
                  <a:pt x="852741" y="3886335"/>
                  <a:pt x="845181" y="3907453"/>
                </a:cubicBezTo>
                <a:cubicBezTo>
                  <a:pt x="868950" y="3919938"/>
                  <a:pt x="857970" y="3923837"/>
                  <a:pt x="810624" y="3922213"/>
                </a:cubicBezTo>
                <a:cubicBezTo>
                  <a:pt x="931029" y="3832632"/>
                  <a:pt x="723876" y="3944546"/>
                  <a:pt x="723876" y="3944546"/>
                </a:cubicBezTo>
                <a:cubicBezTo>
                  <a:pt x="775874" y="3913629"/>
                  <a:pt x="669879" y="3931835"/>
                  <a:pt x="627246" y="3961919"/>
                </a:cubicBezTo>
                <a:cubicBezTo>
                  <a:pt x="624053" y="3915476"/>
                  <a:pt x="613879" y="3917842"/>
                  <a:pt x="599950" y="3933687"/>
                </a:cubicBezTo>
                <a:lnTo>
                  <a:pt x="596445" y="3938116"/>
                </a:lnTo>
                <a:lnTo>
                  <a:pt x="593665" y="3934658"/>
                </a:lnTo>
                <a:cubicBezTo>
                  <a:pt x="592400" y="3933720"/>
                  <a:pt x="592772" y="3935238"/>
                  <a:pt x="593920" y="3937509"/>
                </a:cubicBezTo>
                <a:lnTo>
                  <a:pt x="595293" y="3939573"/>
                </a:lnTo>
                <a:lnTo>
                  <a:pt x="576642" y="3963143"/>
                </a:lnTo>
                <a:lnTo>
                  <a:pt x="560809" y="3976978"/>
                </a:lnTo>
                <a:lnTo>
                  <a:pt x="554186" y="3960398"/>
                </a:lnTo>
                <a:lnTo>
                  <a:pt x="546561" y="3949311"/>
                </a:lnTo>
                <a:lnTo>
                  <a:pt x="562208" y="3935543"/>
                </a:lnTo>
                <a:cubicBezTo>
                  <a:pt x="571918" y="3926328"/>
                  <a:pt x="540742" y="3949914"/>
                  <a:pt x="537983" y="3934828"/>
                </a:cubicBezTo>
                <a:cubicBezTo>
                  <a:pt x="603158" y="3882292"/>
                  <a:pt x="602703" y="3940741"/>
                  <a:pt x="642104" y="3916787"/>
                </a:cubicBezTo>
                <a:cubicBezTo>
                  <a:pt x="627316" y="3856774"/>
                  <a:pt x="887495" y="3810227"/>
                  <a:pt x="877420" y="3781919"/>
                </a:cubicBezTo>
                <a:cubicBezTo>
                  <a:pt x="866956" y="3791614"/>
                  <a:pt x="862951" y="3789049"/>
                  <a:pt x="865406" y="3774229"/>
                </a:cubicBezTo>
                <a:cubicBezTo>
                  <a:pt x="893505" y="3771724"/>
                  <a:pt x="896410" y="3783147"/>
                  <a:pt x="873608" y="3802702"/>
                </a:cubicBezTo>
                <a:cubicBezTo>
                  <a:pt x="991810" y="3815534"/>
                  <a:pt x="1147870" y="3702330"/>
                  <a:pt x="1176876" y="3667620"/>
                </a:cubicBezTo>
                <a:cubicBezTo>
                  <a:pt x="1075082" y="3627043"/>
                  <a:pt x="876328" y="3706084"/>
                  <a:pt x="831305" y="3730539"/>
                </a:cubicBezTo>
                <a:cubicBezTo>
                  <a:pt x="832919" y="3727475"/>
                  <a:pt x="891087" y="3691627"/>
                  <a:pt x="952588" y="3658766"/>
                </a:cubicBezTo>
                <a:lnTo>
                  <a:pt x="1019087" y="3626629"/>
                </a:lnTo>
                <a:lnTo>
                  <a:pt x="1030578" y="3625533"/>
                </a:lnTo>
                <a:cubicBezTo>
                  <a:pt x="1058109" y="3621984"/>
                  <a:pt x="1088227" y="3615650"/>
                  <a:pt x="1093879" y="3604924"/>
                </a:cubicBezTo>
                <a:cubicBezTo>
                  <a:pt x="1086402" y="3600480"/>
                  <a:pt x="1066455" y="3605725"/>
                  <a:pt x="1040691" y="3616189"/>
                </a:cubicBezTo>
                <a:lnTo>
                  <a:pt x="1019087" y="3626629"/>
                </a:lnTo>
                <a:lnTo>
                  <a:pt x="994597" y="3628967"/>
                </a:lnTo>
                <a:cubicBezTo>
                  <a:pt x="985504" y="3629549"/>
                  <a:pt x="980439" y="3629635"/>
                  <a:pt x="982780" y="3629426"/>
                </a:cubicBezTo>
                <a:cubicBezTo>
                  <a:pt x="1001512" y="3627757"/>
                  <a:pt x="1004484" y="3618732"/>
                  <a:pt x="995440" y="3602014"/>
                </a:cubicBezTo>
                <a:cubicBezTo>
                  <a:pt x="999963" y="3610373"/>
                  <a:pt x="1004500" y="3613618"/>
                  <a:pt x="1009021" y="3611391"/>
                </a:cubicBezTo>
                <a:lnTo>
                  <a:pt x="1011448" y="3607165"/>
                </a:lnTo>
                <a:lnTo>
                  <a:pt x="1008746" y="3624192"/>
                </a:lnTo>
                <a:cubicBezTo>
                  <a:pt x="1000611" y="3575269"/>
                  <a:pt x="1133089" y="3557623"/>
                  <a:pt x="1144327" y="3556622"/>
                </a:cubicBezTo>
                <a:cubicBezTo>
                  <a:pt x="1138708" y="3557122"/>
                  <a:pt x="1115390" y="3570882"/>
                  <a:pt x="1116422" y="3582472"/>
                </a:cubicBezTo>
                <a:cubicBezTo>
                  <a:pt x="1199945" y="3481574"/>
                  <a:pt x="1550749" y="3371460"/>
                  <a:pt x="1657520" y="3361946"/>
                </a:cubicBezTo>
                <a:cubicBezTo>
                  <a:pt x="1643375" y="3351524"/>
                  <a:pt x="1640985" y="3345896"/>
                  <a:pt x="1624901" y="3356091"/>
                </a:cubicBezTo>
                <a:cubicBezTo>
                  <a:pt x="1624644" y="3353193"/>
                  <a:pt x="1622770" y="3353360"/>
                  <a:pt x="1619024" y="3353694"/>
                </a:cubicBezTo>
                <a:cubicBezTo>
                  <a:pt x="1647769" y="3316087"/>
                  <a:pt x="1673928" y="3334200"/>
                  <a:pt x="1679159" y="3371699"/>
                </a:cubicBezTo>
                <a:cubicBezTo>
                  <a:pt x="1700021" y="3372761"/>
                  <a:pt x="1771042" y="3332848"/>
                  <a:pt x="1838842" y="3296505"/>
                </a:cubicBezTo>
                <a:lnTo>
                  <a:pt x="1904328" y="3263791"/>
                </a:lnTo>
                <a:lnTo>
                  <a:pt x="1946319" y="3248551"/>
                </a:lnTo>
                <a:cubicBezTo>
                  <a:pt x="1961003" y="3243820"/>
                  <a:pt x="1972915" y="3241116"/>
                  <a:pt x="1979196" y="3242746"/>
                </a:cubicBezTo>
                <a:cubicBezTo>
                  <a:pt x="1975208" y="3235070"/>
                  <a:pt x="1957068" y="3239424"/>
                  <a:pt x="1931452" y="3250240"/>
                </a:cubicBezTo>
                <a:lnTo>
                  <a:pt x="1904328" y="3263791"/>
                </a:lnTo>
                <a:lnTo>
                  <a:pt x="1896821" y="3266514"/>
                </a:lnTo>
                <a:cubicBezTo>
                  <a:pt x="1862104" y="3279464"/>
                  <a:pt x="1827757" y="3291288"/>
                  <a:pt x="1816679" y="3283512"/>
                </a:cubicBezTo>
                <a:cubicBezTo>
                  <a:pt x="1816679" y="3283512"/>
                  <a:pt x="1835735" y="3264291"/>
                  <a:pt x="1835735" y="3264291"/>
                </a:cubicBezTo>
                <a:cubicBezTo>
                  <a:pt x="1834669" y="3262926"/>
                  <a:pt x="1820960" y="3262688"/>
                  <a:pt x="1810756" y="3264693"/>
                </a:cubicBezTo>
                <a:lnTo>
                  <a:pt x="1807736" y="3266059"/>
                </a:lnTo>
                <a:lnTo>
                  <a:pt x="1808091" y="3261330"/>
                </a:lnTo>
                <a:cubicBezTo>
                  <a:pt x="1817113" y="3233096"/>
                  <a:pt x="1867321" y="3279729"/>
                  <a:pt x="1941023" y="3216943"/>
                </a:cubicBezTo>
                <a:cubicBezTo>
                  <a:pt x="1947385" y="3214186"/>
                  <a:pt x="1940110" y="3214651"/>
                  <a:pt x="1925666" y="3217079"/>
                </a:cubicBezTo>
                <a:lnTo>
                  <a:pt x="1875366" y="3227340"/>
                </a:lnTo>
                <a:lnTo>
                  <a:pt x="1879553" y="3221690"/>
                </a:lnTo>
                <a:cubicBezTo>
                  <a:pt x="1893119" y="3201773"/>
                  <a:pt x="1875851" y="3216545"/>
                  <a:pt x="1868623" y="3228140"/>
                </a:cubicBezTo>
                <a:lnTo>
                  <a:pt x="1868550" y="3228732"/>
                </a:lnTo>
                <a:lnTo>
                  <a:pt x="1867283" y="3228989"/>
                </a:lnTo>
                <a:cubicBezTo>
                  <a:pt x="1822640" y="3239173"/>
                  <a:pt x="1775181" y="3252165"/>
                  <a:pt x="1776634" y="3257875"/>
                </a:cubicBezTo>
                <a:cubicBezTo>
                  <a:pt x="1822756" y="3224560"/>
                  <a:pt x="1652873" y="3309791"/>
                  <a:pt x="1659010" y="3315085"/>
                </a:cubicBezTo>
                <a:cubicBezTo>
                  <a:pt x="1667989" y="3267557"/>
                  <a:pt x="1425054" y="3359298"/>
                  <a:pt x="1380032" y="3383752"/>
                </a:cubicBezTo>
                <a:cubicBezTo>
                  <a:pt x="1371118" y="3410831"/>
                  <a:pt x="905083" y="3499087"/>
                  <a:pt x="812457" y="3519023"/>
                </a:cubicBezTo>
                <a:cubicBezTo>
                  <a:pt x="825827" y="3520752"/>
                  <a:pt x="832545" y="3511392"/>
                  <a:pt x="830996" y="3494007"/>
                </a:cubicBezTo>
                <a:cubicBezTo>
                  <a:pt x="816462" y="3521586"/>
                  <a:pt x="817627" y="3492279"/>
                  <a:pt x="797794" y="3502807"/>
                </a:cubicBezTo>
                <a:cubicBezTo>
                  <a:pt x="795340" y="3517628"/>
                  <a:pt x="800118" y="3528885"/>
                  <a:pt x="815620" y="3533344"/>
                </a:cubicBezTo>
                <a:cubicBezTo>
                  <a:pt x="788105" y="3521193"/>
                  <a:pt x="716535" y="3565538"/>
                  <a:pt x="749868" y="3515839"/>
                </a:cubicBezTo>
                <a:cubicBezTo>
                  <a:pt x="691415" y="3474321"/>
                  <a:pt x="686115" y="3541964"/>
                  <a:pt x="644453" y="3519392"/>
                </a:cubicBezTo>
                <a:cubicBezTo>
                  <a:pt x="662817" y="3487090"/>
                  <a:pt x="741236" y="3449438"/>
                  <a:pt x="791943" y="3431503"/>
                </a:cubicBezTo>
                <a:lnTo>
                  <a:pt x="829851" y="3421154"/>
                </a:lnTo>
                <a:lnTo>
                  <a:pt x="830492" y="3423459"/>
                </a:lnTo>
                <a:cubicBezTo>
                  <a:pt x="835274" y="3437407"/>
                  <a:pt x="853862" y="3475177"/>
                  <a:pt x="890295" y="3439074"/>
                </a:cubicBezTo>
                <a:cubicBezTo>
                  <a:pt x="868724" y="3408872"/>
                  <a:pt x="862264" y="3421129"/>
                  <a:pt x="874858" y="3414166"/>
                </a:cubicBezTo>
                <a:cubicBezTo>
                  <a:pt x="872761" y="3401211"/>
                  <a:pt x="840431" y="3409203"/>
                  <a:pt x="804978" y="3421854"/>
                </a:cubicBezTo>
                <a:lnTo>
                  <a:pt x="757749" y="3440366"/>
                </a:lnTo>
                <a:lnTo>
                  <a:pt x="760887" y="3434910"/>
                </a:lnTo>
                <a:cubicBezTo>
                  <a:pt x="761084" y="3433797"/>
                  <a:pt x="759860" y="3434636"/>
                  <a:pt x="758350" y="3436231"/>
                </a:cubicBezTo>
                <a:lnTo>
                  <a:pt x="756613" y="3440810"/>
                </a:lnTo>
                <a:lnTo>
                  <a:pt x="752842" y="3442289"/>
                </a:lnTo>
                <a:lnTo>
                  <a:pt x="751861" y="3442698"/>
                </a:lnTo>
                <a:lnTo>
                  <a:pt x="746667" y="3440193"/>
                </a:lnTo>
                <a:cubicBezTo>
                  <a:pt x="744644" y="3440008"/>
                  <a:pt x="742863" y="3440532"/>
                  <a:pt x="742838" y="3441902"/>
                </a:cubicBezTo>
                <a:lnTo>
                  <a:pt x="746026" y="3445130"/>
                </a:lnTo>
                <a:lnTo>
                  <a:pt x="716348" y="3457496"/>
                </a:lnTo>
                <a:cubicBezTo>
                  <a:pt x="754524" y="3398604"/>
                  <a:pt x="650337" y="3437094"/>
                  <a:pt x="596273" y="3444832"/>
                </a:cubicBezTo>
                <a:cubicBezTo>
                  <a:pt x="633544" y="3418147"/>
                  <a:pt x="614230" y="3434471"/>
                  <a:pt x="599502" y="3438703"/>
                </a:cubicBezTo>
                <a:cubicBezTo>
                  <a:pt x="604604" y="3432408"/>
                  <a:pt x="638454" y="3388505"/>
                  <a:pt x="644848" y="3396696"/>
                </a:cubicBezTo>
                <a:cubicBezTo>
                  <a:pt x="635742" y="3400428"/>
                  <a:pt x="623177" y="3397168"/>
                  <a:pt x="611714" y="3395634"/>
                </a:cubicBezTo>
                <a:lnTo>
                  <a:pt x="598992" y="3395703"/>
                </a:lnTo>
                <a:lnTo>
                  <a:pt x="583939" y="3380585"/>
                </a:lnTo>
                <a:cubicBezTo>
                  <a:pt x="576690" y="3378676"/>
                  <a:pt x="568921" y="3381559"/>
                  <a:pt x="561138" y="3389553"/>
                </a:cubicBezTo>
                <a:cubicBezTo>
                  <a:pt x="585752" y="3305586"/>
                  <a:pt x="721527" y="3261361"/>
                  <a:pt x="771784" y="3189712"/>
                </a:cubicBezTo>
                <a:cubicBezTo>
                  <a:pt x="746917" y="3186088"/>
                  <a:pt x="753568" y="3197177"/>
                  <a:pt x="725021" y="3173436"/>
                </a:cubicBezTo>
                <a:cubicBezTo>
                  <a:pt x="776826" y="3119171"/>
                  <a:pt x="908013" y="3087038"/>
                  <a:pt x="903624" y="3037780"/>
                </a:cubicBezTo>
                <a:cubicBezTo>
                  <a:pt x="949355" y="3042467"/>
                  <a:pt x="979266" y="2975551"/>
                  <a:pt x="1021249" y="2980571"/>
                </a:cubicBezTo>
                <a:cubicBezTo>
                  <a:pt x="1004973" y="2967419"/>
                  <a:pt x="991861" y="2968587"/>
                  <a:pt x="977651" y="2978615"/>
                </a:cubicBezTo>
                <a:cubicBezTo>
                  <a:pt x="1009675" y="2940716"/>
                  <a:pt x="1050963" y="2912760"/>
                  <a:pt x="1097519" y="2890951"/>
                </a:cubicBezTo>
                <a:lnTo>
                  <a:pt x="1125101" y="2880195"/>
                </a:lnTo>
                <a:lnTo>
                  <a:pt x="1282137" y="2832532"/>
                </a:lnTo>
                <a:lnTo>
                  <a:pt x="1408097" y="2803497"/>
                </a:lnTo>
                <a:cubicBezTo>
                  <a:pt x="1459739" y="2791093"/>
                  <a:pt x="1508656" y="2777242"/>
                  <a:pt x="1550849" y="2758149"/>
                </a:cubicBezTo>
                <a:cubicBezTo>
                  <a:pt x="1552578" y="2761646"/>
                  <a:pt x="1546756" y="2762530"/>
                  <a:pt x="1538386" y="2761953"/>
                </a:cubicBezTo>
                <a:lnTo>
                  <a:pt x="1513102" y="2757431"/>
                </a:lnTo>
                <a:lnTo>
                  <a:pt x="1513111" y="2757427"/>
                </a:lnTo>
                <a:cubicBezTo>
                  <a:pt x="1657430" y="2704114"/>
                  <a:pt x="1797196" y="2635806"/>
                  <a:pt x="1925043" y="2529132"/>
                </a:cubicBezTo>
                <a:cubicBezTo>
                  <a:pt x="1949751" y="2520359"/>
                  <a:pt x="1831703" y="2542378"/>
                  <a:pt x="1783427" y="2557768"/>
                </a:cubicBezTo>
                <a:lnTo>
                  <a:pt x="1777335" y="2560218"/>
                </a:lnTo>
                <a:lnTo>
                  <a:pt x="1792833" y="2547120"/>
                </a:lnTo>
                <a:cubicBezTo>
                  <a:pt x="1802010" y="2541556"/>
                  <a:pt x="1811589" y="2537782"/>
                  <a:pt x="1821761" y="2535414"/>
                </a:cubicBezTo>
                <a:lnTo>
                  <a:pt x="1805230" y="2519976"/>
                </a:lnTo>
                <a:lnTo>
                  <a:pt x="1809140" y="2516468"/>
                </a:lnTo>
                <a:cubicBezTo>
                  <a:pt x="1825292" y="2499712"/>
                  <a:pt x="1817685" y="2498268"/>
                  <a:pt x="1807094" y="2500581"/>
                </a:cubicBezTo>
                <a:lnTo>
                  <a:pt x="1794183" y="2504800"/>
                </a:lnTo>
                <a:lnTo>
                  <a:pt x="1798059" y="2502481"/>
                </a:lnTo>
                <a:lnTo>
                  <a:pt x="1788383" y="2506696"/>
                </a:lnTo>
                <a:lnTo>
                  <a:pt x="1788234" y="2506744"/>
                </a:lnTo>
                <a:lnTo>
                  <a:pt x="1782797" y="2503214"/>
                </a:lnTo>
                <a:lnTo>
                  <a:pt x="1811035" y="2497811"/>
                </a:lnTo>
                <a:cubicBezTo>
                  <a:pt x="1819799" y="2496163"/>
                  <a:pt x="1826172" y="2494865"/>
                  <a:pt x="1827513" y="2494016"/>
                </a:cubicBezTo>
                <a:cubicBezTo>
                  <a:pt x="1809946" y="2466376"/>
                  <a:pt x="1777195" y="2501420"/>
                  <a:pt x="1762792" y="2488101"/>
                </a:cubicBezTo>
                <a:cubicBezTo>
                  <a:pt x="1810786" y="2454619"/>
                  <a:pt x="1793346" y="2470775"/>
                  <a:pt x="1848249" y="2451280"/>
                </a:cubicBezTo>
                <a:cubicBezTo>
                  <a:pt x="1838949" y="2431666"/>
                  <a:pt x="1339902" y="2636764"/>
                  <a:pt x="1329952" y="2652252"/>
                </a:cubicBezTo>
                <a:cubicBezTo>
                  <a:pt x="1316232" y="2593605"/>
                  <a:pt x="1301584" y="2593450"/>
                  <a:pt x="1285686" y="2608374"/>
                </a:cubicBezTo>
                <a:lnTo>
                  <a:pt x="1269718" y="2626553"/>
                </a:lnTo>
                <a:lnTo>
                  <a:pt x="1268447" y="2624147"/>
                </a:lnTo>
                <a:cubicBezTo>
                  <a:pt x="1258887" y="2622808"/>
                  <a:pt x="1241627" y="2625077"/>
                  <a:pt x="1256772" y="2614967"/>
                </a:cubicBezTo>
                <a:cubicBezTo>
                  <a:pt x="1152585" y="2653456"/>
                  <a:pt x="1054596" y="2676789"/>
                  <a:pt x="957385" y="2708817"/>
                </a:cubicBezTo>
                <a:cubicBezTo>
                  <a:pt x="944469" y="2648636"/>
                  <a:pt x="436697" y="2904160"/>
                  <a:pt x="343754" y="2856953"/>
                </a:cubicBezTo>
                <a:cubicBezTo>
                  <a:pt x="376244" y="2819011"/>
                  <a:pt x="526747" y="2770555"/>
                  <a:pt x="524616" y="2767824"/>
                </a:cubicBezTo>
                <a:cubicBezTo>
                  <a:pt x="634561" y="2603241"/>
                  <a:pt x="894471" y="2723184"/>
                  <a:pt x="1010420" y="2604793"/>
                </a:cubicBezTo>
                <a:cubicBezTo>
                  <a:pt x="1007646" y="2552472"/>
                  <a:pt x="1079601" y="2554822"/>
                  <a:pt x="1210920" y="2481789"/>
                </a:cubicBezTo>
                <a:cubicBezTo>
                  <a:pt x="1176688" y="2478999"/>
                  <a:pt x="977285" y="2593143"/>
                  <a:pt x="922579" y="2551291"/>
                </a:cubicBezTo>
                <a:cubicBezTo>
                  <a:pt x="890862" y="2597925"/>
                  <a:pt x="600257" y="2705594"/>
                  <a:pt x="569061" y="2673328"/>
                </a:cubicBezTo>
                <a:cubicBezTo>
                  <a:pt x="594576" y="2641849"/>
                  <a:pt x="658588" y="2618623"/>
                  <a:pt x="603751" y="2617669"/>
                </a:cubicBezTo>
                <a:cubicBezTo>
                  <a:pt x="612468" y="2651937"/>
                  <a:pt x="496716" y="2708980"/>
                  <a:pt x="476176" y="2690367"/>
                </a:cubicBezTo>
                <a:cubicBezTo>
                  <a:pt x="508280" y="2690427"/>
                  <a:pt x="425150" y="2668629"/>
                  <a:pt x="412680" y="2719389"/>
                </a:cubicBezTo>
                <a:cubicBezTo>
                  <a:pt x="403478" y="2711447"/>
                  <a:pt x="384865" y="2681345"/>
                  <a:pt x="380411" y="2670106"/>
                </a:cubicBezTo>
                <a:lnTo>
                  <a:pt x="381436" y="2667019"/>
                </a:lnTo>
                <a:lnTo>
                  <a:pt x="382286" y="2666973"/>
                </a:lnTo>
                <a:cubicBezTo>
                  <a:pt x="385169" y="2664891"/>
                  <a:pt x="387721" y="2661743"/>
                  <a:pt x="390401" y="2660043"/>
                </a:cubicBezTo>
                <a:cubicBezTo>
                  <a:pt x="388528" y="2660210"/>
                  <a:pt x="380260" y="2652187"/>
                  <a:pt x="372184" y="2667509"/>
                </a:cubicBezTo>
                <a:lnTo>
                  <a:pt x="381237" y="2667028"/>
                </a:lnTo>
                <a:lnTo>
                  <a:pt x="367188" y="2682921"/>
                </a:lnTo>
                <a:cubicBezTo>
                  <a:pt x="363174" y="2682913"/>
                  <a:pt x="359848" y="2677369"/>
                  <a:pt x="356941" y="2665946"/>
                </a:cubicBezTo>
                <a:cubicBezTo>
                  <a:pt x="312244" y="2672850"/>
                  <a:pt x="376124" y="2690521"/>
                  <a:pt x="366241" y="2685561"/>
                </a:cubicBezTo>
                <a:cubicBezTo>
                  <a:pt x="354420" y="2701217"/>
                  <a:pt x="342473" y="2673076"/>
                  <a:pt x="335173" y="2697091"/>
                </a:cubicBezTo>
                <a:cubicBezTo>
                  <a:pt x="362688" y="2709241"/>
                  <a:pt x="349834" y="2713306"/>
                  <a:pt x="298999" y="2714917"/>
                </a:cubicBezTo>
                <a:cubicBezTo>
                  <a:pt x="429868" y="2615640"/>
                  <a:pt x="205276" y="2743711"/>
                  <a:pt x="205276" y="2743711"/>
                </a:cubicBezTo>
                <a:cubicBezTo>
                  <a:pt x="264249" y="2706331"/>
                  <a:pt x="144300" y="2737464"/>
                  <a:pt x="101927" y="2770445"/>
                </a:cubicBezTo>
                <a:cubicBezTo>
                  <a:pt x="95538" y="2698731"/>
                  <a:pt x="74026" y="2743361"/>
                  <a:pt x="46829" y="2777818"/>
                </a:cubicBezTo>
                <a:lnTo>
                  <a:pt x="29569" y="2793661"/>
                </a:lnTo>
                <a:lnTo>
                  <a:pt x="20920" y="2775107"/>
                </a:lnTo>
                <a:lnTo>
                  <a:pt x="13714" y="2766189"/>
                </a:lnTo>
                <a:lnTo>
                  <a:pt x="21177" y="2759461"/>
                </a:lnTo>
                <a:cubicBezTo>
                  <a:pt x="53096" y="2730623"/>
                  <a:pt x="7293" y="2770480"/>
                  <a:pt x="4072" y="2752880"/>
                </a:cubicBezTo>
                <a:cubicBezTo>
                  <a:pt x="72219" y="2691317"/>
                  <a:pt x="75767" y="2752331"/>
                  <a:pt x="116527" y="2722414"/>
                </a:cubicBezTo>
                <a:cubicBezTo>
                  <a:pt x="97735" y="2659838"/>
                  <a:pt x="378327" y="2588108"/>
                  <a:pt x="370641" y="2565429"/>
                </a:cubicBezTo>
                <a:cubicBezTo>
                  <a:pt x="358304" y="2575290"/>
                  <a:pt x="354556" y="2575624"/>
                  <a:pt x="356755" y="2557905"/>
                </a:cubicBezTo>
                <a:cubicBezTo>
                  <a:pt x="386723" y="2555233"/>
                  <a:pt x="389372" y="2563760"/>
                  <a:pt x="364955" y="2586378"/>
                </a:cubicBezTo>
                <a:cubicBezTo>
                  <a:pt x="431291" y="2589230"/>
                  <a:pt x="505622" y="2559972"/>
                  <a:pt x="567665" y="2525239"/>
                </a:cubicBezTo>
                <a:lnTo>
                  <a:pt x="629367" y="2485112"/>
                </a:lnTo>
                <a:lnTo>
                  <a:pt x="629692" y="2485030"/>
                </a:lnTo>
                <a:cubicBezTo>
                  <a:pt x="633276" y="2482885"/>
                  <a:pt x="636829" y="2480378"/>
                  <a:pt x="640574" y="2480044"/>
                </a:cubicBezTo>
                <a:lnTo>
                  <a:pt x="638477" y="2479188"/>
                </a:lnTo>
                <a:lnTo>
                  <a:pt x="648976" y="2472360"/>
                </a:lnTo>
                <a:cubicBezTo>
                  <a:pt x="671319" y="2455584"/>
                  <a:pt x="688053" y="2440768"/>
                  <a:pt x="696643" y="2431242"/>
                </a:cubicBezTo>
                <a:cubicBezTo>
                  <a:pt x="579864" y="2391998"/>
                  <a:pt x="374650" y="2483298"/>
                  <a:pt x="318906" y="2514550"/>
                </a:cubicBezTo>
                <a:cubicBezTo>
                  <a:pt x="322265" y="2509869"/>
                  <a:pt x="385131" y="2468491"/>
                  <a:pt x="451630" y="2430805"/>
                </a:cubicBezTo>
                <a:lnTo>
                  <a:pt x="518679" y="2396603"/>
                </a:lnTo>
                <a:lnTo>
                  <a:pt x="534310" y="2394598"/>
                </a:lnTo>
                <a:cubicBezTo>
                  <a:pt x="549902" y="2392114"/>
                  <a:pt x="566481" y="2388811"/>
                  <a:pt x="579855" y="2384608"/>
                </a:cubicBezTo>
                <a:lnTo>
                  <a:pt x="601260" y="2372077"/>
                </a:lnTo>
                <a:lnTo>
                  <a:pt x="599010" y="2378885"/>
                </a:lnTo>
                <a:cubicBezTo>
                  <a:pt x="599636" y="2382799"/>
                  <a:pt x="601946" y="2388206"/>
                  <a:pt x="606606" y="2395457"/>
                </a:cubicBezTo>
                <a:cubicBezTo>
                  <a:pt x="625530" y="2395961"/>
                  <a:pt x="632664" y="2392588"/>
                  <a:pt x="633300" y="2388150"/>
                </a:cubicBezTo>
                <a:lnTo>
                  <a:pt x="622717" y="2376354"/>
                </a:lnTo>
                <a:lnTo>
                  <a:pt x="634460" y="2374677"/>
                </a:lnTo>
                <a:cubicBezTo>
                  <a:pt x="649985" y="2367132"/>
                  <a:pt x="668551" y="2349050"/>
                  <a:pt x="687733" y="2373625"/>
                </a:cubicBezTo>
                <a:cubicBezTo>
                  <a:pt x="768276" y="2294895"/>
                  <a:pt x="660790" y="2344721"/>
                  <a:pt x="628506" y="2368561"/>
                </a:cubicBezTo>
                <a:lnTo>
                  <a:pt x="621659" y="2375174"/>
                </a:lnTo>
                <a:lnTo>
                  <a:pt x="621019" y="2374460"/>
                </a:lnTo>
                <a:lnTo>
                  <a:pt x="602400" y="2371410"/>
                </a:lnTo>
                <a:lnTo>
                  <a:pt x="606153" y="2369213"/>
                </a:lnTo>
                <a:cubicBezTo>
                  <a:pt x="597208" y="2364170"/>
                  <a:pt x="575203" y="2370145"/>
                  <a:pt x="547120" y="2382094"/>
                </a:cubicBezTo>
                <a:lnTo>
                  <a:pt x="518679" y="2396603"/>
                </a:lnTo>
                <a:lnTo>
                  <a:pt x="494701" y="2399678"/>
                </a:lnTo>
                <a:cubicBezTo>
                  <a:pt x="485285" y="2400610"/>
                  <a:pt x="481054" y="2400803"/>
                  <a:pt x="486206" y="2400344"/>
                </a:cubicBezTo>
                <a:cubicBezTo>
                  <a:pt x="506810" y="2398508"/>
                  <a:pt x="511396" y="2386418"/>
                  <a:pt x="500482" y="2369868"/>
                </a:cubicBezTo>
                <a:cubicBezTo>
                  <a:pt x="505939" y="2378143"/>
                  <a:pt x="510879" y="2380623"/>
                  <a:pt x="515806" y="2377629"/>
                </a:cubicBezTo>
                <a:lnTo>
                  <a:pt x="520200" y="2370391"/>
                </a:lnTo>
                <a:lnTo>
                  <a:pt x="517274" y="2388815"/>
                </a:lnTo>
                <a:cubicBezTo>
                  <a:pt x="508882" y="2336994"/>
                  <a:pt x="652082" y="2312551"/>
                  <a:pt x="665193" y="2311383"/>
                </a:cubicBezTo>
                <a:cubicBezTo>
                  <a:pt x="659833" y="2314781"/>
                  <a:pt x="632769" y="2328875"/>
                  <a:pt x="633801" y="2340465"/>
                </a:cubicBezTo>
                <a:cubicBezTo>
                  <a:pt x="731534" y="2229539"/>
                  <a:pt x="1107789" y="2108395"/>
                  <a:pt x="1229546" y="2097546"/>
                </a:cubicBezTo>
                <a:cubicBezTo>
                  <a:pt x="1216756" y="2081163"/>
                  <a:pt x="1203387" y="2079433"/>
                  <a:pt x="1187302" y="2089628"/>
                </a:cubicBezTo>
                <a:cubicBezTo>
                  <a:pt x="1226514" y="2042327"/>
                  <a:pt x="1248085" y="2072529"/>
                  <a:pt x="1251183" y="2107300"/>
                </a:cubicBezTo>
                <a:cubicBezTo>
                  <a:pt x="1391854" y="2110097"/>
                  <a:pt x="1678222" y="2028360"/>
                  <a:pt x="1862289" y="1903751"/>
                </a:cubicBezTo>
                <a:lnTo>
                  <a:pt x="1930489" y="1850723"/>
                </a:lnTo>
                <a:lnTo>
                  <a:pt x="1954362" y="1846091"/>
                </a:lnTo>
                <a:cubicBezTo>
                  <a:pt x="1960422" y="1844548"/>
                  <a:pt x="1946136" y="1846461"/>
                  <a:pt x="1935995" y="1848550"/>
                </a:cubicBezTo>
                <a:lnTo>
                  <a:pt x="1931425" y="1849995"/>
                </a:lnTo>
                <a:lnTo>
                  <a:pt x="1934191" y="1847844"/>
                </a:lnTo>
                <a:cubicBezTo>
                  <a:pt x="1932577" y="1850907"/>
                  <a:pt x="1932060" y="1845113"/>
                  <a:pt x="1937164" y="1838817"/>
                </a:cubicBezTo>
                <a:cubicBezTo>
                  <a:pt x="1811271" y="1888001"/>
                  <a:pt x="1365452" y="2012423"/>
                  <a:pt x="1359898" y="1992475"/>
                </a:cubicBezTo>
                <a:cubicBezTo>
                  <a:pt x="1410023" y="1961725"/>
                  <a:pt x="1225415" y="2051186"/>
                  <a:pt x="1229419" y="2053750"/>
                </a:cubicBezTo>
                <a:cubicBezTo>
                  <a:pt x="1237560" y="2017979"/>
                  <a:pt x="980479" y="2099296"/>
                  <a:pt x="922861" y="2130716"/>
                </a:cubicBezTo>
                <a:cubicBezTo>
                  <a:pt x="909360" y="2169885"/>
                  <a:pt x="399402" y="2273738"/>
                  <a:pt x="299799" y="2300136"/>
                </a:cubicBezTo>
                <a:cubicBezTo>
                  <a:pt x="315043" y="2301698"/>
                  <a:pt x="322020" y="2295235"/>
                  <a:pt x="322085" y="2274787"/>
                </a:cubicBezTo>
                <a:cubicBezTo>
                  <a:pt x="307291" y="2299468"/>
                  <a:pt x="304709" y="2270495"/>
                  <a:pt x="285138" y="2283920"/>
                </a:cubicBezTo>
                <a:cubicBezTo>
                  <a:pt x="282942" y="2301638"/>
                  <a:pt x="289592" y="2312727"/>
                  <a:pt x="304837" y="2314290"/>
                </a:cubicBezTo>
                <a:cubicBezTo>
                  <a:pt x="282989" y="2307476"/>
                  <a:pt x="231238" y="2334538"/>
                  <a:pt x="223051" y="2326095"/>
                </a:cubicBezTo>
                <a:lnTo>
                  <a:pt x="230864" y="2306383"/>
                </a:lnTo>
                <a:lnTo>
                  <a:pt x="245978" y="2305297"/>
                </a:lnTo>
                <a:cubicBezTo>
                  <a:pt x="254649" y="2301968"/>
                  <a:pt x="263564" y="2296064"/>
                  <a:pt x="268537" y="2288319"/>
                </a:cubicBezTo>
                <a:cubicBezTo>
                  <a:pt x="261044" y="2288986"/>
                  <a:pt x="253811" y="2292552"/>
                  <a:pt x="246609" y="2296480"/>
                </a:cubicBezTo>
                <a:lnTo>
                  <a:pt x="232045" y="2303402"/>
                </a:lnTo>
                <a:lnTo>
                  <a:pt x="232107" y="2303247"/>
                </a:lnTo>
                <a:cubicBezTo>
                  <a:pt x="166162" y="2262396"/>
                  <a:pt x="165125" y="2335502"/>
                  <a:pt x="115971" y="2313596"/>
                </a:cubicBezTo>
                <a:cubicBezTo>
                  <a:pt x="163280" y="2232718"/>
                  <a:pt x="236844" y="2268008"/>
                  <a:pt x="280633" y="2230765"/>
                </a:cubicBezTo>
                <a:lnTo>
                  <a:pt x="294665" y="2213247"/>
                </a:lnTo>
                <a:lnTo>
                  <a:pt x="298123" y="2238955"/>
                </a:lnTo>
                <a:cubicBezTo>
                  <a:pt x="363237" y="2153935"/>
                  <a:pt x="399067" y="2194505"/>
                  <a:pt x="454997" y="2162569"/>
                </a:cubicBezTo>
                <a:lnTo>
                  <a:pt x="469990" y="2151504"/>
                </a:lnTo>
                <a:lnTo>
                  <a:pt x="463979" y="2159195"/>
                </a:lnTo>
                <a:cubicBezTo>
                  <a:pt x="464263" y="2163367"/>
                  <a:pt x="470038" y="2165956"/>
                  <a:pt x="485896" y="2163812"/>
                </a:cubicBezTo>
                <a:cubicBezTo>
                  <a:pt x="494504" y="2149173"/>
                  <a:pt x="494843" y="2142390"/>
                  <a:pt x="491501" y="2140315"/>
                </a:cubicBezTo>
                <a:lnTo>
                  <a:pt x="479569" y="2143757"/>
                </a:lnTo>
                <a:lnTo>
                  <a:pt x="428814" y="2136683"/>
                </a:lnTo>
                <a:cubicBezTo>
                  <a:pt x="387748" y="2134684"/>
                  <a:pt x="336407" y="2140537"/>
                  <a:pt x="293709" y="2167888"/>
                </a:cubicBezTo>
                <a:lnTo>
                  <a:pt x="279713" y="2179396"/>
                </a:lnTo>
                <a:lnTo>
                  <a:pt x="270118" y="2178935"/>
                </a:lnTo>
                <a:cubicBezTo>
                  <a:pt x="193445" y="2180565"/>
                  <a:pt x="48898" y="2207135"/>
                  <a:pt x="51321" y="2202538"/>
                </a:cubicBezTo>
                <a:cubicBezTo>
                  <a:pt x="96276" y="2198531"/>
                  <a:pt x="40472" y="2165538"/>
                  <a:pt x="23806" y="2190388"/>
                </a:cubicBezTo>
                <a:cubicBezTo>
                  <a:pt x="29750" y="2172336"/>
                  <a:pt x="132647" y="2119358"/>
                  <a:pt x="141946" y="2138973"/>
                </a:cubicBezTo>
                <a:cubicBezTo>
                  <a:pt x="126443" y="2134514"/>
                  <a:pt x="119986" y="2146771"/>
                  <a:pt x="122051" y="2169951"/>
                </a:cubicBezTo>
                <a:lnTo>
                  <a:pt x="132244" y="2167180"/>
                </a:lnTo>
                <a:lnTo>
                  <a:pt x="135958" y="2167435"/>
                </a:lnTo>
                <a:lnTo>
                  <a:pt x="136228" y="2166096"/>
                </a:lnTo>
                <a:lnTo>
                  <a:pt x="180722" y="2153999"/>
                </a:lnTo>
                <a:lnTo>
                  <a:pt x="245241" y="2141481"/>
                </a:lnTo>
                <a:lnTo>
                  <a:pt x="246262" y="2144281"/>
                </a:lnTo>
                <a:lnTo>
                  <a:pt x="246859" y="2141167"/>
                </a:lnTo>
                <a:lnTo>
                  <a:pt x="249016" y="2140749"/>
                </a:lnTo>
                <a:cubicBezTo>
                  <a:pt x="294658" y="2131206"/>
                  <a:pt x="337434" y="2118633"/>
                  <a:pt x="358784" y="2093367"/>
                </a:cubicBezTo>
                <a:cubicBezTo>
                  <a:pt x="315444" y="2094308"/>
                  <a:pt x="322419" y="2087845"/>
                  <a:pt x="379713" y="2073979"/>
                </a:cubicBezTo>
                <a:cubicBezTo>
                  <a:pt x="358639" y="2075856"/>
                  <a:pt x="342704" y="2077460"/>
                  <a:pt x="330830" y="2078819"/>
                </a:cubicBezTo>
                <a:lnTo>
                  <a:pt x="309292" y="2081795"/>
                </a:lnTo>
                <a:lnTo>
                  <a:pt x="317164" y="2059463"/>
                </a:lnTo>
                <a:cubicBezTo>
                  <a:pt x="358454" y="2013859"/>
                  <a:pt x="537821" y="2031415"/>
                  <a:pt x="557602" y="1993877"/>
                </a:cubicBezTo>
                <a:cubicBezTo>
                  <a:pt x="541842" y="1986519"/>
                  <a:pt x="526083" y="1979162"/>
                  <a:pt x="510840" y="1977599"/>
                </a:cubicBezTo>
                <a:cubicBezTo>
                  <a:pt x="526697" y="1975456"/>
                  <a:pt x="535322" y="1971585"/>
                  <a:pt x="540587" y="1966462"/>
                </a:cubicBezTo>
                <a:lnTo>
                  <a:pt x="547320" y="1953389"/>
                </a:lnTo>
                <a:lnTo>
                  <a:pt x="549521" y="1956813"/>
                </a:lnTo>
                <a:cubicBezTo>
                  <a:pt x="551199" y="1957758"/>
                  <a:pt x="553440" y="1957741"/>
                  <a:pt x="556119" y="1956042"/>
                </a:cubicBezTo>
                <a:cubicBezTo>
                  <a:pt x="558672" y="1952894"/>
                  <a:pt x="557073" y="1950846"/>
                  <a:pt x="555240" y="1948819"/>
                </a:cubicBezTo>
                <a:lnTo>
                  <a:pt x="553165" y="1942370"/>
                </a:lnTo>
                <a:lnTo>
                  <a:pt x="562926" y="1924497"/>
                </a:lnTo>
                <a:cubicBezTo>
                  <a:pt x="570275" y="1916267"/>
                  <a:pt x="582023" y="1907737"/>
                  <a:pt x="602047" y="1899381"/>
                </a:cubicBezTo>
                <a:cubicBezTo>
                  <a:pt x="604600" y="1896233"/>
                  <a:pt x="709675" y="1872997"/>
                  <a:pt x="819160" y="1851558"/>
                </a:cubicBezTo>
                <a:lnTo>
                  <a:pt x="849443" y="1845830"/>
                </a:lnTo>
                <a:lnTo>
                  <a:pt x="850474" y="1845757"/>
                </a:lnTo>
                <a:lnTo>
                  <a:pt x="851000" y="1845534"/>
                </a:lnTo>
                <a:lnTo>
                  <a:pt x="900566" y="1836159"/>
                </a:lnTo>
                <a:cubicBezTo>
                  <a:pt x="979734" y="1821780"/>
                  <a:pt x="1047584" y="1811490"/>
                  <a:pt x="1062723" y="1814522"/>
                </a:cubicBezTo>
                <a:cubicBezTo>
                  <a:pt x="1057327" y="1828145"/>
                  <a:pt x="1143348" y="1802958"/>
                  <a:pt x="1239761" y="1780494"/>
                </a:cubicBezTo>
                <a:lnTo>
                  <a:pt x="1337258" y="1762362"/>
                </a:lnTo>
                <a:lnTo>
                  <a:pt x="1321286" y="1771038"/>
                </a:lnTo>
                <a:cubicBezTo>
                  <a:pt x="1319680" y="1778848"/>
                  <a:pt x="1318906" y="1784812"/>
                  <a:pt x="1318772" y="1789244"/>
                </a:cubicBezTo>
                <a:lnTo>
                  <a:pt x="1319364" y="1793273"/>
                </a:lnTo>
                <a:lnTo>
                  <a:pt x="1335083" y="1788309"/>
                </a:lnTo>
                <a:lnTo>
                  <a:pt x="1340809" y="1779945"/>
                </a:lnTo>
                <a:cubicBezTo>
                  <a:pt x="1343764" y="1773819"/>
                  <a:pt x="1345449" y="1767825"/>
                  <a:pt x="1344331" y="1764468"/>
                </a:cubicBezTo>
                <a:lnTo>
                  <a:pt x="1338310" y="1762166"/>
                </a:lnTo>
                <a:lnTo>
                  <a:pt x="1382045" y="1754033"/>
                </a:lnTo>
                <a:lnTo>
                  <a:pt x="1387801" y="1753839"/>
                </a:lnTo>
                <a:lnTo>
                  <a:pt x="1382326" y="1756836"/>
                </a:lnTo>
                <a:cubicBezTo>
                  <a:pt x="1392206" y="1761798"/>
                  <a:pt x="1391625" y="1776452"/>
                  <a:pt x="1401573" y="1760963"/>
                </a:cubicBezTo>
                <a:lnTo>
                  <a:pt x="1394883" y="1753599"/>
                </a:lnTo>
                <a:lnTo>
                  <a:pt x="1440042" y="1752071"/>
                </a:lnTo>
                <a:cubicBezTo>
                  <a:pt x="1456649" y="1753318"/>
                  <a:pt x="1470105" y="1756682"/>
                  <a:pt x="1479147" y="1762811"/>
                </a:cubicBezTo>
                <a:cubicBezTo>
                  <a:pt x="1269479" y="1825303"/>
                  <a:pt x="1554592" y="1761930"/>
                  <a:pt x="1544774" y="1736521"/>
                </a:cubicBezTo>
                <a:cubicBezTo>
                  <a:pt x="1544774" y="1736521"/>
                  <a:pt x="1486057" y="1776798"/>
                  <a:pt x="1509765" y="1725038"/>
                </a:cubicBezTo>
                <a:cubicBezTo>
                  <a:pt x="1545518" y="1713091"/>
                  <a:pt x="1569030" y="1701503"/>
                  <a:pt x="1584978" y="1692416"/>
                </a:cubicBezTo>
                <a:lnTo>
                  <a:pt x="1614473" y="1674982"/>
                </a:lnTo>
                <a:lnTo>
                  <a:pt x="1614866" y="1675164"/>
                </a:lnTo>
                <a:lnTo>
                  <a:pt x="1617096" y="1687363"/>
                </a:lnTo>
                <a:cubicBezTo>
                  <a:pt x="1618832" y="1688304"/>
                  <a:pt x="1621448" y="1685882"/>
                  <a:pt x="1624678" y="1679752"/>
                </a:cubicBezTo>
                <a:cubicBezTo>
                  <a:pt x="1622546" y="1677022"/>
                  <a:pt x="1617053" y="1721319"/>
                  <a:pt x="1624678" y="1679752"/>
                </a:cubicBezTo>
                <a:lnTo>
                  <a:pt x="1614866" y="1675164"/>
                </a:lnTo>
                <a:lnTo>
                  <a:pt x="1614796" y="1674792"/>
                </a:lnTo>
                <a:lnTo>
                  <a:pt x="1614473" y="1674982"/>
                </a:lnTo>
                <a:lnTo>
                  <a:pt x="1610730" y="1673232"/>
                </a:lnTo>
                <a:cubicBezTo>
                  <a:pt x="1571096" y="1666671"/>
                  <a:pt x="1459494" y="1683975"/>
                  <a:pt x="1401210" y="1699949"/>
                </a:cubicBezTo>
                <a:lnTo>
                  <a:pt x="1383896" y="1706993"/>
                </a:lnTo>
                <a:lnTo>
                  <a:pt x="1383289" y="1706738"/>
                </a:lnTo>
                <a:cubicBezTo>
                  <a:pt x="1377403" y="1706897"/>
                  <a:pt x="1371509" y="1709613"/>
                  <a:pt x="1365341" y="1714544"/>
                </a:cubicBezTo>
                <a:lnTo>
                  <a:pt x="1383896" y="1706993"/>
                </a:lnTo>
                <a:lnTo>
                  <a:pt x="1401188" y="1714270"/>
                </a:lnTo>
                <a:cubicBezTo>
                  <a:pt x="1374573" y="1754608"/>
                  <a:pt x="1224269" y="1741718"/>
                  <a:pt x="1220266" y="1739154"/>
                </a:cubicBezTo>
                <a:cubicBezTo>
                  <a:pt x="1223754" y="1735922"/>
                  <a:pt x="1225111" y="1729961"/>
                  <a:pt x="1224594" y="1724165"/>
                </a:cubicBezTo>
                <a:cubicBezTo>
                  <a:pt x="1234735" y="1732023"/>
                  <a:pt x="1240354" y="1731522"/>
                  <a:pt x="1240936" y="1716867"/>
                </a:cubicBezTo>
                <a:cubicBezTo>
                  <a:pt x="1225547" y="1718968"/>
                  <a:pt x="1206465" y="1720669"/>
                  <a:pt x="1186047" y="1722307"/>
                </a:cubicBezTo>
                <a:lnTo>
                  <a:pt x="1141476" y="1725891"/>
                </a:lnTo>
                <a:lnTo>
                  <a:pt x="1141658" y="1725714"/>
                </a:lnTo>
                <a:cubicBezTo>
                  <a:pt x="1136038" y="1726215"/>
                  <a:pt x="1127771" y="1718191"/>
                  <a:pt x="1122926" y="1727383"/>
                </a:cubicBezTo>
                <a:lnTo>
                  <a:pt x="1122937" y="1727389"/>
                </a:lnTo>
                <a:lnTo>
                  <a:pt x="1066439" y="1734060"/>
                </a:lnTo>
                <a:cubicBezTo>
                  <a:pt x="1050131" y="1736792"/>
                  <a:pt x="1037213" y="1740132"/>
                  <a:pt x="1030043" y="1744423"/>
                </a:cubicBezTo>
                <a:cubicBezTo>
                  <a:pt x="1028153" y="1749702"/>
                  <a:pt x="1022491" y="1757690"/>
                  <a:pt x="1015836" y="1766086"/>
                </a:cubicBezTo>
                <a:lnTo>
                  <a:pt x="996012" y="1789768"/>
                </a:lnTo>
                <a:lnTo>
                  <a:pt x="975103" y="1787696"/>
                </a:lnTo>
                <a:cubicBezTo>
                  <a:pt x="959035" y="1788123"/>
                  <a:pt x="949679" y="1791057"/>
                  <a:pt x="949418" y="1783505"/>
                </a:cubicBezTo>
                <a:lnTo>
                  <a:pt x="950567" y="1779949"/>
                </a:lnTo>
                <a:lnTo>
                  <a:pt x="956635" y="1781720"/>
                </a:lnTo>
                <a:cubicBezTo>
                  <a:pt x="959446" y="1781332"/>
                  <a:pt x="961271" y="1779870"/>
                  <a:pt x="961418" y="1776857"/>
                </a:cubicBezTo>
                <a:lnTo>
                  <a:pt x="957686" y="1766817"/>
                </a:lnTo>
                <a:lnTo>
                  <a:pt x="960740" y="1764881"/>
                </a:lnTo>
                <a:cubicBezTo>
                  <a:pt x="967997" y="1753968"/>
                  <a:pt x="963384" y="1737951"/>
                  <a:pt x="949430" y="1772049"/>
                </a:cubicBezTo>
                <a:lnTo>
                  <a:pt x="954074" y="1769105"/>
                </a:lnTo>
                <a:lnTo>
                  <a:pt x="950567" y="1779949"/>
                </a:lnTo>
                <a:lnTo>
                  <a:pt x="944911" y="1778297"/>
                </a:lnTo>
                <a:lnTo>
                  <a:pt x="947815" y="1775113"/>
                </a:lnTo>
                <a:cubicBezTo>
                  <a:pt x="907479" y="1756804"/>
                  <a:pt x="917345" y="1766877"/>
                  <a:pt x="933404" y="1774938"/>
                </a:cubicBezTo>
                <a:lnTo>
                  <a:pt x="944911" y="1778297"/>
                </a:lnTo>
                <a:lnTo>
                  <a:pt x="903844" y="1823329"/>
                </a:lnTo>
                <a:lnTo>
                  <a:pt x="851000" y="1845534"/>
                </a:lnTo>
                <a:lnTo>
                  <a:pt x="849443" y="1845830"/>
                </a:lnTo>
                <a:lnTo>
                  <a:pt x="790835" y="1849987"/>
                </a:lnTo>
                <a:cubicBezTo>
                  <a:pt x="770259" y="1849208"/>
                  <a:pt x="749162" y="1846663"/>
                  <a:pt x="728061" y="1843615"/>
                </a:cubicBezTo>
                <a:lnTo>
                  <a:pt x="691254" y="1838111"/>
                </a:lnTo>
                <a:lnTo>
                  <a:pt x="744688" y="1820959"/>
                </a:lnTo>
                <a:cubicBezTo>
                  <a:pt x="793374" y="1800558"/>
                  <a:pt x="840819" y="1771506"/>
                  <a:pt x="862038" y="1744791"/>
                </a:cubicBezTo>
                <a:cubicBezTo>
                  <a:pt x="873211" y="1764238"/>
                  <a:pt x="868624" y="1776329"/>
                  <a:pt x="850409" y="1783793"/>
                </a:cubicBezTo>
                <a:cubicBezTo>
                  <a:pt x="854157" y="1783459"/>
                  <a:pt x="902151" y="1749977"/>
                  <a:pt x="908868" y="1740618"/>
                </a:cubicBezTo>
                <a:cubicBezTo>
                  <a:pt x="904363" y="1737734"/>
                  <a:pt x="902591" y="1735063"/>
                  <a:pt x="902599" y="1732672"/>
                </a:cubicBezTo>
                <a:lnTo>
                  <a:pt x="904417" y="1730093"/>
                </a:lnTo>
                <a:lnTo>
                  <a:pt x="917153" y="1726327"/>
                </a:lnTo>
                <a:cubicBezTo>
                  <a:pt x="941181" y="1717888"/>
                  <a:pt x="917476" y="1719362"/>
                  <a:pt x="907013" y="1726409"/>
                </a:cubicBezTo>
                <a:lnTo>
                  <a:pt x="904417" y="1730093"/>
                </a:lnTo>
                <a:lnTo>
                  <a:pt x="889228" y="1734581"/>
                </a:lnTo>
                <a:cubicBezTo>
                  <a:pt x="876302" y="1737998"/>
                  <a:pt x="859439" y="1742102"/>
                  <a:pt x="837689" y="1746961"/>
                </a:cubicBezTo>
                <a:cubicBezTo>
                  <a:pt x="910489" y="1652859"/>
                  <a:pt x="1195535" y="1609935"/>
                  <a:pt x="1235514" y="1656020"/>
                </a:cubicBezTo>
                <a:cubicBezTo>
                  <a:pt x="1358890" y="1557412"/>
                  <a:pt x="1593872" y="1609484"/>
                  <a:pt x="1759621" y="1477895"/>
                </a:cubicBezTo>
                <a:cubicBezTo>
                  <a:pt x="1760559" y="1477812"/>
                  <a:pt x="1747849" y="1478214"/>
                  <a:pt x="1735472" y="1479682"/>
                </a:cubicBezTo>
                <a:lnTo>
                  <a:pt x="1723782" y="1481851"/>
                </a:lnTo>
                <a:lnTo>
                  <a:pt x="1748811" y="1470462"/>
                </a:lnTo>
                <a:cubicBezTo>
                  <a:pt x="1768568" y="1461766"/>
                  <a:pt x="1788594" y="1453410"/>
                  <a:pt x="1785913" y="1455110"/>
                </a:cubicBezTo>
                <a:cubicBezTo>
                  <a:pt x="1790175" y="1460570"/>
                  <a:pt x="1747284" y="1487755"/>
                  <a:pt x="1771054" y="1500240"/>
                </a:cubicBezTo>
                <a:lnTo>
                  <a:pt x="1799507" y="1471394"/>
                </a:lnTo>
                <a:lnTo>
                  <a:pt x="1814030" y="1475009"/>
                </a:lnTo>
                <a:cubicBezTo>
                  <a:pt x="1817285" y="1474126"/>
                  <a:pt x="1816726" y="1471164"/>
                  <a:pt x="1814228" y="1468284"/>
                </a:cubicBezTo>
                <a:lnTo>
                  <a:pt x="1807943" y="1464859"/>
                </a:lnTo>
                <a:lnTo>
                  <a:pt x="1827946" y="1450086"/>
                </a:lnTo>
                <a:lnTo>
                  <a:pt x="1833689" y="1447780"/>
                </a:lnTo>
                <a:lnTo>
                  <a:pt x="1831957" y="1455388"/>
                </a:lnTo>
                <a:cubicBezTo>
                  <a:pt x="1835244" y="1463126"/>
                  <a:pt x="1847273" y="1465704"/>
                  <a:pt x="1858192" y="1439906"/>
                </a:cubicBezTo>
                <a:lnTo>
                  <a:pt x="1851109" y="1440786"/>
                </a:lnTo>
                <a:lnTo>
                  <a:pt x="1877618" y="1430144"/>
                </a:lnTo>
                <a:cubicBezTo>
                  <a:pt x="1893346" y="1426552"/>
                  <a:pt x="1908431" y="1425025"/>
                  <a:pt x="1923438" y="1422594"/>
                </a:cubicBezTo>
                <a:lnTo>
                  <a:pt x="1960623" y="1411944"/>
                </a:lnTo>
                <a:lnTo>
                  <a:pt x="1963172" y="1413138"/>
                </a:lnTo>
                <a:cubicBezTo>
                  <a:pt x="1964983" y="1413050"/>
                  <a:pt x="1966862" y="1411970"/>
                  <a:pt x="1968776" y="1409609"/>
                </a:cubicBezTo>
                <a:lnTo>
                  <a:pt x="1960623" y="1411944"/>
                </a:lnTo>
                <a:lnTo>
                  <a:pt x="1957988" y="1410708"/>
                </a:lnTo>
                <a:cubicBezTo>
                  <a:pt x="1948186" y="1401040"/>
                  <a:pt x="1942229" y="1365977"/>
                  <a:pt x="1948043" y="1367649"/>
                </a:cubicBezTo>
                <a:cubicBezTo>
                  <a:pt x="2019481" y="1353618"/>
                  <a:pt x="2342394" y="1290344"/>
                  <a:pt x="2436802" y="1298861"/>
                </a:cubicBezTo>
                <a:lnTo>
                  <a:pt x="2456936" y="1305605"/>
                </a:lnTo>
                <a:lnTo>
                  <a:pt x="2463981" y="1304782"/>
                </a:lnTo>
                <a:lnTo>
                  <a:pt x="2478716" y="1287453"/>
                </a:lnTo>
                <a:cubicBezTo>
                  <a:pt x="2513670" y="1256190"/>
                  <a:pt x="2520491" y="1318828"/>
                  <a:pt x="2547398" y="1249989"/>
                </a:cubicBezTo>
                <a:cubicBezTo>
                  <a:pt x="2556697" y="1269605"/>
                  <a:pt x="2552368" y="1284594"/>
                  <a:pt x="2535769" y="1288992"/>
                </a:cubicBezTo>
                <a:cubicBezTo>
                  <a:pt x="2561543" y="1260411"/>
                  <a:pt x="2614166" y="1259008"/>
                  <a:pt x="2649632" y="1246812"/>
                </a:cubicBezTo>
                <a:lnTo>
                  <a:pt x="2675832" y="1230783"/>
                </a:lnTo>
                <a:lnTo>
                  <a:pt x="2680069" y="1255690"/>
                </a:lnTo>
                <a:cubicBezTo>
                  <a:pt x="2686205" y="1260984"/>
                  <a:pt x="2677229" y="1223817"/>
                  <a:pt x="2721927" y="1216915"/>
                </a:cubicBezTo>
                <a:cubicBezTo>
                  <a:pt x="2709960" y="1215061"/>
                  <a:pt x="2700599" y="1214618"/>
                  <a:pt x="2693478" y="1215480"/>
                </a:cubicBezTo>
                <a:lnTo>
                  <a:pt x="2675521" y="1227695"/>
                </a:lnTo>
                <a:lnTo>
                  <a:pt x="2671610" y="1224319"/>
                </a:lnTo>
                <a:cubicBezTo>
                  <a:pt x="2667006" y="1220348"/>
                  <a:pt x="2660402" y="1215095"/>
                  <a:pt x="2653462" y="1211333"/>
                </a:cubicBezTo>
                <a:cubicBezTo>
                  <a:pt x="2644351" y="1215066"/>
                  <a:pt x="2690148" y="1199303"/>
                  <a:pt x="2669287" y="1198241"/>
                </a:cubicBezTo>
                <a:cubicBezTo>
                  <a:pt x="2684270" y="1196906"/>
                  <a:pt x="2712594" y="1186352"/>
                  <a:pt x="2738971" y="1177794"/>
                </a:cubicBezTo>
                <a:lnTo>
                  <a:pt x="2741582" y="1177078"/>
                </a:lnTo>
                <a:lnTo>
                  <a:pt x="2741165" y="1177776"/>
                </a:lnTo>
                <a:cubicBezTo>
                  <a:pt x="2738946" y="1182132"/>
                  <a:pt x="2736334" y="1187886"/>
                  <a:pt x="2733231" y="1195464"/>
                </a:cubicBezTo>
                <a:cubicBezTo>
                  <a:pt x="2756485" y="1202152"/>
                  <a:pt x="2778445" y="1194355"/>
                  <a:pt x="2796986" y="1169340"/>
                </a:cubicBezTo>
                <a:cubicBezTo>
                  <a:pt x="2793383" y="1166009"/>
                  <a:pt x="2785478" y="1165984"/>
                  <a:pt x="2775170" y="1167860"/>
                </a:cubicBezTo>
                <a:lnTo>
                  <a:pt x="2741582" y="1177078"/>
                </a:lnTo>
                <a:lnTo>
                  <a:pt x="2746727" y="1168478"/>
                </a:lnTo>
                <a:cubicBezTo>
                  <a:pt x="2755845" y="1156578"/>
                  <a:pt x="2754012" y="1179739"/>
                  <a:pt x="2760945" y="1146267"/>
                </a:cubicBezTo>
                <a:cubicBezTo>
                  <a:pt x="2791946" y="1155186"/>
                  <a:pt x="2842200" y="1168230"/>
                  <a:pt x="2861064" y="1125663"/>
                </a:cubicBezTo>
                <a:lnTo>
                  <a:pt x="2861987" y="1136042"/>
                </a:lnTo>
                <a:lnTo>
                  <a:pt x="2849097" y="1144024"/>
                </a:lnTo>
                <a:lnTo>
                  <a:pt x="2839788" y="1156965"/>
                </a:lnTo>
                <a:lnTo>
                  <a:pt x="2828291" y="1163081"/>
                </a:lnTo>
                <a:cubicBezTo>
                  <a:pt x="2824852" y="1165578"/>
                  <a:pt x="2824680" y="1167601"/>
                  <a:pt x="2830961" y="1169232"/>
                </a:cubicBezTo>
                <a:lnTo>
                  <a:pt x="2839788" y="1156965"/>
                </a:lnTo>
                <a:lnTo>
                  <a:pt x="2845187" y="1154092"/>
                </a:lnTo>
                <a:cubicBezTo>
                  <a:pt x="2851955" y="1150569"/>
                  <a:pt x="2858790" y="1146492"/>
                  <a:pt x="2862497" y="1141780"/>
                </a:cubicBezTo>
                <a:lnTo>
                  <a:pt x="2861987" y="1136042"/>
                </a:lnTo>
                <a:lnTo>
                  <a:pt x="2879659" y="1125101"/>
                </a:lnTo>
                <a:cubicBezTo>
                  <a:pt x="2902159" y="1115430"/>
                  <a:pt x="2926914" y="1112493"/>
                  <a:pt x="2941867" y="1121382"/>
                </a:cubicBezTo>
                <a:cubicBezTo>
                  <a:pt x="2943481" y="1118319"/>
                  <a:pt x="2924427" y="1137539"/>
                  <a:pt x="2928431" y="1140104"/>
                </a:cubicBezTo>
                <a:cubicBezTo>
                  <a:pt x="2948713" y="1155819"/>
                  <a:pt x="2947616" y="1079983"/>
                  <a:pt x="2986308" y="1111582"/>
                </a:cubicBezTo>
                <a:cubicBezTo>
                  <a:pt x="2990555" y="1122156"/>
                  <a:pt x="2980656" y="1132894"/>
                  <a:pt x="2964965" y="1142551"/>
                </a:cubicBezTo>
                <a:lnTo>
                  <a:pt x="2910988" y="1166114"/>
                </a:lnTo>
                <a:lnTo>
                  <a:pt x="2909070" y="1166150"/>
                </a:lnTo>
                <a:cubicBezTo>
                  <a:pt x="2899854" y="1166379"/>
                  <a:pt x="2893502" y="1166579"/>
                  <a:pt x="2893034" y="1166621"/>
                </a:cubicBezTo>
                <a:cubicBezTo>
                  <a:pt x="2843492" y="1182719"/>
                  <a:pt x="2871055" y="1179531"/>
                  <a:pt x="2908884" y="1167034"/>
                </a:cubicBezTo>
                <a:lnTo>
                  <a:pt x="2910988" y="1166114"/>
                </a:lnTo>
                <a:lnTo>
                  <a:pt x="2942259" y="1165520"/>
                </a:lnTo>
                <a:lnTo>
                  <a:pt x="2967019" y="1165526"/>
                </a:lnTo>
                <a:lnTo>
                  <a:pt x="2966604" y="1165906"/>
                </a:lnTo>
                <a:lnTo>
                  <a:pt x="2967931" y="1165526"/>
                </a:lnTo>
                <a:lnTo>
                  <a:pt x="2974448" y="1165527"/>
                </a:lnTo>
                <a:cubicBezTo>
                  <a:pt x="2982991" y="1165725"/>
                  <a:pt x="2988340" y="1166160"/>
                  <a:pt x="2987467" y="1166968"/>
                </a:cubicBezTo>
                <a:lnTo>
                  <a:pt x="2982137" y="1158429"/>
                </a:lnTo>
                <a:lnTo>
                  <a:pt x="2991849" y="1149968"/>
                </a:lnTo>
                <a:cubicBezTo>
                  <a:pt x="3019235" y="1122886"/>
                  <a:pt x="3056610" y="1075519"/>
                  <a:pt x="3060006" y="1114460"/>
                </a:cubicBezTo>
                <a:lnTo>
                  <a:pt x="3057976" y="1143815"/>
                </a:lnTo>
                <a:lnTo>
                  <a:pt x="3054393" y="1152608"/>
                </a:lnTo>
                <a:cubicBezTo>
                  <a:pt x="3055302" y="1160193"/>
                  <a:pt x="3062911" y="1166086"/>
                  <a:pt x="3074472" y="1147532"/>
                </a:cubicBezTo>
                <a:lnTo>
                  <a:pt x="3069539" y="1146082"/>
                </a:lnTo>
                <a:lnTo>
                  <a:pt x="3071730" y="1145541"/>
                </a:lnTo>
                <a:cubicBezTo>
                  <a:pt x="3092540" y="1139717"/>
                  <a:pt x="3128037" y="1128887"/>
                  <a:pt x="3129635" y="1130935"/>
                </a:cubicBezTo>
                <a:cubicBezTo>
                  <a:pt x="3125891" y="1131268"/>
                  <a:pt x="3112583" y="1109090"/>
                  <a:pt x="3111227" y="1115053"/>
                </a:cubicBezTo>
                <a:cubicBezTo>
                  <a:pt x="3163164" y="1019889"/>
                  <a:pt x="3388846" y="1052348"/>
                  <a:pt x="3463581" y="1022323"/>
                </a:cubicBezTo>
                <a:cubicBezTo>
                  <a:pt x="3448594" y="1023659"/>
                  <a:pt x="3442136" y="1035916"/>
                  <a:pt x="3446074" y="1058930"/>
                </a:cubicBezTo>
                <a:cubicBezTo>
                  <a:pt x="3481599" y="1076208"/>
                  <a:pt x="3563377" y="1019272"/>
                  <a:pt x="3601613" y="1024626"/>
                </a:cubicBezTo>
                <a:cubicBezTo>
                  <a:pt x="3573582" y="1006681"/>
                  <a:pt x="3551618" y="1014478"/>
                  <a:pt x="3518937" y="1029072"/>
                </a:cubicBezTo>
                <a:cubicBezTo>
                  <a:pt x="3588183" y="958651"/>
                  <a:pt x="3874391" y="886420"/>
                  <a:pt x="3967920" y="918973"/>
                </a:cubicBezTo>
                <a:cubicBezTo>
                  <a:pt x="3967887" y="929197"/>
                  <a:pt x="3942714" y="938011"/>
                  <a:pt x="3934044" y="941340"/>
                </a:cubicBezTo>
                <a:lnTo>
                  <a:pt x="3933014" y="941861"/>
                </a:lnTo>
                <a:lnTo>
                  <a:pt x="3924255" y="937464"/>
                </a:lnTo>
                <a:cubicBezTo>
                  <a:pt x="3921043" y="938482"/>
                  <a:pt x="3917956" y="940946"/>
                  <a:pt x="3915147" y="941197"/>
                </a:cubicBezTo>
                <a:cubicBezTo>
                  <a:pt x="3912176" y="950224"/>
                  <a:pt x="3929034" y="948722"/>
                  <a:pt x="3934139" y="942426"/>
                </a:cubicBezTo>
                <a:lnTo>
                  <a:pt x="3934004" y="942359"/>
                </a:lnTo>
                <a:lnTo>
                  <a:pt x="3938616" y="941707"/>
                </a:lnTo>
                <a:cubicBezTo>
                  <a:pt x="3947740" y="940119"/>
                  <a:pt x="3966190" y="936650"/>
                  <a:pt x="3999182" y="930789"/>
                </a:cubicBezTo>
                <a:cubicBezTo>
                  <a:pt x="3985551" y="926162"/>
                  <a:pt x="4286104" y="803004"/>
                  <a:pt x="4338097" y="856781"/>
                </a:cubicBezTo>
                <a:cubicBezTo>
                  <a:pt x="4340295" y="839061"/>
                  <a:pt x="4376208" y="818338"/>
                  <a:pt x="4315493" y="814987"/>
                </a:cubicBezTo>
                <a:cubicBezTo>
                  <a:pt x="4350824" y="808919"/>
                  <a:pt x="4358575" y="811148"/>
                  <a:pt x="4342233" y="818445"/>
                </a:cubicBezTo>
                <a:cubicBezTo>
                  <a:pt x="4394226" y="872222"/>
                  <a:pt x="4449072" y="788482"/>
                  <a:pt x="4518827" y="808551"/>
                </a:cubicBezTo>
                <a:cubicBezTo>
                  <a:pt x="4555457" y="732274"/>
                  <a:pt x="4854319" y="802018"/>
                  <a:pt x="4848445" y="714927"/>
                </a:cubicBezTo>
                <a:cubicBezTo>
                  <a:pt x="4855734" y="756989"/>
                  <a:pt x="4867232" y="753911"/>
                  <a:pt x="4882323" y="737936"/>
                </a:cubicBezTo>
                <a:lnTo>
                  <a:pt x="4882730" y="737459"/>
                </a:lnTo>
                <a:lnTo>
                  <a:pt x="4885173" y="743049"/>
                </a:lnTo>
                <a:cubicBezTo>
                  <a:pt x="4892350" y="746791"/>
                  <a:pt x="4905995" y="746305"/>
                  <a:pt x="4904574" y="730369"/>
                </a:cubicBezTo>
                <a:lnTo>
                  <a:pt x="4884832" y="734994"/>
                </a:lnTo>
                <a:lnTo>
                  <a:pt x="4898593" y="718855"/>
                </a:lnTo>
                <a:cubicBezTo>
                  <a:pt x="4921823" y="690866"/>
                  <a:pt x="4951086" y="659053"/>
                  <a:pt x="4984928" y="699844"/>
                </a:cubicBezTo>
                <a:cubicBezTo>
                  <a:pt x="4989773" y="690651"/>
                  <a:pt x="4952759" y="720233"/>
                  <a:pt x="4957280" y="728593"/>
                </a:cubicBezTo>
                <a:cubicBezTo>
                  <a:pt x="4982407" y="735115"/>
                  <a:pt x="5000366" y="724753"/>
                  <a:pt x="5016257" y="691211"/>
                </a:cubicBezTo>
                <a:cubicBezTo>
                  <a:pt x="5019938" y="711327"/>
                  <a:pt x="5013479" y="723585"/>
                  <a:pt x="5000623" y="727650"/>
                </a:cubicBezTo>
                <a:cubicBezTo>
                  <a:pt x="5169406" y="651280"/>
                  <a:pt x="5389852" y="730933"/>
                  <a:pt x="5580536" y="582519"/>
                </a:cubicBezTo>
                <a:cubicBezTo>
                  <a:pt x="5575499" y="568366"/>
                  <a:pt x="5567749" y="566135"/>
                  <a:pt x="5555410" y="575996"/>
                </a:cubicBezTo>
                <a:lnTo>
                  <a:pt x="5576823" y="565143"/>
                </a:lnTo>
                <a:lnTo>
                  <a:pt x="5575756" y="571262"/>
                </a:lnTo>
                <a:cubicBezTo>
                  <a:pt x="5619939" y="558564"/>
                  <a:pt x="5662314" y="525582"/>
                  <a:pt x="5706753" y="515782"/>
                </a:cubicBezTo>
                <a:cubicBezTo>
                  <a:pt x="5708819" y="538961"/>
                  <a:pt x="5564319" y="633613"/>
                  <a:pt x="5754357" y="520301"/>
                </a:cubicBezTo>
                <a:cubicBezTo>
                  <a:pt x="5745767" y="529828"/>
                  <a:pt x="5739050" y="539189"/>
                  <a:pt x="5732587" y="551446"/>
                </a:cubicBezTo>
                <a:cubicBezTo>
                  <a:pt x="5763915" y="542813"/>
                  <a:pt x="5881606" y="465155"/>
                  <a:pt x="5863907" y="478415"/>
                </a:cubicBezTo>
                <a:cubicBezTo>
                  <a:pt x="5843559" y="483148"/>
                  <a:pt x="5903760" y="480704"/>
                  <a:pt x="5903760" y="480704"/>
                </a:cubicBezTo>
                <a:cubicBezTo>
                  <a:pt x="5920168" y="452957"/>
                  <a:pt x="5857254" y="467325"/>
                  <a:pt x="5863974" y="457964"/>
                </a:cubicBezTo>
                <a:cubicBezTo>
                  <a:pt x="5884658" y="451741"/>
                  <a:pt x="6013543" y="444089"/>
                  <a:pt x="6075330" y="443237"/>
                </a:cubicBezTo>
                <a:lnTo>
                  <a:pt x="6089725" y="443990"/>
                </a:lnTo>
                <a:lnTo>
                  <a:pt x="6077351" y="447712"/>
                </a:lnTo>
                <a:cubicBezTo>
                  <a:pt x="6072798" y="449578"/>
                  <a:pt x="6068372" y="452893"/>
                  <a:pt x="6064334" y="460554"/>
                </a:cubicBezTo>
                <a:cubicBezTo>
                  <a:pt x="6069276" y="463034"/>
                  <a:pt x="6075703" y="461001"/>
                  <a:pt x="6081033" y="457240"/>
                </a:cubicBezTo>
                <a:lnTo>
                  <a:pt x="6090786" y="444045"/>
                </a:lnTo>
                <a:lnTo>
                  <a:pt x="6108258" y="444958"/>
                </a:lnTo>
                <a:cubicBezTo>
                  <a:pt x="6156511" y="414373"/>
                  <a:pt x="6205021" y="386687"/>
                  <a:pt x="6255920" y="364629"/>
                </a:cubicBezTo>
                <a:cubicBezTo>
                  <a:pt x="6201472" y="325673"/>
                  <a:pt x="6158059" y="431758"/>
                  <a:pt x="6120081" y="429302"/>
                </a:cubicBezTo>
                <a:cubicBezTo>
                  <a:pt x="6138225" y="391909"/>
                  <a:pt x="6340339" y="277751"/>
                  <a:pt x="6399325" y="262711"/>
                </a:cubicBezTo>
                <a:cubicBezTo>
                  <a:pt x="6407751" y="260563"/>
                  <a:pt x="6413255" y="260437"/>
                  <a:pt x="6414887" y="262848"/>
                </a:cubicBezTo>
                <a:cubicBezTo>
                  <a:pt x="6408680" y="362698"/>
                  <a:pt x="6404169" y="184950"/>
                  <a:pt x="6390596" y="329263"/>
                </a:cubicBezTo>
                <a:cubicBezTo>
                  <a:pt x="6523202" y="355412"/>
                  <a:pt x="6597749" y="217349"/>
                  <a:pt x="6700768" y="292863"/>
                </a:cubicBezTo>
                <a:lnTo>
                  <a:pt x="6697490" y="300086"/>
                </a:lnTo>
                <a:lnTo>
                  <a:pt x="6693793" y="301332"/>
                </a:lnTo>
                <a:cubicBezTo>
                  <a:pt x="6688028" y="303488"/>
                  <a:pt x="6683474" y="305355"/>
                  <a:pt x="6681197" y="306288"/>
                </a:cubicBezTo>
                <a:cubicBezTo>
                  <a:pt x="6686654" y="314564"/>
                  <a:pt x="6690740" y="312739"/>
                  <a:pt x="6693865" y="308079"/>
                </a:cubicBezTo>
                <a:lnTo>
                  <a:pt x="6697490" y="300086"/>
                </a:lnTo>
                <a:lnTo>
                  <a:pt x="6713670" y="294633"/>
                </a:lnTo>
                <a:cubicBezTo>
                  <a:pt x="6727928" y="290441"/>
                  <a:pt x="6742785" y="287658"/>
                  <a:pt x="6749728" y="291420"/>
                </a:cubicBezTo>
                <a:cubicBezTo>
                  <a:pt x="6749728" y="291420"/>
                  <a:pt x="6724406" y="346245"/>
                  <a:pt x="6730284" y="348642"/>
                </a:cubicBezTo>
                <a:cubicBezTo>
                  <a:pt x="6731898" y="345578"/>
                  <a:pt x="6892480" y="240733"/>
                  <a:pt x="6911145" y="259513"/>
                </a:cubicBezTo>
                <a:cubicBezTo>
                  <a:pt x="6873425" y="259953"/>
                  <a:pt x="6861344" y="272712"/>
                  <a:pt x="6873034" y="297955"/>
                </a:cubicBezTo>
                <a:cubicBezTo>
                  <a:pt x="7075665" y="177681"/>
                  <a:pt x="6958234" y="258238"/>
                  <a:pt x="6941759" y="306433"/>
                </a:cubicBezTo>
                <a:cubicBezTo>
                  <a:pt x="7023400" y="375092"/>
                  <a:pt x="7143419" y="238815"/>
                  <a:pt x="7233392" y="295048"/>
                </a:cubicBezTo>
                <a:cubicBezTo>
                  <a:pt x="7234161" y="388434"/>
                  <a:pt x="7010996" y="405400"/>
                  <a:pt x="6957899" y="445179"/>
                </a:cubicBezTo>
                <a:cubicBezTo>
                  <a:pt x="6919403" y="436927"/>
                  <a:pt x="6795767" y="532638"/>
                  <a:pt x="6692678" y="562268"/>
                </a:cubicBezTo>
                <a:cubicBezTo>
                  <a:pt x="6690289" y="556640"/>
                  <a:pt x="6786980" y="603513"/>
                  <a:pt x="6773675" y="581335"/>
                </a:cubicBezTo>
                <a:cubicBezTo>
                  <a:pt x="6823218" y="565237"/>
                  <a:pt x="6909384" y="557559"/>
                  <a:pt x="6971841" y="601642"/>
                </a:cubicBezTo>
                <a:cubicBezTo>
                  <a:pt x="6898398" y="646154"/>
                  <a:pt x="6679494" y="668580"/>
                  <a:pt x="6746023" y="694777"/>
                </a:cubicBezTo>
                <a:cubicBezTo>
                  <a:pt x="6631821" y="769204"/>
                  <a:pt x="6683302" y="732492"/>
                  <a:pt x="6678266" y="718338"/>
                </a:cubicBezTo>
                <a:cubicBezTo>
                  <a:pt x="6678266" y="718338"/>
                  <a:pt x="6591451" y="761120"/>
                  <a:pt x="6593000" y="778505"/>
                </a:cubicBezTo>
                <a:cubicBezTo>
                  <a:pt x="6608761" y="785862"/>
                  <a:pt x="6610507" y="741898"/>
                  <a:pt x="6627041" y="757948"/>
                </a:cubicBezTo>
                <a:cubicBezTo>
                  <a:pt x="6623812" y="764078"/>
                  <a:pt x="6604431" y="800850"/>
                  <a:pt x="6616705" y="811438"/>
                </a:cubicBezTo>
                <a:cubicBezTo>
                  <a:pt x="6675035" y="724466"/>
                  <a:pt x="6811775" y="712281"/>
                  <a:pt x="6892906" y="690449"/>
                </a:cubicBezTo>
                <a:cubicBezTo>
                  <a:pt x="6830311" y="771961"/>
                  <a:pt x="6931659" y="701598"/>
                  <a:pt x="6977906" y="712080"/>
                </a:cubicBezTo>
                <a:cubicBezTo>
                  <a:pt x="6950776" y="746623"/>
                  <a:pt x="7074405" y="735606"/>
                  <a:pt x="7070532" y="692145"/>
                </a:cubicBezTo>
                <a:cubicBezTo>
                  <a:pt x="7089969" y="804311"/>
                  <a:pt x="7139329" y="595479"/>
                  <a:pt x="7207016" y="677061"/>
                </a:cubicBezTo>
                <a:cubicBezTo>
                  <a:pt x="7211862" y="667869"/>
                  <a:pt x="7174848" y="697451"/>
                  <a:pt x="7179369" y="705809"/>
                </a:cubicBezTo>
                <a:cubicBezTo>
                  <a:pt x="7204496" y="712333"/>
                  <a:pt x="7222452" y="701970"/>
                  <a:pt x="7238344" y="668429"/>
                </a:cubicBezTo>
                <a:cubicBezTo>
                  <a:pt x="7242025" y="688544"/>
                  <a:pt x="7235564" y="700802"/>
                  <a:pt x="7222710" y="704868"/>
                </a:cubicBezTo>
                <a:cubicBezTo>
                  <a:pt x="7391493" y="628497"/>
                  <a:pt x="7611941" y="708150"/>
                  <a:pt x="7802623" y="559735"/>
                </a:cubicBezTo>
                <a:cubicBezTo>
                  <a:pt x="7797586" y="545582"/>
                  <a:pt x="7789835" y="543352"/>
                  <a:pt x="7777498" y="553214"/>
                </a:cubicBezTo>
                <a:lnTo>
                  <a:pt x="7798912" y="542360"/>
                </a:lnTo>
                <a:lnTo>
                  <a:pt x="7797845" y="548480"/>
                </a:lnTo>
                <a:cubicBezTo>
                  <a:pt x="7842027" y="535781"/>
                  <a:pt x="7884401" y="502800"/>
                  <a:pt x="7928840" y="492999"/>
                </a:cubicBezTo>
                <a:cubicBezTo>
                  <a:pt x="7930906" y="516179"/>
                  <a:pt x="7786408" y="610828"/>
                  <a:pt x="7976445" y="497519"/>
                </a:cubicBezTo>
                <a:cubicBezTo>
                  <a:pt x="7967853" y="507046"/>
                  <a:pt x="7961135" y="516405"/>
                  <a:pt x="7954675" y="528663"/>
                </a:cubicBezTo>
                <a:cubicBezTo>
                  <a:pt x="7986002" y="520031"/>
                  <a:pt x="8103693" y="442373"/>
                  <a:pt x="8085995" y="455631"/>
                </a:cubicBezTo>
                <a:cubicBezTo>
                  <a:pt x="8065648" y="460365"/>
                  <a:pt x="8125848" y="457921"/>
                  <a:pt x="8125848" y="457921"/>
                </a:cubicBezTo>
                <a:cubicBezTo>
                  <a:pt x="8142256" y="430175"/>
                  <a:pt x="8079342" y="444543"/>
                  <a:pt x="8086061" y="435182"/>
                </a:cubicBezTo>
                <a:cubicBezTo>
                  <a:pt x="8106746" y="428958"/>
                  <a:pt x="8235632" y="421307"/>
                  <a:pt x="8297418" y="420455"/>
                </a:cubicBezTo>
                <a:lnTo>
                  <a:pt x="8316481" y="420595"/>
                </a:lnTo>
                <a:lnTo>
                  <a:pt x="8303185" y="424596"/>
                </a:lnTo>
                <a:cubicBezTo>
                  <a:pt x="8298633" y="426461"/>
                  <a:pt x="8294207" y="429777"/>
                  <a:pt x="8290169" y="437437"/>
                </a:cubicBezTo>
                <a:cubicBezTo>
                  <a:pt x="8295111" y="439918"/>
                  <a:pt x="8301538" y="437884"/>
                  <a:pt x="8306866" y="434125"/>
                </a:cubicBezTo>
                <a:lnTo>
                  <a:pt x="8316864" y="420598"/>
                </a:lnTo>
                <a:lnTo>
                  <a:pt x="8321909" y="420634"/>
                </a:lnTo>
                <a:cubicBezTo>
                  <a:pt x="8327667" y="420908"/>
                  <a:pt x="8330751" y="421408"/>
                  <a:pt x="8330347" y="422175"/>
                </a:cubicBezTo>
                <a:cubicBezTo>
                  <a:pt x="8378598" y="391591"/>
                  <a:pt x="8427109" y="363905"/>
                  <a:pt x="8478008" y="341845"/>
                </a:cubicBezTo>
                <a:cubicBezTo>
                  <a:pt x="8423560" y="302891"/>
                  <a:pt x="8380147" y="408976"/>
                  <a:pt x="8342167" y="406519"/>
                </a:cubicBezTo>
                <a:cubicBezTo>
                  <a:pt x="8362904" y="363784"/>
                  <a:pt x="8623929" y="220784"/>
                  <a:pt x="8636976" y="240065"/>
                </a:cubicBezTo>
                <a:cubicBezTo>
                  <a:pt x="8630768" y="339915"/>
                  <a:pt x="8626257" y="162167"/>
                  <a:pt x="8612685" y="306481"/>
                </a:cubicBezTo>
                <a:cubicBezTo>
                  <a:pt x="8745289" y="332630"/>
                  <a:pt x="8819836" y="194565"/>
                  <a:pt x="8922856" y="270080"/>
                </a:cubicBezTo>
                <a:lnTo>
                  <a:pt x="8919578" y="277304"/>
                </a:lnTo>
                <a:lnTo>
                  <a:pt x="8915882" y="278550"/>
                </a:lnTo>
                <a:cubicBezTo>
                  <a:pt x="8910115" y="280706"/>
                  <a:pt x="8905561" y="282573"/>
                  <a:pt x="8903284" y="283506"/>
                </a:cubicBezTo>
                <a:cubicBezTo>
                  <a:pt x="8908741" y="291781"/>
                  <a:pt x="8912827" y="289956"/>
                  <a:pt x="8915951" y="285297"/>
                </a:cubicBezTo>
                <a:lnTo>
                  <a:pt x="8919578" y="277304"/>
                </a:lnTo>
                <a:lnTo>
                  <a:pt x="8935758" y="271850"/>
                </a:lnTo>
                <a:cubicBezTo>
                  <a:pt x="8950017" y="267659"/>
                  <a:pt x="8964873" y="264876"/>
                  <a:pt x="8971816" y="268637"/>
                </a:cubicBezTo>
                <a:cubicBezTo>
                  <a:pt x="8971816" y="268637"/>
                  <a:pt x="8946492" y="323462"/>
                  <a:pt x="8952370" y="325859"/>
                </a:cubicBezTo>
                <a:cubicBezTo>
                  <a:pt x="8953986" y="322794"/>
                  <a:pt x="9114567" y="217950"/>
                  <a:pt x="9133233" y="236731"/>
                </a:cubicBezTo>
                <a:cubicBezTo>
                  <a:pt x="9095512" y="237171"/>
                  <a:pt x="9083432" y="249929"/>
                  <a:pt x="9095122" y="275172"/>
                </a:cubicBezTo>
                <a:cubicBezTo>
                  <a:pt x="9297753" y="154898"/>
                  <a:pt x="9180321" y="235455"/>
                  <a:pt x="9163848" y="283651"/>
                </a:cubicBezTo>
                <a:cubicBezTo>
                  <a:pt x="9245488" y="352308"/>
                  <a:pt x="9365507" y="216033"/>
                  <a:pt x="9455480" y="272266"/>
                </a:cubicBezTo>
                <a:cubicBezTo>
                  <a:pt x="9456249" y="365652"/>
                  <a:pt x="9233083" y="382618"/>
                  <a:pt x="9179987" y="422395"/>
                </a:cubicBezTo>
                <a:cubicBezTo>
                  <a:pt x="9141491" y="414144"/>
                  <a:pt x="9017856" y="509856"/>
                  <a:pt x="8914766" y="539485"/>
                </a:cubicBezTo>
                <a:lnTo>
                  <a:pt x="8922044" y="547184"/>
                </a:lnTo>
                <a:lnTo>
                  <a:pt x="8917672" y="550908"/>
                </a:lnTo>
                <a:cubicBezTo>
                  <a:pt x="8926747" y="557401"/>
                  <a:pt x="8931405" y="559358"/>
                  <a:pt x="8933258" y="558965"/>
                </a:cubicBezTo>
                <a:lnTo>
                  <a:pt x="8932666" y="556093"/>
                </a:lnTo>
                <a:lnTo>
                  <a:pt x="8957148" y="557248"/>
                </a:lnTo>
                <a:cubicBezTo>
                  <a:pt x="9019189" y="547338"/>
                  <a:pt x="9123918" y="471199"/>
                  <a:pt x="9124692" y="479892"/>
                </a:cubicBezTo>
                <a:cubicBezTo>
                  <a:pt x="9144129" y="592059"/>
                  <a:pt x="9193489" y="383226"/>
                  <a:pt x="9261176" y="464808"/>
                </a:cubicBezTo>
                <a:cubicBezTo>
                  <a:pt x="9266021" y="455616"/>
                  <a:pt x="9229009" y="485199"/>
                  <a:pt x="9233529" y="493556"/>
                </a:cubicBezTo>
                <a:cubicBezTo>
                  <a:pt x="9258656" y="500080"/>
                  <a:pt x="9276613" y="489717"/>
                  <a:pt x="9292505" y="456176"/>
                </a:cubicBezTo>
                <a:cubicBezTo>
                  <a:pt x="9296184" y="476291"/>
                  <a:pt x="9289724" y="488549"/>
                  <a:pt x="9276871" y="492615"/>
                </a:cubicBezTo>
                <a:cubicBezTo>
                  <a:pt x="9445654" y="416245"/>
                  <a:pt x="9666101" y="495897"/>
                  <a:pt x="9856784" y="347482"/>
                </a:cubicBezTo>
                <a:cubicBezTo>
                  <a:pt x="9851746" y="333331"/>
                  <a:pt x="9843996" y="331100"/>
                  <a:pt x="9831658" y="340961"/>
                </a:cubicBezTo>
                <a:lnTo>
                  <a:pt x="9853069" y="330108"/>
                </a:lnTo>
                <a:lnTo>
                  <a:pt x="9852004" y="336227"/>
                </a:lnTo>
                <a:cubicBezTo>
                  <a:pt x="9896187" y="323529"/>
                  <a:pt x="9938561" y="290547"/>
                  <a:pt x="9983000" y="280747"/>
                </a:cubicBezTo>
                <a:cubicBezTo>
                  <a:pt x="9985066" y="303927"/>
                  <a:pt x="9840569" y="398577"/>
                  <a:pt x="10030604" y="285267"/>
                </a:cubicBezTo>
                <a:cubicBezTo>
                  <a:pt x="10022013" y="294793"/>
                  <a:pt x="10015296" y="304154"/>
                  <a:pt x="10008836" y="316412"/>
                </a:cubicBezTo>
                <a:cubicBezTo>
                  <a:pt x="10040163" y="307778"/>
                  <a:pt x="10157854" y="230120"/>
                  <a:pt x="10140155" y="243378"/>
                </a:cubicBezTo>
                <a:cubicBezTo>
                  <a:pt x="10119808" y="248112"/>
                  <a:pt x="10180008" y="245669"/>
                  <a:pt x="10180008" y="245669"/>
                </a:cubicBezTo>
                <a:cubicBezTo>
                  <a:pt x="10196416" y="217922"/>
                  <a:pt x="10133502" y="232290"/>
                  <a:pt x="10140220" y="222929"/>
                </a:cubicBezTo>
                <a:cubicBezTo>
                  <a:pt x="10160907" y="216706"/>
                  <a:pt x="10289792" y="209054"/>
                  <a:pt x="10351579" y="208202"/>
                </a:cubicBezTo>
                <a:lnTo>
                  <a:pt x="10373221" y="208360"/>
                </a:lnTo>
                <a:lnTo>
                  <a:pt x="10361093" y="212010"/>
                </a:lnTo>
                <a:cubicBezTo>
                  <a:pt x="10356539" y="213874"/>
                  <a:pt x="10352115" y="217190"/>
                  <a:pt x="10348078" y="224851"/>
                </a:cubicBezTo>
                <a:cubicBezTo>
                  <a:pt x="10353018" y="227331"/>
                  <a:pt x="10359445" y="225298"/>
                  <a:pt x="10364774" y="221538"/>
                </a:cubicBezTo>
                <a:lnTo>
                  <a:pt x="10374507" y="208370"/>
                </a:lnTo>
                <a:lnTo>
                  <a:pt x="10376069" y="208382"/>
                </a:lnTo>
                <a:cubicBezTo>
                  <a:pt x="10381828" y="208655"/>
                  <a:pt x="10384911" y="209155"/>
                  <a:pt x="10384507" y="209922"/>
                </a:cubicBezTo>
                <a:cubicBezTo>
                  <a:pt x="10432758" y="179338"/>
                  <a:pt x="10481268" y="151652"/>
                  <a:pt x="10532168" y="129593"/>
                </a:cubicBezTo>
                <a:cubicBezTo>
                  <a:pt x="10477721" y="90638"/>
                  <a:pt x="10434307" y="196723"/>
                  <a:pt x="10396329" y="194266"/>
                </a:cubicBezTo>
                <a:cubicBezTo>
                  <a:pt x="10417065" y="151532"/>
                  <a:pt x="10678089" y="8532"/>
                  <a:pt x="10691135" y="27813"/>
                </a:cubicBezTo>
                <a:cubicBezTo>
                  <a:pt x="10684928" y="127664"/>
                  <a:pt x="10680417" y="-50086"/>
                  <a:pt x="10666845" y="94228"/>
                </a:cubicBezTo>
                <a:cubicBezTo>
                  <a:pt x="10799450" y="120378"/>
                  <a:pt x="10873997" y="-17688"/>
                  <a:pt x="10977017" y="57827"/>
                </a:cubicBezTo>
                <a:lnTo>
                  <a:pt x="10973739" y="65051"/>
                </a:lnTo>
                <a:lnTo>
                  <a:pt x="10970044" y="66298"/>
                </a:lnTo>
                <a:cubicBezTo>
                  <a:pt x="10964276" y="68453"/>
                  <a:pt x="10959722" y="70320"/>
                  <a:pt x="10957445" y="71253"/>
                </a:cubicBezTo>
                <a:cubicBezTo>
                  <a:pt x="10962902" y="79529"/>
                  <a:pt x="10966988" y="77704"/>
                  <a:pt x="10970113" y="73045"/>
                </a:cubicBezTo>
                <a:lnTo>
                  <a:pt x="10973739" y="65051"/>
                </a:lnTo>
                <a:lnTo>
                  <a:pt x="10989918" y="59598"/>
                </a:lnTo>
                <a:cubicBezTo>
                  <a:pt x="11004178" y="55407"/>
                  <a:pt x="11019033" y="52623"/>
                  <a:pt x="11025976" y="56385"/>
                </a:cubicBezTo>
                <a:cubicBezTo>
                  <a:pt x="11025976" y="56385"/>
                  <a:pt x="11000655" y="111210"/>
                  <a:pt x="11006532" y="113606"/>
                </a:cubicBezTo>
                <a:cubicBezTo>
                  <a:pt x="11008148" y="110542"/>
                  <a:pt x="11168729" y="5699"/>
                  <a:pt x="11187393" y="24478"/>
                </a:cubicBezTo>
                <a:cubicBezTo>
                  <a:pt x="11149673" y="24919"/>
                  <a:pt x="11137592" y="37676"/>
                  <a:pt x="11149282" y="62919"/>
                </a:cubicBezTo>
                <a:cubicBezTo>
                  <a:pt x="11225269" y="17817"/>
                  <a:pt x="11256247" y="956"/>
                  <a:pt x="11264419" y="40"/>
                </a:cubicBezTo>
                <a:close/>
              </a:path>
            </a:pathLst>
          </a:custGeom>
        </p:spPr>
      </p:pic>
      <p:sp>
        <p:nvSpPr>
          <p:cNvPr id="27" name="Freeform: Shape 7">
            <a:extLst>
              <a:ext uri="{FF2B5EF4-FFF2-40B4-BE49-F238E27FC236}">
                <a16:creationId xmlns="" xmlns:a16="http://schemas.microsoft.com/office/drawing/2014/main" id="{662333BE-C1AA-4992-9C62-5413A3E1C85F}"/>
              </a:ext>
            </a:extLst>
          </p:cNvPr>
          <p:cNvSpPr/>
          <p:nvPr/>
        </p:nvSpPr>
        <p:spPr>
          <a:xfrm>
            <a:off x="7707086" y="413238"/>
            <a:ext cx="3793252" cy="6031524"/>
          </a:xfrm>
          <a:custGeom>
            <a:avLst/>
            <a:gdLst>
              <a:gd name="connsiteX0" fmla="*/ 40585 w 5644662"/>
              <a:gd name="connsiteY0" fmla="*/ 3198772 h 6031524"/>
              <a:gd name="connsiteX1" fmla="*/ 40585 w 5644662"/>
              <a:gd name="connsiteY1" fmla="*/ 3209583 h 6031524"/>
              <a:gd name="connsiteX2" fmla="*/ 38665 w 5644662"/>
              <a:gd name="connsiteY2" fmla="*/ 3210649 h 6031524"/>
              <a:gd name="connsiteX3" fmla="*/ 18871 w 5644662"/>
              <a:gd name="connsiteY3" fmla="*/ 3220581 h 6031524"/>
              <a:gd name="connsiteX4" fmla="*/ 33549 w 5644662"/>
              <a:gd name="connsiteY4" fmla="*/ 3210511 h 6031524"/>
              <a:gd name="connsiteX5" fmla="*/ 40585 w 5644662"/>
              <a:gd name="connsiteY5" fmla="*/ 3159878 h 6031524"/>
              <a:gd name="connsiteX6" fmla="*/ 40585 w 5644662"/>
              <a:gd name="connsiteY6" fmla="*/ 3192086 h 6031524"/>
              <a:gd name="connsiteX7" fmla="*/ 2092 w 5644662"/>
              <a:gd name="connsiteY7" fmla="*/ 3192905 h 6031524"/>
              <a:gd name="connsiteX8" fmla="*/ 0 w 5644662"/>
              <a:gd name="connsiteY8" fmla="*/ 3193341 h 6031524"/>
              <a:gd name="connsiteX9" fmla="*/ 0 w 5644662"/>
              <a:gd name="connsiteY9" fmla="*/ 3177838 h 6031524"/>
              <a:gd name="connsiteX10" fmla="*/ 18975 w 5644662"/>
              <a:gd name="connsiteY10" fmla="*/ 3169463 h 6031524"/>
              <a:gd name="connsiteX11" fmla="*/ 40585 w 5644662"/>
              <a:gd name="connsiteY11" fmla="*/ 2747454 h 6031524"/>
              <a:gd name="connsiteX12" fmla="*/ 40585 w 5644662"/>
              <a:gd name="connsiteY12" fmla="*/ 2761393 h 6031524"/>
              <a:gd name="connsiteX13" fmla="*/ 0 w 5644662"/>
              <a:gd name="connsiteY13" fmla="*/ 2777093 h 6031524"/>
              <a:gd name="connsiteX14" fmla="*/ 0 w 5644662"/>
              <a:gd name="connsiteY14" fmla="*/ 2759189 h 6031524"/>
              <a:gd name="connsiteX15" fmla="*/ 0 w 5644662"/>
              <a:gd name="connsiteY15" fmla="*/ 0 h 6031524"/>
              <a:gd name="connsiteX16" fmla="*/ 5644662 w 5644662"/>
              <a:gd name="connsiteY16" fmla="*/ 0 h 6031524"/>
              <a:gd name="connsiteX17" fmla="*/ 5644662 w 5644662"/>
              <a:gd name="connsiteY17" fmla="*/ 6031524 h 6031524"/>
              <a:gd name="connsiteX18" fmla="*/ 0 w 5644662"/>
              <a:gd name="connsiteY18" fmla="*/ 6031524 h 6031524"/>
              <a:gd name="connsiteX19" fmla="*/ 0 w 5644662"/>
              <a:gd name="connsiteY19" fmla="*/ 3317815 h 6031524"/>
              <a:gd name="connsiteX20" fmla="*/ 40585 w 5644662"/>
              <a:gd name="connsiteY20" fmla="*/ 3304786 h 6031524"/>
              <a:gd name="connsiteX21" fmla="*/ 40585 w 5644662"/>
              <a:gd name="connsiteY21" fmla="*/ 5990939 h 6031524"/>
              <a:gd name="connsiteX22" fmla="*/ 5604077 w 5644662"/>
              <a:gd name="connsiteY22" fmla="*/ 5990939 h 6031524"/>
              <a:gd name="connsiteX23" fmla="*/ 5604077 w 5644662"/>
              <a:gd name="connsiteY23" fmla="*/ 40585 h 6031524"/>
              <a:gd name="connsiteX24" fmla="*/ 40585 w 5644662"/>
              <a:gd name="connsiteY24" fmla="*/ 40585 h 6031524"/>
              <a:gd name="connsiteX25" fmla="*/ 40585 w 5644662"/>
              <a:gd name="connsiteY25" fmla="*/ 134556 h 6031524"/>
              <a:gd name="connsiteX26" fmla="*/ 3193 w 5644662"/>
              <a:gd name="connsiteY26" fmla="*/ 136610 h 6031524"/>
              <a:gd name="connsiteX27" fmla="*/ 0 w 5644662"/>
              <a:gd name="connsiteY27" fmla="*/ 136865 h 6031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5644662" h="6031524">
                <a:moveTo>
                  <a:pt x="40585" y="3198772"/>
                </a:moveTo>
                <a:lnTo>
                  <a:pt x="40585" y="3209583"/>
                </a:lnTo>
                <a:lnTo>
                  <a:pt x="38665" y="3210649"/>
                </a:lnTo>
                <a:cubicBezTo>
                  <a:pt x="27946" y="3216487"/>
                  <a:pt x="20276" y="3220456"/>
                  <a:pt x="18871" y="3220581"/>
                </a:cubicBezTo>
                <a:cubicBezTo>
                  <a:pt x="24361" y="3218631"/>
                  <a:pt x="29253" y="3215275"/>
                  <a:pt x="33549" y="3210511"/>
                </a:cubicBezTo>
                <a:close/>
                <a:moveTo>
                  <a:pt x="40585" y="3159878"/>
                </a:moveTo>
                <a:lnTo>
                  <a:pt x="40585" y="3192086"/>
                </a:lnTo>
                <a:lnTo>
                  <a:pt x="2092" y="3192905"/>
                </a:lnTo>
                <a:lnTo>
                  <a:pt x="0" y="3193341"/>
                </a:lnTo>
                <a:lnTo>
                  <a:pt x="0" y="3177838"/>
                </a:lnTo>
                <a:lnTo>
                  <a:pt x="18975" y="3169463"/>
                </a:lnTo>
                <a:close/>
                <a:moveTo>
                  <a:pt x="40585" y="2747454"/>
                </a:moveTo>
                <a:lnTo>
                  <a:pt x="40585" y="2761393"/>
                </a:lnTo>
                <a:lnTo>
                  <a:pt x="0" y="2777093"/>
                </a:lnTo>
                <a:lnTo>
                  <a:pt x="0" y="2759189"/>
                </a:lnTo>
                <a:close/>
                <a:moveTo>
                  <a:pt x="0" y="0"/>
                </a:moveTo>
                <a:lnTo>
                  <a:pt x="5644662" y="0"/>
                </a:lnTo>
                <a:lnTo>
                  <a:pt x="5644662" y="6031524"/>
                </a:lnTo>
                <a:lnTo>
                  <a:pt x="0" y="6031524"/>
                </a:lnTo>
                <a:lnTo>
                  <a:pt x="0" y="3317815"/>
                </a:lnTo>
                <a:lnTo>
                  <a:pt x="40585" y="3304786"/>
                </a:lnTo>
                <a:lnTo>
                  <a:pt x="40585" y="5990939"/>
                </a:lnTo>
                <a:lnTo>
                  <a:pt x="5604077" y="5990939"/>
                </a:lnTo>
                <a:lnTo>
                  <a:pt x="5604077" y="40585"/>
                </a:lnTo>
                <a:lnTo>
                  <a:pt x="40585" y="40585"/>
                </a:lnTo>
                <a:lnTo>
                  <a:pt x="40585" y="134556"/>
                </a:lnTo>
                <a:lnTo>
                  <a:pt x="3193" y="136610"/>
                </a:lnTo>
                <a:lnTo>
                  <a:pt x="0" y="13686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8" name="Pentagon 27"/>
          <p:cNvSpPr/>
          <p:nvPr/>
        </p:nvSpPr>
        <p:spPr>
          <a:xfrm>
            <a:off x="490764" y="215152"/>
            <a:ext cx="3731612" cy="524433"/>
          </a:xfrm>
          <a:prstGeom prst="homePlate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b="1" dirty="0"/>
              <a:t>A</a:t>
            </a:r>
            <a:r>
              <a:rPr lang="en-US" b="1" dirty="0" smtClean="0"/>
              <a:t>. </a:t>
            </a:r>
            <a:r>
              <a:rPr lang="id-ID" b="1" dirty="0" smtClean="0"/>
              <a:t>Karakterisitk Lapisan Atmosfer</a:t>
            </a:r>
            <a:endParaRPr lang="en-US" b="1" dirty="0"/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" y="121023"/>
            <a:ext cx="712693" cy="712693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BC6EFFA5-C06F-4FAB-8FC4-72247C3F7865}"/>
              </a:ext>
            </a:extLst>
          </p:cNvPr>
          <p:cNvSpPr txBox="1"/>
          <p:nvPr/>
        </p:nvSpPr>
        <p:spPr>
          <a:xfrm>
            <a:off x="8608553" y="4317146"/>
            <a:ext cx="270388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400" b="1" i="1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LAPISAN </a:t>
            </a:r>
            <a:endParaRPr lang="id-ID" sz="4400" b="1" i="1" dirty="0" smtClean="0">
              <a:solidFill>
                <a:schemeClr val="accent5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r"/>
            <a:r>
              <a:rPr lang="en-US" sz="4400" b="1" i="1" dirty="0" smtClean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MESOSFER</a:t>
            </a:r>
            <a:endParaRPr lang="en-US" sz="4400" b="1" i="1" dirty="0">
              <a:solidFill>
                <a:schemeClr val="accent5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xmlns="" id="{E11E5553-4CC6-4C47-BF43-88A3556B8C02}"/>
              </a:ext>
            </a:extLst>
          </p:cNvPr>
          <p:cNvSpPr/>
          <p:nvPr/>
        </p:nvSpPr>
        <p:spPr>
          <a:xfrm>
            <a:off x="144954" y="4020845"/>
            <a:ext cx="756213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Lapisan mesosfer berada di ketinggian 60–80 km </a:t>
            </a:r>
            <a:r>
              <a:rPr lang="en-US" sz="22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dpl</a:t>
            </a:r>
            <a:r>
              <a:rPr lang="en-US" sz="2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US" sz="2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xmlns="" id="{C3F35846-959E-4C57-958C-B419E70C3115}"/>
              </a:ext>
            </a:extLst>
          </p:cNvPr>
          <p:cNvSpPr/>
          <p:nvPr/>
        </p:nvSpPr>
        <p:spPr>
          <a:xfrm>
            <a:off x="144954" y="4544147"/>
            <a:ext cx="756293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200" dirty="0">
                <a:latin typeface="Calibri" panose="020F0502020204030204" pitchFamily="34" charset="0"/>
                <a:cs typeface="Calibri" panose="020F0502020204030204" pitchFamily="34" charset="0"/>
              </a:rPr>
              <a:t>Lapisan pelindung bumi dari meteor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xmlns="" id="{36AB030C-A8DB-4E7D-B6E6-B4DFEA1A5CAF}"/>
              </a:ext>
            </a:extLst>
          </p:cNvPr>
          <p:cNvSpPr/>
          <p:nvPr/>
        </p:nvSpPr>
        <p:spPr>
          <a:xfrm>
            <a:off x="144954" y="5040421"/>
            <a:ext cx="756213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Udara pada lapisan ini sangat panas disebabkan adanya pergeseran objek atau benda-benda angkasa yang datang</a:t>
            </a:r>
            <a:endParaRPr lang="en-US" sz="2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xmlns="" id="{6C4BD5A8-752C-4AE6-B0FE-032BAE5EA64B}"/>
              </a:ext>
            </a:extLst>
          </p:cNvPr>
          <p:cNvSpPr/>
          <p:nvPr/>
        </p:nvSpPr>
        <p:spPr>
          <a:xfrm>
            <a:off x="144953" y="5840132"/>
            <a:ext cx="792447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Semakin ke atas, suhu udara lapisan ini semakin rendah</a:t>
            </a:r>
            <a:endParaRPr lang="en-US" sz="2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2704749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30" grpId="0"/>
      <p:bldP spid="31" grpId="0"/>
      <p:bldP spid="32" grpId="0"/>
      <p:bldP spid="33" grpId="0"/>
      <p:bldP spid="3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Time Lapse Video Of Aurora Borealis">
            <a:hlinkClick r:id="" action="ppaction://media"/>
            <a:extLst>
              <a:ext uri="{FF2B5EF4-FFF2-40B4-BE49-F238E27FC236}">
                <a16:creationId xmlns:a16="http://schemas.microsoft.com/office/drawing/2014/main" xmlns="" id="{A86AB9F4-74BE-4B39-9E74-977C241D7A2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A4D36D1E-D2A1-4FA8-831A-D9AEC9048ADC}"/>
              </a:ext>
            </a:extLst>
          </p:cNvPr>
          <p:cNvSpPr txBox="1"/>
          <p:nvPr/>
        </p:nvSpPr>
        <p:spPr>
          <a:xfrm>
            <a:off x="6768052" y="5494154"/>
            <a:ext cx="517340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i="1" dirty="0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LAPISAN TERMOSFER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9A4B8A20-1293-40C4-B0E6-738E78F393C5}"/>
              </a:ext>
            </a:extLst>
          </p:cNvPr>
          <p:cNvSpPr/>
          <p:nvPr/>
        </p:nvSpPr>
        <p:spPr>
          <a:xfrm>
            <a:off x="227868" y="1484606"/>
            <a:ext cx="534165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Lapisan termosfer berada di ketinggian 80–100 km </a:t>
            </a:r>
            <a:r>
              <a:rPr lang="en-US" sz="2400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dpl</a:t>
            </a:r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US" sz="24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3B2A5013-A14B-44C4-95F6-2972462F5981}"/>
              </a:ext>
            </a:extLst>
          </p:cNvPr>
          <p:cNvSpPr/>
          <p:nvPr/>
        </p:nvSpPr>
        <p:spPr>
          <a:xfrm>
            <a:off x="227869" y="2450995"/>
            <a:ext cx="586813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Suhu di lapisan ini sangat panas hingga pencapai lebih dari 1.000° celsius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946C533-C8AD-48A3-A57E-61D1DE990D39}"/>
              </a:ext>
            </a:extLst>
          </p:cNvPr>
          <p:cNvSpPr/>
          <p:nvPr/>
        </p:nvSpPr>
        <p:spPr>
          <a:xfrm>
            <a:off x="227800" y="3429000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Lapisan tempat sebagian molekul dan atom udara mengalami ionisasi</a:t>
            </a:r>
            <a:endParaRPr lang="en-US" sz="24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F09AAE7F-2455-4C7E-8CEF-CC69C8724F47}"/>
              </a:ext>
            </a:extLst>
          </p:cNvPr>
          <p:cNvSpPr/>
          <p:nvPr/>
        </p:nvSpPr>
        <p:spPr>
          <a:xfrm>
            <a:off x="227800" y="4488551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Terdapat kemunculan aurora di langit Kutub Utara dan Kutub Selatan </a:t>
            </a:r>
            <a:endParaRPr lang="en-US" sz="24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336176" y="6414700"/>
            <a:ext cx="4070992" cy="353943"/>
            <a:chOff x="336176" y="6414700"/>
            <a:chExt cx="4070992" cy="353943"/>
          </a:xfrm>
        </p:grpSpPr>
        <p:cxnSp>
          <p:nvCxnSpPr>
            <p:cNvPr id="9" name="Straight Connector 8"/>
            <p:cNvCxnSpPr/>
            <p:nvPr userDrawn="1"/>
          </p:nvCxnSpPr>
          <p:spPr>
            <a:xfrm>
              <a:off x="336176" y="6596956"/>
              <a:ext cx="1465730" cy="0"/>
            </a:xfrm>
            <a:prstGeom prst="line">
              <a:avLst/>
            </a:prstGeom>
            <a:ln w="22225">
              <a:solidFill>
                <a:srgbClr val="D0627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9"/>
            <p:cNvSpPr txBox="1"/>
            <p:nvPr userDrawn="1"/>
          </p:nvSpPr>
          <p:spPr>
            <a:xfrm>
              <a:off x="1815353" y="6414700"/>
              <a:ext cx="2591815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700" b="1" dirty="0" err="1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Kurikulum</a:t>
              </a:r>
              <a:r>
                <a:rPr lang="en-US" sz="17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700" b="1" dirty="0" smtClean="0">
                  <a:solidFill>
                    <a:srgbClr val="E9668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Merdeka</a:t>
              </a:r>
              <a:endParaRPr lang="en-US" sz="1700" b="1" dirty="0">
                <a:solidFill>
                  <a:srgbClr val="E9668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="" xmlns:a16="http://schemas.microsoft.com/office/drawing/2014/main" id="{7051790C-F866-4EB6-9424-C53F3CDCD83D}"/>
              </a:ext>
            </a:extLst>
          </p:cNvPr>
          <p:cNvGrpSpPr/>
          <p:nvPr/>
        </p:nvGrpSpPr>
        <p:grpSpPr>
          <a:xfrm>
            <a:off x="10034537" y="-93157"/>
            <a:ext cx="2157463" cy="1354950"/>
            <a:chOff x="10034537" y="-13648"/>
            <a:chExt cx="2157463" cy="1354950"/>
          </a:xfrm>
        </p:grpSpPr>
        <p:pic>
          <p:nvPicPr>
            <p:cNvPr id="12" name="Picture 11">
              <a:extLst>
                <a:ext uri="{FF2B5EF4-FFF2-40B4-BE49-F238E27FC236}">
                  <a16:creationId xmlns="" xmlns:a16="http://schemas.microsoft.com/office/drawing/2014/main" id="{0F0787F8-669C-4415-B768-05445601DB8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71749" y="-13648"/>
              <a:ext cx="1669707" cy="948519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="" xmlns:a16="http://schemas.microsoft.com/office/drawing/2014/main" id="{188F8E99-52FB-4E78-AF62-DFCAFACF4C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4700" b="90000" l="9976" r="95237">
                          <a14:foregroundMark x1="85337" y1="7133" x2="94131" y2="7133"/>
                          <a14:foregroundMark x1="94131" y1="7133" x2="97881" y2="12600"/>
                          <a14:foregroundMark x1="97881" y1="12600" x2="89162" y2="14167"/>
                          <a14:foregroundMark x1="89162" y1="14167" x2="86368" y2="9067"/>
                          <a14:foregroundMark x1="86368" y1="9067" x2="86368" y2="4700"/>
                          <a14:foregroundMark x1="87737" y1="10767" x2="89781" y2="13800"/>
                          <a14:foregroundMark x1="89781" y1="13800" x2="89781" y2="13800"/>
                          <a14:foregroundMark x1="87380" y1="11367" x2="87380" y2="11367"/>
                          <a14:foregroundMark x1="87380" y1="11367" x2="87380" y2="11367"/>
                          <a14:foregroundMark x1="87380" y1="11367" x2="87380" y2="11367"/>
                          <a14:foregroundMark x1="88074" y1="12000" x2="88074" y2="12000"/>
                          <a14:foregroundMark x1="88412" y1="10767" x2="93193" y2="10767"/>
                          <a14:foregroundMark x1="91824" y1="10767" x2="95237" y2="10167"/>
                          <a14:backgroundMark x1="79205" y1="6533" x2="2981" y2="45067"/>
                          <a14:backgroundMark x1="2981" y1="45067" x2="17289" y2="96000"/>
                          <a14:backgroundMark x1="17289" y1="96000" x2="68704" y2="92467"/>
                          <a14:backgroundMark x1="68704" y1="92467" x2="94412" y2="74767"/>
                          <a14:backgroundMark x1="94412" y1="74767" x2="82693" y2="60600"/>
                          <a14:backgroundMark x1="82693" y1="60600" x2="49278" y2="79500"/>
                          <a14:backgroundMark x1="49278" y1="79500" x2="76336" y2="93433"/>
                          <a14:backgroundMark x1="76336" y1="93433" x2="96119" y2="86167"/>
                          <a14:backgroundMark x1="96119" y1="86167" x2="10332" y2="92600"/>
                          <a14:backgroundMark x1="10332" y1="92600" x2="29777" y2="65933"/>
                          <a14:backgroundMark x1="29777" y1="65933" x2="24377" y2="74667"/>
                          <a14:backgroundMark x1="24377" y1="74667" x2="53160" y2="74667"/>
                          <a14:backgroundMark x1="53160" y1="74667" x2="29983" y2="64467"/>
                          <a14:backgroundMark x1="29983" y1="64467" x2="13407" y2="46300"/>
                          <a14:backgroundMark x1="13407" y1="46300" x2="11776" y2="8100"/>
                          <a14:backgroundMark x1="11776" y1="8100" x2="22201" y2="3133"/>
                          <a14:backgroundMark x1="22201" y1="3133" x2="12113" y2="1800"/>
                          <a14:backgroundMark x1="12113" y1="1800" x2="6244" y2="7133"/>
                          <a14:backgroundMark x1="6244" y1="7133" x2="29702" y2="19133"/>
                          <a14:backgroundMark x1="29702" y1="19133" x2="22745" y2="46900"/>
                          <a14:backgroundMark x1="22745" y1="46900" x2="62291" y2="54167"/>
                          <a14:backgroundMark x1="62291" y1="54167" x2="54528" y2="25067"/>
                          <a14:backgroundMark x1="54528" y1="25067" x2="46878" y2="55267"/>
                          <a14:backgroundMark x1="46878" y1="55267" x2="70692" y2="647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303" b="80442"/>
            <a:stretch/>
          </p:blipFill>
          <p:spPr>
            <a:xfrm>
              <a:off x="10034537" y="0"/>
              <a:ext cx="2157463" cy="1341302"/>
            </a:xfrm>
            <a:prstGeom prst="rect">
              <a:avLst/>
            </a:prstGeom>
          </p:spPr>
        </p:pic>
      </p:grpSp>
      <p:sp>
        <p:nvSpPr>
          <p:cNvPr id="14" name="Pentagon 13"/>
          <p:cNvSpPr/>
          <p:nvPr/>
        </p:nvSpPr>
        <p:spPr>
          <a:xfrm>
            <a:off x="490764" y="215152"/>
            <a:ext cx="3731612" cy="524433"/>
          </a:xfrm>
          <a:prstGeom prst="homePlate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b="1" dirty="0"/>
              <a:t>A</a:t>
            </a:r>
            <a:r>
              <a:rPr lang="en-US" b="1" dirty="0" smtClean="0"/>
              <a:t>. </a:t>
            </a:r>
            <a:r>
              <a:rPr lang="id-ID" b="1" dirty="0" smtClean="0"/>
              <a:t>Karakterisitk Lapisan Atmosfer</a:t>
            </a:r>
            <a:endParaRPr lang="en-US" b="1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" y="121023"/>
            <a:ext cx="712693" cy="712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8203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3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38" repeatCount="indefinite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14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1071</TotalTime>
  <Words>1660</Words>
  <Application>Microsoft Office PowerPoint</Application>
  <PresentationFormat>Widescreen</PresentationFormat>
  <Paragraphs>401</Paragraphs>
  <Slides>43</Slides>
  <Notes>0</Notes>
  <HiddenSlides>0</HiddenSlides>
  <MMClips>6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43</vt:i4>
      </vt:variant>
    </vt:vector>
  </HeadingPairs>
  <TitlesOfParts>
    <vt:vector size="55" baseType="lpstr">
      <vt:lpstr>맑은 고딕</vt:lpstr>
      <vt:lpstr>Arial</vt:lpstr>
      <vt:lpstr>Calibri</vt:lpstr>
      <vt:lpstr>Calibri Light</vt:lpstr>
      <vt:lpstr>Cambria Math</vt:lpstr>
      <vt:lpstr>Montserrat Black</vt:lpstr>
      <vt:lpstr>Times New Roman</vt:lpstr>
      <vt:lpstr>Wingdings</vt:lpstr>
      <vt:lpstr>游ゴシック</vt:lpstr>
      <vt:lpstr>游ゴシック Light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Muhammad Baihaqi</dc:creator>
  <cp:lastModifiedBy>May</cp:lastModifiedBy>
  <cp:revision>77</cp:revision>
  <dcterms:created xsi:type="dcterms:W3CDTF">2022-05-10T01:11:12Z</dcterms:created>
  <dcterms:modified xsi:type="dcterms:W3CDTF">2022-07-11T07:03:52Z</dcterms:modified>
</cp:coreProperties>
</file>