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27"/>
  </p:notesMasterIdLst>
  <p:sldIdLst>
    <p:sldId id="258" r:id="rId3"/>
    <p:sldId id="283" r:id="rId4"/>
    <p:sldId id="286" r:id="rId5"/>
    <p:sldId id="333" r:id="rId6"/>
    <p:sldId id="332" r:id="rId7"/>
    <p:sldId id="317" r:id="rId8"/>
    <p:sldId id="334" r:id="rId9"/>
    <p:sldId id="335" r:id="rId10"/>
    <p:sldId id="336" r:id="rId11"/>
    <p:sldId id="309" r:id="rId12"/>
    <p:sldId id="337" r:id="rId13"/>
    <p:sldId id="338" r:id="rId14"/>
    <p:sldId id="339" r:id="rId15"/>
    <p:sldId id="340" r:id="rId16"/>
    <p:sldId id="341" r:id="rId17"/>
    <p:sldId id="315" r:id="rId18"/>
    <p:sldId id="342" r:id="rId19"/>
    <p:sldId id="343" r:id="rId20"/>
    <p:sldId id="344" r:id="rId21"/>
    <p:sldId id="345" r:id="rId22"/>
    <p:sldId id="346" r:id="rId23"/>
    <p:sldId id="347" r:id="rId24"/>
    <p:sldId id="348" r:id="rId25"/>
    <p:sldId id="349" r:id="rId26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D4FF"/>
    <a:srgbClr val="66AA00"/>
    <a:srgbClr val="668066"/>
    <a:srgbClr val="637E63"/>
    <a:srgbClr val="FFD500"/>
    <a:srgbClr val="FEF7EA"/>
    <a:srgbClr val="005C4A"/>
    <a:srgbClr val="F05120"/>
    <a:srgbClr val="EFCACA"/>
    <a:srgbClr val="57948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8856" autoAdjust="0"/>
  </p:normalViewPr>
  <p:slideViewPr>
    <p:cSldViewPr>
      <p:cViewPr varScale="1">
        <p:scale>
          <a:sx n="108" d="100"/>
          <a:sy n="108" d="100"/>
        </p:scale>
        <p:origin x="894" y="144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6600BBB-A414-438C-9C65-E129AEB92780}" type="doc">
      <dgm:prSet loTypeId="urn:microsoft.com/office/officeart/2005/8/layout/default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n-ID"/>
        </a:p>
      </dgm:t>
    </dgm:pt>
    <dgm:pt modelId="{D6503682-E1C6-4BFB-8B29-0C2FAC2A783F}">
      <dgm:prSet phldrT="[Text]"/>
      <dgm:spPr/>
      <dgm:t>
        <a:bodyPr/>
        <a:lstStyle/>
        <a:p>
          <a:r>
            <a:rPr lang="en-US" dirty="0" err="1"/>
            <a:t>Bernalar</a:t>
          </a:r>
          <a:r>
            <a:rPr lang="en-US" dirty="0"/>
            <a:t> </a:t>
          </a:r>
          <a:r>
            <a:rPr lang="en-US" dirty="0" err="1"/>
            <a:t>kritis</a:t>
          </a:r>
          <a:endParaRPr lang="en-ID" dirty="0"/>
        </a:p>
      </dgm:t>
    </dgm:pt>
    <dgm:pt modelId="{8F3D110D-9156-47EC-A828-8DA82946ED4F}" type="parTrans" cxnId="{E3062938-9E6F-4ED3-831A-A31A042DB0B1}">
      <dgm:prSet/>
      <dgm:spPr/>
      <dgm:t>
        <a:bodyPr/>
        <a:lstStyle/>
        <a:p>
          <a:endParaRPr lang="en-ID"/>
        </a:p>
      </dgm:t>
    </dgm:pt>
    <dgm:pt modelId="{FA4152C7-93AB-4DBA-A0D1-ED6410752B18}" type="sibTrans" cxnId="{E3062938-9E6F-4ED3-831A-A31A042DB0B1}">
      <dgm:prSet/>
      <dgm:spPr/>
      <dgm:t>
        <a:bodyPr/>
        <a:lstStyle/>
        <a:p>
          <a:endParaRPr lang="en-ID"/>
        </a:p>
      </dgm:t>
    </dgm:pt>
    <dgm:pt modelId="{377C6E6E-5D58-4317-81E4-F246DF226699}">
      <dgm:prSet phldrT="[Text]"/>
      <dgm:spPr/>
      <dgm:t>
        <a:bodyPr/>
        <a:lstStyle/>
        <a:p>
          <a:r>
            <a:rPr lang="en-US" dirty="0" err="1"/>
            <a:t>Mandiri</a:t>
          </a:r>
          <a:endParaRPr lang="en-ID" dirty="0"/>
        </a:p>
      </dgm:t>
    </dgm:pt>
    <dgm:pt modelId="{8FC32157-C9F5-4D7E-9CF8-ADD06F3BEE81}" type="parTrans" cxnId="{33B41E4A-8472-457F-833A-2F98D67771AC}">
      <dgm:prSet/>
      <dgm:spPr/>
      <dgm:t>
        <a:bodyPr/>
        <a:lstStyle/>
        <a:p>
          <a:endParaRPr lang="en-ID"/>
        </a:p>
      </dgm:t>
    </dgm:pt>
    <dgm:pt modelId="{3975570B-413C-4EAC-93CE-08EE865BBCCD}" type="sibTrans" cxnId="{33B41E4A-8472-457F-833A-2F98D67771AC}">
      <dgm:prSet/>
      <dgm:spPr/>
      <dgm:t>
        <a:bodyPr/>
        <a:lstStyle/>
        <a:p>
          <a:endParaRPr lang="en-ID"/>
        </a:p>
      </dgm:t>
    </dgm:pt>
    <dgm:pt modelId="{9006F923-5DBA-41FA-930C-CD4B0CECEA32}">
      <dgm:prSet phldrT="[Text]"/>
      <dgm:spPr/>
      <dgm:t>
        <a:bodyPr/>
        <a:lstStyle/>
        <a:p>
          <a:r>
            <a:rPr lang="en-US" dirty="0" err="1"/>
            <a:t>Bergotong</a:t>
          </a:r>
          <a:r>
            <a:rPr lang="en-US" dirty="0"/>
            <a:t> royong</a:t>
          </a:r>
          <a:endParaRPr lang="en-ID" dirty="0"/>
        </a:p>
      </dgm:t>
    </dgm:pt>
    <dgm:pt modelId="{45854647-4455-4A96-8866-8FAE76C01530}" type="parTrans" cxnId="{5E981F3D-8F15-4ECD-92C9-327BF42A3F66}">
      <dgm:prSet/>
      <dgm:spPr/>
      <dgm:t>
        <a:bodyPr/>
        <a:lstStyle/>
        <a:p>
          <a:endParaRPr lang="en-ID"/>
        </a:p>
      </dgm:t>
    </dgm:pt>
    <dgm:pt modelId="{6F1F3C84-872C-4D3D-918A-08DD994C72DF}" type="sibTrans" cxnId="{5E981F3D-8F15-4ECD-92C9-327BF42A3F66}">
      <dgm:prSet/>
      <dgm:spPr/>
      <dgm:t>
        <a:bodyPr/>
        <a:lstStyle/>
        <a:p>
          <a:endParaRPr lang="en-ID"/>
        </a:p>
      </dgm:t>
    </dgm:pt>
    <dgm:pt modelId="{817965BA-167E-4501-97B9-917C8203EEA9}" type="pres">
      <dgm:prSet presAssocID="{B6600BBB-A414-438C-9C65-E129AEB92780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B8274C57-FEA2-4DAC-BF9E-A0F851F2FF84}" type="pres">
      <dgm:prSet presAssocID="{D6503682-E1C6-4BFB-8B29-0C2FAC2A783F}" presName="node" presStyleLbl="node1" presStyleIdx="0" presStyleCnt="3">
        <dgm:presLayoutVars>
          <dgm:bulletEnabled val="1"/>
        </dgm:presLayoutVars>
      </dgm:prSet>
      <dgm:spPr>
        <a:prstGeom prst="hexagon">
          <a:avLst/>
        </a:prstGeom>
      </dgm:spPr>
      <dgm:t>
        <a:bodyPr/>
        <a:lstStyle/>
        <a:p>
          <a:endParaRPr lang="en-US"/>
        </a:p>
      </dgm:t>
    </dgm:pt>
    <dgm:pt modelId="{54813F7D-B2EC-461F-9020-32D79A71BBCB}" type="pres">
      <dgm:prSet presAssocID="{FA4152C7-93AB-4DBA-A0D1-ED6410752B18}" presName="sibTrans" presStyleCnt="0"/>
      <dgm:spPr/>
    </dgm:pt>
    <dgm:pt modelId="{84852D58-D38D-455B-B65A-777A14BA3650}" type="pres">
      <dgm:prSet presAssocID="{377C6E6E-5D58-4317-81E4-F246DF226699}" presName="node" presStyleLbl="node1" presStyleIdx="1" presStyleCnt="3">
        <dgm:presLayoutVars>
          <dgm:bulletEnabled val="1"/>
        </dgm:presLayoutVars>
      </dgm:prSet>
      <dgm:spPr>
        <a:prstGeom prst="hexagon">
          <a:avLst/>
        </a:prstGeom>
      </dgm:spPr>
      <dgm:t>
        <a:bodyPr/>
        <a:lstStyle/>
        <a:p>
          <a:endParaRPr lang="en-US"/>
        </a:p>
      </dgm:t>
    </dgm:pt>
    <dgm:pt modelId="{71ABE342-D292-4FF5-BC45-BD84A8C32FB5}" type="pres">
      <dgm:prSet presAssocID="{3975570B-413C-4EAC-93CE-08EE865BBCCD}" presName="sibTrans" presStyleCnt="0"/>
      <dgm:spPr/>
    </dgm:pt>
    <dgm:pt modelId="{1C5D3737-B9E8-4302-B107-7FD30E9017E7}" type="pres">
      <dgm:prSet presAssocID="{9006F923-5DBA-41FA-930C-CD4B0CECEA32}" presName="node" presStyleLbl="node1" presStyleIdx="2" presStyleCnt="3">
        <dgm:presLayoutVars>
          <dgm:bulletEnabled val="1"/>
        </dgm:presLayoutVars>
      </dgm:prSet>
      <dgm:spPr>
        <a:prstGeom prst="hexagon">
          <a:avLst/>
        </a:prstGeom>
      </dgm:spPr>
      <dgm:t>
        <a:bodyPr/>
        <a:lstStyle/>
        <a:p>
          <a:endParaRPr lang="en-US"/>
        </a:p>
      </dgm:t>
    </dgm:pt>
  </dgm:ptLst>
  <dgm:cxnLst>
    <dgm:cxn modelId="{54948C58-5469-442C-80B6-036C9209C804}" type="presOf" srcId="{B6600BBB-A414-438C-9C65-E129AEB92780}" destId="{817965BA-167E-4501-97B9-917C8203EEA9}" srcOrd="0" destOrd="0" presId="urn:microsoft.com/office/officeart/2005/8/layout/default"/>
    <dgm:cxn modelId="{776C2174-8962-4AE3-BF00-6F203E1B2C2B}" type="presOf" srcId="{D6503682-E1C6-4BFB-8B29-0C2FAC2A783F}" destId="{B8274C57-FEA2-4DAC-BF9E-A0F851F2FF84}" srcOrd="0" destOrd="0" presId="urn:microsoft.com/office/officeart/2005/8/layout/default"/>
    <dgm:cxn modelId="{72214B62-3E88-4F4F-A6F0-4D55AFBCEA09}" type="presOf" srcId="{377C6E6E-5D58-4317-81E4-F246DF226699}" destId="{84852D58-D38D-455B-B65A-777A14BA3650}" srcOrd="0" destOrd="0" presId="urn:microsoft.com/office/officeart/2005/8/layout/default"/>
    <dgm:cxn modelId="{E3062938-9E6F-4ED3-831A-A31A042DB0B1}" srcId="{B6600BBB-A414-438C-9C65-E129AEB92780}" destId="{D6503682-E1C6-4BFB-8B29-0C2FAC2A783F}" srcOrd="0" destOrd="0" parTransId="{8F3D110D-9156-47EC-A828-8DA82946ED4F}" sibTransId="{FA4152C7-93AB-4DBA-A0D1-ED6410752B18}"/>
    <dgm:cxn modelId="{5E981F3D-8F15-4ECD-92C9-327BF42A3F66}" srcId="{B6600BBB-A414-438C-9C65-E129AEB92780}" destId="{9006F923-5DBA-41FA-930C-CD4B0CECEA32}" srcOrd="2" destOrd="0" parTransId="{45854647-4455-4A96-8866-8FAE76C01530}" sibTransId="{6F1F3C84-872C-4D3D-918A-08DD994C72DF}"/>
    <dgm:cxn modelId="{33B41E4A-8472-457F-833A-2F98D67771AC}" srcId="{B6600BBB-A414-438C-9C65-E129AEB92780}" destId="{377C6E6E-5D58-4317-81E4-F246DF226699}" srcOrd="1" destOrd="0" parTransId="{8FC32157-C9F5-4D7E-9CF8-ADD06F3BEE81}" sibTransId="{3975570B-413C-4EAC-93CE-08EE865BBCCD}"/>
    <dgm:cxn modelId="{6BEF5EEF-8462-424C-BAB2-47A542439F37}" type="presOf" srcId="{9006F923-5DBA-41FA-930C-CD4B0CECEA32}" destId="{1C5D3737-B9E8-4302-B107-7FD30E9017E7}" srcOrd="0" destOrd="0" presId="urn:microsoft.com/office/officeart/2005/8/layout/default"/>
    <dgm:cxn modelId="{45813613-E19C-4B66-AA1C-4CD355FCFED7}" type="presParOf" srcId="{817965BA-167E-4501-97B9-917C8203EEA9}" destId="{B8274C57-FEA2-4DAC-BF9E-A0F851F2FF84}" srcOrd="0" destOrd="0" presId="urn:microsoft.com/office/officeart/2005/8/layout/default"/>
    <dgm:cxn modelId="{BF5CBD3F-3523-4783-AA15-3FA264E57BD9}" type="presParOf" srcId="{817965BA-167E-4501-97B9-917C8203EEA9}" destId="{54813F7D-B2EC-461F-9020-32D79A71BBCB}" srcOrd="1" destOrd="0" presId="urn:microsoft.com/office/officeart/2005/8/layout/default"/>
    <dgm:cxn modelId="{D2FD7391-CC96-4290-9A40-04D33B089C00}" type="presParOf" srcId="{817965BA-167E-4501-97B9-917C8203EEA9}" destId="{84852D58-D38D-455B-B65A-777A14BA3650}" srcOrd="2" destOrd="0" presId="urn:microsoft.com/office/officeart/2005/8/layout/default"/>
    <dgm:cxn modelId="{4591B69C-E052-4F45-933F-6A6CA37E5152}" type="presParOf" srcId="{817965BA-167E-4501-97B9-917C8203EEA9}" destId="{71ABE342-D292-4FF5-BC45-BD84A8C32FB5}" srcOrd="3" destOrd="0" presId="urn:microsoft.com/office/officeart/2005/8/layout/default"/>
    <dgm:cxn modelId="{950B132A-0903-48B3-B996-3D19D1D78F14}" type="presParOf" srcId="{817965BA-167E-4501-97B9-917C8203EEA9}" destId="{1C5D3737-B9E8-4302-B107-7FD30E9017E7}" srcOrd="4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4ED044A-6F67-4B52-AC46-BCBBCEAFCF82}" type="doc">
      <dgm:prSet loTypeId="urn:microsoft.com/office/officeart/2005/8/layout/pyramid1" loCatId="pyramid" qsTypeId="urn:microsoft.com/office/officeart/2005/8/quickstyle/simple1" qsCatId="simple" csTypeId="urn:microsoft.com/office/officeart/2005/8/colors/accent0_1" csCatId="mainScheme" phldr="1"/>
      <dgm:spPr/>
      <dgm:t>
        <a:bodyPr/>
        <a:lstStyle/>
        <a:p>
          <a:endParaRPr lang="en-ID"/>
        </a:p>
      </dgm:t>
    </dgm:pt>
    <dgm:pt modelId="{E0822AED-727E-4F34-B552-15F186A2AD29}">
      <dgm:prSet phldrT="[Text]" phldr="1"/>
      <dgm:spPr/>
      <dgm:t>
        <a:bodyPr/>
        <a:lstStyle/>
        <a:p>
          <a:endParaRPr lang="en-ID" dirty="0"/>
        </a:p>
      </dgm:t>
    </dgm:pt>
    <dgm:pt modelId="{446EA41D-72E9-4547-98AE-468D0091549E}" type="parTrans" cxnId="{1FDD03B8-9B20-44AE-9C4E-B08385DA8D48}">
      <dgm:prSet/>
      <dgm:spPr/>
      <dgm:t>
        <a:bodyPr/>
        <a:lstStyle/>
        <a:p>
          <a:endParaRPr lang="en-ID"/>
        </a:p>
      </dgm:t>
    </dgm:pt>
    <dgm:pt modelId="{5EF9AC31-13DD-46F5-85D8-C83C731EA286}" type="sibTrans" cxnId="{1FDD03B8-9B20-44AE-9C4E-B08385DA8D48}">
      <dgm:prSet/>
      <dgm:spPr/>
      <dgm:t>
        <a:bodyPr/>
        <a:lstStyle/>
        <a:p>
          <a:endParaRPr lang="en-ID"/>
        </a:p>
      </dgm:t>
    </dgm:pt>
    <dgm:pt modelId="{B09E7AD1-70C1-49DA-BA33-77C7D32594AB}">
      <dgm:prSet phldrT="[Text]" phldr="1"/>
      <dgm:spPr/>
      <dgm:t>
        <a:bodyPr/>
        <a:lstStyle/>
        <a:p>
          <a:endParaRPr lang="en-ID" dirty="0"/>
        </a:p>
      </dgm:t>
    </dgm:pt>
    <dgm:pt modelId="{710A2571-7E9E-418C-B8E2-BA0180B08C13}" type="parTrans" cxnId="{05DAD8DE-3551-482A-8DEE-BD8213604122}">
      <dgm:prSet/>
      <dgm:spPr/>
      <dgm:t>
        <a:bodyPr/>
        <a:lstStyle/>
        <a:p>
          <a:endParaRPr lang="en-ID"/>
        </a:p>
      </dgm:t>
    </dgm:pt>
    <dgm:pt modelId="{4D4DE4BA-9113-4FE1-9694-E2024FA55E72}" type="sibTrans" cxnId="{05DAD8DE-3551-482A-8DEE-BD8213604122}">
      <dgm:prSet/>
      <dgm:spPr/>
      <dgm:t>
        <a:bodyPr/>
        <a:lstStyle/>
        <a:p>
          <a:endParaRPr lang="en-ID"/>
        </a:p>
      </dgm:t>
    </dgm:pt>
    <dgm:pt modelId="{D629C7CD-3E71-4201-85DB-1ABE3F0FC034}">
      <dgm:prSet phldrT="[Text]" phldr="1"/>
      <dgm:spPr/>
      <dgm:t>
        <a:bodyPr/>
        <a:lstStyle/>
        <a:p>
          <a:endParaRPr lang="en-ID" dirty="0"/>
        </a:p>
      </dgm:t>
    </dgm:pt>
    <dgm:pt modelId="{6DA67F03-AB2C-4EDB-9261-86CA26DFAFFB}" type="parTrans" cxnId="{330C2A3D-7146-48C3-8DB7-A3B8BF5D9E3A}">
      <dgm:prSet/>
      <dgm:spPr/>
      <dgm:t>
        <a:bodyPr/>
        <a:lstStyle/>
        <a:p>
          <a:endParaRPr lang="en-ID"/>
        </a:p>
      </dgm:t>
    </dgm:pt>
    <dgm:pt modelId="{8629197C-9A54-43BE-A667-1061FB09DB24}" type="sibTrans" cxnId="{330C2A3D-7146-48C3-8DB7-A3B8BF5D9E3A}">
      <dgm:prSet/>
      <dgm:spPr/>
      <dgm:t>
        <a:bodyPr/>
        <a:lstStyle/>
        <a:p>
          <a:endParaRPr lang="en-ID"/>
        </a:p>
      </dgm:t>
    </dgm:pt>
    <dgm:pt modelId="{89B111F2-E04A-4E72-A08E-729A2720D530}">
      <dgm:prSet/>
      <dgm:spPr/>
      <dgm:t>
        <a:bodyPr/>
        <a:lstStyle/>
        <a:p>
          <a:endParaRPr lang="en-ID"/>
        </a:p>
      </dgm:t>
    </dgm:pt>
    <dgm:pt modelId="{F1C66D3F-6A59-4208-AFAC-6548F2144AE3}" type="parTrans" cxnId="{2AD07D3E-607B-41A4-A12E-32FB7BD5E358}">
      <dgm:prSet/>
      <dgm:spPr/>
      <dgm:t>
        <a:bodyPr/>
        <a:lstStyle/>
        <a:p>
          <a:endParaRPr lang="en-ID"/>
        </a:p>
      </dgm:t>
    </dgm:pt>
    <dgm:pt modelId="{F976DEC1-BEE5-411D-B820-C6D9E00ACE44}" type="sibTrans" cxnId="{2AD07D3E-607B-41A4-A12E-32FB7BD5E358}">
      <dgm:prSet/>
      <dgm:spPr/>
      <dgm:t>
        <a:bodyPr/>
        <a:lstStyle/>
        <a:p>
          <a:endParaRPr lang="en-ID"/>
        </a:p>
      </dgm:t>
    </dgm:pt>
    <dgm:pt modelId="{38858A1C-63A2-44C4-87C6-5E9FCE48EC1C}" type="pres">
      <dgm:prSet presAssocID="{64ED044A-6F67-4B52-AC46-BCBBCEAFCF82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C59D1364-E429-409A-BC45-8860331F1FD9}" type="pres">
      <dgm:prSet presAssocID="{E0822AED-727E-4F34-B552-15F186A2AD29}" presName="Name8" presStyleCnt="0"/>
      <dgm:spPr/>
    </dgm:pt>
    <dgm:pt modelId="{1F63762A-6C5E-45F4-A5FB-6A5589ACA538}" type="pres">
      <dgm:prSet presAssocID="{E0822AED-727E-4F34-B552-15F186A2AD29}" presName="level" presStyleLbl="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6C8B565-64DC-46C4-8E0E-B7F3C11F86AB}" type="pres">
      <dgm:prSet presAssocID="{E0822AED-727E-4F34-B552-15F186A2AD29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A3A6179-E077-475F-945B-21A7ACEAFA0F}" type="pres">
      <dgm:prSet presAssocID="{B09E7AD1-70C1-49DA-BA33-77C7D32594AB}" presName="Name8" presStyleCnt="0"/>
      <dgm:spPr/>
    </dgm:pt>
    <dgm:pt modelId="{ED975B45-32CD-4B93-8840-5F9B9EA82FE2}" type="pres">
      <dgm:prSet presAssocID="{B09E7AD1-70C1-49DA-BA33-77C7D32594AB}" presName="level" presStyleLbl="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72A86C5-92DC-48B5-AFA1-881E78523BCA}" type="pres">
      <dgm:prSet presAssocID="{B09E7AD1-70C1-49DA-BA33-77C7D32594AB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0302D50-B11D-4FC6-B68D-4C0AC739C732}" type="pres">
      <dgm:prSet presAssocID="{D629C7CD-3E71-4201-85DB-1ABE3F0FC034}" presName="Name8" presStyleCnt="0"/>
      <dgm:spPr/>
    </dgm:pt>
    <dgm:pt modelId="{63FDA725-40E9-4E04-B877-E24C14162A88}" type="pres">
      <dgm:prSet presAssocID="{D629C7CD-3E71-4201-85DB-1ABE3F0FC034}" presName="level" presStyleLbl="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662CCB7-F318-4D8C-B84D-0421078494DC}" type="pres">
      <dgm:prSet presAssocID="{D629C7CD-3E71-4201-85DB-1ABE3F0FC034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4C40F2E-61DB-407A-9672-059575012F9E}" type="pres">
      <dgm:prSet presAssocID="{89B111F2-E04A-4E72-A08E-729A2720D530}" presName="Name8" presStyleCnt="0"/>
      <dgm:spPr/>
    </dgm:pt>
    <dgm:pt modelId="{55AE1C66-7853-4284-92AE-A2F955818DD0}" type="pres">
      <dgm:prSet presAssocID="{89B111F2-E04A-4E72-A08E-729A2720D530}" presName="level" presStyleLbl="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66C075D-3112-4372-A09A-9DC77423C477}" type="pres">
      <dgm:prSet presAssocID="{89B111F2-E04A-4E72-A08E-729A2720D530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5124BE6F-7E27-4FC9-9EAD-AC3940B32DB2}" type="presOf" srcId="{B09E7AD1-70C1-49DA-BA33-77C7D32594AB}" destId="{ED975B45-32CD-4B93-8840-5F9B9EA82FE2}" srcOrd="0" destOrd="0" presId="urn:microsoft.com/office/officeart/2005/8/layout/pyramid1"/>
    <dgm:cxn modelId="{330C2A3D-7146-48C3-8DB7-A3B8BF5D9E3A}" srcId="{64ED044A-6F67-4B52-AC46-BCBBCEAFCF82}" destId="{D629C7CD-3E71-4201-85DB-1ABE3F0FC034}" srcOrd="2" destOrd="0" parTransId="{6DA67F03-AB2C-4EDB-9261-86CA26DFAFFB}" sibTransId="{8629197C-9A54-43BE-A667-1061FB09DB24}"/>
    <dgm:cxn modelId="{C448ECD2-37D5-4B70-94C5-6C2595644567}" type="presOf" srcId="{D629C7CD-3E71-4201-85DB-1ABE3F0FC034}" destId="{63FDA725-40E9-4E04-B877-E24C14162A88}" srcOrd="0" destOrd="0" presId="urn:microsoft.com/office/officeart/2005/8/layout/pyramid1"/>
    <dgm:cxn modelId="{8B584B0E-6660-45EF-AFD7-8E733AFE02B0}" type="presOf" srcId="{89B111F2-E04A-4E72-A08E-729A2720D530}" destId="{466C075D-3112-4372-A09A-9DC77423C477}" srcOrd="1" destOrd="0" presId="urn:microsoft.com/office/officeart/2005/8/layout/pyramid1"/>
    <dgm:cxn modelId="{2AD07D3E-607B-41A4-A12E-32FB7BD5E358}" srcId="{64ED044A-6F67-4B52-AC46-BCBBCEAFCF82}" destId="{89B111F2-E04A-4E72-A08E-729A2720D530}" srcOrd="3" destOrd="0" parTransId="{F1C66D3F-6A59-4208-AFAC-6548F2144AE3}" sibTransId="{F976DEC1-BEE5-411D-B820-C6D9E00ACE44}"/>
    <dgm:cxn modelId="{7E7FEA4B-A3F9-4CE7-BB27-FF896AC72C57}" type="presOf" srcId="{E0822AED-727E-4F34-B552-15F186A2AD29}" destId="{06C8B565-64DC-46C4-8E0E-B7F3C11F86AB}" srcOrd="1" destOrd="0" presId="urn:microsoft.com/office/officeart/2005/8/layout/pyramid1"/>
    <dgm:cxn modelId="{3EC015DC-B101-475B-9E1F-048C1E6F508C}" type="presOf" srcId="{B09E7AD1-70C1-49DA-BA33-77C7D32594AB}" destId="{372A86C5-92DC-48B5-AFA1-881E78523BCA}" srcOrd="1" destOrd="0" presId="urn:microsoft.com/office/officeart/2005/8/layout/pyramid1"/>
    <dgm:cxn modelId="{5D7BBBAD-BA15-4C90-B61C-38EDE604531B}" type="presOf" srcId="{64ED044A-6F67-4B52-AC46-BCBBCEAFCF82}" destId="{38858A1C-63A2-44C4-87C6-5E9FCE48EC1C}" srcOrd="0" destOrd="0" presId="urn:microsoft.com/office/officeart/2005/8/layout/pyramid1"/>
    <dgm:cxn modelId="{05DAD8DE-3551-482A-8DEE-BD8213604122}" srcId="{64ED044A-6F67-4B52-AC46-BCBBCEAFCF82}" destId="{B09E7AD1-70C1-49DA-BA33-77C7D32594AB}" srcOrd="1" destOrd="0" parTransId="{710A2571-7E9E-418C-B8E2-BA0180B08C13}" sibTransId="{4D4DE4BA-9113-4FE1-9694-E2024FA55E72}"/>
    <dgm:cxn modelId="{8DE4CA26-1AF1-43EC-8D5B-70AE8E86A685}" type="presOf" srcId="{89B111F2-E04A-4E72-A08E-729A2720D530}" destId="{55AE1C66-7853-4284-92AE-A2F955818DD0}" srcOrd="0" destOrd="0" presId="urn:microsoft.com/office/officeart/2005/8/layout/pyramid1"/>
    <dgm:cxn modelId="{76F93678-D426-4BC7-B359-1F2C0BB9674A}" type="presOf" srcId="{D629C7CD-3E71-4201-85DB-1ABE3F0FC034}" destId="{4662CCB7-F318-4D8C-B84D-0421078494DC}" srcOrd="1" destOrd="0" presId="urn:microsoft.com/office/officeart/2005/8/layout/pyramid1"/>
    <dgm:cxn modelId="{95870286-D552-46BB-AD5C-5678FD0C57DD}" type="presOf" srcId="{E0822AED-727E-4F34-B552-15F186A2AD29}" destId="{1F63762A-6C5E-45F4-A5FB-6A5589ACA538}" srcOrd="0" destOrd="0" presId="urn:microsoft.com/office/officeart/2005/8/layout/pyramid1"/>
    <dgm:cxn modelId="{1FDD03B8-9B20-44AE-9C4E-B08385DA8D48}" srcId="{64ED044A-6F67-4B52-AC46-BCBBCEAFCF82}" destId="{E0822AED-727E-4F34-B552-15F186A2AD29}" srcOrd="0" destOrd="0" parTransId="{446EA41D-72E9-4547-98AE-468D0091549E}" sibTransId="{5EF9AC31-13DD-46F5-85D8-C83C731EA286}"/>
    <dgm:cxn modelId="{70F906DF-18FF-49E4-8CF5-5E6C4AE7D56A}" type="presParOf" srcId="{38858A1C-63A2-44C4-87C6-5E9FCE48EC1C}" destId="{C59D1364-E429-409A-BC45-8860331F1FD9}" srcOrd="0" destOrd="0" presId="urn:microsoft.com/office/officeart/2005/8/layout/pyramid1"/>
    <dgm:cxn modelId="{8FF8725B-B0F6-48F1-B922-80864C144AA3}" type="presParOf" srcId="{C59D1364-E429-409A-BC45-8860331F1FD9}" destId="{1F63762A-6C5E-45F4-A5FB-6A5589ACA538}" srcOrd="0" destOrd="0" presId="urn:microsoft.com/office/officeart/2005/8/layout/pyramid1"/>
    <dgm:cxn modelId="{4F6EE0FD-76DA-4F08-B568-758EBE4D3C50}" type="presParOf" srcId="{C59D1364-E429-409A-BC45-8860331F1FD9}" destId="{06C8B565-64DC-46C4-8E0E-B7F3C11F86AB}" srcOrd="1" destOrd="0" presId="urn:microsoft.com/office/officeart/2005/8/layout/pyramid1"/>
    <dgm:cxn modelId="{D6538C05-BC13-4E84-8126-87F9AA0D035A}" type="presParOf" srcId="{38858A1C-63A2-44C4-87C6-5E9FCE48EC1C}" destId="{CA3A6179-E077-475F-945B-21A7ACEAFA0F}" srcOrd="1" destOrd="0" presId="urn:microsoft.com/office/officeart/2005/8/layout/pyramid1"/>
    <dgm:cxn modelId="{CE010DC4-1D32-4FDA-8AAB-B8861D706BC8}" type="presParOf" srcId="{CA3A6179-E077-475F-945B-21A7ACEAFA0F}" destId="{ED975B45-32CD-4B93-8840-5F9B9EA82FE2}" srcOrd="0" destOrd="0" presId="urn:microsoft.com/office/officeart/2005/8/layout/pyramid1"/>
    <dgm:cxn modelId="{31D1B440-9C64-4531-BE40-B5966A89CB13}" type="presParOf" srcId="{CA3A6179-E077-475F-945B-21A7ACEAFA0F}" destId="{372A86C5-92DC-48B5-AFA1-881E78523BCA}" srcOrd="1" destOrd="0" presId="urn:microsoft.com/office/officeart/2005/8/layout/pyramid1"/>
    <dgm:cxn modelId="{47C28165-16FF-423D-8EF3-8BAE5D3C666D}" type="presParOf" srcId="{38858A1C-63A2-44C4-87C6-5E9FCE48EC1C}" destId="{C0302D50-B11D-4FC6-B68D-4C0AC739C732}" srcOrd="2" destOrd="0" presId="urn:microsoft.com/office/officeart/2005/8/layout/pyramid1"/>
    <dgm:cxn modelId="{4B233E5D-52E1-4C82-87AC-F27F37C2CC3E}" type="presParOf" srcId="{C0302D50-B11D-4FC6-B68D-4C0AC739C732}" destId="{63FDA725-40E9-4E04-B877-E24C14162A88}" srcOrd="0" destOrd="0" presId="urn:microsoft.com/office/officeart/2005/8/layout/pyramid1"/>
    <dgm:cxn modelId="{62F2E8DB-C6B6-4EFE-938A-CEF8465470C4}" type="presParOf" srcId="{C0302D50-B11D-4FC6-B68D-4C0AC739C732}" destId="{4662CCB7-F318-4D8C-B84D-0421078494DC}" srcOrd="1" destOrd="0" presId="urn:microsoft.com/office/officeart/2005/8/layout/pyramid1"/>
    <dgm:cxn modelId="{29A4BF86-AD6A-40CC-A437-3FDFC205FA19}" type="presParOf" srcId="{38858A1C-63A2-44C4-87C6-5E9FCE48EC1C}" destId="{B4C40F2E-61DB-407A-9672-059575012F9E}" srcOrd="3" destOrd="0" presId="urn:microsoft.com/office/officeart/2005/8/layout/pyramid1"/>
    <dgm:cxn modelId="{E5AC21C8-C8C3-4BFD-9AEA-1BCA45C4EB9F}" type="presParOf" srcId="{B4C40F2E-61DB-407A-9672-059575012F9E}" destId="{55AE1C66-7853-4284-92AE-A2F955818DD0}" srcOrd="0" destOrd="0" presId="urn:microsoft.com/office/officeart/2005/8/layout/pyramid1"/>
    <dgm:cxn modelId="{9025C084-832F-48C7-92B9-06F07D3DE3D9}" type="presParOf" srcId="{B4C40F2E-61DB-407A-9672-059575012F9E}" destId="{466C075D-3112-4372-A09A-9DC77423C477}" srcOrd="1" destOrd="0" presId="urn:microsoft.com/office/officeart/2005/8/layout/pyramid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yramid1">
  <dgm:title val=""/>
  <dgm:desc val=""/>
  <dgm:catLst>
    <dgm:cat type="pyramid" pri="1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linDir" val="fromB"/>
          <dgm:param type="txDir" val="fromT"/>
          <dgm:param type="pyraAcctPos" val="aft"/>
          <dgm:param type="pyraAcctTxMar" val="step"/>
          <dgm:param type="pyraAcctBkgdNode" val="acctBkgd"/>
          <dgm:param type="pyraAcctTxNode" val="acctTx"/>
          <dgm:param type="pyraLvlNode" val="level"/>
        </dgm:alg>
      </dgm:if>
      <dgm:else name="Name3">
        <dgm:alg type="pyra">
          <dgm:param type="linDir" val="fromB"/>
          <dgm:param type="txDir" val="fromT"/>
          <dgm:param type="pyraAcctPos" val="bef"/>
          <dgm:param type="pyraAcctTxMar" val="step"/>
          <dgm:param type="pyraAcctBkgdNode" val="acctBkgd"/>
          <dgm:param type="pyraAcctTxNode" val="acctTx"/>
          <dgm:param type="pyraLvlNode" val="level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FFB6CB9-FC61-42C7-AB0E-E239B60C3C51}" type="datetimeFigureOut">
              <a:rPr lang="en-US" smtClean="0"/>
              <a:t>7/26/2022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8EA237-A359-4CC0-951A-F3A14D13DA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79076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err="1"/>
              <a:t>Teks</a:t>
            </a:r>
            <a:r>
              <a:rPr lang="en-US" dirty="0"/>
              <a:t> </a:t>
            </a:r>
            <a:r>
              <a:rPr lang="en-US" dirty="0" err="1"/>
              <a:t>warna</a:t>
            </a:r>
            <a:r>
              <a:rPr lang="en-US" dirty="0"/>
              <a:t> “IPA” </a:t>
            </a:r>
            <a:r>
              <a:rPr lang="en-US" dirty="0" err="1"/>
              <a:t>diubah</a:t>
            </a:r>
            <a:r>
              <a:rPr lang="en-US" baseline="0" dirty="0"/>
              <a:t> </a:t>
            </a:r>
            <a:r>
              <a:rPr lang="en-US" baseline="0" dirty="0" err="1"/>
              <a:t>sesuai</a:t>
            </a:r>
            <a:r>
              <a:rPr lang="en-US" baseline="0" dirty="0"/>
              <a:t> cover </a:t>
            </a:r>
            <a:r>
              <a:rPr lang="en-US" baseline="0" dirty="0" err="1"/>
              <a:t>dan</a:t>
            </a:r>
            <a:r>
              <a:rPr lang="en-US" baseline="0" dirty="0"/>
              <a:t> </a:t>
            </a:r>
            <a:r>
              <a:rPr lang="en-US" baseline="0" dirty="0" err="1"/>
              <a:t>tingkat</a:t>
            </a:r>
            <a:r>
              <a:rPr lang="en-US" baseline="0" dirty="0"/>
              <a:t> </a:t>
            </a:r>
            <a:r>
              <a:rPr lang="en-US" baseline="0" dirty="0" err="1"/>
              <a:t>kelas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8EA237-A359-4CC0-951A-F3A14D13DA26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51389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60997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4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60375"/>
            <a:ext cx="5486400" cy="3086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900"/>
            <a:ext cx="5486400" cy="6032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D28AFCA0-8392-426D-B17B-44E436961E4E}" type="datetimeFigureOut">
              <a:rPr lang="en-US" smtClean="0"/>
              <a:t>7/26/2022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CF5173EB-D75B-49DC-8703-0B33855A70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82801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200150"/>
            <a:ext cx="8229600" cy="33940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D28AFCA0-8392-426D-B17B-44E436961E4E}" type="datetimeFigureOut">
              <a:rPr lang="en-US" smtClean="0"/>
              <a:t>7/26/2022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CF5173EB-D75B-49DC-8703-0B33855A70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739621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6375"/>
            <a:ext cx="2057400" cy="4387850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6375"/>
            <a:ext cx="6019800" cy="438785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D28AFCA0-8392-426D-B17B-44E436961E4E}" type="datetimeFigureOut">
              <a:rPr lang="en-US" smtClean="0"/>
              <a:t>7/26/2022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CF5173EB-D75B-49DC-8703-0B33855A70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792038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F5F550FB-E1D1-6EED-9D3A-55FAAE9ABE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B52AD586-039C-FC44-049A-AE5503A8697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A3E39AD4-9347-F66A-1F0E-9C8EBDA44D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95213A-4ED7-47A6-A565-1B82D2F9D783}" type="datetimeFigureOut">
              <a:rPr lang="en-ID" smtClean="0"/>
              <a:t>26/07/2022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979D4DF8-1FCE-A408-1E82-DC3C4444C1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3741B17C-D084-9901-5B62-1AC9FEFE57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3D877-703A-458F-8A92-9E00601063FC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91271037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226718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097894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257802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987295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0"/>
            <a:ext cx="4038600" cy="339407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0"/>
            <a:ext cx="4038600" cy="339407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D28AFCA0-8392-426D-B17B-44E436961E4E}" type="datetimeFigureOut">
              <a:rPr lang="en-US" smtClean="0"/>
              <a:t>7/26/2022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CF5173EB-D75B-49DC-8703-0B33855A70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51810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0938"/>
            <a:ext cx="4040188" cy="4810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950"/>
            <a:ext cx="4040188" cy="296227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150938"/>
            <a:ext cx="4041775" cy="4810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631950"/>
            <a:ext cx="4041775" cy="296227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D28AFCA0-8392-426D-B17B-44E436961E4E}" type="datetimeFigureOut">
              <a:rPr lang="en-US" smtClean="0"/>
              <a:t>7/26/2022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CF5173EB-D75B-49DC-8703-0B33855A70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02788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D28AFCA0-8392-426D-B17B-44E436961E4E}" type="datetimeFigureOut">
              <a:rPr lang="en-US" smtClean="0"/>
              <a:t>7/26/2022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CF5173EB-D75B-49DC-8703-0B33855A70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31698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D28AFCA0-8392-426D-B17B-44E436961E4E}" type="datetimeFigureOut">
              <a:rPr lang="en-US" smtClean="0"/>
              <a:t>7/26/2022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CF5173EB-D75B-49DC-8703-0B33855A70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77816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3008313" cy="871537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437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076325"/>
            <a:ext cx="3008313" cy="35179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D28AFCA0-8392-426D-B17B-44E436961E4E}" type="datetimeFigureOut">
              <a:rPr lang="en-US" smtClean="0"/>
              <a:t>7/26/2022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CF5173EB-D75B-49DC-8703-0B33855A70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10031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13" Type="http://schemas.openxmlformats.org/officeDocument/2006/relationships/slideLayout" Target="../slideLayouts/slideLayout14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slideLayout" Target="../slideLayouts/slideLayout13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5" Type="http://schemas.openxmlformats.org/officeDocument/2006/relationships/slideLayout" Target="../slideLayouts/slideLayout6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1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Relationship Id="rId1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03258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164" y="4668051"/>
            <a:ext cx="9143244" cy="4754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2696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24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g"/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27.jp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4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3" Type="http://schemas.openxmlformats.org/officeDocument/2006/relationships/diagramLayout" Target="../diagrams/layout2.xml"/><Relationship Id="rId7" Type="http://schemas.openxmlformats.org/officeDocument/2006/relationships/image" Target="../media/image30.pn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4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10" Type="http://schemas.openxmlformats.org/officeDocument/2006/relationships/image" Target="../media/image33.png"/><Relationship Id="rId4" Type="http://schemas.openxmlformats.org/officeDocument/2006/relationships/diagramQuickStyle" Target="../diagrams/quickStyle2.xml"/><Relationship Id="rId9" Type="http://schemas.openxmlformats.org/officeDocument/2006/relationships/image" Target="../media/image32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1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37.jp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g"/><Relationship Id="rId2" Type="http://schemas.openxmlformats.org/officeDocument/2006/relationships/image" Target="../media/image38.jp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40.jp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g"/><Relationship Id="rId2" Type="http://schemas.openxmlformats.org/officeDocument/2006/relationships/image" Target="../media/image41.jpg"/><Relationship Id="rId1" Type="http://schemas.openxmlformats.org/officeDocument/2006/relationships/slideLayout" Target="../slideLayouts/slideLayout1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g"/><Relationship Id="rId2" Type="http://schemas.openxmlformats.org/officeDocument/2006/relationships/image" Target="../media/image43.jp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45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g"/><Relationship Id="rId2" Type="http://schemas.openxmlformats.org/officeDocument/2006/relationships/image" Target="../media/image46.jpg"/><Relationship Id="rId1" Type="http://schemas.openxmlformats.org/officeDocument/2006/relationships/slideLayout" Target="../slideLayouts/slideLayout1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g"/><Relationship Id="rId2" Type="http://schemas.openxmlformats.org/officeDocument/2006/relationships/image" Target="../media/image48.jpg"/><Relationship Id="rId1" Type="http://schemas.openxmlformats.org/officeDocument/2006/relationships/slideLayout" Target="../slideLayouts/slideLayout1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g"/><Relationship Id="rId2" Type="http://schemas.openxmlformats.org/officeDocument/2006/relationships/image" Target="../media/image50.jp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52.jp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g"/><Relationship Id="rId2" Type="http://schemas.openxmlformats.org/officeDocument/2006/relationships/image" Target="../media/image53.jpg"/><Relationship Id="rId1" Type="http://schemas.openxmlformats.org/officeDocument/2006/relationships/slideLayout" Target="../slideLayouts/slideLayout1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58.png"/><Relationship Id="rId5" Type="http://schemas.openxmlformats.org/officeDocument/2006/relationships/image" Target="../media/image57.png"/><Relationship Id="rId4" Type="http://schemas.openxmlformats.org/officeDocument/2006/relationships/image" Target="../media/image56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4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8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15.jpg"/><Relationship Id="rId7" Type="http://schemas.openxmlformats.org/officeDocument/2006/relationships/image" Target="../media/image19.jp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18.jpg"/><Relationship Id="rId5" Type="http://schemas.openxmlformats.org/officeDocument/2006/relationships/image" Target="../media/image17.jpg"/><Relationship Id="rId4" Type="http://schemas.openxmlformats.org/officeDocument/2006/relationships/image" Target="../media/image16.jpg"/><Relationship Id="rId9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6199" y="0"/>
            <a:ext cx="9214682" cy="5143500"/>
          </a:xfrm>
          <a:prstGeom prst="rect">
            <a:avLst/>
          </a:prstGeom>
        </p:spPr>
      </p:pic>
      <p:cxnSp>
        <p:nvCxnSpPr>
          <p:cNvPr id="9" name="直線コネクタ 9"/>
          <p:cNvCxnSpPr/>
          <p:nvPr/>
        </p:nvCxnSpPr>
        <p:spPr>
          <a:xfrm>
            <a:off x="3810025" y="2876550"/>
            <a:ext cx="4495775" cy="0"/>
          </a:xfrm>
          <a:prstGeom prst="line">
            <a:avLst/>
          </a:prstGeom>
          <a:noFill/>
          <a:ln w="28575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  <a:headEnd type="oval"/>
            <a:tailEnd type="oval"/>
          </a:ln>
          <a:effectLst/>
        </p:spPr>
      </p:cxnSp>
      <p:sp>
        <p:nvSpPr>
          <p:cNvPr id="10" name="タイトル 1"/>
          <p:cNvSpPr txBox="1">
            <a:spLocks/>
          </p:cNvSpPr>
          <p:nvPr/>
        </p:nvSpPr>
        <p:spPr>
          <a:xfrm>
            <a:off x="3451356" y="1203766"/>
            <a:ext cx="5073868" cy="469019"/>
          </a:xfrm>
          <a:prstGeom prst="rect">
            <a:avLst/>
          </a:prstGeom>
        </p:spPr>
        <p:txBody>
          <a:bodyPr lIns="68580" tIns="34290" rIns="68580" bIns="34290" anchor="b"/>
          <a:lstStyle>
            <a:lvl1pPr algn="ctr" defTabSz="914400" rtl="0" eaLnBrk="1" latinLnBrk="0" hangingPunct="1">
              <a:spcBef>
                <a:spcPct val="0"/>
              </a:spcBef>
              <a:buNone/>
              <a:defRPr sz="9600" kern="1200" spc="15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1632713">
              <a:defRPr/>
            </a:pPr>
            <a:r>
              <a:rPr kumimoji="1" lang="en-US" altLang="ja-JP" sz="3200" b="1" spc="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MEDIA MENGAJAR</a:t>
            </a:r>
            <a:endParaRPr kumimoji="1" lang="ja-JP" altLang="en-US" sz="3200" b="1" spc="0" dirty="0">
              <a:solidFill>
                <a:schemeClr val="tx1">
                  <a:lumMod val="65000"/>
                  <a:lumOff val="3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4827159" y="2977351"/>
            <a:ext cx="2461508" cy="315471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en-US" sz="16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UNTUK SMP/MTs KELAS VII</a:t>
            </a:r>
            <a:endParaRPr lang="id-ID" sz="16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3" name="Cube 12"/>
          <p:cNvSpPr/>
          <p:nvPr/>
        </p:nvSpPr>
        <p:spPr>
          <a:xfrm>
            <a:off x="1251549" y="895351"/>
            <a:ext cx="2177451" cy="2971800"/>
          </a:xfrm>
          <a:prstGeom prst="cube">
            <a:avLst>
              <a:gd name="adj" fmla="val 3711"/>
            </a:avLst>
          </a:prstGeom>
          <a:gradFill flip="none" rotWithShape="1">
            <a:gsLst>
              <a:gs pos="0">
                <a:schemeClr val="bg1">
                  <a:lumMod val="75000"/>
                  <a:shade val="30000"/>
                  <a:satMod val="115000"/>
                </a:schemeClr>
              </a:gs>
              <a:gs pos="50000">
                <a:schemeClr val="bg1">
                  <a:lumMod val="75000"/>
                  <a:shade val="67500"/>
                  <a:satMod val="115000"/>
                </a:schemeClr>
              </a:gs>
              <a:gs pos="100000">
                <a:schemeClr val="bg1">
                  <a:lumMod val="75000"/>
                  <a:shade val="100000"/>
                  <a:satMod val="115000"/>
                </a:schemeClr>
              </a:gs>
            </a:gsLst>
            <a:lin ang="0" scaled="1"/>
            <a:tileRect/>
          </a:gra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テキスト プレースホルダー 11"/>
          <p:cNvSpPr txBox="1">
            <a:spLocks/>
          </p:cNvSpPr>
          <p:nvPr/>
        </p:nvSpPr>
        <p:spPr>
          <a:xfrm>
            <a:off x="3810024" y="1875116"/>
            <a:ext cx="4495775" cy="718215"/>
          </a:xfrm>
          <a:prstGeom prst="rect">
            <a:avLst/>
          </a:prstGeom>
        </p:spPr>
        <p:txBody>
          <a:bodyPr anchor="t">
            <a:noAutofit/>
          </a:bodyPr>
          <a:lstStyle>
            <a:lvl1pPr marL="342900" indent="-342900" algn="ctr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40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>
              <a:buNone/>
            </a:pPr>
            <a:r>
              <a:rPr lang="en-US" sz="3200" b="1" dirty="0" err="1">
                <a:solidFill>
                  <a:srgbClr val="F05120"/>
                </a:solidFill>
                <a:cs typeface="Arial" pitchFamily="34" charset="0"/>
              </a:rPr>
              <a:t>Ilmu</a:t>
            </a:r>
            <a:r>
              <a:rPr lang="en-US" sz="3200" b="1" dirty="0">
                <a:solidFill>
                  <a:srgbClr val="F05120"/>
                </a:solidFill>
                <a:cs typeface="Arial" pitchFamily="34" charset="0"/>
              </a:rPr>
              <a:t> </a:t>
            </a:r>
            <a:r>
              <a:rPr lang="en-US" sz="3200" b="1" dirty="0" err="1">
                <a:solidFill>
                  <a:srgbClr val="F05120"/>
                </a:solidFill>
                <a:cs typeface="Arial" pitchFamily="34" charset="0"/>
              </a:rPr>
              <a:t>Pengatahuan</a:t>
            </a:r>
            <a:r>
              <a:rPr lang="en-US" sz="3200" b="1" dirty="0">
                <a:solidFill>
                  <a:srgbClr val="F05120"/>
                </a:solidFill>
                <a:cs typeface="Arial" pitchFamily="34" charset="0"/>
              </a:rPr>
              <a:t> </a:t>
            </a:r>
            <a:r>
              <a:rPr lang="en-US" sz="3200" b="1" dirty="0" err="1">
                <a:solidFill>
                  <a:srgbClr val="F05120"/>
                </a:solidFill>
                <a:cs typeface="Arial" pitchFamily="34" charset="0"/>
              </a:rPr>
              <a:t>Alam</a:t>
            </a:r>
            <a:endParaRPr lang="en-US" sz="3200" b="1" dirty="0">
              <a:solidFill>
                <a:srgbClr val="F05120"/>
              </a:solidFill>
              <a:cs typeface="Arial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3905" y="997529"/>
            <a:ext cx="2021710" cy="28696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2710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5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600"/>
                            </p:stCondLst>
                            <p:childTnLst>
                              <p:par>
                                <p:cTn id="14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xmlns="" id="{27997867-D162-F68E-BB41-070BD1B14955}"/>
              </a:ext>
            </a:extLst>
          </p:cNvPr>
          <p:cNvSpPr/>
          <p:nvPr/>
        </p:nvSpPr>
        <p:spPr>
          <a:xfrm>
            <a:off x="0" y="154886"/>
            <a:ext cx="9144000" cy="646331"/>
          </a:xfrm>
          <a:prstGeom prst="rect">
            <a:avLst/>
          </a:prstGeom>
          <a:solidFill>
            <a:srgbClr val="FFFF99"/>
          </a:solidFill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6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INTERAKSI ANTAR MAKHLUK HIDUP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xmlns="" id="{FCEFAA0D-3F48-0EE3-37A3-3AF9F68215A1}"/>
              </a:ext>
            </a:extLst>
          </p:cNvPr>
          <p:cNvSpPr/>
          <p:nvPr/>
        </p:nvSpPr>
        <p:spPr>
          <a:xfrm>
            <a:off x="554699" y="801217"/>
            <a:ext cx="2401876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en-US" sz="32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Pola </a:t>
            </a:r>
            <a:r>
              <a:rPr lang="en-US" sz="3200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interaksi</a:t>
            </a:r>
            <a:endParaRPr lang="en-US" sz="32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xmlns="" id="{6B5531B3-8ED8-07F9-051C-D76F018E353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224" y="1617750"/>
            <a:ext cx="2122986" cy="19080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23127D68-56FF-E763-81BC-6C48912EF77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9400" y="1617750"/>
            <a:ext cx="2867213" cy="19080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xmlns="" id="{7A47CD59-7C81-A53B-4974-D8ACA23D575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52803" y="1617750"/>
            <a:ext cx="2867213" cy="1908000"/>
          </a:xfrm>
          <a:prstGeom prst="rect">
            <a:avLst/>
          </a:prstGeom>
        </p:spPr>
      </p:pic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xmlns="" id="{37082CD3-A5D5-0B5E-4990-8DF1A0220776}"/>
              </a:ext>
            </a:extLst>
          </p:cNvPr>
          <p:cNvSpPr/>
          <p:nvPr/>
        </p:nvSpPr>
        <p:spPr>
          <a:xfrm>
            <a:off x="430225" y="3545975"/>
            <a:ext cx="2122986" cy="410366"/>
          </a:xfrm>
          <a:prstGeom prst="round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t" anchorCtr="0"/>
          <a:lstStyle/>
          <a:p>
            <a:pPr algn="ctr"/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Netralisme</a:t>
            </a:r>
            <a:endParaRPr lang="en-US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xmlns="" id="{7D384F7E-1D6E-EDC2-1182-5DEF72EB8255}"/>
              </a:ext>
            </a:extLst>
          </p:cNvPr>
          <p:cNvSpPr/>
          <p:nvPr/>
        </p:nvSpPr>
        <p:spPr>
          <a:xfrm>
            <a:off x="2819400" y="3552325"/>
            <a:ext cx="2867213" cy="410366"/>
          </a:xfrm>
          <a:prstGeom prst="round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t" anchorCtr="0"/>
          <a:lstStyle/>
          <a:p>
            <a:pPr algn="ctr"/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Kompetisi</a:t>
            </a:r>
            <a:endParaRPr lang="en-US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xmlns="" id="{475B613B-6864-EAA4-F678-EAA53B322372}"/>
              </a:ext>
            </a:extLst>
          </p:cNvPr>
          <p:cNvSpPr/>
          <p:nvPr/>
        </p:nvSpPr>
        <p:spPr>
          <a:xfrm>
            <a:off x="5952802" y="3552325"/>
            <a:ext cx="2867213" cy="410366"/>
          </a:xfrm>
          <a:prstGeom prst="round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t" anchorCtr="0"/>
          <a:lstStyle/>
          <a:p>
            <a:pPr algn="ctr"/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Predasi</a:t>
            </a:r>
            <a:endParaRPr lang="en-US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1038926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25" grpId="0"/>
      <p:bldP spid="11" grpId="0" animBg="1"/>
      <p:bldP spid="12" grpId="0" animBg="1"/>
      <p:bldP spid="13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xmlns="" id="{27997867-D162-F68E-BB41-070BD1B14955}"/>
              </a:ext>
            </a:extLst>
          </p:cNvPr>
          <p:cNvSpPr/>
          <p:nvPr/>
        </p:nvSpPr>
        <p:spPr>
          <a:xfrm>
            <a:off x="0" y="154886"/>
            <a:ext cx="9144000" cy="646331"/>
          </a:xfrm>
          <a:prstGeom prst="rect">
            <a:avLst/>
          </a:prstGeom>
          <a:solidFill>
            <a:srgbClr val="FFFF99"/>
          </a:solidFill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6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INTERAKSI ANTAR MAKHLUK HIDUP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xmlns="" id="{FCEFAA0D-3F48-0EE3-37A3-3AF9F68215A1}"/>
              </a:ext>
            </a:extLst>
          </p:cNvPr>
          <p:cNvSpPr/>
          <p:nvPr/>
        </p:nvSpPr>
        <p:spPr>
          <a:xfrm>
            <a:off x="554699" y="801217"/>
            <a:ext cx="1739579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en-US" sz="3200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Simbiosis</a:t>
            </a:r>
            <a:endParaRPr lang="en-US" sz="32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0813F0B0-9D53-0D63-AB26-207071BC579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225" y="1679575"/>
            <a:ext cx="2542857" cy="18000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xmlns="" id="{5B9652D6-E0AB-1954-3329-FD632E641CE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3898" y="1679575"/>
            <a:ext cx="2403093" cy="180000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xmlns="" id="{BF01DD12-89C6-4441-3383-C35252F3F6E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37807" y="1671750"/>
            <a:ext cx="2412371" cy="1800000"/>
          </a:xfrm>
          <a:prstGeom prst="rect">
            <a:avLst/>
          </a:prstGeom>
        </p:spPr>
      </p:pic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xmlns="" id="{0630A41B-7B49-62CF-C6DA-7E47311A8E97}"/>
              </a:ext>
            </a:extLst>
          </p:cNvPr>
          <p:cNvSpPr/>
          <p:nvPr/>
        </p:nvSpPr>
        <p:spPr>
          <a:xfrm>
            <a:off x="430226" y="3479575"/>
            <a:ext cx="2542856" cy="410366"/>
          </a:xfrm>
          <a:prstGeom prst="round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t" anchorCtr="0"/>
          <a:lstStyle/>
          <a:p>
            <a:pPr algn="ctr"/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Mutualisme</a:t>
            </a:r>
            <a:endParaRPr lang="en-US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xmlns="" id="{A361D74B-0C4E-F1F0-45C0-B140567354AB}"/>
              </a:ext>
            </a:extLst>
          </p:cNvPr>
          <p:cNvSpPr/>
          <p:nvPr/>
        </p:nvSpPr>
        <p:spPr>
          <a:xfrm>
            <a:off x="3203898" y="3479575"/>
            <a:ext cx="2403093" cy="410366"/>
          </a:xfrm>
          <a:prstGeom prst="round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t" anchorCtr="0"/>
          <a:lstStyle/>
          <a:p>
            <a:pPr algn="ctr"/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Komensalisme</a:t>
            </a:r>
            <a:endParaRPr lang="en-US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xmlns="" id="{534240AE-27A8-9061-E44B-2538BA4AB041}"/>
              </a:ext>
            </a:extLst>
          </p:cNvPr>
          <p:cNvSpPr/>
          <p:nvPr/>
        </p:nvSpPr>
        <p:spPr>
          <a:xfrm>
            <a:off x="5837807" y="3479575"/>
            <a:ext cx="2412371" cy="410366"/>
          </a:xfrm>
          <a:prstGeom prst="round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t" anchorCtr="0"/>
          <a:lstStyle/>
          <a:p>
            <a:pPr algn="ctr"/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Parasitisme</a:t>
            </a:r>
            <a:endParaRPr lang="en-US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4516378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25" grpId="0"/>
      <p:bldP spid="16" grpId="0" animBg="1"/>
      <p:bldP spid="17" grpId="0" animBg="1"/>
      <p:bldP spid="18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xmlns="" id="{C6A6EF69-A44C-8504-6612-A4ABBECEFFD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13472" y="794867"/>
            <a:ext cx="5133975" cy="3943350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xmlns="" id="{27997867-D162-F68E-BB41-070BD1B14955}"/>
              </a:ext>
            </a:extLst>
          </p:cNvPr>
          <p:cNvSpPr/>
          <p:nvPr/>
        </p:nvSpPr>
        <p:spPr>
          <a:xfrm>
            <a:off x="0" y="154886"/>
            <a:ext cx="9144000" cy="646331"/>
          </a:xfrm>
          <a:prstGeom prst="rect">
            <a:avLst/>
          </a:prstGeom>
          <a:solidFill>
            <a:srgbClr val="FFFF99"/>
          </a:solidFill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6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INTERAKSI ANTAR MAKHLUK HIDUP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xmlns="" id="{FCEFAA0D-3F48-0EE3-37A3-3AF9F68215A1}"/>
              </a:ext>
            </a:extLst>
          </p:cNvPr>
          <p:cNvSpPr/>
          <p:nvPr/>
        </p:nvSpPr>
        <p:spPr>
          <a:xfrm>
            <a:off x="554699" y="801217"/>
            <a:ext cx="2866747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en-US" sz="3200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Rantai</a:t>
            </a:r>
            <a:r>
              <a:rPr lang="en-US" sz="32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3200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makanan</a:t>
            </a:r>
            <a:endParaRPr lang="en-US" sz="32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123552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2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xmlns="" id="{20C4C280-CA77-875F-07CA-F7E67CD455C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92546" y="1087254"/>
            <a:ext cx="4558908" cy="3695952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xmlns="" id="{27997867-D162-F68E-BB41-070BD1B14955}"/>
              </a:ext>
            </a:extLst>
          </p:cNvPr>
          <p:cNvSpPr/>
          <p:nvPr/>
        </p:nvSpPr>
        <p:spPr>
          <a:xfrm>
            <a:off x="0" y="154886"/>
            <a:ext cx="9144000" cy="646331"/>
          </a:xfrm>
          <a:prstGeom prst="rect">
            <a:avLst/>
          </a:prstGeom>
          <a:solidFill>
            <a:srgbClr val="FFFF99"/>
          </a:solidFill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6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INTERAKSI ANTAR MAKHLUK HIDUP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xmlns="" id="{FCEFAA0D-3F48-0EE3-37A3-3AF9F68215A1}"/>
              </a:ext>
            </a:extLst>
          </p:cNvPr>
          <p:cNvSpPr/>
          <p:nvPr/>
        </p:nvSpPr>
        <p:spPr>
          <a:xfrm>
            <a:off x="554699" y="801217"/>
            <a:ext cx="3853363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en-US" sz="3200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Jaring-jaring</a:t>
            </a:r>
            <a:r>
              <a:rPr lang="en-US" sz="32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3200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makanan</a:t>
            </a:r>
            <a:endParaRPr lang="en-US" sz="32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0947291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2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xmlns="" id="{27997867-D162-F68E-BB41-070BD1B14955}"/>
              </a:ext>
            </a:extLst>
          </p:cNvPr>
          <p:cNvSpPr/>
          <p:nvPr/>
        </p:nvSpPr>
        <p:spPr>
          <a:xfrm>
            <a:off x="0" y="154886"/>
            <a:ext cx="9144000" cy="646331"/>
          </a:xfrm>
          <a:prstGeom prst="rect">
            <a:avLst/>
          </a:prstGeom>
          <a:solidFill>
            <a:srgbClr val="FFFF99"/>
          </a:solidFill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6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INTERAKSI ANTAR MAKHLUK HIDUP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xmlns="" id="{FCEFAA0D-3F48-0EE3-37A3-3AF9F68215A1}"/>
              </a:ext>
            </a:extLst>
          </p:cNvPr>
          <p:cNvSpPr/>
          <p:nvPr/>
        </p:nvSpPr>
        <p:spPr>
          <a:xfrm>
            <a:off x="554699" y="801217"/>
            <a:ext cx="3283912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en-US" sz="3200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Piramida</a:t>
            </a:r>
            <a:r>
              <a:rPr lang="en-US" sz="32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3200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makanan</a:t>
            </a:r>
            <a:endParaRPr lang="en-US" sz="32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aphicFrame>
        <p:nvGraphicFramePr>
          <p:cNvPr id="2" name="Diagram 1">
            <a:extLst>
              <a:ext uri="{FF2B5EF4-FFF2-40B4-BE49-F238E27FC236}">
                <a16:creationId xmlns:a16="http://schemas.microsoft.com/office/drawing/2014/main" xmlns="" id="{04D8164D-63AE-71D8-ADF3-22D62A49B18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911540247"/>
              </p:ext>
            </p:extLst>
          </p:nvPr>
        </p:nvGraphicFramePr>
        <p:xfrm>
          <a:off x="1954910" y="1047750"/>
          <a:ext cx="4876800" cy="3556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7A378426-7D02-2D5B-442D-F4824756930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124200" y="3757509"/>
            <a:ext cx="633413" cy="698378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xmlns="" id="{DB67C746-91D5-6386-484D-D7AC295579F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767174" y="3757509"/>
            <a:ext cx="633413" cy="698378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xmlns="" id="{32CB16F4-A037-688D-EDB0-1683FCC3BB9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419637" y="3775714"/>
            <a:ext cx="633413" cy="698378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xmlns="" id="{A4500F20-2152-E3D6-5CE9-C4B52B19130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062611" y="3775714"/>
            <a:ext cx="633413" cy="69837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xmlns="" id="{27F0B249-2B49-2C2E-7484-DBC4C217D140}"/>
              </a:ext>
            </a:extLst>
          </p:cNvPr>
          <p:cNvPicPr>
            <a:picLocks noChangeAspect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859881" y="3028621"/>
            <a:ext cx="1162050" cy="581025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xmlns="" id="{67DDC1B9-5868-CBFA-C0B1-B59F51D0CC97}"/>
              </a:ext>
            </a:extLst>
          </p:cNvPr>
          <p:cNvPicPr>
            <a:picLocks noChangeAspect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918251" y="2912921"/>
            <a:ext cx="1162050" cy="581025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xmlns="" id="{7EEFA8CB-892C-868E-47BD-B355575AC2A5}"/>
              </a:ext>
            </a:extLst>
          </p:cNvPr>
          <p:cNvPicPr>
            <a:picLocks noChangeAspect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695994" y="3095173"/>
            <a:ext cx="1162050" cy="581025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xmlns="" id="{27258568-CDBB-D662-C153-469C0B2B3E3C}"/>
              </a:ext>
            </a:extLst>
          </p:cNvPr>
          <p:cNvPicPr>
            <a:picLocks noChangeAspect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440906" y="2233508"/>
            <a:ext cx="881063" cy="531550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xmlns="" id="{6A91BC92-5556-46CA-7AEA-918AEC53FAAE}"/>
              </a:ext>
            </a:extLst>
          </p:cNvPr>
          <p:cNvPicPr>
            <a:picLocks noChangeAspect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174368" y="2016879"/>
            <a:ext cx="881063" cy="531550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xmlns="" id="{6C2F9994-AE21-366D-1AE8-8C302BA8E2CA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989773" y="1032617"/>
            <a:ext cx="859727" cy="875948"/>
          </a:xfrm>
          <a:prstGeom prst="rect">
            <a:avLst/>
          </a:prstGeom>
        </p:spPr>
      </p:pic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xmlns="" id="{EFDA4515-6554-383D-9A87-1485F940F6E9}"/>
              </a:ext>
            </a:extLst>
          </p:cNvPr>
          <p:cNvSpPr/>
          <p:nvPr/>
        </p:nvSpPr>
        <p:spPr>
          <a:xfrm>
            <a:off x="5100711" y="1498199"/>
            <a:ext cx="2542856" cy="410366"/>
          </a:xfrm>
          <a:prstGeom prst="round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t" anchorCtr="0"/>
          <a:lstStyle/>
          <a:p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Konsumen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III /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puncak</a:t>
            </a:r>
            <a:endParaRPr lang="en-US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xmlns="" id="{82AF35EE-2B00-F9F9-8AFB-8A202F92F61F}"/>
              </a:ext>
            </a:extLst>
          </p:cNvPr>
          <p:cNvSpPr/>
          <p:nvPr/>
        </p:nvSpPr>
        <p:spPr>
          <a:xfrm>
            <a:off x="5689065" y="2414650"/>
            <a:ext cx="2542856" cy="410366"/>
          </a:xfrm>
          <a:prstGeom prst="round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t" anchorCtr="0"/>
          <a:lstStyle/>
          <a:p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Konsumen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II</a:t>
            </a:r>
          </a:p>
        </p:txBody>
      </p:sp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xmlns="" id="{5D7792FA-F3E4-F368-20A9-DA9FB748370B}"/>
              </a:ext>
            </a:extLst>
          </p:cNvPr>
          <p:cNvSpPr/>
          <p:nvPr/>
        </p:nvSpPr>
        <p:spPr>
          <a:xfrm>
            <a:off x="6234345" y="3265832"/>
            <a:ext cx="2542856" cy="410366"/>
          </a:xfrm>
          <a:prstGeom prst="round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t" anchorCtr="0"/>
          <a:lstStyle/>
          <a:p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Konsumen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I</a:t>
            </a:r>
          </a:p>
        </p:txBody>
      </p:sp>
      <p:sp>
        <p:nvSpPr>
          <p:cNvPr id="24" name="Rectangle: Rounded Corners 23">
            <a:extLst>
              <a:ext uri="{FF2B5EF4-FFF2-40B4-BE49-F238E27FC236}">
                <a16:creationId xmlns:a16="http://schemas.microsoft.com/office/drawing/2014/main" xmlns="" id="{B1D2200E-DBE3-C081-EF83-20061FCE7BB1}"/>
              </a:ext>
            </a:extLst>
          </p:cNvPr>
          <p:cNvSpPr/>
          <p:nvPr/>
        </p:nvSpPr>
        <p:spPr>
          <a:xfrm>
            <a:off x="6872139" y="4167997"/>
            <a:ext cx="1905062" cy="410366"/>
          </a:xfrm>
          <a:prstGeom prst="round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t" anchorCtr="0"/>
          <a:lstStyle/>
          <a:p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Produsen</a:t>
            </a:r>
            <a:endParaRPr lang="en-US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4142667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25" grpId="0"/>
      <p:bldP spid="20" grpId="0" animBg="1"/>
      <p:bldP spid="22" grpId="0" animBg="1"/>
      <p:bldP spid="23" grpId="0" animBg="1"/>
      <p:bldP spid="24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xmlns="" id="{6C1D5775-8EB8-DB7A-7990-1AA1D3066F4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10413" y="971550"/>
            <a:ext cx="5133975" cy="3581400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xmlns="" id="{27997867-D162-F68E-BB41-070BD1B14955}"/>
              </a:ext>
            </a:extLst>
          </p:cNvPr>
          <p:cNvSpPr/>
          <p:nvPr/>
        </p:nvSpPr>
        <p:spPr>
          <a:xfrm>
            <a:off x="0" y="154886"/>
            <a:ext cx="9144000" cy="646331"/>
          </a:xfrm>
          <a:prstGeom prst="rect">
            <a:avLst/>
          </a:prstGeom>
          <a:solidFill>
            <a:srgbClr val="FFFF99"/>
          </a:solidFill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6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INTERAKSI ANTAR MAKHLUK HIDUP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xmlns="" id="{FCEFAA0D-3F48-0EE3-37A3-3AF9F68215A1}"/>
              </a:ext>
            </a:extLst>
          </p:cNvPr>
          <p:cNvSpPr/>
          <p:nvPr/>
        </p:nvSpPr>
        <p:spPr>
          <a:xfrm>
            <a:off x="554699" y="801217"/>
            <a:ext cx="2301015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en-US" sz="3200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Aliran</a:t>
            </a:r>
            <a:r>
              <a:rPr lang="en-US" sz="32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3200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energi</a:t>
            </a:r>
            <a:endParaRPr lang="en-US" sz="32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xmlns="" id="{914EA663-49C1-8999-E27F-1058452C3042}"/>
              </a:ext>
            </a:extLst>
          </p:cNvPr>
          <p:cNvSpPr/>
          <p:nvPr/>
        </p:nvSpPr>
        <p:spPr>
          <a:xfrm>
            <a:off x="457199" y="1385992"/>
            <a:ext cx="3048001" cy="2176358"/>
          </a:xfrm>
          <a:prstGeom prst="round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t" anchorCtr="0"/>
          <a:lstStyle/>
          <a:p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Energi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yang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dialirkan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dari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satu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tingkat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tropik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ke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tingkat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tropik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selanjutnya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akan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berkurang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sebesar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90%</a:t>
            </a:r>
          </a:p>
          <a:p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Jika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tumbuhan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memiliki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energi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sebesar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100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kkal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maka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belalang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hanya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mendapat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energi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10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kkal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  <a:endParaRPr lang="id-ID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9425464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25" grpId="0"/>
      <p:bldP spid="11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xmlns="" id="{2FAD1A1C-EE1C-83A3-8F69-2740CBD3D08F}"/>
              </a:ext>
            </a:extLst>
          </p:cNvPr>
          <p:cNvSpPr/>
          <p:nvPr/>
        </p:nvSpPr>
        <p:spPr>
          <a:xfrm>
            <a:off x="0" y="154886"/>
            <a:ext cx="9144000" cy="646331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6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KERUSAKAN EKOSISTEM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xmlns="" id="{4F31F3FE-B878-B2EE-44E7-55CBF9B005BA}"/>
              </a:ext>
            </a:extLst>
          </p:cNvPr>
          <p:cNvSpPr/>
          <p:nvPr/>
        </p:nvSpPr>
        <p:spPr>
          <a:xfrm>
            <a:off x="457200" y="1385992"/>
            <a:ext cx="8153404" cy="562766"/>
          </a:xfrm>
          <a:prstGeom prst="round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t" anchorCtr="0"/>
          <a:lstStyle/>
          <a:p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Terjadi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akibat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:</a:t>
            </a:r>
          </a:p>
          <a:p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Perladangan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liar</a:t>
            </a:r>
          </a:p>
          <a:p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Perluasan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perkebunan</a:t>
            </a:r>
            <a:endParaRPr lang="en-US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Pertambangan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liar</a:t>
            </a:r>
            <a:endParaRPr lang="id-ID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E191F7A2-89EF-F052-D8D9-7BEBD5A26308}"/>
              </a:ext>
            </a:extLst>
          </p:cNvPr>
          <p:cNvSpPr/>
          <p:nvPr/>
        </p:nvSpPr>
        <p:spPr>
          <a:xfrm>
            <a:off x="554699" y="801217"/>
            <a:ext cx="3313728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en-US" sz="3200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Penebangan</a:t>
            </a:r>
            <a:r>
              <a:rPr lang="en-US" sz="32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3200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hutan</a:t>
            </a:r>
            <a:endParaRPr lang="en-US" sz="32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xmlns="" id="{C8451205-56AA-3EE8-8F99-A28FBDC2E52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099" y="2656358"/>
            <a:ext cx="2619375" cy="1743075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xmlns="" id="{C864D80D-3165-57D6-3B20-5F4A4A5D655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4249" y="1948758"/>
            <a:ext cx="2619375" cy="1956447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xmlns="" id="{09DE6CA9-45CD-8553-94CE-4094CE50519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8400" y="1488651"/>
            <a:ext cx="2619375" cy="1752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903159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6" grpId="0" animBg="1"/>
      <p:bldP spid="7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xmlns="" id="{2FAD1A1C-EE1C-83A3-8F69-2740CBD3D08F}"/>
              </a:ext>
            </a:extLst>
          </p:cNvPr>
          <p:cNvSpPr/>
          <p:nvPr/>
        </p:nvSpPr>
        <p:spPr>
          <a:xfrm>
            <a:off x="0" y="154886"/>
            <a:ext cx="9144000" cy="646331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6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KERUSAKAN EKOSISTEM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xmlns="" id="{4F31F3FE-B878-B2EE-44E7-55CBF9B005BA}"/>
              </a:ext>
            </a:extLst>
          </p:cNvPr>
          <p:cNvSpPr/>
          <p:nvPr/>
        </p:nvSpPr>
        <p:spPr>
          <a:xfrm>
            <a:off x="457200" y="1385992"/>
            <a:ext cx="8153404" cy="562766"/>
          </a:xfrm>
          <a:prstGeom prst="round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t" anchorCtr="0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sv-SE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Tanah longsor.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v-SE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Banjir.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v-SE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Suhu udara naik.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v-SE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Mata air mati.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v-SE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Kelangkaan hewan/tumbuhan.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v-SE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Tanah tandus dan kering.</a:t>
            </a:r>
            <a:endParaRPr lang="id-ID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E191F7A2-89EF-F052-D8D9-7BEBD5A26308}"/>
              </a:ext>
            </a:extLst>
          </p:cNvPr>
          <p:cNvSpPr/>
          <p:nvPr/>
        </p:nvSpPr>
        <p:spPr>
          <a:xfrm>
            <a:off x="554699" y="801217"/>
            <a:ext cx="4798301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en-US" sz="3200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Dampak</a:t>
            </a:r>
            <a:r>
              <a:rPr lang="en-US" sz="32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3200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penebangan</a:t>
            </a:r>
            <a:r>
              <a:rPr lang="en-US" sz="32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3200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hutan</a:t>
            </a:r>
            <a:endParaRPr lang="en-US" sz="32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xmlns="" id="{0AD1CF8F-4E4F-E211-77AE-8C5BB14AE92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47751" y="1125354"/>
            <a:ext cx="1847850" cy="2466975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xmlns="" id="{7329A96D-B642-EED2-8401-C308EA48346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01373" y="1815444"/>
            <a:ext cx="2524125" cy="180975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xmlns="" id="{5BB74EB5-5D7C-C9F9-9603-E4DFB04EC002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270"/>
          <a:stretch/>
        </p:blipFill>
        <p:spPr>
          <a:xfrm>
            <a:off x="883083" y="3194743"/>
            <a:ext cx="2896037" cy="14065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282297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6" grpId="0" animBg="1"/>
      <p:bldP spid="7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xmlns="" id="{2FAD1A1C-EE1C-83A3-8F69-2740CBD3D08F}"/>
              </a:ext>
            </a:extLst>
          </p:cNvPr>
          <p:cNvSpPr/>
          <p:nvPr/>
        </p:nvSpPr>
        <p:spPr>
          <a:xfrm>
            <a:off x="0" y="154886"/>
            <a:ext cx="9144000" cy="646331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6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KERUSAKAN EKOSISTEM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xmlns="" id="{4F31F3FE-B878-B2EE-44E7-55CBF9B005BA}"/>
              </a:ext>
            </a:extLst>
          </p:cNvPr>
          <p:cNvSpPr/>
          <p:nvPr/>
        </p:nvSpPr>
        <p:spPr>
          <a:xfrm>
            <a:off x="457200" y="1385992"/>
            <a:ext cx="8153404" cy="562766"/>
          </a:xfrm>
          <a:prstGeom prst="round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t" anchorCtr="0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sv-SE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Penebangan dan penanaman kembali harus seimbang.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v-SE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Sosialisasi manfaat hutan dan dampak jika hutan rusak pada masyarakat.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v-SE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Melakukan reboisasi dan penghijauan.</a:t>
            </a:r>
            <a:endParaRPr lang="id-ID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E191F7A2-89EF-F052-D8D9-7BEBD5A26308}"/>
              </a:ext>
            </a:extLst>
          </p:cNvPr>
          <p:cNvSpPr/>
          <p:nvPr/>
        </p:nvSpPr>
        <p:spPr>
          <a:xfrm>
            <a:off x="554699" y="801217"/>
            <a:ext cx="5870710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en-US" sz="3200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Upaya</a:t>
            </a:r>
            <a:r>
              <a:rPr lang="en-US" sz="32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3200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pengembalian</a:t>
            </a:r>
            <a:r>
              <a:rPr lang="en-US" sz="32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3200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fungsi</a:t>
            </a:r>
            <a:r>
              <a:rPr lang="en-US" sz="32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3200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hutan</a:t>
            </a:r>
            <a:endParaRPr lang="en-US" sz="32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xmlns="" id="{2177AB24-C143-03C2-8F62-93092198F81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1154" y="2533533"/>
            <a:ext cx="2628900" cy="1743075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76167E4C-039E-25A6-F2CC-46FD8094DF7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8502" y="2533532"/>
            <a:ext cx="2619375" cy="1743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374954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6" grpId="0" animBg="1"/>
      <p:bldP spid="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xmlns="" id="{2FAD1A1C-EE1C-83A3-8F69-2740CBD3D08F}"/>
              </a:ext>
            </a:extLst>
          </p:cNvPr>
          <p:cNvSpPr/>
          <p:nvPr/>
        </p:nvSpPr>
        <p:spPr>
          <a:xfrm>
            <a:off x="0" y="154886"/>
            <a:ext cx="9144000" cy="646331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6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KERUSAKAN EKOSISTEM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xmlns="" id="{4F31F3FE-B878-B2EE-44E7-55CBF9B005BA}"/>
              </a:ext>
            </a:extLst>
          </p:cNvPr>
          <p:cNvSpPr/>
          <p:nvPr/>
        </p:nvSpPr>
        <p:spPr>
          <a:xfrm>
            <a:off x="457200" y="1385992"/>
            <a:ext cx="8153404" cy="562766"/>
          </a:xfrm>
          <a:prstGeom prst="round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t" anchorCtr="0"/>
          <a:lstStyle/>
          <a:p>
            <a:r>
              <a:rPr lang="en-US" dirty="0" err="1"/>
              <a:t>masuknya</a:t>
            </a:r>
            <a:r>
              <a:rPr lang="en-US" dirty="0"/>
              <a:t> </a:t>
            </a:r>
            <a:r>
              <a:rPr lang="en-US" dirty="0" err="1"/>
              <a:t>bahan</a:t>
            </a:r>
            <a:r>
              <a:rPr lang="en-US" dirty="0"/>
              <a:t> </a:t>
            </a:r>
            <a:r>
              <a:rPr lang="en-US" dirty="0" err="1"/>
              <a:t>anorganik</a:t>
            </a:r>
            <a:r>
              <a:rPr lang="en-US" dirty="0"/>
              <a:t> / </a:t>
            </a:r>
            <a:r>
              <a:rPr lang="en-US" dirty="0" err="1"/>
              <a:t>organik</a:t>
            </a:r>
            <a:r>
              <a:rPr lang="en-US" dirty="0"/>
              <a:t> /  </a:t>
            </a:r>
            <a:r>
              <a:rPr lang="en-US" dirty="0" err="1"/>
              <a:t>organisme</a:t>
            </a:r>
            <a:r>
              <a:rPr lang="en-US" dirty="0"/>
              <a:t> </a:t>
            </a:r>
            <a:r>
              <a:rPr lang="en-US" dirty="0" err="1"/>
              <a:t>kelingkungan</a:t>
            </a:r>
            <a:r>
              <a:rPr lang="en-US" dirty="0"/>
              <a:t> yang </a:t>
            </a:r>
            <a:r>
              <a:rPr lang="en-US" dirty="0" err="1"/>
              <a:t>dapat</a:t>
            </a:r>
            <a:r>
              <a:rPr lang="en-US" dirty="0"/>
              <a:t> </a:t>
            </a:r>
            <a:r>
              <a:rPr lang="en-US" dirty="0" err="1"/>
              <a:t>mengganggu</a:t>
            </a:r>
            <a:r>
              <a:rPr lang="en-US" dirty="0"/>
              <a:t> </a:t>
            </a:r>
            <a:r>
              <a:rPr lang="en-US" dirty="0" err="1"/>
              <a:t>atau</a:t>
            </a:r>
            <a:r>
              <a:rPr lang="en-US" dirty="0"/>
              <a:t> </a:t>
            </a:r>
            <a:r>
              <a:rPr lang="en-US" dirty="0" err="1"/>
              <a:t>membahayakan</a:t>
            </a:r>
            <a:r>
              <a:rPr lang="en-US" dirty="0"/>
              <a:t> </a:t>
            </a:r>
            <a:r>
              <a:rPr lang="en-US" dirty="0" err="1"/>
              <a:t>organisme</a:t>
            </a:r>
            <a:r>
              <a:rPr lang="en-US" dirty="0"/>
              <a:t> di </a:t>
            </a:r>
            <a:r>
              <a:rPr lang="en-US" dirty="0" err="1"/>
              <a:t>lingkungan</a:t>
            </a:r>
            <a:r>
              <a:rPr lang="en-US" dirty="0"/>
              <a:t> </a:t>
            </a:r>
            <a:r>
              <a:rPr lang="en-US" dirty="0" err="1"/>
              <a:t>tersebut</a:t>
            </a:r>
            <a:r>
              <a:rPr lang="en-US" dirty="0"/>
              <a:t>.</a:t>
            </a:r>
            <a:endParaRPr lang="id-ID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E191F7A2-89EF-F052-D8D9-7BEBD5A26308}"/>
              </a:ext>
            </a:extLst>
          </p:cNvPr>
          <p:cNvSpPr/>
          <p:nvPr/>
        </p:nvSpPr>
        <p:spPr>
          <a:xfrm>
            <a:off x="554699" y="801217"/>
            <a:ext cx="4164345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en-US" sz="3200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Pencemaran</a:t>
            </a:r>
            <a:r>
              <a:rPr lang="en-US" sz="32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3200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lingkungan</a:t>
            </a:r>
            <a:endParaRPr lang="en-US" sz="32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B788CB70-9B19-26EA-6FCD-0393713027E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7251" y="2246687"/>
            <a:ext cx="2820706" cy="16200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xmlns="" id="{EF1C603F-1BCD-01CD-89F4-CE9657CB7DE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0360" y="2952750"/>
            <a:ext cx="2443279" cy="16200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xmlns="" id="{2E65F12F-5732-02F0-8C42-4DF9103D5C0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6042" y="2246687"/>
            <a:ext cx="2520000" cy="16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82539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6" grpId="0" animBg="1"/>
      <p:bldP spid="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6200" y="-247650"/>
            <a:ext cx="9296400" cy="5893773"/>
          </a:xfrm>
          <a:prstGeom prst="rect">
            <a:avLst/>
          </a:prstGeom>
        </p:spPr>
      </p:pic>
      <p:sp>
        <p:nvSpPr>
          <p:cNvPr id="29" name="Rectangle 28"/>
          <p:cNvSpPr/>
          <p:nvPr/>
        </p:nvSpPr>
        <p:spPr>
          <a:xfrm>
            <a:off x="245785" y="4333064"/>
            <a:ext cx="1199367" cy="23083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en-US" sz="900" dirty="0" err="1"/>
              <a:t>Sumber</a:t>
            </a:r>
            <a:r>
              <a:rPr lang="en-US" sz="900" dirty="0"/>
              <a:t>: </a:t>
            </a:r>
            <a:r>
              <a:rPr lang="en-US" sz="900" i="1" dirty="0" smtClean="0"/>
              <a:t>pixabay</a:t>
            </a:r>
            <a:r>
              <a:rPr lang="en-US" sz="900" i="1" dirty="0" smtClean="0"/>
              <a:t>.com</a:t>
            </a:r>
            <a:endParaRPr lang="id-ID" sz="900" i="1" dirty="0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68051"/>
            <a:ext cx="9143244" cy="475449"/>
          </a:xfrm>
          <a:prstGeom prst="rect">
            <a:avLst/>
          </a:prstGeom>
        </p:spPr>
      </p:pic>
      <p:grpSp>
        <p:nvGrpSpPr>
          <p:cNvPr id="20" name="Group 19"/>
          <p:cNvGrpSpPr/>
          <p:nvPr/>
        </p:nvGrpSpPr>
        <p:grpSpPr>
          <a:xfrm>
            <a:off x="283492" y="266213"/>
            <a:ext cx="1798411" cy="817329"/>
            <a:chOff x="55507" y="128083"/>
            <a:chExt cx="1798411" cy="817329"/>
          </a:xfrm>
        </p:grpSpPr>
        <p:sp>
          <p:nvSpPr>
            <p:cNvPr id="21" name="Rectangle 20"/>
            <p:cNvSpPr/>
            <p:nvPr/>
          </p:nvSpPr>
          <p:spPr>
            <a:xfrm>
              <a:off x="487554" y="171648"/>
              <a:ext cx="1366364" cy="386881"/>
            </a:xfrm>
            <a:prstGeom prst="rect">
              <a:avLst/>
            </a:prstGeom>
            <a:solidFill>
              <a:srgbClr val="F0512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692234" y="128083"/>
              <a:ext cx="104567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b="1" spc="50" dirty="0">
                  <a:solidFill>
                    <a:schemeClr val="bg1">
                      <a:lumMod val="95000"/>
                    </a:schemeClr>
                  </a:solidFill>
                </a:rPr>
                <a:t>BAB 7 </a:t>
              </a:r>
              <a:endParaRPr lang="id-ID" sz="2400" dirty="0">
                <a:solidFill>
                  <a:schemeClr val="bg1">
                    <a:lumMod val="95000"/>
                  </a:schemeClr>
                </a:solidFill>
              </a:endParaRPr>
            </a:p>
          </p:txBody>
        </p:sp>
        <p:sp>
          <p:nvSpPr>
            <p:cNvPr id="23" name="Rectangle 22"/>
            <p:cNvSpPr/>
            <p:nvPr/>
          </p:nvSpPr>
          <p:spPr>
            <a:xfrm>
              <a:off x="487554" y="558531"/>
              <a:ext cx="432046" cy="38688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25" name="Rectangle 24"/>
            <p:cNvSpPr/>
            <p:nvPr/>
          </p:nvSpPr>
          <p:spPr>
            <a:xfrm>
              <a:off x="55507" y="171650"/>
              <a:ext cx="432046" cy="386881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1616478" y="167758"/>
            <a:ext cx="505711" cy="1260992"/>
            <a:chOff x="1388493" y="29628"/>
            <a:chExt cx="505711" cy="1260992"/>
          </a:xfrm>
        </p:grpSpPr>
        <p:sp>
          <p:nvSpPr>
            <p:cNvPr id="27" name="Rectangle 26"/>
            <p:cNvSpPr/>
            <p:nvPr/>
          </p:nvSpPr>
          <p:spPr>
            <a:xfrm>
              <a:off x="1388493" y="537122"/>
              <a:ext cx="59922" cy="753498"/>
            </a:xfrm>
            <a:prstGeom prst="rect">
              <a:avLst/>
            </a:prstGeom>
            <a:gradFill>
              <a:gsLst>
                <a:gs pos="100000">
                  <a:schemeClr val="accent5">
                    <a:lumMod val="50000"/>
                  </a:schemeClr>
                </a:gs>
                <a:gs pos="100000">
                  <a:schemeClr val="accent6">
                    <a:lumMod val="95000"/>
                    <a:lumOff val="5000"/>
                  </a:schemeClr>
                </a:gs>
                <a:gs pos="100000">
                  <a:srgbClr val="C00000"/>
                </a:gs>
              </a:gsLst>
              <a:lin ang="27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36" name="Rectangle 35"/>
            <p:cNvSpPr/>
            <p:nvPr/>
          </p:nvSpPr>
          <p:spPr>
            <a:xfrm>
              <a:off x="1784876" y="104439"/>
              <a:ext cx="69041" cy="440980"/>
            </a:xfrm>
            <a:prstGeom prst="rect">
              <a:avLst/>
            </a:prstGeom>
            <a:solidFill>
              <a:schemeClr val="accent4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37" name="Oval 36"/>
            <p:cNvSpPr/>
            <p:nvPr/>
          </p:nvSpPr>
          <p:spPr>
            <a:xfrm>
              <a:off x="1744587" y="29628"/>
              <a:ext cx="149617" cy="149617"/>
            </a:xfrm>
            <a:prstGeom prst="ellipse">
              <a:avLst/>
            </a:prstGeom>
            <a:solidFill>
              <a:schemeClr val="accent4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38" name="Rectangle 37"/>
            <p:cNvSpPr/>
            <p:nvPr/>
          </p:nvSpPr>
          <p:spPr>
            <a:xfrm rot="16200000">
              <a:off x="1587369" y="340315"/>
              <a:ext cx="69041" cy="464056"/>
            </a:xfrm>
            <a:prstGeom prst="rect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  <p:pic>
        <p:nvPicPr>
          <p:cNvPr id="24" name="Picture 2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164" y="4668051"/>
            <a:ext cx="9143244" cy="475449"/>
          </a:xfrm>
          <a:prstGeom prst="rect">
            <a:avLst/>
          </a:prstGeom>
        </p:spPr>
      </p:pic>
      <p:grpSp>
        <p:nvGrpSpPr>
          <p:cNvPr id="30" name="Group 29"/>
          <p:cNvGrpSpPr/>
          <p:nvPr/>
        </p:nvGrpSpPr>
        <p:grpSpPr>
          <a:xfrm>
            <a:off x="1443054" y="728712"/>
            <a:ext cx="6400800" cy="1125669"/>
            <a:chOff x="1371600" y="684081"/>
            <a:chExt cx="6400800" cy="1125669"/>
          </a:xfrm>
        </p:grpSpPr>
        <p:grpSp>
          <p:nvGrpSpPr>
            <p:cNvPr id="31" name="Group 30"/>
            <p:cNvGrpSpPr/>
            <p:nvPr/>
          </p:nvGrpSpPr>
          <p:grpSpPr>
            <a:xfrm>
              <a:off x="1371600" y="684081"/>
              <a:ext cx="6400800" cy="1125669"/>
              <a:chOff x="1229012" y="545950"/>
              <a:chExt cx="4168663" cy="890291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33" name="Rectangle 32"/>
              <p:cNvSpPr/>
              <p:nvPr/>
            </p:nvSpPr>
            <p:spPr>
              <a:xfrm>
                <a:off x="1388494" y="545950"/>
                <a:ext cx="3909927" cy="890291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/>
              </a:p>
            </p:txBody>
          </p:sp>
          <p:sp>
            <p:nvSpPr>
              <p:cNvPr id="34" name="TextBox 33"/>
              <p:cNvSpPr txBox="1"/>
              <p:nvPr/>
            </p:nvSpPr>
            <p:spPr>
              <a:xfrm>
                <a:off x="1229012" y="627308"/>
                <a:ext cx="4168663" cy="75460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800" b="1" dirty="0">
                    <a:latin typeface="Calibri" panose="020F0502020204030204" pitchFamily="34" charset="0"/>
                    <a:cs typeface="Calibri" panose="020F0502020204030204" pitchFamily="34" charset="0"/>
                  </a:rPr>
                  <a:t>INTERAKSI ANTARA MAKHLUK HIDUP DENGAN LINGKUNGANNYA</a:t>
                </a:r>
                <a:endParaRPr lang="id-ID" sz="2800" b="1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p:grpSp>
        <p:sp>
          <p:nvSpPr>
            <p:cNvPr id="32" name="Rectangle 31"/>
            <p:cNvSpPr/>
            <p:nvPr/>
          </p:nvSpPr>
          <p:spPr>
            <a:xfrm>
              <a:off x="7623294" y="723716"/>
              <a:ext cx="58272" cy="1080000"/>
            </a:xfrm>
            <a:prstGeom prst="rect">
              <a:avLst/>
            </a:prstGeom>
            <a:gradFill>
              <a:gsLst>
                <a:gs pos="100000">
                  <a:schemeClr val="accent5">
                    <a:lumMod val="50000"/>
                  </a:schemeClr>
                </a:gs>
                <a:gs pos="100000">
                  <a:schemeClr val="accent6">
                    <a:lumMod val="95000"/>
                    <a:lumOff val="5000"/>
                  </a:schemeClr>
                </a:gs>
                <a:gs pos="100000">
                  <a:srgbClr val="C00000"/>
                </a:gs>
              </a:gsLst>
              <a:lin ang="27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</p:spTree>
    <p:extLst>
      <p:ext uri="{BB962C8B-B14F-4D97-AF65-F5344CB8AC3E}">
        <p14:creationId xmlns:p14="http://schemas.microsoft.com/office/powerpoint/2010/main" val="329698534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50"/>
                            </p:stCondLst>
                            <p:childTnLst>
                              <p:par>
                                <p:cTn id="1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xmlns="" id="{2FAD1A1C-EE1C-83A3-8F69-2740CBD3D08F}"/>
              </a:ext>
            </a:extLst>
          </p:cNvPr>
          <p:cNvSpPr/>
          <p:nvPr/>
        </p:nvSpPr>
        <p:spPr>
          <a:xfrm>
            <a:off x="0" y="154886"/>
            <a:ext cx="9144000" cy="646331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6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KERUSAKAN EKOSISTEM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xmlns="" id="{4F31F3FE-B878-B2EE-44E7-55CBF9B005BA}"/>
              </a:ext>
            </a:extLst>
          </p:cNvPr>
          <p:cNvSpPr/>
          <p:nvPr/>
        </p:nvSpPr>
        <p:spPr>
          <a:xfrm>
            <a:off x="76200" y="1385991"/>
            <a:ext cx="4495800" cy="2956291"/>
          </a:xfrm>
          <a:prstGeom prst="round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t" anchorCtr="0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/>
              <a:t>Disebabkan</a:t>
            </a:r>
            <a:r>
              <a:rPr lang="en-US" dirty="0"/>
              <a:t> </a:t>
            </a:r>
            <a:r>
              <a:rPr lang="en-US" dirty="0" err="1"/>
              <a:t>limbah</a:t>
            </a:r>
            <a:r>
              <a:rPr lang="en-US" dirty="0"/>
              <a:t> </a:t>
            </a:r>
            <a:r>
              <a:rPr lang="en-US" dirty="0" err="1"/>
              <a:t>domestik</a:t>
            </a:r>
            <a:r>
              <a:rPr lang="en-US" dirty="0"/>
              <a:t> </a:t>
            </a:r>
            <a:r>
              <a:rPr lang="en-US" dirty="0" err="1"/>
              <a:t>atau</a:t>
            </a:r>
            <a:r>
              <a:rPr lang="en-US" dirty="0"/>
              <a:t> </a:t>
            </a:r>
            <a:r>
              <a:rPr lang="en-US" dirty="0" err="1"/>
              <a:t>industri</a:t>
            </a: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/>
              <a:t>Dapat</a:t>
            </a:r>
            <a:r>
              <a:rPr lang="en-US" dirty="0"/>
              <a:t> </a:t>
            </a:r>
            <a:r>
              <a:rPr lang="en-US" dirty="0" err="1"/>
              <a:t>menyebabkan</a:t>
            </a:r>
            <a:r>
              <a:rPr lang="en-US" dirty="0"/>
              <a:t> </a:t>
            </a:r>
            <a:r>
              <a:rPr lang="en-US" dirty="0" err="1"/>
              <a:t>pengendapan</a:t>
            </a:r>
            <a:r>
              <a:rPr lang="en-US" dirty="0"/>
              <a:t>, </a:t>
            </a:r>
            <a:r>
              <a:rPr lang="en-US" dirty="0" err="1"/>
              <a:t>perubahan</a:t>
            </a:r>
            <a:r>
              <a:rPr lang="en-US" dirty="0"/>
              <a:t> pH, </a:t>
            </a:r>
            <a:r>
              <a:rPr lang="en-US" dirty="0" err="1"/>
              <a:t>perubahan</a:t>
            </a:r>
            <a:r>
              <a:rPr lang="en-US" dirty="0"/>
              <a:t> </a:t>
            </a:r>
            <a:r>
              <a:rPr lang="en-US" dirty="0" err="1"/>
              <a:t>warna</a:t>
            </a:r>
            <a:r>
              <a:rPr lang="en-US" dirty="0"/>
              <a:t> </a:t>
            </a:r>
            <a:r>
              <a:rPr lang="en-US" dirty="0" err="1"/>
              <a:t>bau</a:t>
            </a:r>
            <a:r>
              <a:rPr lang="en-US" dirty="0"/>
              <a:t> dan rasa, </a:t>
            </a:r>
            <a:r>
              <a:rPr lang="en-US" dirty="0" err="1"/>
              <a:t>serta</a:t>
            </a:r>
            <a:r>
              <a:rPr lang="en-US" dirty="0"/>
              <a:t> </a:t>
            </a:r>
            <a:r>
              <a:rPr lang="en-US" dirty="0" err="1"/>
              <a:t>terjadi</a:t>
            </a:r>
            <a:r>
              <a:rPr lang="en-US" dirty="0"/>
              <a:t> </a:t>
            </a:r>
            <a:r>
              <a:rPr lang="en-US" dirty="0" err="1"/>
              <a:t>Eutrofikaso</a:t>
            </a: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/>
              <a:t>Dapat</a:t>
            </a:r>
            <a:r>
              <a:rPr lang="en-US" dirty="0"/>
              <a:t> </a:t>
            </a:r>
            <a:r>
              <a:rPr lang="en-US" dirty="0" err="1"/>
              <a:t>diatasi</a:t>
            </a:r>
            <a:r>
              <a:rPr lang="en-US" dirty="0"/>
              <a:t> </a:t>
            </a:r>
            <a:r>
              <a:rPr lang="en-US" dirty="0" err="1"/>
              <a:t>dengan</a:t>
            </a:r>
            <a:r>
              <a:rPr lang="en-US" dirty="0"/>
              <a:t> </a:t>
            </a:r>
            <a:r>
              <a:rPr lang="en-US" dirty="0" err="1"/>
              <a:t>tidak</a:t>
            </a:r>
            <a:r>
              <a:rPr lang="en-US" dirty="0"/>
              <a:t> </a:t>
            </a:r>
            <a:r>
              <a:rPr lang="en-US" dirty="0" err="1"/>
              <a:t>membuang</a:t>
            </a:r>
            <a:r>
              <a:rPr lang="en-US" dirty="0"/>
              <a:t> </a:t>
            </a:r>
            <a:r>
              <a:rPr lang="en-US" dirty="0" err="1"/>
              <a:t>sampah</a:t>
            </a:r>
            <a:r>
              <a:rPr lang="en-US" dirty="0"/>
              <a:t> </a:t>
            </a:r>
            <a:r>
              <a:rPr lang="en-US" dirty="0" err="1"/>
              <a:t>ke</a:t>
            </a:r>
            <a:r>
              <a:rPr lang="en-US" dirty="0"/>
              <a:t> </a:t>
            </a:r>
            <a:r>
              <a:rPr lang="en-US" dirty="0" err="1"/>
              <a:t>perairan</a:t>
            </a:r>
            <a:r>
              <a:rPr lang="en-US" dirty="0"/>
              <a:t>, </a:t>
            </a:r>
            <a:r>
              <a:rPr lang="en-US" dirty="0" err="1"/>
              <a:t>mengolah</a:t>
            </a:r>
            <a:r>
              <a:rPr lang="en-US" dirty="0"/>
              <a:t> </a:t>
            </a:r>
            <a:r>
              <a:rPr lang="en-US" dirty="0" err="1"/>
              <a:t>limbah</a:t>
            </a:r>
            <a:r>
              <a:rPr lang="en-US" dirty="0"/>
              <a:t> </a:t>
            </a:r>
            <a:r>
              <a:rPr lang="en-US" dirty="0" err="1"/>
              <a:t>industri</a:t>
            </a:r>
            <a:r>
              <a:rPr lang="en-US" dirty="0"/>
              <a:t> </a:t>
            </a:r>
            <a:r>
              <a:rPr lang="en-US" dirty="0" err="1"/>
              <a:t>sebelum</a:t>
            </a:r>
            <a:r>
              <a:rPr lang="en-US" dirty="0"/>
              <a:t> </a:t>
            </a:r>
            <a:r>
              <a:rPr lang="en-US" dirty="0" err="1"/>
              <a:t>dibuang</a:t>
            </a:r>
            <a:r>
              <a:rPr lang="en-US" dirty="0"/>
              <a:t>, </a:t>
            </a:r>
            <a:r>
              <a:rPr lang="en-US" dirty="0" err="1"/>
              <a:t>tidak</a:t>
            </a:r>
            <a:r>
              <a:rPr lang="en-US" dirty="0"/>
              <a:t> </a:t>
            </a:r>
            <a:r>
              <a:rPr lang="en-US" dirty="0" err="1"/>
              <a:t>menggunakan</a:t>
            </a:r>
            <a:r>
              <a:rPr lang="en-US" dirty="0"/>
              <a:t> </a:t>
            </a:r>
            <a:r>
              <a:rPr lang="en-US" dirty="0" err="1"/>
              <a:t>pestisida</a:t>
            </a:r>
            <a:r>
              <a:rPr lang="en-US" dirty="0"/>
              <a:t> </a:t>
            </a:r>
            <a:r>
              <a:rPr lang="en-US" dirty="0" err="1"/>
              <a:t>berlebihan</a:t>
            </a:r>
            <a:r>
              <a:rPr lang="en-US" dirty="0"/>
              <a:t>, </a:t>
            </a:r>
            <a:r>
              <a:rPr lang="en-US" dirty="0" err="1"/>
              <a:t>serta</a:t>
            </a:r>
            <a:r>
              <a:rPr lang="en-US" dirty="0"/>
              <a:t> </a:t>
            </a:r>
            <a:r>
              <a:rPr lang="en-US" dirty="0" err="1"/>
              <a:t>rutin</a:t>
            </a:r>
            <a:r>
              <a:rPr lang="en-US" dirty="0"/>
              <a:t> </a:t>
            </a:r>
            <a:r>
              <a:rPr lang="en-US" dirty="0" err="1"/>
              <a:t>membersihkan</a:t>
            </a:r>
            <a:r>
              <a:rPr lang="en-US" dirty="0"/>
              <a:t> </a:t>
            </a:r>
            <a:r>
              <a:rPr lang="en-US" dirty="0" err="1"/>
              <a:t>lingkungan</a:t>
            </a:r>
            <a:r>
              <a:rPr lang="en-US" dirty="0"/>
              <a:t> </a:t>
            </a:r>
            <a:r>
              <a:rPr lang="en-US" dirty="0" err="1"/>
              <a:t>perairan</a:t>
            </a:r>
            <a:r>
              <a:rPr lang="en-US" dirty="0"/>
              <a:t> </a:t>
            </a:r>
            <a:r>
              <a:rPr lang="en-US" dirty="0" err="1"/>
              <a:t>sekitar</a:t>
            </a:r>
            <a:r>
              <a:rPr lang="en-US" dirty="0"/>
              <a:t>.</a:t>
            </a:r>
            <a:endParaRPr lang="id-ID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E191F7A2-89EF-F052-D8D9-7BEBD5A26308}"/>
              </a:ext>
            </a:extLst>
          </p:cNvPr>
          <p:cNvSpPr/>
          <p:nvPr/>
        </p:nvSpPr>
        <p:spPr>
          <a:xfrm>
            <a:off x="554699" y="801217"/>
            <a:ext cx="2785763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en-US" sz="3200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Pencemaran</a:t>
            </a:r>
            <a:r>
              <a:rPr lang="en-US" sz="32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 air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xmlns="" id="{CA02F82B-E985-EB0A-EC70-4A831C91DC0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4400" y="1276350"/>
            <a:ext cx="2619375" cy="1743075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xmlns="" id="{D3A3F40F-CFF9-D406-E685-BF6E32EE94E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0" y="3067050"/>
            <a:ext cx="2857500" cy="1600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797580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6" grpId="0" animBg="1"/>
      <p:bldP spid="7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xmlns="" id="{2FAD1A1C-EE1C-83A3-8F69-2740CBD3D08F}"/>
              </a:ext>
            </a:extLst>
          </p:cNvPr>
          <p:cNvSpPr/>
          <p:nvPr/>
        </p:nvSpPr>
        <p:spPr>
          <a:xfrm>
            <a:off x="0" y="154886"/>
            <a:ext cx="9144000" cy="646331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6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KERUSAKAN EKOSISTEM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xmlns="" id="{4F31F3FE-B878-B2EE-44E7-55CBF9B005BA}"/>
              </a:ext>
            </a:extLst>
          </p:cNvPr>
          <p:cNvSpPr/>
          <p:nvPr/>
        </p:nvSpPr>
        <p:spPr>
          <a:xfrm>
            <a:off x="76200" y="1385991"/>
            <a:ext cx="4495800" cy="2956291"/>
          </a:xfrm>
          <a:prstGeom prst="round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t" anchorCtr="0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/>
              <a:t>Bahan</a:t>
            </a:r>
            <a:r>
              <a:rPr lang="en-US" dirty="0"/>
              <a:t> </a:t>
            </a:r>
            <a:r>
              <a:rPr lang="en-US" dirty="0" err="1"/>
              <a:t>pencemar</a:t>
            </a:r>
            <a:r>
              <a:rPr lang="en-US" dirty="0"/>
              <a:t> </a:t>
            </a:r>
            <a:r>
              <a:rPr lang="en-US" dirty="0" err="1"/>
              <a:t>dapat</a:t>
            </a:r>
            <a:r>
              <a:rPr lang="en-US" dirty="0"/>
              <a:t> </a:t>
            </a:r>
            <a:r>
              <a:rPr lang="en-US" dirty="0" err="1"/>
              <a:t>terurai</a:t>
            </a:r>
            <a:r>
              <a:rPr lang="en-US" dirty="0"/>
              <a:t> </a:t>
            </a:r>
            <a:r>
              <a:rPr lang="en-US" dirty="0" err="1"/>
              <a:t>seperti</a:t>
            </a:r>
            <a:r>
              <a:rPr lang="en-US" dirty="0"/>
              <a:t> </a:t>
            </a:r>
            <a:r>
              <a:rPr lang="en-US" dirty="0" err="1"/>
              <a:t>sisa</a:t>
            </a:r>
            <a:r>
              <a:rPr lang="en-US" dirty="0"/>
              <a:t> </a:t>
            </a:r>
            <a:r>
              <a:rPr lang="en-US" dirty="0" err="1"/>
              <a:t>makanan</a:t>
            </a:r>
            <a:r>
              <a:rPr lang="en-US" dirty="0"/>
              <a:t>, </a:t>
            </a:r>
            <a:r>
              <a:rPr lang="en-US" dirty="0" err="1"/>
              <a:t>atau</a:t>
            </a:r>
            <a:r>
              <a:rPr lang="en-US" dirty="0"/>
              <a:t> </a:t>
            </a:r>
            <a:r>
              <a:rPr lang="en-US" dirty="0" err="1"/>
              <a:t>tidak</a:t>
            </a:r>
            <a:r>
              <a:rPr lang="en-US" dirty="0"/>
              <a:t> </a:t>
            </a:r>
            <a:r>
              <a:rPr lang="en-US" dirty="0" err="1"/>
              <a:t>terurai</a:t>
            </a:r>
            <a:r>
              <a:rPr lang="en-US" dirty="0"/>
              <a:t> </a:t>
            </a:r>
            <a:r>
              <a:rPr lang="en-US" dirty="0" err="1"/>
              <a:t>seperti</a:t>
            </a:r>
            <a:r>
              <a:rPr lang="en-US" dirty="0"/>
              <a:t> </a:t>
            </a:r>
            <a:r>
              <a:rPr lang="en-US" dirty="0" err="1"/>
              <a:t>plastik</a:t>
            </a:r>
            <a:r>
              <a:rPr lang="en-US" dirty="0"/>
              <a:t> dan </a:t>
            </a:r>
            <a:r>
              <a:rPr lang="en-US" dirty="0" err="1"/>
              <a:t>logam</a:t>
            </a: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/>
              <a:t>Dampak</a:t>
            </a:r>
            <a:r>
              <a:rPr lang="en-US" dirty="0"/>
              <a:t> </a:t>
            </a:r>
            <a:r>
              <a:rPr lang="en-US" dirty="0" err="1"/>
              <a:t>seperti</a:t>
            </a:r>
            <a:r>
              <a:rPr lang="en-US" dirty="0"/>
              <a:t> </a:t>
            </a:r>
            <a:r>
              <a:rPr lang="en-US" dirty="0" err="1"/>
              <a:t>tanah</a:t>
            </a:r>
            <a:r>
              <a:rPr lang="en-US" dirty="0"/>
              <a:t> </a:t>
            </a:r>
            <a:r>
              <a:rPr lang="en-US" dirty="0" err="1"/>
              <a:t>menjadi</a:t>
            </a:r>
            <a:r>
              <a:rPr lang="en-US" dirty="0"/>
              <a:t> </a:t>
            </a:r>
            <a:r>
              <a:rPr lang="en-US" dirty="0" err="1"/>
              <a:t>tandus</a:t>
            </a:r>
            <a:r>
              <a:rPr lang="en-US" dirty="0"/>
              <a:t>, </a:t>
            </a:r>
            <a:r>
              <a:rPr lang="en-US" dirty="0" err="1"/>
              <a:t>berkurangnya</a:t>
            </a:r>
            <a:r>
              <a:rPr lang="en-US" dirty="0"/>
              <a:t> air </a:t>
            </a:r>
            <a:r>
              <a:rPr lang="en-US" dirty="0" err="1"/>
              <a:t>tanah</a:t>
            </a:r>
            <a:r>
              <a:rPr lang="en-US" dirty="0"/>
              <a:t>, </a:t>
            </a:r>
            <a:r>
              <a:rPr lang="en-US" dirty="0" err="1"/>
              <a:t>serta</a:t>
            </a:r>
            <a:r>
              <a:rPr lang="en-US" dirty="0"/>
              <a:t> </a:t>
            </a:r>
            <a:r>
              <a:rPr lang="en-US" dirty="0" err="1"/>
              <a:t>menimbulkan</a:t>
            </a:r>
            <a:r>
              <a:rPr lang="en-US" dirty="0"/>
              <a:t> </a:t>
            </a:r>
            <a:r>
              <a:rPr lang="en-US" dirty="0" err="1"/>
              <a:t>bau</a:t>
            </a:r>
            <a:r>
              <a:rPr lang="en-US" dirty="0"/>
              <a:t> </a:t>
            </a:r>
            <a:r>
              <a:rPr lang="en-US" dirty="0" err="1"/>
              <a:t>tidak</a:t>
            </a:r>
            <a:r>
              <a:rPr lang="en-US" dirty="0"/>
              <a:t> </a:t>
            </a:r>
            <a:r>
              <a:rPr lang="en-US" dirty="0" err="1"/>
              <a:t>sedap</a:t>
            </a: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/>
              <a:t>Dapat</a:t>
            </a:r>
            <a:r>
              <a:rPr lang="en-US" dirty="0"/>
              <a:t> </a:t>
            </a:r>
            <a:r>
              <a:rPr lang="en-US" dirty="0" err="1"/>
              <a:t>diatasi</a:t>
            </a:r>
            <a:r>
              <a:rPr lang="en-US" dirty="0"/>
              <a:t> </a:t>
            </a:r>
            <a:r>
              <a:rPr lang="en-US" dirty="0" err="1"/>
              <a:t>dengan</a:t>
            </a:r>
            <a:r>
              <a:rPr lang="en-US" dirty="0"/>
              <a:t> </a:t>
            </a:r>
            <a:r>
              <a:rPr lang="en-US" dirty="0" err="1"/>
              <a:t>memilah</a:t>
            </a:r>
            <a:r>
              <a:rPr lang="en-US" dirty="0"/>
              <a:t> </a:t>
            </a:r>
            <a:r>
              <a:rPr lang="en-US" dirty="0" err="1"/>
              <a:t>sampah</a:t>
            </a:r>
            <a:r>
              <a:rPr lang="en-US" dirty="0"/>
              <a:t> </a:t>
            </a:r>
            <a:r>
              <a:rPr lang="en-US" dirty="0" err="1"/>
              <a:t>untuk</a:t>
            </a:r>
            <a:r>
              <a:rPr lang="en-US" dirty="0"/>
              <a:t> </a:t>
            </a:r>
            <a:r>
              <a:rPr lang="en-US" dirty="0" err="1"/>
              <a:t>didaur</a:t>
            </a:r>
            <a:r>
              <a:rPr lang="en-US" dirty="0"/>
              <a:t> </a:t>
            </a:r>
            <a:r>
              <a:rPr lang="en-US" dirty="0" err="1"/>
              <a:t>ulang</a:t>
            </a:r>
            <a:r>
              <a:rPr lang="en-US" dirty="0"/>
              <a:t>, </a:t>
            </a:r>
            <a:r>
              <a:rPr lang="en-US" dirty="0" err="1"/>
              <a:t>serta</a:t>
            </a:r>
            <a:r>
              <a:rPr lang="en-US" dirty="0"/>
              <a:t> </a:t>
            </a:r>
            <a:r>
              <a:rPr lang="en-US" dirty="0" err="1"/>
              <a:t>mengolah</a:t>
            </a:r>
            <a:r>
              <a:rPr lang="en-US" dirty="0"/>
              <a:t> </a:t>
            </a:r>
            <a:r>
              <a:rPr lang="en-US" dirty="0" err="1"/>
              <a:t>limbah</a:t>
            </a:r>
            <a:r>
              <a:rPr lang="en-US" dirty="0"/>
              <a:t> yang </a:t>
            </a:r>
            <a:r>
              <a:rPr lang="en-US" dirty="0" err="1"/>
              <a:t>sulit</a:t>
            </a:r>
            <a:r>
              <a:rPr lang="en-US" dirty="0"/>
              <a:t> </a:t>
            </a:r>
            <a:r>
              <a:rPr lang="en-US" dirty="0" err="1"/>
              <a:t>terurai</a:t>
            </a:r>
            <a:r>
              <a:rPr lang="en-US" dirty="0"/>
              <a:t> </a:t>
            </a:r>
            <a:r>
              <a:rPr lang="en-US" dirty="0" err="1"/>
              <a:t>sebelum</a:t>
            </a:r>
            <a:r>
              <a:rPr lang="en-US" dirty="0"/>
              <a:t> </a:t>
            </a:r>
            <a:r>
              <a:rPr lang="en-US" dirty="0" err="1"/>
              <a:t>dibuang</a:t>
            </a:r>
            <a:endParaRPr lang="id-ID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E191F7A2-89EF-F052-D8D9-7BEBD5A26308}"/>
              </a:ext>
            </a:extLst>
          </p:cNvPr>
          <p:cNvSpPr/>
          <p:nvPr/>
        </p:nvSpPr>
        <p:spPr>
          <a:xfrm>
            <a:off x="554699" y="801217"/>
            <a:ext cx="3311356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en-US" sz="3200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Pencemaran</a:t>
            </a:r>
            <a:r>
              <a:rPr lang="en-US" sz="32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3200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tanah</a:t>
            </a:r>
            <a:endParaRPr lang="en-US" sz="32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F9BFBD33-3071-8B2A-7EB1-6E181F7EAA6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6940" y="1099954"/>
            <a:ext cx="2466975" cy="184785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xmlns="" id="{C4C58596-A8F7-5995-F548-A24C1D3214D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727" t="13115" r="5819" b="12568"/>
          <a:stretch/>
        </p:blipFill>
        <p:spPr>
          <a:xfrm>
            <a:off x="5258840" y="3105150"/>
            <a:ext cx="2743200" cy="15875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013094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6" grpId="0" animBg="1"/>
      <p:bldP spid="7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xmlns="" id="{2FAD1A1C-EE1C-83A3-8F69-2740CBD3D08F}"/>
              </a:ext>
            </a:extLst>
          </p:cNvPr>
          <p:cNvSpPr/>
          <p:nvPr/>
        </p:nvSpPr>
        <p:spPr>
          <a:xfrm>
            <a:off x="0" y="154886"/>
            <a:ext cx="9144000" cy="646331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6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KERUSAKAN EKOSISTEM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xmlns="" id="{4F31F3FE-B878-B2EE-44E7-55CBF9B005BA}"/>
              </a:ext>
            </a:extLst>
          </p:cNvPr>
          <p:cNvSpPr/>
          <p:nvPr/>
        </p:nvSpPr>
        <p:spPr>
          <a:xfrm>
            <a:off x="76200" y="1385991"/>
            <a:ext cx="3808961" cy="2956291"/>
          </a:xfrm>
          <a:prstGeom prst="round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t" anchorCtr="0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/>
              <a:t>Pencemar</a:t>
            </a:r>
            <a:r>
              <a:rPr lang="en-US" dirty="0"/>
              <a:t> </a:t>
            </a:r>
            <a:r>
              <a:rPr lang="en-US" dirty="0" err="1"/>
              <a:t>dapat</a:t>
            </a:r>
            <a:r>
              <a:rPr lang="en-US" dirty="0"/>
              <a:t> </a:t>
            </a:r>
            <a:r>
              <a:rPr lang="en-US" dirty="0" err="1"/>
              <a:t>berupa</a:t>
            </a:r>
            <a:r>
              <a:rPr lang="en-US" dirty="0"/>
              <a:t> </a:t>
            </a:r>
            <a:r>
              <a:rPr lang="en-US" dirty="0" err="1"/>
              <a:t>partikel</a:t>
            </a:r>
            <a:r>
              <a:rPr lang="en-US" dirty="0"/>
              <a:t> </a:t>
            </a:r>
            <a:r>
              <a:rPr lang="en-US" dirty="0" err="1"/>
              <a:t>seperti</a:t>
            </a:r>
            <a:r>
              <a:rPr lang="en-US" dirty="0"/>
              <a:t> </a:t>
            </a:r>
            <a:r>
              <a:rPr lang="en-US" dirty="0" err="1"/>
              <a:t>debu</a:t>
            </a:r>
            <a:r>
              <a:rPr lang="en-US" dirty="0"/>
              <a:t> </a:t>
            </a:r>
            <a:r>
              <a:rPr lang="en-US" dirty="0" err="1"/>
              <a:t>atau</a:t>
            </a:r>
            <a:r>
              <a:rPr lang="en-US" dirty="0"/>
              <a:t> asap, </a:t>
            </a:r>
            <a:r>
              <a:rPr lang="en-US" dirty="0" err="1"/>
              <a:t>dapat</a:t>
            </a:r>
            <a:r>
              <a:rPr lang="en-US" dirty="0"/>
              <a:t> pula </a:t>
            </a:r>
            <a:r>
              <a:rPr lang="en-US" dirty="0" err="1"/>
              <a:t>berupa</a:t>
            </a:r>
            <a:r>
              <a:rPr lang="en-US" dirty="0"/>
              <a:t> gas </a:t>
            </a:r>
            <a:r>
              <a:rPr lang="en-US" dirty="0" err="1"/>
              <a:t>seperti</a:t>
            </a:r>
            <a:r>
              <a:rPr lang="en-US" dirty="0"/>
              <a:t> CO, NOx, CO2, dan lain </a:t>
            </a:r>
            <a:r>
              <a:rPr lang="en-US" dirty="0" err="1"/>
              <a:t>sebalinya</a:t>
            </a:r>
            <a:r>
              <a:rPr lang="en-US" dirty="0"/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/>
              <a:t>Dapat</a:t>
            </a:r>
            <a:r>
              <a:rPr lang="en-US" dirty="0"/>
              <a:t> </a:t>
            </a:r>
            <a:r>
              <a:rPr lang="en-US" dirty="0" err="1"/>
              <a:t>menyebabkan</a:t>
            </a:r>
            <a:r>
              <a:rPr lang="en-US" dirty="0"/>
              <a:t> </a:t>
            </a:r>
            <a:r>
              <a:rPr lang="en-US" dirty="0" err="1"/>
              <a:t>rusaknya</a:t>
            </a:r>
            <a:r>
              <a:rPr lang="en-US" dirty="0"/>
              <a:t> </a:t>
            </a:r>
            <a:r>
              <a:rPr lang="en-US" dirty="0" err="1"/>
              <a:t>lapisan</a:t>
            </a:r>
            <a:r>
              <a:rPr lang="en-US" dirty="0"/>
              <a:t> </a:t>
            </a:r>
            <a:r>
              <a:rPr lang="en-US" dirty="0" err="1"/>
              <a:t>ozon</a:t>
            </a:r>
            <a:r>
              <a:rPr lang="en-US" dirty="0"/>
              <a:t>, </a:t>
            </a:r>
            <a:r>
              <a:rPr lang="en-US" dirty="0" err="1"/>
              <a:t>pemanasan</a:t>
            </a:r>
            <a:r>
              <a:rPr lang="en-US" dirty="0"/>
              <a:t> </a:t>
            </a:r>
            <a:r>
              <a:rPr lang="en-US" dirty="0" err="1"/>
              <a:t>global,hingga</a:t>
            </a:r>
            <a:r>
              <a:rPr lang="en-US" dirty="0"/>
              <a:t> </a:t>
            </a:r>
            <a:r>
              <a:rPr lang="en-US" dirty="0" err="1"/>
              <a:t>hujan</a:t>
            </a:r>
            <a:r>
              <a:rPr lang="en-US" dirty="0"/>
              <a:t> </a:t>
            </a:r>
            <a:r>
              <a:rPr lang="en-US" dirty="0" err="1"/>
              <a:t>asam</a:t>
            </a: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/>
              <a:t>Dapat</a:t>
            </a:r>
            <a:r>
              <a:rPr lang="en-US" dirty="0"/>
              <a:t> </a:t>
            </a:r>
            <a:r>
              <a:rPr lang="en-US" dirty="0" err="1"/>
              <a:t>diatasi</a:t>
            </a:r>
            <a:r>
              <a:rPr lang="en-US" dirty="0"/>
              <a:t> </a:t>
            </a:r>
            <a:r>
              <a:rPr lang="en-US" dirty="0" err="1"/>
              <a:t>dengan</a:t>
            </a:r>
            <a:r>
              <a:rPr lang="en-US" dirty="0"/>
              <a:t> </a:t>
            </a:r>
            <a:r>
              <a:rPr lang="en-US" dirty="0" err="1"/>
              <a:t>melakukan</a:t>
            </a:r>
            <a:r>
              <a:rPr lang="en-US" dirty="0"/>
              <a:t> </a:t>
            </a:r>
            <a:r>
              <a:rPr lang="en-US" dirty="0" err="1"/>
              <a:t>penghijauan</a:t>
            </a:r>
            <a:r>
              <a:rPr lang="en-US" dirty="0"/>
              <a:t>, </a:t>
            </a:r>
            <a:r>
              <a:rPr lang="en-US" dirty="0" err="1"/>
              <a:t>menggunakan</a:t>
            </a:r>
            <a:r>
              <a:rPr lang="en-US" dirty="0"/>
              <a:t> </a:t>
            </a:r>
            <a:r>
              <a:rPr lang="en-US" dirty="0" err="1"/>
              <a:t>bahan</a:t>
            </a:r>
            <a:r>
              <a:rPr lang="en-US" dirty="0"/>
              <a:t> </a:t>
            </a:r>
            <a:r>
              <a:rPr lang="en-US" dirty="0" err="1"/>
              <a:t>bakar</a:t>
            </a:r>
            <a:r>
              <a:rPr lang="en-US" dirty="0"/>
              <a:t> </a:t>
            </a:r>
            <a:r>
              <a:rPr lang="en-US" dirty="0" err="1"/>
              <a:t>alternatif</a:t>
            </a:r>
            <a:r>
              <a:rPr lang="en-US" dirty="0"/>
              <a:t>, </a:t>
            </a:r>
            <a:r>
              <a:rPr lang="en-US" dirty="0" err="1"/>
              <a:t>hingga</a:t>
            </a:r>
            <a:r>
              <a:rPr lang="en-US" dirty="0"/>
              <a:t> </a:t>
            </a:r>
            <a:r>
              <a:rPr lang="en-US" dirty="0" err="1"/>
              <a:t>lokalisasi</a:t>
            </a:r>
            <a:r>
              <a:rPr lang="en-US" dirty="0"/>
              <a:t> </a:t>
            </a:r>
            <a:r>
              <a:rPr lang="en-US" dirty="0" err="1"/>
              <a:t>kawasan</a:t>
            </a:r>
            <a:r>
              <a:rPr lang="en-US" dirty="0"/>
              <a:t> </a:t>
            </a:r>
            <a:r>
              <a:rPr lang="en-US" dirty="0" err="1"/>
              <a:t>industri</a:t>
            </a:r>
            <a:endParaRPr lang="id-ID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E191F7A2-89EF-F052-D8D9-7BEBD5A26308}"/>
              </a:ext>
            </a:extLst>
          </p:cNvPr>
          <p:cNvSpPr/>
          <p:nvPr/>
        </p:nvSpPr>
        <p:spPr>
          <a:xfrm>
            <a:off x="554699" y="801217"/>
            <a:ext cx="3312766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en-US" sz="3200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Pencemaran</a:t>
            </a:r>
            <a:r>
              <a:rPr lang="en-US" sz="32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3200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udara</a:t>
            </a:r>
            <a:endParaRPr lang="en-US" sz="32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xmlns="" id="{7234A8AE-2C27-FB26-0CDE-CFB99972E7B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8600" y="1417741"/>
            <a:ext cx="2218032" cy="14760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xmlns="" id="{EC62CE43-1672-1C3C-AF12-11D01FCA87D2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727" r="16727"/>
          <a:stretch/>
        </p:blipFill>
        <p:spPr>
          <a:xfrm>
            <a:off x="6934200" y="1385991"/>
            <a:ext cx="1476000" cy="14760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xmlns="" id="{E38C8D53-09F7-5035-A81D-08D95768ACC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97400" y="3028950"/>
            <a:ext cx="2743200" cy="1666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874555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6" grpId="0" animBg="1"/>
      <p:bldP spid="7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xmlns="" id="{2FAD1A1C-EE1C-83A3-8F69-2740CBD3D08F}"/>
              </a:ext>
            </a:extLst>
          </p:cNvPr>
          <p:cNvSpPr/>
          <p:nvPr/>
        </p:nvSpPr>
        <p:spPr>
          <a:xfrm>
            <a:off x="0" y="154886"/>
            <a:ext cx="9144000" cy="646331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6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KERUSAKAN EKOSISTEM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xmlns="" id="{4F31F3FE-B878-B2EE-44E7-55CBF9B005BA}"/>
              </a:ext>
            </a:extLst>
          </p:cNvPr>
          <p:cNvSpPr/>
          <p:nvPr/>
        </p:nvSpPr>
        <p:spPr>
          <a:xfrm>
            <a:off x="76200" y="1385991"/>
            <a:ext cx="3808961" cy="2956291"/>
          </a:xfrm>
          <a:prstGeom prst="round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t" anchorCtr="0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/>
              <a:t>Disebabkan</a:t>
            </a:r>
            <a:r>
              <a:rPr lang="en-US" dirty="0"/>
              <a:t> oleh </a:t>
            </a:r>
            <a:r>
              <a:rPr lang="en-US" dirty="0" err="1"/>
              <a:t>suara</a:t>
            </a:r>
            <a:r>
              <a:rPr lang="en-US" dirty="0"/>
              <a:t> </a:t>
            </a:r>
            <a:r>
              <a:rPr lang="en-US" dirty="0" err="1"/>
              <a:t>bising</a:t>
            </a:r>
            <a:r>
              <a:rPr lang="en-US" dirty="0"/>
              <a:t> </a:t>
            </a:r>
            <a:r>
              <a:rPr lang="en-US" dirty="0" err="1"/>
              <a:t>seperti</a:t>
            </a:r>
            <a:r>
              <a:rPr lang="en-US" dirty="0"/>
              <a:t> </a:t>
            </a:r>
            <a:r>
              <a:rPr lang="en-US" dirty="0" err="1"/>
              <a:t>suara</a:t>
            </a:r>
            <a:r>
              <a:rPr lang="en-US" dirty="0"/>
              <a:t> </a:t>
            </a:r>
            <a:r>
              <a:rPr lang="en-US" dirty="0" err="1"/>
              <a:t>pesawat</a:t>
            </a:r>
            <a:r>
              <a:rPr lang="en-US" dirty="0"/>
              <a:t> terbang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/>
              <a:t>Suara</a:t>
            </a:r>
            <a:r>
              <a:rPr lang="en-US" dirty="0"/>
              <a:t> di </a:t>
            </a:r>
            <a:r>
              <a:rPr lang="en-US" dirty="0" err="1"/>
              <a:t>atas</a:t>
            </a:r>
            <a:r>
              <a:rPr lang="en-US" dirty="0"/>
              <a:t> 80 dB </a:t>
            </a:r>
            <a:r>
              <a:rPr lang="en-US" dirty="0" err="1"/>
              <a:t>dapat</a:t>
            </a:r>
            <a:r>
              <a:rPr lang="en-US" dirty="0"/>
              <a:t> </a:t>
            </a:r>
            <a:r>
              <a:rPr lang="en-US" dirty="0" err="1"/>
              <a:t>menyebabkan</a:t>
            </a:r>
            <a:r>
              <a:rPr lang="en-US" dirty="0"/>
              <a:t> </a:t>
            </a:r>
            <a:r>
              <a:rPr lang="en-US" dirty="0" err="1"/>
              <a:t>kehilangan</a:t>
            </a:r>
            <a:r>
              <a:rPr lang="en-US" dirty="0"/>
              <a:t> </a:t>
            </a:r>
            <a:r>
              <a:rPr lang="en-US" dirty="0" err="1"/>
              <a:t>pendengaran</a:t>
            </a:r>
            <a:r>
              <a:rPr lang="en-US" dirty="0"/>
              <a:t>, </a:t>
            </a:r>
            <a:r>
              <a:rPr lang="en-US" dirty="0" err="1"/>
              <a:t>hingga</a:t>
            </a:r>
            <a:r>
              <a:rPr lang="en-US" dirty="0"/>
              <a:t> </a:t>
            </a:r>
            <a:r>
              <a:rPr lang="en-US" dirty="0" err="1"/>
              <a:t>suara</a:t>
            </a:r>
            <a:r>
              <a:rPr lang="en-US" dirty="0"/>
              <a:t> 180db </a:t>
            </a:r>
            <a:r>
              <a:rPr lang="en-US" dirty="0" err="1"/>
              <a:t>dapat</a:t>
            </a:r>
            <a:r>
              <a:rPr lang="en-US" dirty="0"/>
              <a:t> </a:t>
            </a:r>
            <a:r>
              <a:rPr lang="en-US" dirty="0" err="1"/>
              <a:t>menyebabkan</a:t>
            </a:r>
            <a:r>
              <a:rPr lang="en-US" dirty="0"/>
              <a:t> </a:t>
            </a:r>
            <a:r>
              <a:rPr lang="en-US" dirty="0" err="1"/>
              <a:t>kematian</a:t>
            </a: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/>
              <a:t>Dapat</a:t>
            </a:r>
            <a:r>
              <a:rPr lang="en-US" dirty="0"/>
              <a:t> </a:t>
            </a:r>
            <a:r>
              <a:rPr lang="en-US" dirty="0" err="1"/>
              <a:t>diatasi</a:t>
            </a:r>
            <a:r>
              <a:rPr lang="en-US" dirty="0"/>
              <a:t> </a:t>
            </a:r>
            <a:r>
              <a:rPr lang="en-US" dirty="0" err="1"/>
              <a:t>dengan</a:t>
            </a:r>
            <a:r>
              <a:rPr lang="en-US" dirty="0"/>
              <a:t> </a:t>
            </a:r>
            <a:r>
              <a:rPr lang="en-US" dirty="0" err="1"/>
              <a:t>membuat</a:t>
            </a:r>
            <a:r>
              <a:rPr lang="en-US" dirty="0"/>
              <a:t> </a:t>
            </a:r>
            <a:r>
              <a:rPr lang="en-US" dirty="0" err="1"/>
              <a:t>dinding</a:t>
            </a:r>
            <a:r>
              <a:rPr lang="en-US" dirty="0"/>
              <a:t> </a:t>
            </a:r>
            <a:r>
              <a:rPr lang="en-US" dirty="0" err="1"/>
              <a:t>peredam</a:t>
            </a:r>
            <a:r>
              <a:rPr lang="en-US" dirty="0"/>
              <a:t> </a:t>
            </a:r>
            <a:r>
              <a:rPr lang="en-US" dirty="0" err="1"/>
              <a:t>suara</a:t>
            </a:r>
            <a:r>
              <a:rPr lang="en-US" dirty="0"/>
              <a:t>, </a:t>
            </a:r>
            <a:r>
              <a:rPr lang="en-US" dirty="0" err="1"/>
              <a:t>atau</a:t>
            </a:r>
            <a:r>
              <a:rPr lang="en-US" dirty="0"/>
              <a:t> </a:t>
            </a:r>
            <a:r>
              <a:rPr lang="en-US" dirty="0" err="1"/>
              <a:t>menggunakan</a:t>
            </a:r>
            <a:r>
              <a:rPr lang="en-US" dirty="0"/>
              <a:t> </a:t>
            </a:r>
            <a:r>
              <a:rPr lang="en-US" dirty="0" err="1"/>
              <a:t>penutup</a:t>
            </a:r>
            <a:r>
              <a:rPr lang="en-US" dirty="0"/>
              <a:t> </a:t>
            </a:r>
            <a:r>
              <a:rPr lang="en-US" dirty="0" err="1"/>
              <a:t>telinga</a:t>
            </a:r>
            <a:r>
              <a:rPr lang="en-US" dirty="0"/>
              <a:t>.</a:t>
            </a:r>
            <a:endParaRPr lang="id-ID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E191F7A2-89EF-F052-D8D9-7BEBD5A26308}"/>
              </a:ext>
            </a:extLst>
          </p:cNvPr>
          <p:cNvSpPr/>
          <p:nvPr/>
        </p:nvSpPr>
        <p:spPr>
          <a:xfrm>
            <a:off x="554699" y="801217"/>
            <a:ext cx="3256661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en-US" sz="3200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Pencemaran</a:t>
            </a:r>
            <a:r>
              <a:rPr lang="en-US" sz="32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3200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suara</a:t>
            </a:r>
            <a:endParaRPr lang="en-US" sz="32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B008C236-5CC4-CE06-3903-EAE2CFA0CAA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599"/>
          <a:stretch/>
        </p:blipFill>
        <p:spPr>
          <a:xfrm>
            <a:off x="3811360" y="1564157"/>
            <a:ext cx="2619375" cy="133172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xmlns="" id="{FAE47F85-D765-DE17-0D49-DFFB420DED4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7400" y="3042301"/>
            <a:ext cx="2424911" cy="16582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994456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6" grpId="0" animBg="1"/>
      <p:bldP spid="7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1269"/>
          <a:stretch>
            <a:fillRect/>
          </a:stretch>
        </p:blipFill>
        <p:spPr bwMode="auto">
          <a:xfrm>
            <a:off x="-8335" y="0"/>
            <a:ext cx="9152335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98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335" y="4668441"/>
            <a:ext cx="9144001" cy="4750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988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249" t="-2" r="17500" b="38889"/>
          <a:stretch>
            <a:fillRect/>
          </a:stretch>
        </p:blipFill>
        <p:spPr bwMode="auto">
          <a:xfrm>
            <a:off x="1943100" y="0"/>
            <a:ext cx="5600700" cy="3143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989" name="Picture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2200" y="2270523"/>
            <a:ext cx="1322785" cy="25396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990" name="TextBox 6"/>
          <p:cNvPicPr>
            <a:picLocks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71700" y="1095375"/>
            <a:ext cx="4686300" cy="1085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19366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154886"/>
            <a:ext cx="9144000" cy="646331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6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CAPAIAN DAN TUJUAN PEMBELAJARAN</a:t>
            </a:r>
          </a:p>
        </p:txBody>
      </p:sp>
      <p:sp>
        <p:nvSpPr>
          <p:cNvPr id="4" name="Rectangle: Rounded Corners 3"/>
          <p:cNvSpPr/>
          <p:nvPr/>
        </p:nvSpPr>
        <p:spPr>
          <a:xfrm>
            <a:off x="457200" y="1385992"/>
            <a:ext cx="8153404" cy="562766"/>
          </a:xfrm>
          <a:prstGeom prst="round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t" anchorCtr="0"/>
          <a:lstStyle/>
          <a:p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Peserta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didik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mengidentifikasi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interaksi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antar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makhluk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hidup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dan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lingkungannya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serta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dapat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merancang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upaya-upaya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mencegah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dan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mengatasi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pencemaran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dan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perubahan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iklim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 </a:t>
            </a:r>
          </a:p>
        </p:txBody>
      </p:sp>
      <p:sp>
        <p:nvSpPr>
          <p:cNvPr id="5" name="Rectangle 4"/>
          <p:cNvSpPr/>
          <p:nvPr/>
        </p:nvSpPr>
        <p:spPr>
          <a:xfrm>
            <a:off x="554699" y="801217"/>
            <a:ext cx="3919278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en-US" sz="3200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Capaian</a:t>
            </a:r>
            <a:r>
              <a:rPr lang="en-US" sz="32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3200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pembelajaran</a:t>
            </a:r>
            <a:endParaRPr lang="en-US" sz="32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4242800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 animBg="1"/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154886"/>
            <a:ext cx="9144000" cy="646331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6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CAPAIAN DAN TUJUAN PEMBELAJARAN</a:t>
            </a:r>
          </a:p>
        </p:txBody>
      </p:sp>
      <p:sp>
        <p:nvSpPr>
          <p:cNvPr id="4" name="Rectangle: Rounded Corners 3"/>
          <p:cNvSpPr/>
          <p:nvPr/>
        </p:nvSpPr>
        <p:spPr>
          <a:xfrm>
            <a:off x="457200" y="1385992"/>
            <a:ext cx="8153404" cy="562766"/>
          </a:xfrm>
          <a:prstGeom prst="round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t" anchorCtr="0"/>
          <a:lstStyle/>
          <a:p>
            <a:pPr marL="342900" indent="-342900">
              <a:buFont typeface="+mj-lt"/>
              <a:buAutoNum type="arabicPeriod"/>
            </a:pP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Peserta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didik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dapat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mengidentifikasi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satuan-satuan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ekosistem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Peserta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didik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dapat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mengidentifikasi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komponen-komponen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ekosistem</a:t>
            </a:r>
            <a:endParaRPr lang="en-US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Peserta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didik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dapat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mengidentifikasi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aktivitas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manusia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yang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menimbulkan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terjadinya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perubahan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lingkungan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Peserta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didik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dapat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menjelaskan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macam-macam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dan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dampak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pencemaran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lingkungan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Peserta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didik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dapat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merancang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upaya-upaya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pencegahan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dan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mengatasi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pencemaran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lingkungan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Peserta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didik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dapat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menjelaskan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penyebab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dan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dampak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pemanasan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gobal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Peserta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didik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dapat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dapat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merancang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upaya-upaya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pencegahan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dan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mengatasi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pemanasan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gobal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  <a:endParaRPr lang="id-ID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554699" y="801217"/>
            <a:ext cx="3699859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en-US" sz="3200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Tujuan</a:t>
            </a:r>
            <a:r>
              <a:rPr lang="en-US" sz="32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320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pembelajaran</a:t>
            </a:r>
            <a:endParaRPr lang="en-US" sz="32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2527293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 animBg="1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154886"/>
            <a:ext cx="9144000" cy="646331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6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PROFIL BELAJAR PANCASILA</a:t>
            </a:r>
          </a:p>
        </p:txBody>
      </p:sp>
      <p:graphicFrame>
        <p:nvGraphicFramePr>
          <p:cNvPr id="6" name="Diagram 5">
            <a:extLst>
              <a:ext uri="{FF2B5EF4-FFF2-40B4-BE49-F238E27FC236}">
                <a16:creationId xmlns:a16="http://schemas.microsoft.com/office/drawing/2014/main" xmlns="" id="{8BFB1BE6-1613-6ADD-8C5B-1ECB0EF3A5A3}"/>
              </a:ext>
            </a:extLst>
          </p:cNvPr>
          <p:cNvGraphicFramePr/>
          <p:nvPr/>
        </p:nvGraphicFramePr>
        <p:xfrm>
          <a:off x="1524000" y="1123950"/>
          <a:ext cx="6096000" cy="3251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89895419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154886"/>
            <a:ext cx="9144000" cy="646331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6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EKOSISTEM</a:t>
            </a:r>
          </a:p>
        </p:txBody>
      </p:sp>
      <p:sp>
        <p:nvSpPr>
          <p:cNvPr id="4" name="Rectangle: Rounded Corners 3"/>
          <p:cNvSpPr/>
          <p:nvPr/>
        </p:nvSpPr>
        <p:spPr>
          <a:xfrm>
            <a:off x="457200" y="1385992"/>
            <a:ext cx="8610600" cy="562766"/>
          </a:xfrm>
          <a:prstGeom prst="round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t" anchorCtr="0"/>
          <a:lstStyle/>
          <a:p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Ekosistem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: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kesatuan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interaksi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antara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organisme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dengan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lingkungannya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Ekologi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: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lmu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yang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mempelajari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ekosistem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Satuan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ekosistem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: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individu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–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populasi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–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komunitas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–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ekosistem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–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bioma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–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biosfer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</p:txBody>
      </p:sp>
      <p:sp>
        <p:nvSpPr>
          <p:cNvPr id="5" name="Rectangle 4"/>
          <p:cNvSpPr/>
          <p:nvPr/>
        </p:nvSpPr>
        <p:spPr>
          <a:xfrm>
            <a:off x="554699" y="801217"/>
            <a:ext cx="1990866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en-US" sz="3200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Pengertian</a:t>
            </a:r>
            <a:endParaRPr lang="en-US" sz="32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xmlns="" id="{A528417D-4489-93FD-4154-8EAB8006603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538" y="2539908"/>
            <a:ext cx="2164635" cy="1600669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xmlns="" id="{9EAA5D93-7933-D9F9-4E9B-39D636296C6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4200" y="2533533"/>
            <a:ext cx="2402772" cy="1598936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xmlns="" id="{295D0FC0-8955-AC48-A27D-C9F0EC35E06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4999" y="2533533"/>
            <a:ext cx="2402772" cy="1598936"/>
          </a:xfrm>
          <a:prstGeom prst="rect">
            <a:avLst/>
          </a:prstGeom>
        </p:spPr>
      </p:pic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xmlns="" id="{99540C73-97FE-D7D2-9E6A-95A84314A7D4}"/>
              </a:ext>
            </a:extLst>
          </p:cNvPr>
          <p:cNvSpPr/>
          <p:nvPr/>
        </p:nvSpPr>
        <p:spPr>
          <a:xfrm>
            <a:off x="751485" y="4150197"/>
            <a:ext cx="2184688" cy="410366"/>
          </a:xfrm>
          <a:prstGeom prst="round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t" anchorCtr="0"/>
          <a:lstStyle/>
          <a:p>
            <a:pPr algn="ctr"/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Individu</a:t>
            </a:r>
            <a:endParaRPr lang="en-US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xmlns="" id="{729BD9C9-D4F2-B20C-4289-800F95D9B9D3}"/>
              </a:ext>
            </a:extLst>
          </p:cNvPr>
          <p:cNvSpPr/>
          <p:nvPr/>
        </p:nvSpPr>
        <p:spPr>
          <a:xfrm>
            <a:off x="3124199" y="4135174"/>
            <a:ext cx="2402771" cy="410366"/>
          </a:xfrm>
          <a:prstGeom prst="round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t" anchorCtr="0"/>
          <a:lstStyle/>
          <a:p>
            <a:pPr algn="ctr"/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Populasi</a:t>
            </a:r>
            <a:endParaRPr lang="en-US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xmlns="" id="{0D53AC7A-E3A2-BE5B-6C88-E4DFFF74F40C}"/>
              </a:ext>
            </a:extLst>
          </p:cNvPr>
          <p:cNvSpPr/>
          <p:nvPr/>
        </p:nvSpPr>
        <p:spPr>
          <a:xfrm>
            <a:off x="5714995" y="4132469"/>
            <a:ext cx="2402771" cy="410366"/>
          </a:xfrm>
          <a:prstGeom prst="round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t" anchorCtr="0"/>
          <a:lstStyle/>
          <a:p>
            <a:pPr algn="ctr"/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Komunitas</a:t>
            </a:r>
            <a:endParaRPr lang="en-US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7409385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 animBg="1"/>
      <p:bldP spid="5" grpId="0"/>
      <p:bldP spid="15" grpId="0" animBg="1"/>
      <p:bldP spid="16" grpId="0" animBg="1"/>
      <p:bldP spid="1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154886"/>
            <a:ext cx="9144000" cy="646331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6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EKOSISTEM</a:t>
            </a:r>
          </a:p>
        </p:txBody>
      </p:sp>
      <p:sp>
        <p:nvSpPr>
          <p:cNvPr id="5" name="Rectangle 4"/>
          <p:cNvSpPr/>
          <p:nvPr/>
        </p:nvSpPr>
        <p:spPr>
          <a:xfrm>
            <a:off x="554699" y="801217"/>
            <a:ext cx="3125151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en-US" sz="3200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Bentuk</a:t>
            </a:r>
            <a:r>
              <a:rPr lang="en-US" sz="32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3200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ekosistem</a:t>
            </a:r>
            <a:endParaRPr lang="en-US" sz="32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xmlns="" id="{99540C73-97FE-D7D2-9E6A-95A84314A7D4}"/>
              </a:ext>
            </a:extLst>
          </p:cNvPr>
          <p:cNvSpPr/>
          <p:nvPr/>
        </p:nvSpPr>
        <p:spPr>
          <a:xfrm>
            <a:off x="748285" y="3743154"/>
            <a:ext cx="3395293" cy="410366"/>
          </a:xfrm>
          <a:prstGeom prst="round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t" anchorCtr="0"/>
          <a:lstStyle/>
          <a:p>
            <a:pPr algn="ctr"/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Ekosistem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alami</a:t>
            </a:r>
            <a:endParaRPr lang="en-US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xmlns="" id="{4192EE2D-C6D8-846B-F2D5-F61303A2A1E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4275" y="1562468"/>
            <a:ext cx="3399305" cy="2180686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xmlns="" id="{048B62F0-E7F5-7026-5CF5-3FF3753328C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0422" y="1562468"/>
            <a:ext cx="3273075" cy="2180686"/>
          </a:xfrm>
          <a:prstGeom prst="rect">
            <a:avLst/>
          </a:prstGeom>
        </p:spPr>
      </p:pic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xmlns="" id="{BB7451DC-9251-939F-B77F-DB4E9C435636}"/>
              </a:ext>
            </a:extLst>
          </p:cNvPr>
          <p:cNvSpPr/>
          <p:nvPr/>
        </p:nvSpPr>
        <p:spPr>
          <a:xfrm>
            <a:off x="5000422" y="3743154"/>
            <a:ext cx="3273075" cy="410366"/>
          </a:xfrm>
          <a:prstGeom prst="round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t" anchorCtr="0"/>
          <a:lstStyle/>
          <a:p>
            <a:pPr algn="ctr"/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Ekosistem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buatan</a:t>
            </a:r>
            <a:endParaRPr lang="en-US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Dibentuk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oleh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manusia</a:t>
            </a:r>
            <a:endParaRPr lang="en-US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3903582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5" grpId="0"/>
      <p:bldP spid="15" grpId="0" animBg="1"/>
      <p:bldP spid="1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154886"/>
            <a:ext cx="9144000" cy="646331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6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EKOSISTEM</a:t>
            </a:r>
          </a:p>
        </p:txBody>
      </p:sp>
      <p:sp>
        <p:nvSpPr>
          <p:cNvPr id="5" name="Rectangle 4"/>
          <p:cNvSpPr/>
          <p:nvPr/>
        </p:nvSpPr>
        <p:spPr>
          <a:xfrm>
            <a:off x="554699" y="801217"/>
            <a:ext cx="3858877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en-US" sz="3200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Komponen</a:t>
            </a:r>
            <a:r>
              <a:rPr lang="en-US" sz="32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3200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ekosistem</a:t>
            </a:r>
            <a:endParaRPr lang="en-US" sz="32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xmlns="" id="{9CB457F6-BAAA-423D-D9F1-30C69468F72A}"/>
              </a:ext>
            </a:extLst>
          </p:cNvPr>
          <p:cNvSpPr/>
          <p:nvPr/>
        </p:nvSpPr>
        <p:spPr>
          <a:xfrm>
            <a:off x="457200" y="1385992"/>
            <a:ext cx="8153404" cy="562766"/>
          </a:xfrm>
          <a:prstGeom prst="round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t" anchorCtr="0"/>
          <a:lstStyle/>
          <a:p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Komponen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abiotik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:</a:t>
            </a:r>
          </a:p>
          <a:p>
            <a:pPr marL="342900" indent="-342900">
              <a:buFont typeface="+mj-lt"/>
              <a:buAutoNum type="arabicPeriod"/>
            </a:pPr>
            <a:r>
              <a:rPr lang="id-ID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Air</a:t>
            </a:r>
          </a:p>
          <a:p>
            <a:pPr marL="342900" indent="-342900">
              <a:buFont typeface="+mj-lt"/>
              <a:buAutoNum type="arabicPeriod"/>
            </a:pPr>
            <a:r>
              <a:rPr lang="id-ID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Tanah</a:t>
            </a:r>
          </a:p>
          <a:p>
            <a:pPr marL="342900" indent="-342900">
              <a:buFont typeface="+mj-lt"/>
              <a:buAutoNum type="arabicPeriod"/>
            </a:pPr>
            <a:r>
              <a:rPr lang="id-ID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Udara</a:t>
            </a:r>
          </a:p>
          <a:p>
            <a:pPr marL="342900" indent="-342900">
              <a:buFont typeface="+mj-lt"/>
              <a:buAutoNum type="arabicPeriod"/>
            </a:pPr>
            <a:r>
              <a:rPr lang="id-ID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Kelembaban udara</a:t>
            </a:r>
          </a:p>
          <a:p>
            <a:pPr marL="342900" indent="-342900">
              <a:buFont typeface="+mj-lt"/>
              <a:buAutoNum type="arabicPeriod"/>
            </a:pPr>
            <a:r>
              <a:rPr lang="id-ID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Suhu</a:t>
            </a:r>
            <a:endParaRPr lang="en-US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Bebatuan</a:t>
            </a:r>
            <a:endParaRPr lang="id-ID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id-ID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Curah hujan</a:t>
            </a:r>
          </a:p>
          <a:p>
            <a:pPr marL="342900" indent="-342900">
              <a:buFont typeface="+mj-lt"/>
              <a:buAutoNum type="arabicPeriod"/>
            </a:pPr>
            <a:r>
              <a:rPr lang="id-ID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Cahaya Matahari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xmlns="" id="{A17437C7-2064-BCD2-1E2B-53F711FC778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0800" y="3148826"/>
            <a:ext cx="2052802" cy="1368000"/>
          </a:xfrm>
          <a:prstGeom prst="hexagon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xmlns="" id="{7B053A7A-ED37-E66B-F82F-02FD64FE9387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0371"/>
          <a:stretch/>
        </p:blipFill>
        <p:spPr>
          <a:xfrm>
            <a:off x="4880219" y="2360399"/>
            <a:ext cx="1716955" cy="1368000"/>
          </a:xfrm>
          <a:prstGeom prst="hexagon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xmlns="" id="{FB385A38-6BD4-5D79-B666-0692473EA63F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9400" y="1643933"/>
            <a:ext cx="2253807" cy="1368000"/>
          </a:xfrm>
          <a:prstGeom prst="hexagon">
            <a:avLst/>
          </a:prstGeom>
        </p:spPr>
      </p:pic>
    </p:spTree>
    <p:extLst>
      <p:ext uri="{BB962C8B-B14F-4D97-AF65-F5344CB8AC3E}">
        <p14:creationId xmlns:p14="http://schemas.microsoft.com/office/powerpoint/2010/main" val="195253521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5" grpId="0"/>
      <p:bldP spid="8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154886"/>
            <a:ext cx="9144000" cy="646331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6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EKOSISTEM</a:t>
            </a:r>
          </a:p>
        </p:txBody>
      </p:sp>
      <p:sp>
        <p:nvSpPr>
          <p:cNvPr id="5" name="Rectangle 4"/>
          <p:cNvSpPr/>
          <p:nvPr/>
        </p:nvSpPr>
        <p:spPr>
          <a:xfrm>
            <a:off x="554699" y="801217"/>
            <a:ext cx="3858877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en-US" sz="3200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Komponen</a:t>
            </a:r>
            <a:r>
              <a:rPr lang="en-US" sz="32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3200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ekosistem</a:t>
            </a:r>
            <a:endParaRPr lang="en-US" sz="32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xmlns="" id="{9CB457F6-BAAA-423D-D9F1-30C69468F72A}"/>
              </a:ext>
            </a:extLst>
          </p:cNvPr>
          <p:cNvSpPr/>
          <p:nvPr/>
        </p:nvSpPr>
        <p:spPr>
          <a:xfrm>
            <a:off x="457199" y="1385992"/>
            <a:ext cx="8132101" cy="562766"/>
          </a:xfrm>
          <a:prstGeom prst="round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t" anchorCtr="0"/>
          <a:lstStyle/>
          <a:p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Komponen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biotik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:</a:t>
            </a:r>
          </a:p>
          <a:p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Organisme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autotrof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: 			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Organisme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dekomposer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(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pengurai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</a:p>
          <a:p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Tumbuhan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(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Produsen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xmlns="" id="{958545EF-14E3-B7E0-4F79-75D1BA439464}"/>
              </a:ext>
            </a:extLst>
          </p:cNvPr>
          <p:cNvSpPr/>
          <p:nvPr/>
        </p:nvSpPr>
        <p:spPr>
          <a:xfrm>
            <a:off x="457199" y="2913360"/>
            <a:ext cx="7726287" cy="562766"/>
          </a:xfrm>
          <a:prstGeom prst="round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t" anchorCtr="0"/>
          <a:lstStyle/>
          <a:p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Organisme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Heterotrof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: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Konsumen</a:t>
            </a:r>
            <a:endParaRPr lang="en-US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Herbivora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          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Karnivora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              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Omnivora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            Scavenger 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Detritivor</a:t>
            </a:r>
            <a:endParaRPr lang="en-US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xmlns="" id="{B682D50C-819E-5961-E7D0-BE55260B8EB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02096" y="2013513"/>
            <a:ext cx="1655750" cy="11880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xmlns="" id="{AA86118B-973C-838F-3FD1-F37778624CC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699" y="3526837"/>
            <a:ext cx="1441855" cy="10800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xmlns="" id="{5F7B99E9-67FF-38C5-A608-FC907F9EEDF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3600" y="3526837"/>
            <a:ext cx="1628853" cy="1080000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xmlns="" id="{4E9BBF14-1C13-44DD-CEBF-DEF09F18CD7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99499" y="3526837"/>
            <a:ext cx="1622951" cy="1080000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xmlns="" id="{E2466CB0-4C67-E0A5-AE1D-DB86249133A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9496" y="3537209"/>
            <a:ext cx="808957" cy="1080000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xmlns="" id="{929AC7A2-5E22-B4DF-605E-6C344951228C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5499" y="3537209"/>
            <a:ext cx="1075200" cy="10800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9632" y="1859900"/>
            <a:ext cx="1095453" cy="1184273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725" y="1836948"/>
            <a:ext cx="915701" cy="13140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885452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5" grpId="0"/>
      <p:bldP spid="8" grpId="0" animBg="1"/>
      <p:bldP spid="9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2705</TotalTime>
  <Words>592</Words>
  <Application>Microsoft Office PowerPoint</Application>
  <PresentationFormat>On-screen Show (16:9)</PresentationFormat>
  <Paragraphs>121</Paragraphs>
  <Slides>24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24</vt:i4>
      </vt:variant>
    </vt:vector>
  </HeadingPairs>
  <TitlesOfParts>
    <vt:vector size="29" baseType="lpstr">
      <vt:lpstr>Arial</vt:lpstr>
      <vt:lpstr>Calibri</vt:lpstr>
      <vt:lpstr>ＭＳ Ｐゴシック</vt:lpstr>
      <vt:lpstr>Office Theme</vt:lpstr>
      <vt:lpstr>Custom Design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Aulia Dwiningtyas Putri</dc:creator>
  <cp:lastModifiedBy>Korektor COE 2</cp:lastModifiedBy>
  <cp:revision>82</cp:revision>
  <dcterms:created xsi:type="dcterms:W3CDTF">2022-01-17T01:37:52Z</dcterms:created>
  <dcterms:modified xsi:type="dcterms:W3CDTF">2022-07-26T09:17:56Z</dcterms:modified>
</cp:coreProperties>
</file>