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61" r:id="rId5"/>
    <p:sldId id="262" r:id="rId6"/>
    <p:sldId id="265" r:id="rId7"/>
    <p:sldId id="263" r:id="rId8"/>
    <p:sldId id="264" r:id="rId9"/>
    <p:sldId id="266" r:id="rId10"/>
    <p:sldId id="267" r:id="rId11"/>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_rels/data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image" Target="../media/image5.jpg"/></Relationships>
</file>

<file path=ppt/diagrams/_rels/data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image" Target="../media/image9.png"/></Relationships>
</file>

<file path=ppt/diagrams/_rels/drawing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image" Target="../media/image5.jpg"/></Relationships>
</file>

<file path=ppt/diagrams/_rels/drawing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image" Target="../media/image9.pn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01FD3F3-CDDC-4D64-A368-49A154A61C68}" type="doc">
      <dgm:prSet loTypeId="urn:microsoft.com/office/officeart/2005/8/layout/vList3" loCatId="picture" qsTypeId="urn:microsoft.com/office/officeart/2005/8/quickstyle/simple1" qsCatId="simple" csTypeId="urn:microsoft.com/office/officeart/2005/8/colors/colorful2" csCatId="colorful" phldr="1"/>
      <dgm:spPr/>
      <dgm:t>
        <a:bodyPr/>
        <a:lstStyle/>
        <a:p>
          <a:endParaRPr lang="id-ID"/>
        </a:p>
      </dgm:t>
    </dgm:pt>
    <dgm:pt modelId="{0B36A2A8-59F5-465E-96FE-AF66FD793FC8}">
      <dgm:prSet phldrT="[Text]"/>
      <dgm:spPr/>
      <dgm:t>
        <a:bodyPr/>
        <a:lstStyle/>
        <a:p>
          <a:r>
            <a:rPr lang="id-ID" b="0" i="0" u="none" strike="noStrike" baseline="0" dirty="0">
              <a:latin typeface="Gilam Book"/>
            </a:rPr>
            <a:t>teks </a:t>
          </a:r>
          <a:r>
            <a:rPr lang="id-ID" b="0" i="0" u="none" strike="noStrike" baseline="0" dirty="0" err="1">
              <a:latin typeface="Gilam Book"/>
            </a:rPr>
            <a:t>rekon</a:t>
          </a:r>
          <a:r>
            <a:rPr lang="id-ID" b="0" i="0" u="none" strike="noStrike" baseline="0" dirty="0">
              <a:latin typeface="Gilam Book"/>
            </a:rPr>
            <a:t> pribadi </a:t>
          </a:r>
          <a:endParaRPr lang="id-ID" dirty="0"/>
        </a:p>
      </dgm:t>
    </dgm:pt>
    <dgm:pt modelId="{BE47EBB1-BC68-4CEC-BE43-C55EAFAEDFEB}" type="parTrans" cxnId="{A09AA3DD-A650-48DF-911B-7FF035D70CFB}">
      <dgm:prSet/>
      <dgm:spPr/>
      <dgm:t>
        <a:bodyPr/>
        <a:lstStyle/>
        <a:p>
          <a:endParaRPr lang="id-ID"/>
        </a:p>
      </dgm:t>
    </dgm:pt>
    <dgm:pt modelId="{1540299B-8C4D-4FA7-BC21-0514C509A053}" type="sibTrans" cxnId="{A09AA3DD-A650-48DF-911B-7FF035D70CFB}">
      <dgm:prSet/>
      <dgm:spPr/>
      <dgm:t>
        <a:bodyPr/>
        <a:lstStyle/>
        <a:p>
          <a:endParaRPr lang="id-ID"/>
        </a:p>
      </dgm:t>
    </dgm:pt>
    <dgm:pt modelId="{669F42F6-4EF7-4336-A63B-D50ABC8271DC}">
      <dgm:prSet/>
      <dgm:spPr/>
      <dgm:t>
        <a:bodyPr/>
        <a:lstStyle/>
        <a:p>
          <a:r>
            <a:rPr lang="nn-NO" b="0" i="0" u="none" strike="noStrike" baseline="0" dirty="0">
              <a:latin typeface="Gilam Book"/>
            </a:rPr>
            <a:t>teks rekon faktual (informasional) </a:t>
          </a:r>
        </a:p>
      </dgm:t>
    </dgm:pt>
    <dgm:pt modelId="{2C73E1A8-BF40-4429-AE80-C86CC0AD67B2}" type="parTrans" cxnId="{2B404215-800C-421A-BC16-7AA3D552A769}">
      <dgm:prSet/>
      <dgm:spPr/>
      <dgm:t>
        <a:bodyPr/>
        <a:lstStyle/>
        <a:p>
          <a:endParaRPr lang="id-ID"/>
        </a:p>
      </dgm:t>
    </dgm:pt>
    <dgm:pt modelId="{C4A3E126-4848-4D00-8A08-433A6DE830C4}" type="sibTrans" cxnId="{2B404215-800C-421A-BC16-7AA3D552A769}">
      <dgm:prSet/>
      <dgm:spPr/>
      <dgm:t>
        <a:bodyPr/>
        <a:lstStyle/>
        <a:p>
          <a:endParaRPr lang="id-ID"/>
        </a:p>
      </dgm:t>
    </dgm:pt>
    <dgm:pt modelId="{F69479E2-3B75-4273-AC38-584EE5E434C3}">
      <dgm:prSet/>
      <dgm:spPr/>
      <dgm:t>
        <a:bodyPr/>
        <a:lstStyle/>
        <a:p>
          <a:r>
            <a:rPr lang="id-ID" b="0" i="0" u="none" strike="noStrike" baseline="0" dirty="0">
              <a:latin typeface="Gilam Book"/>
            </a:rPr>
            <a:t>teks </a:t>
          </a:r>
          <a:r>
            <a:rPr lang="id-ID" b="0" i="0" u="none" strike="noStrike" baseline="0" dirty="0" err="1">
              <a:latin typeface="Gilam Book"/>
            </a:rPr>
            <a:t>rekon</a:t>
          </a:r>
          <a:r>
            <a:rPr lang="id-ID" b="0" i="0" u="none" strike="noStrike" baseline="0" dirty="0">
              <a:latin typeface="Gilam Book"/>
            </a:rPr>
            <a:t> imajinatif</a:t>
          </a:r>
          <a:endParaRPr lang="id-ID" dirty="0"/>
        </a:p>
      </dgm:t>
    </dgm:pt>
    <dgm:pt modelId="{0D9D5777-212D-46A3-8AF0-5F889DED87AE}" type="parTrans" cxnId="{C2527062-1017-4EAF-A397-99CD539B8153}">
      <dgm:prSet/>
      <dgm:spPr/>
      <dgm:t>
        <a:bodyPr/>
        <a:lstStyle/>
        <a:p>
          <a:endParaRPr lang="id-ID"/>
        </a:p>
      </dgm:t>
    </dgm:pt>
    <dgm:pt modelId="{10D84F75-EC47-4679-9858-3878AE194F13}" type="sibTrans" cxnId="{C2527062-1017-4EAF-A397-99CD539B8153}">
      <dgm:prSet/>
      <dgm:spPr/>
      <dgm:t>
        <a:bodyPr/>
        <a:lstStyle/>
        <a:p>
          <a:endParaRPr lang="id-ID"/>
        </a:p>
      </dgm:t>
    </dgm:pt>
    <dgm:pt modelId="{9848B4BB-7205-4430-8841-1D2FF22A2962}" type="pres">
      <dgm:prSet presAssocID="{401FD3F3-CDDC-4D64-A368-49A154A61C68}" presName="linearFlow" presStyleCnt="0">
        <dgm:presLayoutVars>
          <dgm:dir/>
          <dgm:resizeHandles val="exact"/>
        </dgm:presLayoutVars>
      </dgm:prSet>
      <dgm:spPr/>
    </dgm:pt>
    <dgm:pt modelId="{B9F44901-E79D-4005-B4C5-3334EBE521C6}" type="pres">
      <dgm:prSet presAssocID="{0B36A2A8-59F5-465E-96FE-AF66FD793FC8}" presName="composite" presStyleCnt="0"/>
      <dgm:spPr/>
    </dgm:pt>
    <dgm:pt modelId="{78CB775F-9518-4CDC-9C86-597F14216826}" type="pres">
      <dgm:prSet presAssocID="{0B36A2A8-59F5-465E-96FE-AF66FD793FC8}" presName="imgShp"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l="-25000" r="-25000"/>
          </a:stretch>
        </a:blipFill>
      </dgm:spPr>
    </dgm:pt>
    <dgm:pt modelId="{A13BBFF7-8E35-453C-B2B8-5645549F3032}" type="pres">
      <dgm:prSet presAssocID="{0B36A2A8-59F5-465E-96FE-AF66FD793FC8}" presName="txShp" presStyleLbl="node1" presStyleIdx="0" presStyleCnt="3">
        <dgm:presLayoutVars>
          <dgm:bulletEnabled val="1"/>
        </dgm:presLayoutVars>
      </dgm:prSet>
      <dgm:spPr/>
    </dgm:pt>
    <dgm:pt modelId="{B16A9D3A-2392-42F9-A2B3-CDC6EF08636D}" type="pres">
      <dgm:prSet presAssocID="{1540299B-8C4D-4FA7-BC21-0514C509A053}" presName="spacing" presStyleCnt="0"/>
      <dgm:spPr/>
    </dgm:pt>
    <dgm:pt modelId="{7D8882ED-9C82-4AD2-A676-9271DF2920EF}" type="pres">
      <dgm:prSet presAssocID="{669F42F6-4EF7-4336-A63B-D50ABC8271DC}" presName="composite" presStyleCnt="0"/>
      <dgm:spPr/>
    </dgm:pt>
    <dgm:pt modelId="{CB1125CE-A57A-4AEA-B25E-5C6D0861E103}" type="pres">
      <dgm:prSet presAssocID="{669F42F6-4EF7-4336-A63B-D50ABC8271DC}" presName="imgShp" presStyleLbl="fgImgPlace1" presStyleIdx="1" presStyleCnt="3"/>
      <dgm:spPr>
        <a:blipFill>
          <a:blip xmlns:r="http://schemas.openxmlformats.org/officeDocument/2006/relationships" r:embed="rId2"/>
          <a:srcRect/>
          <a:stretch>
            <a:fillRect l="-25000" r="-25000"/>
          </a:stretch>
        </a:blipFill>
      </dgm:spPr>
    </dgm:pt>
    <dgm:pt modelId="{0870B827-F566-4616-AF18-2144E2E802CC}" type="pres">
      <dgm:prSet presAssocID="{669F42F6-4EF7-4336-A63B-D50ABC8271DC}" presName="txShp" presStyleLbl="node1" presStyleIdx="1" presStyleCnt="3">
        <dgm:presLayoutVars>
          <dgm:bulletEnabled val="1"/>
        </dgm:presLayoutVars>
      </dgm:prSet>
      <dgm:spPr/>
    </dgm:pt>
    <dgm:pt modelId="{41FBB585-DC66-47BF-A26B-D2351B501938}" type="pres">
      <dgm:prSet presAssocID="{C4A3E126-4848-4D00-8A08-433A6DE830C4}" presName="spacing" presStyleCnt="0"/>
      <dgm:spPr/>
    </dgm:pt>
    <dgm:pt modelId="{998D19AF-A248-46BA-8A44-EEE90B481E39}" type="pres">
      <dgm:prSet presAssocID="{F69479E2-3B75-4273-AC38-584EE5E434C3}" presName="composite" presStyleCnt="0"/>
      <dgm:spPr/>
    </dgm:pt>
    <dgm:pt modelId="{1840E78A-1D36-4376-B5F8-FBACE9F9B2EC}" type="pres">
      <dgm:prSet presAssocID="{F69479E2-3B75-4273-AC38-584EE5E434C3}" presName="imgShp" presStyleLbl="fgImgPlac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a:stretch>
        </a:blipFill>
      </dgm:spPr>
    </dgm:pt>
    <dgm:pt modelId="{757FFDAF-C603-41FB-A060-B15596DD08DB}" type="pres">
      <dgm:prSet presAssocID="{F69479E2-3B75-4273-AC38-584EE5E434C3}" presName="txShp" presStyleLbl="node1" presStyleIdx="2" presStyleCnt="3">
        <dgm:presLayoutVars>
          <dgm:bulletEnabled val="1"/>
        </dgm:presLayoutVars>
      </dgm:prSet>
      <dgm:spPr/>
    </dgm:pt>
  </dgm:ptLst>
  <dgm:cxnLst>
    <dgm:cxn modelId="{A25B520C-5E53-485C-B155-C2A7AC83ED8F}" type="presOf" srcId="{0B36A2A8-59F5-465E-96FE-AF66FD793FC8}" destId="{A13BBFF7-8E35-453C-B2B8-5645549F3032}" srcOrd="0" destOrd="0" presId="urn:microsoft.com/office/officeart/2005/8/layout/vList3"/>
    <dgm:cxn modelId="{2B404215-800C-421A-BC16-7AA3D552A769}" srcId="{401FD3F3-CDDC-4D64-A368-49A154A61C68}" destId="{669F42F6-4EF7-4336-A63B-D50ABC8271DC}" srcOrd="1" destOrd="0" parTransId="{2C73E1A8-BF40-4429-AE80-C86CC0AD67B2}" sibTransId="{C4A3E126-4848-4D00-8A08-433A6DE830C4}"/>
    <dgm:cxn modelId="{87B29415-BFFE-4B5D-991F-06D7B6CC38B8}" type="presOf" srcId="{669F42F6-4EF7-4336-A63B-D50ABC8271DC}" destId="{0870B827-F566-4616-AF18-2144E2E802CC}" srcOrd="0" destOrd="0" presId="urn:microsoft.com/office/officeart/2005/8/layout/vList3"/>
    <dgm:cxn modelId="{C2527062-1017-4EAF-A397-99CD539B8153}" srcId="{401FD3F3-CDDC-4D64-A368-49A154A61C68}" destId="{F69479E2-3B75-4273-AC38-584EE5E434C3}" srcOrd="2" destOrd="0" parTransId="{0D9D5777-212D-46A3-8AF0-5F889DED87AE}" sibTransId="{10D84F75-EC47-4679-9858-3878AE194F13}"/>
    <dgm:cxn modelId="{CF294371-B08E-4892-8CFD-82D207A72C37}" type="presOf" srcId="{F69479E2-3B75-4273-AC38-584EE5E434C3}" destId="{757FFDAF-C603-41FB-A060-B15596DD08DB}" srcOrd="0" destOrd="0" presId="urn:microsoft.com/office/officeart/2005/8/layout/vList3"/>
    <dgm:cxn modelId="{B26623A7-115D-4793-BB6C-0AD555C6025D}" type="presOf" srcId="{401FD3F3-CDDC-4D64-A368-49A154A61C68}" destId="{9848B4BB-7205-4430-8841-1D2FF22A2962}" srcOrd="0" destOrd="0" presId="urn:microsoft.com/office/officeart/2005/8/layout/vList3"/>
    <dgm:cxn modelId="{A09AA3DD-A650-48DF-911B-7FF035D70CFB}" srcId="{401FD3F3-CDDC-4D64-A368-49A154A61C68}" destId="{0B36A2A8-59F5-465E-96FE-AF66FD793FC8}" srcOrd="0" destOrd="0" parTransId="{BE47EBB1-BC68-4CEC-BE43-C55EAFAEDFEB}" sibTransId="{1540299B-8C4D-4FA7-BC21-0514C509A053}"/>
    <dgm:cxn modelId="{C50754BE-1899-4F11-B692-759349C03AB4}" type="presParOf" srcId="{9848B4BB-7205-4430-8841-1D2FF22A2962}" destId="{B9F44901-E79D-4005-B4C5-3334EBE521C6}" srcOrd="0" destOrd="0" presId="urn:microsoft.com/office/officeart/2005/8/layout/vList3"/>
    <dgm:cxn modelId="{2BD42237-2090-4E39-ADD2-0B5A45413D29}" type="presParOf" srcId="{B9F44901-E79D-4005-B4C5-3334EBE521C6}" destId="{78CB775F-9518-4CDC-9C86-597F14216826}" srcOrd="0" destOrd="0" presId="urn:microsoft.com/office/officeart/2005/8/layout/vList3"/>
    <dgm:cxn modelId="{4477DC4D-0BD5-4583-826D-6169F494323B}" type="presParOf" srcId="{B9F44901-E79D-4005-B4C5-3334EBE521C6}" destId="{A13BBFF7-8E35-453C-B2B8-5645549F3032}" srcOrd="1" destOrd="0" presId="urn:microsoft.com/office/officeart/2005/8/layout/vList3"/>
    <dgm:cxn modelId="{CCD64C02-25D8-4233-87E3-B043489CDA86}" type="presParOf" srcId="{9848B4BB-7205-4430-8841-1D2FF22A2962}" destId="{B16A9D3A-2392-42F9-A2B3-CDC6EF08636D}" srcOrd="1" destOrd="0" presId="urn:microsoft.com/office/officeart/2005/8/layout/vList3"/>
    <dgm:cxn modelId="{B4B3535A-6C8D-4F3E-A10B-82C442942A15}" type="presParOf" srcId="{9848B4BB-7205-4430-8841-1D2FF22A2962}" destId="{7D8882ED-9C82-4AD2-A676-9271DF2920EF}" srcOrd="2" destOrd="0" presId="urn:microsoft.com/office/officeart/2005/8/layout/vList3"/>
    <dgm:cxn modelId="{9E55CDAF-92B3-4E49-B270-7F0D48D1B911}" type="presParOf" srcId="{7D8882ED-9C82-4AD2-A676-9271DF2920EF}" destId="{CB1125CE-A57A-4AEA-B25E-5C6D0861E103}" srcOrd="0" destOrd="0" presId="urn:microsoft.com/office/officeart/2005/8/layout/vList3"/>
    <dgm:cxn modelId="{46675BED-39DF-4A10-8521-B75A312ABA4F}" type="presParOf" srcId="{7D8882ED-9C82-4AD2-A676-9271DF2920EF}" destId="{0870B827-F566-4616-AF18-2144E2E802CC}" srcOrd="1" destOrd="0" presId="urn:microsoft.com/office/officeart/2005/8/layout/vList3"/>
    <dgm:cxn modelId="{B819D6C9-10B5-4D64-A2DD-71F9F3F1E9FB}" type="presParOf" srcId="{9848B4BB-7205-4430-8841-1D2FF22A2962}" destId="{41FBB585-DC66-47BF-A26B-D2351B501938}" srcOrd="3" destOrd="0" presId="urn:microsoft.com/office/officeart/2005/8/layout/vList3"/>
    <dgm:cxn modelId="{3F3C691B-6B9D-4532-AF4B-27DF78A77C78}" type="presParOf" srcId="{9848B4BB-7205-4430-8841-1D2FF22A2962}" destId="{998D19AF-A248-46BA-8A44-EEE90B481E39}" srcOrd="4" destOrd="0" presId="urn:microsoft.com/office/officeart/2005/8/layout/vList3"/>
    <dgm:cxn modelId="{7B9FC37E-E773-4F5A-B8E6-16DD13F29FB8}" type="presParOf" srcId="{998D19AF-A248-46BA-8A44-EEE90B481E39}" destId="{1840E78A-1D36-4376-B5F8-FBACE9F9B2EC}" srcOrd="0" destOrd="0" presId="urn:microsoft.com/office/officeart/2005/8/layout/vList3"/>
    <dgm:cxn modelId="{0A2A1891-D0BA-4107-8385-49D2051751C7}" type="presParOf" srcId="{998D19AF-A248-46BA-8A44-EEE90B481E39}" destId="{757FFDAF-C603-41FB-A060-B15596DD08DB}"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401F1AF-79FC-46F9-A972-19130B2F5D95}" type="doc">
      <dgm:prSet loTypeId="urn:microsoft.com/office/officeart/2008/layout/HexagonCluster" loCatId="picture" qsTypeId="urn:microsoft.com/office/officeart/2005/8/quickstyle/simple5" qsCatId="simple" csTypeId="urn:microsoft.com/office/officeart/2005/8/colors/accent1_2" csCatId="accent1" phldr="1"/>
      <dgm:spPr/>
      <dgm:t>
        <a:bodyPr/>
        <a:lstStyle/>
        <a:p>
          <a:endParaRPr lang="id-ID"/>
        </a:p>
      </dgm:t>
    </dgm:pt>
    <dgm:pt modelId="{78BD8DF1-DC65-4F9B-9D6B-0473EE4F9816}">
      <dgm:prSet phldrT="[Text]"/>
      <dgm:spPr/>
      <dgm:t>
        <a:bodyPr/>
        <a:lstStyle/>
        <a:p>
          <a:r>
            <a:rPr lang="id-ID" b="0" i="0" u="none" strike="noStrike" baseline="0">
              <a:latin typeface="Gilam Book"/>
            </a:rPr>
            <a:t>Bersifat faktual atau imajinatif</a:t>
          </a:r>
          <a:endParaRPr lang="id-ID" dirty="0"/>
        </a:p>
      </dgm:t>
    </dgm:pt>
    <dgm:pt modelId="{542EB02E-AE28-408D-BAB3-36F5735623B9}" type="parTrans" cxnId="{70F9E02E-3873-4876-9923-72A3100608E4}">
      <dgm:prSet/>
      <dgm:spPr/>
      <dgm:t>
        <a:bodyPr/>
        <a:lstStyle/>
        <a:p>
          <a:endParaRPr lang="id-ID"/>
        </a:p>
      </dgm:t>
    </dgm:pt>
    <dgm:pt modelId="{511B31F6-AA43-42A2-8FA1-206CD29272FA}" type="sibTrans" cxnId="{70F9E02E-3873-4876-9923-72A3100608E4}">
      <dgm:prSet/>
      <dgm:spPr>
        <a:blipFill>
          <a:blip xmlns:r="http://schemas.openxmlformats.org/officeDocument/2006/relationships" r:embed="rId1"/>
          <a:srcRect/>
          <a:stretch>
            <a:fillRect l="-50000" r="-50000"/>
          </a:stretch>
        </a:blipFill>
      </dgm:spPr>
      <dgm:t>
        <a:bodyPr/>
        <a:lstStyle/>
        <a:p>
          <a:endParaRPr lang="id-ID"/>
        </a:p>
      </dgm:t>
    </dgm:pt>
    <dgm:pt modelId="{5822007B-2BEF-426A-8BD2-7EDD4FB6CDB9}">
      <dgm:prSet/>
      <dgm:spPr/>
      <dgm:t>
        <a:bodyPr/>
        <a:lstStyle/>
        <a:p>
          <a:r>
            <a:rPr lang="fi-FI" b="0" i="0" u="none" strike="noStrike" baseline="0">
              <a:latin typeface="Gilam Book"/>
            </a:rPr>
            <a:t>Menceritakan peristiwa masa lalu</a:t>
          </a:r>
          <a:endParaRPr lang="fi-FI" b="0" i="0" u="none" strike="noStrike" baseline="0" dirty="0">
            <a:latin typeface="Gilam Book"/>
          </a:endParaRPr>
        </a:p>
      </dgm:t>
    </dgm:pt>
    <dgm:pt modelId="{7EFB7EC5-0C06-46F7-8B0B-C8CBD1D880EE}" type="parTrans" cxnId="{C39600AE-0693-4D69-A63D-9EFDE31C22B6}">
      <dgm:prSet/>
      <dgm:spPr/>
      <dgm:t>
        <a:bodyPr/>
        <a:lstStyle/>
        <a:p>
          <a:endParaRPr lang="id-ID"/>
        </a:p>
      </dgm:t>
    </dgm:pt>
    <dgm:pt modelId="{8466EBAA-8BE0-4542-8E94-D6C6CF858E04}" type="sibTrans" cxnId="{C39600AE-0693-4D69-A63D-9EFDE31C22B6}">
      <dgm:prSet/>
      <dgm:spPr>
        <a:blipFill>
          <a:blip xmlns:r="http://schemas.openxmlformats.org/officeDocument/2006/relationships" r:embed="rId2"/>
          <a:srcRect/>
          <a:stretch>
            <a:fillRect l="-25000" r="-25000"/>
          </a:stretch>
        </a:blipFill>
      </dgm:spPr>
      <dgm:t>
        <a:bodyPr/>
        <a:lstStyle/>
        <a:p>
          <a:endParaRPr lang="id-ID"/>
        </a:p>
      </dgm:t>
    </dgm:pt>
    <dgm:pt modelId="{DEF7CCF1-4AC6-426A-B388-02E47CA0ACDA}">
      <dgm:prSet/>
      <dgm:spPr/>
      <dgm:t>
        <a:bodyPr/>
        <a:lstStyle/>
        <a:p>
          <a:r>
            <a:rPr lang="id-ID" b="0" i="0" u="none" strike="noStrike" baseline="0" dirty="0">
              <a:latin typeface="Gilam Book"/>
            </a:rPr>
            <a:t>Disusun secara kronologis</a:t>
          </a:r>
          <a:endParaRPr lang="id-ID" dirty="0"/>
        </a:p>
      </dgm:t>
    </dgm:pt>
    <dgm:pt modelId="{D11579BA-D28B-4727-8770-155D6FE0117C}" type="parTrans" cxnId="{E79EE0D6-C496-43E0-815B-85C8A3C1BEFD}">
      <dgm:prSet/>
      <dgm:spPr/>
      <dgm:t>
        <a:bodyPr/>
        <a:lstStyle/>
        <a:p>
          <a:endParaRPr lang="id-ID"/>
        </a:p>
      </dgm:t>
    </dgm:pt>
    <dgm:pt modelId="{726AEB55-9605-44FB-91C6-A64B5D07CE1B}" type="sibTrans" cxnId="{E79EE0D6-C496-43E0-815B-85C8A3C1BEFD}">
      <dgm:prSet/>
      <dgm:spPr>
        <a:blipFill>
          <a:blip xmlns:r="http://schemas.openxmlformats.org/officeDocument/2006/relationships" r:embed="rId3"/>
          <a:srcRect/>
          <a:stretch>
            <a:fillRect l="-3000" r="-3000"/>
          </a:stretch>
        </a:blipFill>
      </dgm:spPr>
      <dgm:t>
        <a:bodyPr/>
        <a:lstStyle/>
        <a:p>
          <a:endParaRPr lang="id-ID"/>
        </a:p>
      </dgm:t>
    </dgm:pt>
    <dgm:pt modelId="{393B4BFC-DB24-4594-9160-84FE8A003570}" type="pres">
      <dgm:prSet presAssocID="{4401F1AF-79FC-46F9-A972-19130B2F5D95}" presName="Name0" presStyleCnt="0">
        <dgm:presLayoutVars>
          <dgm:chMax val="21"/>
          <dgm:chPref val="21"/>
        </dgm:presLayoutVars>
      </dgm:prSet>
      <dgm:spPr/>
    </dgm:pt>
    <dgm:pt modelId="{C8CC83AE-E94E-4FF2-A3EC-E5F542B25610}" type="pres">
      <dgm:prSet presAssocID="{78BD8DF1-DC65-4F9B-9D6B-0473EE4F9816}" presName="text1" presStyleCnt="0"/>
      <dgm:spPr/>
    </dgm:pt>
    <dgm:pt modelId="{195844D4-2D27-4888-AD6B-1090A0094007}" type="pres">
      <dgm:prSet presAssocID="{78BD8DF1-DC65-4F9B-9D6B-0473EE4F9816}" presName="textRepeatNode" presStyleLbl="alignNode1" presStyleIdx="0" presStyleCnt="3">
        <dgm:presLayoutVars>
          <dgm:chMax val="0"/>
          <dgm:chPref val="0"/>
          <dgm:bulletEnabled val="1"/>
        </dgm:presLayoutVars>
      </dgm:prSet>
      <dgm:spPr/>
    </dgm:pt>
    <dgm:pt modelId="{6B468FD0-8DBA-45F7-8AFB-C8DB5E2ADE6B}" type="pres">
      <dgm:prSet presAssocID="{78BD8DF1-DC65-4F9B-9D6B-0473EE4F9816}" presName="textaccent1" presStyleCnt="0"/>
      <dgm:spPr/>
    </dgm:pt>
    <dgm:pt modelId="{9FEFBEDE-C8F2-4692-AF60-4F2DA5A84EBF}" type="pres">
      <dgm:prSet presAssocID="{78BD8DF1-DC65-4F9B-9D6B-0473EE4F9816}" presName="accentRepeatNode" presStyleLbl="solidAlignAcc1" presStyleIdx="0" presStyleCnt="6"/>
      <dgm:spPr/>
    </dgm:pt>
    <dgm:pt modelId="{C951AAB5-256A-4221-A28A-2198962FF2AF}" type="pres">
      <dgm:prSet presAssocID="{511B31F6-AA43-42A2-8FA1-206CD29272FA}" presName="image1" presStyleCnt="0"/>
      <dgm:spPr/>
    </dgm:pt>
    <dgm:pt modelId="{C8C05CC2-C8E9-45C2-8489-571C49BC20FD}" type="pres">
      <dgm:prSet presAssocID="{511B31F6-AA43-42A2-8FA1-206CD29272FA}" presName="imageRepeatNode" presStyleLbl="alignAcc1" presStyleIdx="0" presStyleCnt="3"/>
      <dgm:spPr/>
    </dgm:pt>
    <dgm:pt modelId="{A5F2A409-382F-4238-9A70-9B4E6B31F428}" type="pres">
      <dgm:prSet presAssocID="{511B31F6-AA43-42A2-8FA1-206CD29272FA}" presName="imageaccent1" presStyleCnt="0"/>
      <dgm:spPr/>
    </dgm:pt>
    <dgm:pt modelId="{967698EC-3459-4031-9A77-9C488813C30E}" type="pres">
      <dgm:prSet presAssocID="{511B31F6-AA43-42A2-8FA1-206CD29272FA}" presName="accentRepeatNode" presStyleLbl="solidAlignAcc1" presStyleIdx="1" presStyleCnt="6"/>
      <dgm:spPr/>
    </dgm:pt>
    <dgm:pt modelId="{B783F594-07A1-4FC7-A35F-AD6837199CFB}" type="pres">
      <dgm:prSet presAssocID="{5822007B-2BEF-426A-8BD2-7EDD4FB6CDB9}" presName="text2" presStyleCnt="0"/>
      <dgm:spPr/>
    </dgm:pt>
    <dgm:pt modelId="{0961C399-CD58-49BD-96D7-A9BA62377005}" type="pres">
      <dgm:prSet presAssocID="{5822007B-2BEF-426A-8BD2-7EDD4FB6CDB9}" presName="textRepeatNode" presStyleLbl="alignNode1" presStyleIdx="1" presStyleCnt="3">
        <dgm:presLayoutVars>
          <dgm:chMax val="0"/>
          <dgm:chPref val="0"/>
          <dgm:bulletEnabled val="1"/>
        </dgm:presLayoutVars>
      </dgm:prSet>
      <dgm:spPr/>
    </dgm:pt>
    <dgm:pt modelId="{F418B529-B147-4856-A88E-06B8212BC997}" type="pres">
      <dgm:prSet presAssocID="{5822007B-2BEF-426A-8BD2-7EDD4FB6CDB9}" presName="textaccent2" presStyleCnt="0"/>
      <dgm:spPr/>
    </dgm:pt>
    <dgm:pt modelId="{B5888B52-0B34-4D78-96DE-70E9D378BC1D}" type="pres">
      <dgm:prSet presAssocID="{5822007B-2BEF-426A-8BD2-7EDD4FB6CDB9}" presName="accentRepeatNode" presStyleLbl="solidAlignAcc1" presStyleIdx="2" presStyleCnt="6"/>
      <dgm:spPr/>
    </dgm:pt>
    <dgm:pt modelId="{7AC7D759-264B-43EC-B89C-A56196F88F17}" type="pres">
      <dgm:prSet presAssocID="{8466EBAA-8BE0-4542-8E94-D6C6CF858E04}" presName="image2" presStyleCnt="0"/>
      <dgm:spPr/>
    </dgm:pt>
    <dgm:pt modelId="{BAD11872-AC89-41C8-9747-E15B3D5C4512}" type="pres">
      <dgm:prSet presAssocID="{8466EBAA-8BE0-4542-8E94-D6C6CF858E04}" presName="imageRepeatNode" presStyleLbl="alignAcc1" presStyleIdx="1" presStyleCnt="3"/>
      <dgm:spPr/>
    </dgm:pt>
    <dgm:pt modelId="{1B730E99-9CBB-47F6-9D66-35BAC3110D97}" type="pres">
      <dgm:prSet presAssocID="{8466EBAA-8BE0-4542-8E94-D6C6CF858E04}" presName="imageaccent2" presStyleCnt="0"/>
      <dgm:spPr/>
    </dgm:pt>
    <dgm:pt modelId="{266E171B-7B2E-4759-B471-4AC9360E0D43}" type="pres">
      <dgm:prSet presAssocID="{8466EBAA-8BE0-4542-8E94-D6C6CF858E04}" presName="accentRepeatNode" presStyleLbl="solidAlignAcc1" presStyleIdx="3" presStyleCnt="6"/>
      <dgm:spPr/>
    </dgm:pt>
    <dgm:pt modelId="{47919972-6E1D-4764-AC7D-B27C3EEB75CB}" type="pres">
      <dgm:prSet presAssocID="{DEF7CCF1-4AC6-426A-B388-02E47CA0ACDA}" presName="text3" presStyleCnt="0"/>
      <dgm:spPr/>
    </dgm:pt>
    <dgm:pt modelId="{6BEFD59F-81C5-4B74-8157-4F63D496F752}" type="pres">
      <dgm:prSet presAssocID="{DEF7CCF1-4AC6-426A-B388-02E47CA0ACDA}" presName="textRepeatNode" presStyleLbl="alignNode1" presStyleIdx="2" presStyleCnt="3">
        <dgm:presLayoutVars>
          <dgm:chMax val="0"/>
          <dgm:chPref val="0"/>
          <dgm:bulletEnabled val="1"/>
        </dgm:presLayoutVars>
      </dgm:prSet>
      <dgm:spPr/>
    </dgm:pt>
    <dgm:pt modelId="{7D3BFE51-6FFD-48F9-BA58-099371E777CB}" type="pres">
      <dgm:prSet presAssocID="{DEF7CCF1-4AC6-426A-B388-02E47CA0ACDA}" presName="textaccent3" presStyleCnt="0"/>
      <dgm:spPr/>
    </dgm:pt>
    <dgm:pt modelId="{E9DEB3B0-FEED-47E9-B52C-1409235C50D6}" type="pres">
      <dgm:prSet presAssocID="{DEF7CCF1-4AC6-426A-B388-02E47CA0ACDA}" presName="accentRepeatNode" presStyleLbl="solidAlignAcc1" presStyleIdx="4" presStyleCnt="6"/>
      <dgm:spPr/>
    </dgm:pt>
    <dgm:pt modelId="{44E73734-FFF9-44FE-AD1B-60550A1A2782}" type="pres">
      <dgm:prSet presAssocID="{726AEB55-9605-44FB-91C6-A64B5D07CE1B}" presName="image3" presStyleCnt="0"/>
      <dgm:spPr/>
    </dgm:pt>
    <dgm:pt modelId="{49A43B41-6846-4FF4-99FA-EC9C04C7B504}" type="pres">
      <dgm:prSet presAssocID="{726AEB55-9605-44FB-91C6-A64B5D07CE1B}" presName="imageRepeatNode" presStyleLbl="alignAcc1" presStyleIdx="2" presStyleCnt="3"/>
      <dgm:spPr/>
    </dgm:pt>
    <dgm:pt modelId="{DA5CEB9A-5530-4308-A036-8BDECDB0EA3E}" type="pres">
      <dgm:prSet presAssocID="{726AEB55-9605-44FB-91C6-A64B5D07CE1B}" presName="imageaccent3" presStyleCnt="0"/>
      <dgm:spPr/>
    </dgm:pt>
    <dgm:pt modelId="{E1611963-2147-427F-8709-0D8A4165AF26}" type="pres">
      <dgm:prSet presAssocID="{726AEB55-9605-44FB-91C6-A64B5D07CE1B}" presName="accentRepeatNode" presStyleLbl="solidAlignAcc1" presStyleIdx="5" presStyleCnt="6"/>
      <dgm:spPr/>
    </dgm:pt>
  </dgm:ptLst>
  <dgm:cxnLst>
    <dgm:cxn modelId="{5DB9E02D-7F54-47B4-8345-1112C8FAF118}" type="presOf" srcId="{511B31F6-AA43-42A2-8FA1-206CD29272FA}" destId="{C8C05CC2-C8E9-45C2-8489-571C49BC20FD}" srcOrd="0" destOrd="0" presId="urn:microsoft.com/office/officeart/2008/layout/HexagonCluster"/>
    <dgm:cxn modelId="{70F9E02E-3873-4876-9923-72A3100608E4}" srcId="{4401F1AF-79FC-46F9-A972-19130B2F5D95}" destId="{78BD8DF1-DC65-4F9B-9D6B-0473EE4F9816}" srcOrd="0" destOrd="0" parTransId="{542EB02E-AE28-408D-BAB3-36F5735623B9}" sibTransId="{511B31F6-AA43-42A2-8FA1-206CD29272FA}"/>
    <dgm:cxn modelId="{4A61AA82-C482-458C-87A4-32B67CD03822}" type="presOf" srcId="{726AEB55-9605-44FB-91C6-A64B5D07CE1B}" destId="{49A43B41-6846-4FF4-99FA-EC9C04C7B504}" srcOrd="0" destOrd="0" presId="urn:microsoft.com/office/officeart/2008/layout/HexagonCluster"/>
    <dgm:cxn modelId="{B1692A90-EB39-4044-9C75-45B96914889B}" type="presOf" srcId="{5822007B-2BEF-426A-8BD2-7EDD4FB6CDB9}" destId="{0961C399-CD58-49BD-96D7-A9BA62377005}" srcOrd="0" destOrd="0" presId="urn:microsoft.com/office/officeart/2008/layout/HexagonCluster"/>
    <dgm:cxn modelId="{BFBBC296-501C-465F-84AE-292111C95A68}" type="presOf" srcId="{8466EBAA-8BE0-4542-8E94-D6C6CF858E04}" destId="{BAD11872-AC89-41C8-9747-E15B3D5C4512}" srcOrd="0" destOrd="0" presId="urn:microsoft.com/office/officeart/2008/layout/HexagonCluster"/>
    <dgm:cxn modelId="{2A87D196-B330-42CD-92CF-F449F7DB6048}" type="presOf" srcId="{4401F1AF-79FC-46F9-A972-19130B2F5D95}" destId="{393B4BFC-DB24-4594-9160-84FE8A003570}" srcOrd="0" destOrd="0" presId="urn:microsoft.com/office/officeart/2008/layout/HexagonCluster"/>
    <dgm:cxn modelId="{C39600AE-0693-4D69-A63D-9EFDE31C22B6}" srcId="{4401F1AF-79FC-46F9-A972-19130B2F5D95}" destId="{5822007B-2BEF-426A-8BD2-7EDD4FB6CDB9}" srcOrd="1" destOrd="0" parTransId="{7EFB7EC5-0C06-46F7-8B0B-C8CBD1D880EE}" sibTransId="{8466EBAA-8BE0-4542-8E94-D6C6CF858E04}"/>
    <dgm:cxn modelId="{FA0C10D3-8F21-4D10-B16A-4326752B2DA7}" type="presOf" srcId="{78BD8DF1-DC65-4F9B-9D6B-0473EE4F9816}" destId="{195844D4-2D27-4888-AD6B-1090A0094007}" srcOrd="0" destOrd="0" presId="urn:microsoft.com/office/officeart/2008/layout/HexagonCluster"/>
    <dgm:cxn modelId="{0792B3D4-3C8F-4421-9076-EC4A79842380}" type="presOf" srcId="{DEF7CCF1-4AC6-426A-B388-02E47CA0ACDA}" destId="{6BEFD59F-81C5-4B74-8157-4F63D496F752}" srcOrd="0" destOrd="0" presId="urn:microsoft.com/office/officeart/2008/layout/HexagonCluster"/>
    <dgm:cxn modelId="{E79EE0D6-C496-43E0-815B-85C8A3C1BEFD}" srcId="{4401F1AF-79FC-46F9-A972-19130B2F5D95}" destId="{DEF7CCF1-4AC6-426A-B388-02E47CA0ACDA}" srcOrd="2" destOrd="0" parTransId="{D11579BA-D28B-4727-8770-155D6FE0117C}" sibTransId="{726AEB55-9605-44FB-91C6-A64B5D07CE1B}"/>
    <dgm:cxn modelId="{038D1DD4-6483-4A62-841A-299C8F54BF15}" type="presParOf" srcId="{393B4BFC-DB24-4594-9160-84FE8A003570}" destId="{C8CC83AE-E94E-4FF2-A3EC-E5F542B25610}" srcOrd="0" destOrd="0" presId="urn:microsoft.com/office/officeart/2008/layout/HexagonCluster"/>
    <dgm:cxn modelId="{FF4EE290-9EF2-4729-A097-0ED55F177304}" type="presParOf" srcId="{C8CC83AE-E94E-4FF2-A3EC-E5F542B25610}" destId="{195844D4-2D27-4888-AD6B-1090A0094007}" srcOrd="0" destOrd="0" presId="urn:microsoft.com/office/officeart/2008/layout/HexagonCluster"/>
    <dgm:cxn modelId="{4A272ED8-E1F8-4137-887A-08DF1E084E49}" type="presParOf" srcId="{393B4BFC-DB24-4594-9160-84FE8A003570}" destId="{6B468FD0-8DBA-45F7-8AFB-C8DB5E2ADE6B}" srcOrd="1" destOrd="0" presId="urn:microsoft.com/office/officeart/2008/layout/HexagonCluster"/>
    <dgm:cxn modelId="{8B9117E8-049D-426E-B614-07CF20281E61}" type="presParOf" srcId="{6B468FD0-8DBA-45F7-8AFB-C8DB5E2ADE6B}" destId="{9FEFBEDE-C8F2-4692-AF60-4F2DA5A84EBF}" srcOrd="0" destOrd="0" presId="urn:microsoft.com/office/officeart/2008/layout/HexagonCluster"/>
    <dgm:cxn modelId="{C5D2D20F-00A2-4D13-B00A-CEA1FE54341A}" type="presParOf" srcId="{393B4BFC-DB24-4594-9160-84FE8A003570}" destId="{C951AAB5-256A-4221-A28A-2198962FF2AF}" srcOrd="2" destOrd="0" presId="urn:microsoft.com/office/officeart/2008/layout/HexagonCluster"/>
    <dgm:cxn modelId="{E44220E0-5C90-453C-8572-57ED27C1DD8A}" type="presParOf" srcId="{C951AAB5-256A-4221-A28A-2198962FF2AF}" destId="{C8C05CC2-C8E9-45C2-8489-571C49BC20FD}" srcOrd="0" destOrd="0" presId="urn:microsoft.com/office/officeart/2008/layout/HexagonCluster"/>
    <dgm:cxn modelId="{70396F2F-233A-4309-9046-C2D68BA49002}" type="presParOf" srcId="{393B4BFC-DB24-4594-9160-84FE8A003570}" destId="{A5F2A409-382F-4238-9A70-9B4E6B31F428}" srcOrd="3" destOrd="0" presId="urn:microsoft.com/office/officeart/2008/layout/HexagonCluster"/>
    <dgm:cxn modelId="{CE600FA4-5ED0-4D79-803E-BA2967F5115A}" type="presParOf" srcId="{A5F2A409-382F-4238-9A70-9B4E6B31F428}" destId="{967698EC-3459-4031-9A77-9C488813C30E}" srcOrd="0" destOrd="0" presId="urn:microsoft.com/office/officeart/2008/layout/HexagonCluster"/>
    <dgm:cxn modelId="{42BB0041-1875-40E3-80F5-5E93A99CB33C}" type="presParOf" srcId="{393B4BFC-DB24-4594-9160-84FE8A003570}" destId="{B783F594-07A1-4FC7-A35F-AD6837199CFB}" srcOrd="4" destOrd="0" presId="urn:microsoft.com/office/officeart/2008/layout/HexagonCluster"/>
    <dgm:cxn modelId="{6F958921-A86E-40C4-9B10-AFF6AD3B2D60}" type="presParOf" srcId="{B783F594-07A1-4FC7-A35F-AD6837199CFB}" destId="{0961C399-CD58-49BD-96D7-A9BA62377005}" srcOrd="0" destOrd="0" presId="urn:microsoft.com/office/officeart/2008/layout/HexagonCluster"/>
    <dgm:cxn modelId="{FE7AB1FB-561F-440F-A84B-6CB2BEF34699}" type="presParOf" srcId="{393B4BFC-DB24-4594-9160-84FE8A003570}" destId="{F418B529-B147-4856-A88E-06B8212BC997}" srcOrd="5" destOrd="0" presId="urn:microsoft.com/office/officeart/2008/layout/HexagonCluster"/>
    <dgm:cxn modelId="{2395C19E-020B-413C-980D-116FB65538DE}" type="presParOf" srcId="{F418B529-B147-4856-A88E-06B8212BC997}" destId="{B5888B52-0B34-4D78-96DE-70E9D378BC1D}" srcOrd="0" destOrd="0" presId="urn:microsoft.com/office/officeart/2008/layout/HexagonCluster"/>
    <dgm:cxn modelId="{13AB76E2-A9CC-4E9F-B90B-A6C97581DA34}" type="presParOf" srcId="{393B4BFC-DB24-4594-9160-84FE8A003570}" destId="{7AC7D759-264B-43EC-B89C-A56196F88F17}" srcOrd="6" destOrd="0" presId="urn:microsoft.com/office/officeart/2008/layout/HexagonCluster"/>
    <dgm:cxn modelId="{C725F8AA-9746-48D5-AD18-B4304489F2BF}" type="presParOf" srcId="{7AC7D759-264B-43EC-B89C-A56196F88F17}" destId="{BAD11872-AC89-41C8-9747-E15B3D5C4512}" srcOrd="0" destOrd="0" presId="urn:microsoft.com/office/officeart/2008/layout/HexagonCluster"/>
    <dgm:cxn modelId="{60508665-70D8-4545-8962-DC1643A2DEF3}" type="presParOf" srcId="{393B4BFC-DB24-4594-9160-84FE8A003570}" destId="{1B730E99-9CBB-47F6-9D66-35BAC3110D97}" srcOrd="7" destOrd="0" presId="urn:microsoft.com/office/officeart/2008/layout/HexagonCluster"/>
    <dgm:cxn modelId="{4F04064F-3C2C-4BEE-A4D6-50775EAA4499}" type="presParOf" srcId="{1B730E99-9CBB-47F6-9D66-35BAC3110D97}" destId="{266E171B-7B2E-4759-B471-4AC9360E0D43}" srcOrd="0" destOrd="0" presId="urn:microsoft.com/office/officeart/2008/layout/HexagonCluster"/>
    <dgm:cxn modelId="{4D93E8BB-405E-469A-A0F2-97359412B308}" type="presParOf" srcId="{393B4BFC-DB24-4594-9160-84FE8A003570}" destId="{47919972-6E1D-4764-AC7D-B27C3EEB75CB}" srcOrd="8" destOrd="0" presId="urn:microsoft.com/office/officeart/2008/layout/HexagonCluster"/>
    <dgm:cxn modelId="{27BF3B26-950C-4BC7-8DAE-D84635133152}" type="presParOf" srcId="{47919972-6E1D-4764-AC7D-B27C3EEB75CB}" destId="{6BEFD59F-81C5-4B74-8157-4F63D496F752}" srcOrd="0" destOrd="0" presId="urn:microsoft.com/office/officeart/2008/layout/HexagonCluster"/>
    <dgm:cxn modelId="{1A366DA9-8AEE-4B6F-B48D-6CA88195EB90}" type="presParOf" srcId="{393B4BFC-DB24-4594-9160-84FE8A003570}" destId="{7D3BFE51-6FFD-48F9-BA58-099371E777CB}" srcOrd="9" destOrd="0" presId="urn:microsoft.com/office/officeart/2008/layout/HexagonCluster"/>
    <dgm:cxn modelId="{1C77B96D-EF46-4466-A06F-AB191DC54B09}" type="presParOf" srcId="{7D3BFE51-6FFD-48F9-BA58-099371E777CB}" destId="{E9DEB3B0-FEED-47E9-B52C-1409235C50D6}" srcOrd="0" destOrd="0" presId="urn:microsoft.com/office/officeart/2008/layout/HexagonCluster"/>
    <dgm:cxn modelId="{118834F5-35A5-48C9-B7A0-BE8E4AFEC92F}" type="presParOf" srcId="{393B4BFC-DB24-4594-9160-84FE8A003570}" destId="{44E73734-FFF9-44FE-AD1B-60550A1A2782}" srcOrd="10" destOrd="0" presId="urn:microsoft.com/office/officeart/2008/layout/HexagonCluster"/>
    <dgm:cxn modelId="{09A50722-AC30-494F-8808-EDBFA52B0959}" type="presParOf" srcId="{44E73734-FFF9-44FE-AD1B-60550A1A2782}" destId="{49A43B41-6846-4FF4-99FA-EC9C04C7B504}" srcOrd="0" destOrd="0" presId="urn:microsoft.com/office/officeart/2008/layout/HexagonCluster"/>
    <dgm:cxn modelId="{C2354D4A-1F11-4777-8895-07D26CADF3B5}" type="presParOf" srcId="{393B4BFC-DB24-4594-9160-84FE8A003570}" destId="{DA5CEB9A-5530-4308-A036-8BDECDB0EA3E}" srcOrd="11" destOrd="0" presId="urn:microsoft.com/office/officeart/2008/layout/HexagonCluster"/>
    <dgm:cxn modelId="{E08CD4A5-2F59-411B-84AE-B1AF0C7B5EEE}" type="presParOf" srcId="{DA5CEB9A-5530-4308-A036-8BDECDB0EA3E}" destId="{E1611963-2147-427F-8709-0D8A4165AF26}" srcOrd="0" destOrd="0" presId="urn:microsoft.com/office/officeart/2008/layout/HexagonCluster"/>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32C762C-971D-4BB5-BC17-21787ED3E16A}" type="doc">
      <dgm:prSet loTypeId="urn:microsoft.com/office/officeart/2005/8/layout/vList2" loCatId="list" qsTypeId="urn:microsoft.com/office/officeart/2005/8/quickstyle/3d6" qsCatId="3D" csTypeId="urn:microsoft.com/office/officeart/2005/8/colors/colorful5" csCatId="colorful" phldr="1"/>
      <dgm:spPr/>
      <dgm:t>
        <a:bodyPr/>
        <a:lstStyle/>
        <a:p>
          <a:endParaRPr lang="id-ID"/>
        </a:p>
      </dgm:t>
    </dgm:pt>
    <dgm:pt modelId="{524C9A60-50AB-4190-85CF-49964860E821}">
      <dgm:prSet phldrT="[Text]"/>
      <dgm:spPr/>
      <dgm:t>
        <a:bodyPr/>
        <a:lstStyle/>
        <a:p>
          <a:r>
            <a:rPr lang="id-ID" b="0" i="0" u="none" strike="noStrike" baseline="0">
              <a:latin typeface="Gilam Book"/>
            </a:rPr>
            <a:t>orientasi (pengenalan) </a:t>
          </a:r>
          <a:endParaRPr lang="id-ID" dirty="0"/>
        </a:p>
      </dgm:t>
    </dgm:pt>
    <dgm:pt modelId="{96B81C37-B64C-4C33-B0AF-0070F632BBD2}" type="parTrans" cxnId="{D0AEF0A8-D98D-4DE6-A676-406B5B8E9645}">
      <dgm:prSet/>
      <dgm:spPr/>
      <dgm:t>
        <a:bodyPr/>
        <a:lstStyle/>
        <a:p>
          <a:endParaRPr lang="id-ID"/>
        </a:p>
      </dgm:t>
    </dgm:pt>
    <dgm:pt modelId="{E332AC2D-AB45-4D10-BEB9-B3334B56C412}" type="sibTrans" cxnId="{D0AEF0A8-D98D-4DE6-A676-406B5B8E9645}">
      <dgm:prSet/>
      <dgm:spPr/>
      <dgm:t>
        <a:bodyPr/>
        <a:lstStyle/>
        <a:p>
          <a:endParaRPr lang="id-ID"/>
        </a:p>
      </dgm:t>
    </dgm:pt>
    <dgm:pt modelId="{6CAE72A2-6557-4FF9-9785-928D20FFE9AD}">
      <dgm:prSet/>
      <dgm:spPr/>
      <dgm:t>
        <a:bodyPr/>
        <a:lstStyle/>
        <a:p>
          <a:r>
            <a:rPr lang="id-ID" b="0" i="0" u="none" strike="noStrike" baseline="0">
              <a:latin typeface="Gilam Book"/>
            </a:rPr>
            <a:t>insiden </a:t>
          </a:r>
          <a:endParaRPr lang="id-ID" b="0" i="0" u="none" strike="noStrike" baseline="0" dirty="0">
            <a:latin typeface="Gilam Book"/>
          </a:endParaRPr>
        </a:p>
      </dgm:t>
    </dgm:pt>
    <dgm:pt modelId="{4FA3BC0F-1991-41B0-B2FE-9E37683E7F9F}" type="parTrans" cxnId="{80DBD824-E61D-496A-9708-3AC86E596920}">
      <dgm:prSet/>
      <dgm:spPr/>
      <dgm:t>
        <a:bodyPr/>
        <a:lstStyle/>
        <a:p>
          <a:endParaRPr lang="id-ID"/>
        </a:p>
      </dgm:t>
    </dgm:pt>
    <dgm:pt modelId="{6B86E3F5-BC41-4AD7-925A-5B6B28C42F2A}" type="sibTrans" cxnId="{80DBD824-E61D-496A-9708-3AC86E596920}">
      <dgm:prSet/>
      <dgm:spPr/>
      <dgm:t>
        <a:bodyPr/>
        <a:lstStyle/>
        <a:p>
          <a:endParaRPr lang="id-ID"/>
        </a:p>
      </dgm:t>
    </dgm:pt>
    <dgm:pt modelId="{E0FC8761-3E97-4B7C-A004-4CF40E74D7D3}">
      <dgm:prSet/>
      <dgm:spPr/>
      <dgm:t>
        <a:bodyPr/>
        <a:lstStyle/>
        <a:p>
          <a:r>
            <a:rPr lang="id-ID" b="0" i="0" u="none" strike="noStrike" baseline="0">
              <a:latin typeface="Gilam Book"/>
            </a:rPr>
            <a:t>resolusi/reorientasi (opsional)</a:t>
          </a:r>
          <a:endParaRPr lang="id-ID" dirty="0"/>
        </a:p>
      </dgm:t>
    </dgm:pt>
    <dgm:pt modelId="{30C4B901-DC05-43E4-B7B4-74748DC70AB7}" type="parTrans" cxnId="{B9FA69FB-295E-4AB6-9662-315C0BE4CD6F}">
      <dgm:prSet/>
      <dgm:spPr/>
      <dgm:t>
        <a:bodyPr/>
        <a:lstStyle/>
        <a:p>
          <a:endParaRPr lang="id-ID"/>
        </a:p>
      </dgm:t>
    </dgm:pt>
    <dgm:pt modelId="{75F56981-1A47-4868-8939-2A1A9A66354A}" type="sibTrans" cxnId="{B9FA69FB-295E-4AB6-9662-315C0BE4CD6F}">
      <dgm:prSet/>
      <dgm:spPr/>
      <dgm:t>
        <a:bodyPr/>
        <a:lstStyle/>
        <a:p>
          <a:endParaRPr lang="id-ID"/>
        </a:p>
      </dgm:t>
    </dgm:pt>
    <dgm:pt modelId="{9C98B434-4D3A-4619-83D2-341C9DD4EA2E}">
      <dgm:prSet phldrT="[Text]"/>
      <dgm:spPr/>
      <dgm:t>
        <a:bodyPr/>
        <a:lstStyle/>
        <a:p>
          <a:r>
            <a:rPr lang="id-ID" b="0" i="0" u="none" strike="noStrike" baseline="0" dirty="0">
              <a:latin typeface="Gilam Book"/>
            </a:rPr>
            <a:t>berisi informasi mengenai siapa, di mana, dan kapan peristiwa atau kegiatan itu terjadi pada masa lampau</a:t>
          </a:r>
          <a:endParaRPr lang="id-ID" dirty="0"/>
        </a:p>
      </dgm:t>
    </dgm:pt>
    <dgm:pt modelId="{EE9A0FDE-7051-49B4-8EDE-81CEF08AB223}" type="parTrans" cxnId="{64535084-8596-413A-A9D2-C18BE3354F7F}">
      <dgm:prSet/>
      <dgm:spPr/>
      <dgm:t>
        <a:bodyPr/>
        <a:lstStyle/>
        <a:p>
          <a:endParaRPr lang="id-ID"/>
        </a:p>
      </dgm:t>
    </dgm:pt>
    <dgm:pt modelId="{68AD9C59-083F-4F12-AF2E-C936B5880EB8}" type="sibTrans" cxnId="{64535084-8596-413A-A9D2-C18BE3354F7F}">
      <dgm:prSet/>
      <dgm:spPr/>
      <dgm:t>
        <a:bodyPr/>
        <a:lstStyle/>
        <a:p>
          <a:endParaRPr lang="id-ID"/>
        </a:p>
      </dgm:t>
    </dgm:pt>
    <dgm:pt modelId="{12620396-3ADA-4694-8EAC-BF0DE9996951}">
      <dgm:prSet/>
      <dgm:spPr/>
      <dgm:t>
        <a:bodyPr/>
        <a:lstStyle/>
        <a:p>
          <a:r>
            <a:rPr lang="id-ID" b="0" i="0" u="none" strike="noStrike" baseline="0">
              <a:latin typeface="Gilam Book"/>
            </a:rPr>
            <a:t>merupakan rekaman peristiwa yang terjadi yang biasanya disampaikan dalam urutan kronologis</a:t>
          </a:r>
          <a:endParaRPr lang="id-ID" b="0" i="0" u="none" strike="noStrike" baseline="0" dirty="0">
            <a:latin typeface="Gilam Book"/>
          </a:endParaRPr>
        </a:p>
      </dgm:t>
    </dgm:pt>
    <dgm:pt modelId="{093CA0E2-6C65-4EA4-8D4C-7DC5CDAD8974}" type="parTrans" cxnId="{21F5C7DD-5075-4E49-AA0E-51F66F1958AA}">
      <dgm:prSet/>
      <dgm:spPr/>
      <dgm:t>
        <a:bodyPr/>
        <a:lstStyle/>
        <a:p>
          <a:endParaRPr lang="id-ID"/>
        </a:p>
      </dgm:t>
    </dgm:pt>
    <dgm:pt modelId="{EB81DD1F-8929-49CB-89F2-76B0EB04E665}" type="sibTrans" cxnId="{21F5C7DD-5075-4E49-AA0E-51F66F1958AA}">
      <dgm:prSet/>
      <dgm:spPr/>
      <dgm:t>
        <a:bodyPr/>
        <a:lstStyle/>
        <a:p>
          <a:endParaRPr lang="id-ID"/>
        </a:p>
      </dgm:t>
    </dgm:pt>
    <dgm:pt modelId="{07D78ED3-FEB5-4F6C-AB27-C0C006A4E816}">
      <dgm:prSet/>
      <dgm:spPr/>
      <dgm:t>
        <a:bodyPr/>
        <a:lstStyle/>
        <a:p>
          <a:r>
            <a:rPr lang="id-ID" b="0" i="0" u="none" strike="noStrike" baseline="0">
              <a:latin typeface="Gilam Book"/>
            </a:rPr>
            <a:t>berisi komentar pribadi penulis tentang peristiwa atau kejadian yang sedang diceritakan. Namun, bisa juga berisi pengulangan pengenalan yang ada di orientasi, pengulangan yang merangkum rentetan peristiwa, kejadian atau kegiatan yang diceritakan.</a:t>
          </a:r>
          <a:endParaRPr lang="id-ID" dirty="0"/>
        </a:p>
      </dgm:t>
    </dgm:pt>
    <dgm:pt modelId="{82D81F23-F46E-4F1E-899A-3B8A6F8AA76E}" type="parTrans" cxnId="{0FBCCDC0-1C1D-41BC-8B38-DB3D1B29E063}">
      <dgm:prSet/>
      <dgm:spPr/>
      <dgm:t>
        <a:bodyPr/>
        <a:lstStyle/>
        <a:p>
          <a:endParaRPr lang="id-ID"/>
        </a:p>
      </dgm:t>
    </dgm:pt>
    <dgm:pt modelId="{AB1D96D9-A94F-418D-AAC5-DD49974EED6B}" type="sibTrans" cxnId="{0FBCCDC0-1C1D-41BC-8B38-DB3D1B29E063}">
      <dgm:prSet/>
      <dgm:spPr/>
      <dgm:t>
        <a:bodyPr/>
        <a:lstStyle/>
        <a:p>
          <a:endParaRPr lang="id-ID"/>
        </a:p>
      </dgm:t>
    </dgm:pt>
    <dgm:pt modelId="{40689016-CD52-4473-9A38-93E7B390D975}" type="pres">
      <dgm:prSet presAssocID="{032C762C-971D-4BB5-BC17-21787ED3E16A}" presName="linear" presStyleCnt="0">
        <dgm:presLayoutVars>
          <dgm:animLvl val="lvl"/>
          <dgm:resizeHandles val="exact"/>
        </dgm:presLayoutVars>
      </dgm:prSet>
      <dgm:spPr/>
    </dgm:pt>
    <dgm:pt modelId="{58272565-52F1-41CE-9AE1-86799B5A08D6}" type="pres">
      <dgm:prSet presAssocID="{524C9A60-50AB-4190-85CF-49964860E821}" presName="parentText" presStyleLbl="node1" presStyleIdx="0" presStyleCnt="3">
        <dgm:presLayoutVars>
          <dgm:chMax val="0"/>
          <dgm:bulletEnabled val="1"/>
        </dgm:presLayoutVars>
      </dgm:prSet>
      <dgm:spPr/>
    </dgm:pt>
    <dgm:pt modelId="{16146896-BC2F-403F-9FC5-A63C5A51CA6A}" type="pres">
      <dgm:prSet presAssocID="{524C9A60-50AB-4190-85CF-49964860E821}" presName="childText" presStyleLbl="revTx" presStyleIdx="0" presStyleCnt="3">
        <dgm:presLayoutVars>
          <dgm:bulletEnabled val="1"/>
        </dgm:presLayoutVars>
      </dgm:prSet>
      <dgm:spPr/>
    </dgm:pt>
    <dgm:pt modelId="{525FB2FD-DAB0-4480-AA36-13DA956DAE10}" type="pres">
      <dgm:prSet presAssocID="{6CAE72A2-6557-4FF9-9785-928D20FFE9AD}" presName="parentText" presStyleLbl="node1" presStyleIdx="1" presStyleCnt="3">
        <dgm:presLayoutVars>
          <dgm:chMax val="0"/>
          <dgm:bulletEnabled val="1"/>
        </dgm:presLayoutVars>
      </dgm:prSet>
      <dgm:spPr/>
    </dgm:pt>
    <dgm:pt modelId="{0FE56C33-F4E4-4AD8-8CD8-4C5C674E1AAF}" type="pres">
      <dgm:prSet presAssocID="{6CAE72A2-6557-4FF9-9785-928D20FFE9AD}" presName="childText" presStyleLbl="revTx" presStyleIdx="1" presStyleCnt="3">
        <dgm:presLayoutVars>
          <dgm:bulletEnabled val="1"/>
        </dgm:presLayoutVars>
      </dgm:prSet>
      <dgm:spPr/>
    </dgm:pt>
    <dgm:pt modelId="{4CDCAB41-F855-4F4C-BF22-9A3180B94C24}" type="pres">
      <dgm:prSet presAssocID="{E0FC8761-3E97-4B7C-A004-4CF40E74D7D3}" presName="parentText" presStyleLbl="node1" presStyleIdx="2" presStyleCnt="3">
        <dgm:presLayoutVars>
          <dgm:chMax val="0"/>
          <dgm:bulletEnabled val="1"/>
        </dgm:presLayoutVars>
      </dgm:prSet>
      <dgm:spPr/>
    </dgm:pt>
    <dgm:pt modelId="{7A374B09-1873-471F-AA6E-E34C41F1F6A5}" type="pres">
      <dgm:prSet presAssocID="{E0FC8761-3E97-4B7C-A004-4CF40E74D7D3}" presName="childText" presStyleLbl="revTx" presStyleIdx="2" presStyleCnt="3">
        <dgm:presLayoutVars>
          <dgm:bulletEnabled val="1"/>
        </dgm:presLayoutVars>
      </dgm:prSet>
      <dgm:spPr/>
    </dgm:pt>
  </dgm:ptLst>
  <dgm:cxnLst>
    <dgm:cxn modelId="{CFCAC807-9EDE-412A-A56E-B9036FF09B76}" type="presOf" srcId="{9C98B434-4D3A-4619-83D2-341C9DD4EA2E}" destId="{16146896-BC2F-403F-9FC5-A63C5A51CA6A}" srcOrd="0" destOrd="0" presId="urn:microsoft.com/office/officeart/2005/8/layout/vList2"/>
    <dgm:cxn modelId="{8A5DD51E-546A-4033-8D13-CB3968A825E7}" type="presOf" srcId="{07D78ED3-FEB5-4F6C-AB27-C0C006A4E816}" destId="{7A374B09-1873-471F-AA6E-E34C41F1F6A5}" srcOrd="0" destOrd="0" presId="urn:microsoft.com/office/officeart/2005/8/layout/vList2"/>
    <dgm:cxn modelId="{80DBD824-E61D-496A-9708-3AC86E596920}" srcId="{032C762C-971D-4BB5-BC17-21787ED3E16A}" destId="{6CAE72A2-6557-4FF9-9785-928D20FFE9AD}" srcOrd="1" destOrd="0" parTransId="{4FA3BC0F-1991-41B0-B2FE-9E37683E7F9F}" sibTransId="{6B86E3F5-BC41-4AD7-925A-5B6B28C42F2A}"/>
    <dgm:cxn modelId="{79A1C62E-9FC3-49A6-8174-A2597E18A561}" type="presOf" srcId="{524C9A60-50AB-4190-85CF-49964860E821}" destId="{58272565-52F1-41CE-9AE1-86799B5A08D6}" srcOrd="0" destOrd="0" presId="urn:microsoft.com/office/officeart/2005/8/layout/vList2"/>
    <dgm:cxn modelId="{13268E73-B04E-4F50-A359-BE4D0A875427}" type="presOf" srcId="{6CAE72A2-6557-4FF9-9785-928D20FFE9AD}" destId="{525FB2FD-DAB0-4480-AA36-13DA956DAE10}" srcOrd="0" destOrd="0" presId="urn:microsoft.com/office/officeart/2005/8/layout/vList2"/>
    <dgm:cxn modelId="{97546182-F07D-40CC-B525-21FBFF417BA6}" type="presOf" srcId="{12620396-3ADA-4694-8EAC-BF0DE9996951}" destId="{0FE56C33-F4E4-4AD8-8CD8-4C5C674E1AAF}" srcOrd="0" destOrd="0" presId="urn:microsoft.com/office/officeart/2005/8/layout/vList2"/>
    <dgm:cxn modelId="{64535084-8596-413A-A9D2-C18BE3354F7F}" srcId="{524C9A60-50AB-4190-85CF-49964860E821}" destId="{9C98B434-4D3A-4619-83D2-341C9DD4EA2E}" srcOrd="0" destOrd="0" parTransId="{EE9A0FDE-7051-49B4-8EDE-81CEF08AB223}" sibTransId="{68AD9C59-083F-4F12-AF2E-C936B5880EB8}"/>
    <dgm:cxn modelId="{3B8DD490-4FF0-43BF-AC99-AA63B9389E6B}" type="presOf" srcId="{E0FC8761-3E97-4B7C-A004-4CF40E74D7D3}" destId="{4CDCAB41-F855-4F4C-BF22-9A3180B94C24}" srcOrd="0" destOrd="0" presId="urn:microsoft.com/office/officeart/2005/8/layout/vList2"/>
    <dgm:cxn modelId="{D0AEF0A8-D98D-4DE6-A676-406B5B8E9645}" srcId="{032C762C-971D-4BB5-BC17-21787ED3E16A}" destId="{524C9A60-50AB-4190-85CF-49964860E821}" srcOrd="0" destOrd="0" parTransId="{96B81C37-B64C-4C33-B0AF-0070F632BBD2}" sibTransId="{E332AC2D-AB45-4D10-BEB9-B3334B56C412}"/>
    <dgm:cxn modelId="{0FBCCDC0-1C1D-41BC-8B38-DB3D1B29E063}" srcId="{E0FC8761-3E97-4B7C-A004-4CF40E74D7D3}" destId="{07D78ED3-FEB5-4F6C-AB27-C0C006A4E816}" srcOrd="0" destOrd="0" parTransId="{82D81F23-F46E-4F1E-899A-3B8A6F8AA76E}" sibTransId="{AB1D96D9-A94F-418D-AAC5-DD49974EED6B}"/>
    <dgm:cxn modelId="{21F5C7DD-5075-4E49-AA0E-51F66F1958AA}" srcId="{6CAE72A2-6557-4FF9-9785-928D20FFE9AD}" destId="{12620396-3ADA-4694-8EAC-BF0DE9996951}" srcOrd="0" destOrd="0" parTransId="{093CA0E2-6C65-4EA4-8D4C-7DC5CDAD8974}" sibTransId="{EB81DD1F-8929-49CB-89F2-76B0EB04E665}"/>
    <dgm:cxn modelId="{37D384EF-5186-408E-AB70-AE789F5C275C}" type="presOf" srcId="{032C762C-971D-4BB5-BC17-21787ED3E16A}" destId="{40689016-CD52-4473-9A38-93E7B390D975}" srcOrd="0" destOrd="0" presId="urn:microsoft.com/office/officeart/2005/8/layout/vList2"/>
    <dgm:cxn modelId="{B9FA69FB-295E-4AB6-9662-315C0BE4CD6F}" srcId="{032C762C-971D-4BB5-BC17-21787ED3E16A}" destId="{E0FC8761-3E97-4B7C-A004-4CF40E74D7D3}" srcOrd="2" destOrd="0" parTransId="{30C4B901-DC05-43E4-B7B4-74748DC70AB7}" sibTransId="{75F56981-1A47-4868-8939-2A1A9A66354A}"/>
    <dgm:cxn modelId="{9A7AF567-9EB4-4FEB-B781-4B2CD4F6BA70}" type="presParOf" srcId="{40689016-CD52-4473-9A38-93E7B390D975}" destId="{58272565-52F1-41CE-9AE1-86799B5A08D6}" srcOrd="0" destOrd="0" presId="urn:microsoft.com/office/officeart/2005/8/layout/vList2"/>
    <dgm:cxn modelId="{8A8D7607-1ACA-471D-9A91-D80C729D11B9}" type="presParOf" srcId="{40689016-CD52-4473-9A38-93E7B390D975}" destId="{16146896-BC2F-403F-9FC5-A63C5A51CA6A}" srcOrd="1" destOrd="0" presId="urn:microsoft.com/office/officeart/2005/8/layout/vList2"/>
    <dgm:cxn modelId="{DE11CE14-DAD4-4EC2-A513-05B3492675E2}" type="presParOf" srcId="{40689016-CD52-4473-9A38-93E7B390D975}" destId="{525FB2FD-DAB0-4480-AA36-13DA956DAE10}" srcOrd="2" destOrd="0" presId="urn:microsoft.com/office/officeart/2005/8/layout/vList2"/>
    <dgm:cxn modelId="{8A684F63-415C-437F-9A2D-B75C73A3FE1E}" type="presParOf" srcId="{40689016-CD52-4473-9A38-93E7B390D975}" destId="{0FE56C33-F4E4-4AD8-8CD8-4C5C674E1AAF}" srcOrd="3" destOrd="0" presId="urn:microsoft.com/office/officeart/2005/8/layout/vList2"/>
    <dgm:cxn modelId="{18E93428-726D-4992-8120-42E1867D82C1}" type="presParOf" srcId="{40689016-CD52-4473-9A38-93E7B390D975}" destId="{4CDCAB41-F855-4F4C-BF22-9A3180B94C24}" srcOrd="4" destOrd="0" presId="urn:microsoft.com/office/officeart/2005/8/layout/vList2"/>
    <dgm:cxn modelId="{FC02DE0E-401D-4FB9-A4A4-51B51FFF22E5}" type="presParOf" srcId="{40689016-CD52-4473-9A38-93E7B390D975}" destId="{7A374B09-1873-471F-AA6E-E34C41F1F6A5}" srcOrd="5"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68C3CFC-DD54-4AC0-84EF-8EB6F8CFF8D3}" type="doc">
      <dgm:prSet loTypeId="urn:microsoft.com/office/officeart/2008/layout/VerticalCircleList" loCatId="list" qsTypeId="urn:microsoft.com/office/officeart/2005/8/quickstyle/3d4" qsCatId="3D" csTypeId="urn:microsoft.com/office/officeart/2005/8/colors/accent1_4" csCatId="accent1" phldr="1"/>
      <dgm:spPr/>
      <dgm:t>
        <a:bodyPr/>
        <a:lstStyle/>
        <a:p>
          <a:endParaRPr lang="id-ID"/>
        </a:p>
      </dgm:t>
    </dgm:pt>
    <dgm:pt modelId="{47631500-E35C-41E6-B04E-E6B7C165572A}">
      <dgm:prSet phldrT="[Text]"/>
      <dgm:spPr/>
      <dgm:t>
        <a:bodyPr/>
        <a:lstStyle/>
        <a:p>
          <a:r>
            <a:rPr lang="id-ID" b="0" i="0" u="none" strike="noStrike" baseline="0">
              <a:latin typeface="Gilam Book"/>
            </a:rPr>
            <a:t>Menggunakan pronomina (kata ganti)</a:t>
          </a:r>
          <a:r>
            <a:rPr lang="en-GB" b="0" i="0" u="none" strike="noStrike" baseline="0">
              <a:latin typeface="Gilam Book"/>
            </a:rPr>
            <a:t>.</a:t>
          </a:r>
          <a:endParaRPr lang="id-ID" dirty="0"/>
        </a:p>
      </dgm:t>
    </dgm:pt>
    <dgm:pt modelId="{AB2E7466-9371-4D70-84F7-402B408F2F7F}" type="parTrans" cxnId="{EFD52126-B78C-49A9-9CC1-D4757F5A114B}">
      <dgm:prSet/>
      <dgm:spPr/>
      <dgm:t>
        <a:bodyPr/>
        <a:lstStyle/>
        <a:p>
          <a:endParaRPr lang="id-ID"/>
        </a:p>
      </dgm:t>
    </dgm:pt>
    <dgm:pt modelId="{F2DE6E90-2C9C-42BF-A043-183B5A69B7AF}" type="sibTrans" cxnId="{EFD52126-B78C-49A9-9CC1-D4757F5A114B}">
      <dgm:prSet/>
      <dgm:spPr/>
      <dgm:t>
        <a:bodyPr/>
        <a:lstStyle/>
        <a:p>
          <a:endParaRPr lang="id-ID"/>
        </a:p>
      </dgm:t>
    </dgm:pt>
    <dgm:pt modelId="{1A57C8ED-538C-4AA8-A9E6-B54F1FDA6570}">
      <dgm:prSet/>
      <dgm:spPr/>
      <dgm:t>
        <a:bodyPr/>
        <a:lstStyle/>
        <a:p>
          <a:r>
            <a:rPr lang="id-ID" b="0" i="0" u="none" strike="noStrike" baseline="0">
              <a:latin typeface="Gilam Book"/>
            </a:rPr>
            <a:t>Menggunakan verba (kata kerja) untuk menyatakan tindakan-tindakan yang dilakukan tokoh</a:t>
          </a:r>
          <a:r>
            <a:rPr lang="en-GB" b="0" i="0" u="none" strike="noStrike" baseline="0">
              <a:latin typeface="Gilam Book"/>
            </a:rPr>
            <a:t>.</a:t>
          </a:r>
          <a:endParaRPr lang="en-GB" b="0" i="0" u="none" strike="noStrike" baseline="0" dirty="0">
            <a:latin typeface="Gilam Book"/>
          </a:endParaRPr>
        </a:p>
      </dgm:t>
    </dgm:pt>
    <dgm:pt modelId="{2CDAEA82-9211-4859-AE8C-B7C7E6214E76}" type="parTrans" cxnId="{8E2BECCC-5D69-4E75-902D-427BE55FAF24}">
      <dgm:prSet/>
      <dgm:spPr/>
      <dgm:t>
        <a:bodyPr/>
        <a:lstStyle/>
        <a:p>
          <a:endParaRPr lang="id-ID"/>
        </a:p>
      </dgm:t>
    </dgm:pt>
    <dgm:pt modelId="{7EF3EE8B-E7D4-4928-A60D-DE3D5194BF1C}" type="sibTrans" cxnId="{8E2BECCC-5D69-4E75-902D-427BE55FAF24}">
      <dgm:prSet/>
      <dgm:spPr/>
      <dgm:t>
        <a:bodyPr/>
        <a:lstStyle/>
        <a:p>
          <a:endParaRPr lang="id-ID"/>
        </a:p>
      </dgm:t>
    </dgm:pt>
    <dgm:pt modelId="{907E56CA-CC74-4683-8690-F3FE75D9E1C7}">
      <dgm:prSet/>
      <dgm:spPr/>
      <dgm:t>
        <a:bodyPr/>
        <a:lstStyle/>
        <a:p>
          <a:r>
            <a:rPr lang="id-ID" b="0" i="0" u="none" strike="noStrike" baseline="0">
              <a:latin typeface="Gilam Book"/>
            </a:rPr>
            <a:t>Menggunakan keterangan waktu lampau</a:t>
          </a:r>
          <a:r>
            <a:rPr lang="en-GB" b="0" i="0" u="none" strike="noStrike" baseline="0">
              <a:latin typeface="Gilam Book"/>
            </a:rPr>
            <a:t>.</a:t>
          </a:r>
          <a:endParaRPr lang="id-ID" b="0" i="0" u="none" strike="noStrike" baseline="0" dirty="0">
            <a:latin typeface="Gilam Book"/>
          </a:endParaRPr>
        </a:p>
      </dgm:t>
    </dgm:pt>
    <dgm:pt modelId="{7DC1315B-C415-4ED8-9829-27A9459C8CDD}" type="parTrans" cxnId="{AE6EB0DA-85EA-4645-84D2-CFE6A76AE532}">
      <dgm:prSet/>
      <dgm:spPr/>
      <dgm:t>
        <a:bodyPr/>
        <a:lstStyle/>
        <a:p>
          <a:endParaRPr lang="id-ID"/>
        </a:p>
      </dgm:t>
    </dgm:pt>
    <dgm:pt modelId="{35DE23C9-092B-4827-8514-0DA15BC8D1A0}" type="sibTrans" cxnId="{AE6EB0DA-85EA-4645-84D2-CFE6A76AE532}">
      <dgm:prSet/>
      <dgm:spPr/>
      <dgm:t>
        <a:bodyPr/>
        <a:lstStyle/>
        <a:p>
          <a:endParaRPr lang="id-ID"/>
        </a:p>
      </dgm:t>
    </dgm:pt>
    <dgm:pt modelId="{316A6439-C6AB-45E7-8758-39B56E923C4F}">
      <dgm:prSet/>
      <dgm:spPr/>
      <dgm:t>
        <a:bodyPr/>
        <a:lstStyle/>
        <a:p>
          <a:r>
            <a:rPr lang="fi-FI" b="0" i="0" u="none" strike="noStrike" baseline="0">
              <a:latin typeface="Gilam Book"/>
            </a:rPr>
            <a:t>Menggunakan kata yang menunjukkan tempat.</a:t>
          </a:r>
          <a:endParaRPr lang="id-ID" dirty="0"/>
        </a:p>
      </dgm:t>
    </dgm:pt>
    <dgm:pt modelId="{49A45A42-25F2-4E7C-9F46-0A032590DB1A}" type="parTrans" cxnId="{1BE30CD5-4588-45D3-A37A-A164E7E78322}">
      <dgm:prSet/>
      <dgm:spPr/>
      <dgm:t>
        <a:bodyPr/>
        <a:lstStyle/>
        <a:p>
          <a:endParaRPr lang="id-ID"/>
        </a:p>
      </dgm:t>
    </dgm:pt>
    <dgm:pt modelId="{AFAF03A8-C51B-4624-A0DA-37981D609827}" type="sibTrans" cxnId="{1BE30CD5-4588-45D3-A37A-A164E7E78322}">
      <dgm:prSet/>
      <dgm:spPr/>
      <dgm:t>
        <a:bodyPr/>
        <a:lstStyle/>
        <a:p>
          <a:endParaRPr lang="id-ID"/>
        </a:p>
      </dgm:t>
    </dgm:pt>
    <dgm:pt modelId="{5518CB45-8F4D-422F-BBEF-564FF91F8CAC}" type="pres">
      <dgm:prSet presAssocID="{968C3CFC-DD54-4AC0-84EF-8EB6F8CFF8D3}" presName="Name0" presStyleCnt="0">
        <dgm:presLayoutVars>
          <dgm:dir/>
        </dgm:presLayoutVars>
      </dgm:prSet>
      <dgm:spPr/>
    </dgm:pt>
    <dgm:pt modelId="{B4A0F1E2-8F75-4AD5-BF9E-89F463F471DB}" type="pres">
      <dgm:prSet presAssocID="{47631500-E35C-41E6-B04E-E6B7C165572A}" presName="noChildren" presStyleCnt="0"/>
      <dgm:spPr/>
    </dgm:pt>
    <dgm:pt modelId="{1463D659-7042-4EB8-B156-400CE6117357}" type="pres">
      <dgm:prSet presAssocID="{47631500-E35C-41E6-B04E-E6B7C165572A}" presName="gap" presStyleCnt="0"/>
      <dgm:spPr/>
    </dgm:pt>
    <dgm:pt modelId="{02B88965-0E7C-4A07-A385-FA87712D050D}" type="pres">
      <dgm:prSet presAssocID="{47631500-E35C-41E6-B04E-E6B7C165572A}" presName="medCircle2" presStyleLbl="vennNode1" presStyleIdx="0" presStyleCnt="4"/>
      <dgm:spPr/>
    </dgm:pt>
    <dgm:pt modelId="{3D7B8AD3-7B6C-4160-AA3E-AC6009FB2C03}" type="pres">
      <dgm:prSet presAssocID="{47631500-E35C-41E6-B04E-E6B7C165572A}" presName="txLvlOnly1" presStyleLbl="revTx" presStyleIdx="0" presStyleCnt="4"/>
      <dgm:spPr/>
    </dgm:pt>
    <dgm:pt modelId="{72031B45-3142-4308-98C1-6256F56B2466}" type="pres">
      <dgm:prSet presAssocID="{1A57C8ED-538C-4AA8-A9E6-B54F1FDA6570}" presName="noChildren" presStyleCnt="0"/>
      <dgm:spPr/>
    </dgm:pt>
    <dgm:pt modelId="{5101216F-474F-4610-BB56-428321872556}" type="pres">
      <dgm:prSet presAssocID="{1A57C8ED-538C-4AA8-A9E6-B54F1FDA6570}" presName="gap" presStyleCnt="0"/>
      <dgm:spPr/>
    </dgm:pt>
    <dgm:pt modelId="{6631AFDD-AC20-498E-9A91-1E30199AD9C3}" type="pres">
      <dgm:prSet presAssocID="{1A57C8ED-538C-4AA8-A9E6-B54F1FDA6570}" presName="medCircle2" presStyleLbl="vennNode1" presStyleIdx="1" presStyleCnt="4"/>
      <dgm:spPr/>
    </dgm:pt>
    <dgm:pt modelId="{EDB55624-A09E-4EB2-A891-A51A95147DF2}" type="pres">
      <dgm:prSet presAssocID="{1A57C8ED-538C-4AA8-A9E6-B54F1FDA6570}" presName="txLvlOnly1" presStyleLbl="revTx" presStyleIdx="1" presStyleCnt="4"/>
      <dgm:spPr/>
    </dgm:pt>
    <dgm:pt modelId="{8C81E5F8-191D-4845-BE7A-26A119853D78}" type="pres">
      <dgm:prSet presAssocID="{907E56CA-CC74-4683-8690-F3FE75D9E1C7}" presName="noChildren" presStyleCnt="0"/>
      <dgm:spPr/>
    </dgm:pt>
    <dgm:pt modelId="{C018D537-6828-47CA-9848-89312ED19E03}" type="pres">
      <dgm:prSet presAssocID="{907E56CA-CC74-4683-8690-F3FE75D9E1C7}" presName="gap" presStyleCnt="0"/>
      <dgm:spPr/>
    </dgm:pt>
    <dgm:pt modelId="{2C1BDED7-9CDC-4908-B3EB-FE2F81D324ED}" type="pres">
      <dgm:prSet presAssocID="{907E56CA-CC74-4683-8690-F3FE75D9E1C7}" presName="medCircle2" presStyleLbl="vennNode1" presStyleIdx="2" presStyleCnt="4"/>
      <dgm:spPr/>
    </dgm:pt>
    <dgm:pt modelId="{1BB8E266-FC00-4029-A0A3-6BEBE30962E2}" type="pres">
      <dgm:prSet presAssocID="{907E56CA-CC74-4683-8690-F3FE75D9E1C7}" presName="txLvlOnly1" presStyleLbl="revTx" presStyleIdx="2" presStyleCnt="4"/>
      <dgm:spPr/>
    </dgm:pt>
    <dgm:pt modelId="{9D9F3029-E5F3-4463-BABA-5596C25049EA}" type="pres">
      <dgm:prSet presAssocID="{316A6439-C6AB-45E7-8758-39B56E923C4F}" presName="noChildren" presStyleCnt="0"/>
      <dgm:spPr/>
    </dgm:pt>
    <dgm:pt modelId="{D47CDCDE-7557-4667-AA3F-23663F46DB88}" type="pres">
      <dgm:prSet presAssocID="{316A6439-C6AB-45E7-8758-39B56E923C4F}" presName="gap" presStyleCnt="0"/>
      <dgm:spPr/>
    </dgm:pt>
    <dgm:pt modelId="{5060765E-1DB0-40A1-B25C-8C3774450721}" type="pres">
      <dgm:prSet presAssocID="{316A6439-C6AB-45E7-8758-39B56E923C4F}" presName="medCircle2" presStyleLbl="vennNode1" presStyleIdx="3" presStyleCnt="4"/>
      <dgm:spPr/>
    </dgm:pt>
    <dgm:pt modelId="{18FC8CCD-1D75-40CE-8AD7-34A586F84759}" type="pres">
      <dgm:prSet presAssocID="{316A6439-C6AB-45E7-8758-39B56E923C4F}" presName="txLvlOnly1" presStyleLbl="revTx" presStyleIdx="3" presStyleCnt="4"/>
      <dgm:spPr/>
    </dgm:pt>
  </dgm:ptLst>
  <dgm:cxnLst>
    <dgm:cxn modelId="{467DE20F-1EE7-4A5D-B506-DF62512E586B}" type="presOf" srcId="{968C3CFC-DD54-4AC0-84EF-8EB6F8CFF8D3}" destId="{5518CB45-8F4D-422F-BBEF-564FF91F8CAC}" srcOrd="0" destOrd="0" presId="urn:microsoft.com/office/officeart/2008/layout/VerticalCircleList"/>
    <dgm:cxn modelId="{F8D0C31C-D9CF-46C0-9E9F-2306EB96AE29}" type="presOf" srcId="{1A57C8ED-538C-4AA8-A9E6-B54F1FDA6570}" destId="{EDB55624-A09E-4EB2-A891-A51A95147DF2}" srcOrd="0" destOrd="0" presId="urn:microsoft.com/office/officeart/2008/layout/VerticalCircleList"/>
    <dgm:cxn modelId="{E52E0825-2F37-4891-A5BF-32C362C3FBFC}" type="presOf" srcId="{316A6439-C6AB-45E7-8758-39B56E923C4F}" destId="{18FC8CCD-1D75-40CE-8AD7-34A586F84759}" srcOrd="0" destOrd="0" presId="urn:microsoft.com/office/officeart/2008/layout/VerticalCircleList"/>
    <dgm:cxn modelId="{EFD52126-B78C-49A9-9CC1-D4757F5A114B}" srcId="{968C3CFC-DD54-4AC0-84EF-8EB6F8CFF8D3}" destId="{47631500-E35C-41E6-B04E-E6B7C165572A}" srcOrd="0" destOrd="0" parTransId="{AB2E7466-9371-4D70-84F7-402B408F2F7F}" sibTransId="{F2DE6E90-2C9C-42BF-A043-183B5A69B7AF}"/>
    <dgm:cxn modelId="{B948CDA7-6344-40C1-B88C-B918DEC5E43E}" type="presOf" srcId="{907E56CA-CC74-4683-8690-F3FE75D9E1C7}" destId="{1BB8E266-FC00-4029-A0A3-6BEBE30962E2}" srcOrd="0" destOrd="0" presId="urn:microsoft.com/office/officeart/2008/layout/VerticalCircleList"/>
    <dgm:cxn modelId="{722CEAB2-6EC2-414E-B68C-3B7E31225617}" type="presOf" srcId="{47631500-E35C-41E6-B04E-E6B7C165572A}" destId="{3D7B8AD3-7B6C-4160-AA3E-AC6009FB2C03}" srcOrd="0" destOrd="0" presId="urn:microsoft.com/office/officeart/2008/layout/VerticalCircleList"/>
    <dgm:cxn modelId="{8E2BECCC-5D69-4E75-902D-427BE55FAF24}" srcId="{968C3CFC-DD54-4AC0-84EF-8EB6F8CFF8D3}" destId="{1A57C8ED-538C-4AA8-A9E6-B54F1FDA6570}" srcOrd="1" destOrd="0" parTransId="{2CDAEA82-9211-4859-AE8C-B7C7E6214E76}" sibTransId="{7EF3EE8B-E7D4-4928-A60D-DE3D5194BF1C}"/>
    <dgm:cxn modelId="{1BE30CD5-4588-45D3-A37A-A164E7E78322}" srcId="{968C3CFC-DD54-4AC0-84EF-8EB6F8CFF8D3}" destId="{316A6439-C6AB-45E7-8758-39B56E923C4F}" srcOrd="3" destOrd="0" parTransId="{49A45A42-25F2-4E7C-9F46-0A032590DB1A}" sibTransId="{AFAF03A8-C51B-4624-A0DA-37981D609827}"/>
    <dgm:cxn modelId="{AE6EB0DA-85EA-4645-84D2-CFE6A76AE532}" srcId="{968C3CFC-DD54-4AC0-84EF-8EB6F8CFF8D3}" destId="{907E56CA-CC74-4683-8690-F3FE75D9E1C7}" srcOrd="2" destOrd="0" parTransId="{7DC1315B-C415-4ED8-9829-27A9459C8CDD}" sibTransId="{35DE23C9-092B-4827-8514-0DA15BC8D1A0}"/>
    <dgm:cxn modelId="{DAA3A6A2-D319-4899-A4E6-06628D7E29BA}" type="presParOf" srcId="{5518CB45-8F4D-422F-BBEF-564FF91F8CAC}" destId="{B4A0F1E2-8F75-4AD5-BF9E-89F463F471DB}" srcOrd="0" destOrd="0" presId="urn:microsoft.com/office/officeart/2008/layout/VerticalCircleList"/>
    <dgm:cxn modelId="{24C2DC42-679B-4225-B234-8A7514BFFFAA}" type="presParOf" srcId="{B4A0F1E2-8F75-4AD5-BF9E-89F463F471DB}" destId="{1463D659-7042-4EB8-B156-400CE6117357}" srcOrd="0" destOrd="0" presId="urn:microsoft.com/office/officeart/2008/layout/VerticalCircleList"/>
    <dgm:cxn modelId="{D10868AF-83E0-406E-8E3D-E5D6D3B46985}" type="presParOf" srcId="{B4A0F1E2-8F75-4AD5-BF9E-89F463F471DB}" destId="{02B88965-0E7C-4A07-A385-FA87712D050D}" srcOrd="1" destOrd="0" presId="urn:microsoft.com/office/officeart/2008/layout/VerticalCircleList"/>
    <dgm:cxn modelId="{D9F1B8E8-5F16-4B5F-9740-D25D0A1FEA92}" type="presParOf" srcId="{B4A0F1E2-8F75-4AD5-BF9E-89F463F471DB}" destId="{3D7B8AD3-7B6C-4160-AA3E-AC6009FB2C03}" srcOrd="2" destOrd="0" presId="urn:microsoft.com/office/officeart/2008/layout/VerticalCircleList"/>
    <dgm:cxn modelId="{20D7322B-98C5-4598-B92C-49C0428DCEF8}" type="presParOf" srcId="{5518CB45-8F4D-422F-BBEF-564FF91F8CAC}" destId="{72031B45-3142-4308-98C1-6256F56B2466}" srcOrd="1" destOrd="0" presId="urn:microsoft.com/office/officeart/2008/layout/VerticalCircleList"/>
    <dgm:cxn modelId="{62092CC6-E3A3-43C1-BDB4-A34CA4D51F01}" type="presParOf" srcId="{72031B45-3142-4308-98C1-6256F56B2466}" destId="{5101216F-474F-4610-BB56-428321872556}" srcOrd="0" destOrd="0" presId="urn:microsoft.com/office/officeart/2008/layout/VerticalCircleList"/>
    <dgm:cxn modelId="{704F4F44-D571-4034-A06D-802EB9D5D0F3}" type="presParOf" srcId="{72031B45-3142-4308-98C1-6256F56B2466}" destId="{6631AFDD-AC20-498E-9A91-1E30199AD9C3}" srcOrd="1" destOrd="0" presId="urn:microsoft.com/office/officeart/2008/layout/VerticalCircleList"/>
    <dgm:cxn modelId="{1715F0CA-441D-4447-956C-60A43B5E4E5B}" type="presParOf" srcId="{72031B45-3142-4308-98C1-6256F56B2466}" destId="{EDB55624-A09E-4EB2-A891-A51A95147DF2}" srcOrd="2" destOrd="0" presId="urn:microsoft.com/office/officeart/2008/layout/VerticalCircleList"/>
    <dgm:cxn modelId="{742870C2-C7B2-450B-8659-E8B0FA63FFEC}" type="presParOf" srcId="{5518CB45-8F4D-422F-BBEF-564FF91F8CAC}" destId="{8C81E5F8-191D-4845-BE7A-26A119853D78}" srcOrd="2" destOrd="0" presId="urn:microsoft.com/office/officeart/2008/layout/VerticalCircleList"/>
    <dgm:cxn modelId="{BACDAE94-671E-4377-8970-01D875A304EA}" type="presParOf" srcId="{8C81E5F8-191D-4845-BE7A-26A119853D78}" destId="{C018D537-6828-47CA-9848-89312ED19E03}" srcOrd="0" destOrd="0" presId="urn:microsoft.com/office/officeart/2008/layout/VerticalCircleList"/>
    <dgm:cxn modelId="{FBADD0A6-34E4-4BAD-B962-C56B10F1D819}" type="presParOf" srcId="{8C81E5F8-191D-4845-BE7A-26A119853D78}" destId="{2C1BDED7-9CDC-4908-B3EB-FE2F81D324ED}" srcOrd="1" destOrd="0" presId="urn:microsoft.com/office/officeart/2008/layout/VerticalCircleList"/>
    <dgm:cxn modelId="{D0852645-A36A-41B3-8014-C009F8007757}" type="presParOf" srcId="{8C81E5F8-191D-4845-BE7A-26A119853D78}" destId="{1BB8E266-FC00-4029-A0A3-6BEBE30962E2}" srcOrd="2" destOrd="0" presId="urn:microsoft.com/office/officeart/2008/layout/VerticalCircleList"/>
    <dgm:cxn modelId="{FE97830D-4667-4398-9769-F0FC89E1600F}" type="presParOf" srcId="{5518CB45-8F4D-422F-BBEF-564FF91F8CAC}" destId="{9D9F3029-E5F3-4463-BABA-5596C25049EA}" srcOrd="3" destOrd="0" presId="urn:microsoft.com/office/officeart/2008/layout/VerticalCircleList"/>
    <dgm:cxn modelId="{09FF71E7-A1A3-4A5B-80CB-FF32506CB5BD}" type="presParOf" srcId="{9D9F3029-E5F3-4463-BABA-5596C25049EA}" destId="{D47CDCDE-7557-4667-AA3F-23663F46DB88}" srcOrd="0" destOrd="0" presId="urn:microsoft.com/office/officeart/2008/layout/VerticalCircleList"/>
    <dgm:cxn modelId="{0BEC27BE-3062-483A-A7B9-74B68E6BAF03}" type="presParOf" srcId="{9D9F3029-E5F3-4463-BABA-5596C25049EA}" destId="{5060765E-1DB0-40A1-B25C-8C3774450721}" srcOrd="1" destOrd="0" presId="urn:microsoft.com/office/officeart/2008/layout/VerticalCircleList"/>
    <dgm:cxn modelId="{AA35167B-F6AB-42FD-B8A9-56BBD23BCB62}" type="presParOf" srcId="{9D9F3029-E5F3-4463-BABA-5596C25049EA}" destId="{18FC8CCD-1D75-40CE-8AD7-34A586F84759}" srcOrd="2" destOrd="0" presId="urn:microsoft.com/office/officeart/2008/layout/VerticalCircl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3BBFF7-8E35-453C-B2B8-5645549F3032}">
      <dsp:nvSpPr>
        <dsp:cNvPr id="0" name=""/>
        <dsp:cNvSpPr/>
      </dsp:nvSpPr>
      <dsp:spPr>
        <a:xfrm rot="10800000">
          <a:off x="2063667" y="883"/>
          <a:ext cx="6992874" cy="1209216"/>
        </a:xfrm>
        <a:prstGeom prst="homePlat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231" tIns="129540" rIns="241808" bIns="129540" numCol="1" spcCol="1270" anchor="ctr" anchorCtr="0">
          <a:noAutofit/>
        </a:bodyPr>
        <a:lstStyle/>
        <a:p>
          <a:pPr marL="0" lvl="0" indent="0" algn="ctr" defTabSz="1511300">
            <a:lnSpc>
              <a:spcPct val="90000"/>
            </a:lnSpc>
            <a:spcBef>
              <a:spcPct val="0"/>
            </a:spcBef>
            <a:spcAft>
              <a:spcPct val="35000"/>
            </a:spcAft>
            <a:buNone/>
          </a:pPr>
          <a:r>
            <a:rPr lang="id-ID" sz="3400" b="0" i="0" u="none" strike="noStrike" kern="1200" baseline="0" dirty="0">
              <a:latin typeface="Gilam Book"/>
            </a:rPr>
            <a:t>teks </a:t>
          </a:r>
          <a:r>
            <a:rPr lang="id-ID" sz="3400" b="0" i="0" u="none" strike="noStrike" kern="1200" baseline="0" dirty="0" err="1">
              <a:latin typeface="Gilam Book"/>
            </a:rPr>
            <a:t>rekon</a:t>
          </a:r>
          <a:r>
            <a:rPr lang="id-ID" sz="3400" b="0" i="0" u="none" strike="noStrike" kern="1200" baseline="0" dirty="0">
              <a:latin typeface="Gilam Book"/>
            </a:rPr>
            <a:t> pribadi </a:t>
          </a:r>
          <a:endParaRPr lang="id-ID" sz="3400" kern="1200" dirty="0"/>
        </a:p>
      </dsp:txBody>
      <dsp:txXfrm rot="10800000">
        <a:off x="2365971" y="883"/>
        <a:ext cx="6690570" cy="1209216"/>
      </dsp:txXfrm>
    </dsp:sp>
    <dsp:sp modelId="{78CB775F-9518-4CDC-9C86-597F14216826}">
      <dsp:nvSpPr>
        <dsp:cNvPr id="0" name=""/>
        <dsp:cNvSpPr/>
      </dsp:nvSpPr>
      <dsp:spPr>
        <a:xfrm>
          <a:off x="1459058" y="883"/>
          <a:ext cx="1209216" cy="1209216"/>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25000" r="-2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870B827-F566-4616-AF18-2144E2E802CC}">
      <dsp:nvSpPr>
        <dsp:cNvPr id="0" name=""/>
        <dsp:cNvSpPr/>
      </dsp:nvSpPr>
      <dsp:spPr>
        <a:xfrm rot="10800000">
          <a:off x="2063667" y="1571060"/>
          <a:ext cx="6992874" cy="1209216"/>
        </a:xfrm>
        <a:prstGeom prst="homePlate">
          <a:avLst/>
        </a:prstGeom>
        <a:solidFill>
          <a:schemeClr val="accent2">
            <a:hueOff val="-727682"/>
            <a:satOff val="-41964"/>
            <a:lumOff val="431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231" tIns="129540" rIns="241808" bIns="129540" numCol="1" spcCol="1270" anchor="ctr" anchorCtr="0">
          <a:noAutofit/>
        </a:bodyPr>
        <a:lstStyle/>
        <a:p>
          <a:pPr marL="0" lvl="0" indent="0" algn="ctr" defTabSz="1511300">
            <a:lnSpc>
              <a:spcPct val="90000"/>
            </a:lnSpc>
            <a:spcBef>
              <a:spcPct val="0"/>
            </a:spcBef>
            <a:spcAft>
              <a:spcPct val="35000"/>
            </a:spcAft>
            <a:buNone/>
          </a:pPr>
          <a:r>
            <a:rPr lang="nn-NO" sz="3400" b="0" i="0" u="none" strike="noStrike" kern="1200" baseline="0" dirty="0">
              <a:latin typeface="Gilam Book"/>
            </a:rPr>
            <a:t>teks rekon faktual (informasional) </a:t>
          </a:r>
        </a:p>
      </dsp:txBody>
      <dsp:txXfrm rot="10800000">
        <a:off x="2365971" y="1571060"/>
        <a:ext cx="6690570" cy="1209216"/>
      </dsp:txXfrm>
    </dsp:sp>
    <dsp:sp modelId="{CB1125CE-A57A-4AEA-B25E-5C6D0861E103}">
      <dsp:nvSpPr>
        <dsp:cNvPr id="0" name=""/>
        <dsp:cNvSpPr/>
      </dsp:nvSpPr>
      <dsp:spPr>
        <a:xfrm>
          <a:off x="1459058" y="1571060"/>
          <a:ext cx="1209216" cy="1209216"/>
        </a:xfrm>
        <a:prstGeom prst="ellipse">
          <a:avLst/>
        </a:prstGeom>
        <a:blipFill>
          <a:blip xmlns:r="http://schemas.openxmlformats.org/officeDocument/2006/relationships" r:embed="rId2"/>
          <a:srcRect/>
          <a:stretch>
            <a:fillRect l="-25000" r="-2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57FFDAF-C603-41FB-A060-B15596DD08DB}">
      <dsp:nvSpPr>
        <dsp:cNvPr id="0" name=""/>
        <dsp:cNvSpPr/>
      </dsp:nvSpPr>
      <dsp:spPr>
        <a:xfrm rot="10800000">
          <a:off x="2063667" y="3141237"/>
          <a:ext cx="6992874" cy="1209216"/>
        </a:xfrm>
        <a:prstGeom prst="homePlate">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231" tIns="129540" rIns="241808" bIns="129540" numCol="1" spcCol="1270" anchor="ctr" anchorCtr="0">
          <a:noAutofit/>
        </a:bodyPr>
        <a:lstStyle/>
        <a:p>
          <a:pPr marL="0" lvl="0" indent="0" algn="ctr" defTabSz="1511300">
            <a:lnSpc>
              <a:spcPct val="90000"/>
            </a:lnSpc>
            <a:spcBef>
              <a:spcPct val="0"/>
            </a:spcBef>
            <a:spcAft>
              <a:spcPct val="35000"/>
            </a:spcAft>
            <a:buNone/>
          </a:pPr>
          <a:r>
            <a:rPr lang="id-ID" sz="3400" b="0" i="0" u="none" strike="noStrike" kern="1200" baseline="0" dirty="0">
              <a:latin typeface="Gilam Book"/>
            </a:rPr>
            <a:t>teks </a:t>
          </a:r>
          <a:r>
            <a:rPr lang="id-ID" sz="3400" b="0" i="0" u="none" strike="noStrike" kern="1200" baseline="0" dirty="0" err="1">
              <a:latin typeface="Gilam Book"/>
            </a:rPr>
            <a:t>rekon</a:t>
          </a:r>
          <a:r>
            <a:rPr lang="id-ID" sz="3400" b="0" i="0" u="none" strike="noStrike" kern="1200" baseline="0" dirty="0">
              <a:latin typeface="Gilam Book"/>
            </a:rPr>
            <a:t> imajinatif</a:t>
          </a:r>
          <a:endParaRPr lang="id-ID" sz="3400" kern="1200" dirty="0"/>
        </a:p>
      </dsp:txBody>
      <dsp:txXfrm rot="10800000">
        <a:off x="2365971" y="3141237"/>
        <a:ext cx="6690570" cy="1209216"/>
      </dsp:txXfrm>
    </dsp:sp>
    <dsp:sp modelId="{1840E78A-1D36-4376-B5F8-FBACE9F9B2EC}">
      <dsp:nvSpPr>
        <dsp:cNvPr id="0" name=""/>
        <dsp:cNvSpPr/>
      </dsp:nvSpPr>
      <dsp:spPr>
        <a:xfrm>
          <a:off x="1459058" y="3141237"/>
          <a:ext cx="1209216" cy="1209216"/>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5844D4-2D27-4888-AD6B-1090A0094007}">
      <dsp:nvSpPr>
        <dsp:cNvPr id="0" name=""/>
        <dsp:cNvSpPr/>
      </dsp:nvSpPr>
      <dsp:spPr>
        <a:xfrm>
          <a:off x="3388396" y="2862467"/>
          <a:ext cx="2021948" cy="1743272"/>
        </a:xfrm>
        <a:prstGeom prst="hexagon">
          <a:avLst>
            <a:gd name="adj" fmla="val 25000"/>
            <a:gd name="vf" fmla="val 11547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0" tIns="24130" rIns="0" bIns="24130" numCol="1" spcCol="1270" anchor="ctr" anchorCtr="0">
          <a:noAutofit/>
        </a:bodyPr>
        <a:lstStyle/>
        <a:p>
          <a:pPr marL="0" lvl="0" indent="0" algn="ctr" defTabSz="844550">
            <a:lnSpc>
              <a:spcPct val="90000"/>
            </a:lnSpc>
            <a:spcBef>
              <a:spcPct val="0"/>
            </a:spcBef>
            <a:spcAft>
              <a:spcPct val="35000"/>
            </a:spcAft>
            <a:buNone/>
          </a:pPr>
          <a:r>
            <a:rPr lang="id-ID" sz="1900" b="0" i="0" u="none" strike="noStrike" kern="1200" baseline="0">
              <a:latin typeface="Gilam Book"/>
            </a:rPr>
            <a:t>Bersifat faktual atau imajinatif</a:t>
          </a:r>
          <a:endParaRPr lang="id-ID" sz="1900" kern="1200" dirty="0"/>
        </a:p>
      </dsp:txBody>
      <dsp:txXfrm>
        <a:off x="3702164" y="3132990"/>
        <a:ext cx="1394412" cy="1202226"/>
      </dsp:txXfrm>
    </dsp:sp>
    <dsp:sp modelId="{9FEFBEDE-C8F2-4692-AF60-4F2DA5A84EBF}">
      <dsp:nvSpPr>
        <dsp:cNvPr id="0" name=""/>
        <dsp:cNvSpPr/>
      </dsp:nvSpPr>
      <dsp:spPr>
        <a:xfrm>
          <a:off x="3440924" y="3632086"/>
          <a:ext cx="236733" cy="204034"/>
        </a:xfrm>
        <a:prstGeom prst="hexagon">
          <a:avLst>
            <a:gd name="adj" fmla="val 25000"/>
            <a:gd name="vf" fmla="val 115470"/>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1">
          <a:scrgbClr r="0" g="0" b="0"/>
        </a:fillRef>
        <a:effectRef idx="3">
          <a:scrgbClr r="0" g="0" b="0"/>
        </a:effectRef>
        <a:fontRef idx="minor"/>
      </dsp:style>
    </dsp:sp>
    <dsp:sp modelId="{C8C05CC2-C8E9-45C2-8489-571C49BC20FD}">
      <dsp:nvSpPr>
        <dsp:cNvPr id="0" name=""/>
        <dsp:cNvSpPr/>
      </dsp:nvSpPr>
      <dsp:spPr>
        <a:xfrm>
          <a:off x="1660026" y="1926120"/>
          <a:ext cx="2021948" cy="1743272"/>
        </a:xfrm>
        <a:prstGeom prst="hexagon">
          <a:avLst>
            <a:gd name="adj" fmla="val 25000"/>
            <a:gd name="vf" fmla="val 115470"/>
          </a:avLst>
        </a:prstGeom>
        <a:blipFill>
          <a:blip xmlns:r="http://schemas.openxmlformats.org/officeDocument/2006/relationships" r:embed="rId1"/>
          <a:srcRect/>
          <a:stretch>
            <a:fillRect l="-50000" r="-50000"/>
          </a:stretch>
        </a:blip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sp>
    <dsp:sp modelId="{967698EC-3459-4031-9A77-9C488813C30E}">
      <dsp:nvSpPr>
        <dsp:cNvPr id="0" name=""/>
        <dsp:cNvSpPr/>
      </dsp:nvSpPr>
      <dsp:spPr>
        <a:xfrm>
          <a:off x="3036534" y="3439106"/>
          <a:ext cx="236733" cy="204034"/>
        </a:xfrm>
        <a:prstGeom prst="hexagon">
          <a:avLst>
            <a:gd name="adj" fmla="val 25000"/>
            <a:gd name="vf" fmla="val 115470"/>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1">
          <a:scrgbClr r="0" g="0" b="0"/>
        </a:fillRef>
        <a:effectRef idx="3">
          <a:scrgbClr r="0" g="0" b="0"/>
        </a:effectRef>
        <a:fontRef idx="minor"/>
      </dsp:style>
    </dsp:sp>
    <dsp:sp modelId="{0961C399-CD58-49BD-96D7-A9BA62377005}">
      <dsp:nvSpPr>
        <dsp:cNvPr id="0" name=""/>
        <dsp:cNvSpPr/>
      </dsp:nvSpPr>
      <dsp:spPr>
        <a:xfrm>
          <a:off x="5111010" y="1905394"/>
          <a:ext cx="2021948" cy="1743272"/>
        </a:xfrm>
        <a:prstGeom prst="hexagon">
          <a:avLst>
            <a:gd name="adj" fmla="val 25000"/>
            <a:gd name="vf" fmla="val 11547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0" tIns="24130" rIns="0" bIns="24130" numCol="1" spcCol="1270" anchor="ctr" anchorCtr="0">
          <a:noAutofit/>
        </a:bodyPr>
        <a:lstStyle/>
        <a:p>
          <a:pPr marL="0" lvl="0" indent="0" algn="ctr" defTabSz="844550">
            <a:lnSpc>
              <a:spcPct val="90000"/>
            </a:lnSpc>
            <a:spcBef>
              <a:spcPct val="0"/>
            </a:spcBef>
            <a:spcAft>
              <a:spcPct val="35000"/>
            </a:spcAft>
            <a:buNone/>
          </a:pPr>
          <a:r>
            <a:rPr lang="fi-FI" sz="1900" b="0" i="0" u="none" strike="noStrike" kern="1200" baseline="0">
              <a:latin typeface="Gilam Book"/>
            </a:rPr>
            <a:t>Menceritakan peristiwa masa lalu</a:t>
          </a:r>
          <a:endParaRPr lang="fi-FI" sz="1900" b="0" i="0" u="none" strike="noStrike" kern="1200" baseline="0" dirty="0">
            <a:latin typeface="Gilam Book"/>
          </a:endParaRPr>
        </a:p>
      </dsp:txBody>
      <dsp:txXfrm>
        <a:off x="5424778" y="2175917"/>
        <a:ext cx="1394412" cy="1202226"/>
      </dsp:txXfrm>
    </dsp:sp>
    <dsp:sp modelId="{B5888B52-0B34-4D78-96DE-70E9D378BC1D}">
      <dsp:nvSpPr>
        <dsp:cNvPr id="0" name=""/>
        <dsp:cNvSpPr/>
      </dsp:nvSpPr>
      <dsp:spPr>
        <a:xfrm>
          <a:off x="6493275" y="3416537"/>
          <a:ext cx="236733" cy="204034"/>
        </a:xfrm>
        <a:prstGeom prst="hexagon">
          <a:avLst>
            <a:gd name="adj" fmla="val 25000"/>
            <a:gd name="vf" fmla="val 115470"/>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1">
          <a:scrgbClr r="0" g="0" b="0"/>
        </a:fillRef>
        <a:effectRef idx="3">
          <a:scrgbClr r="0" g="0" b="0"/>
        </a:effectRef>
        <a:fontRef idx="minor"/>
      </dsp:style>
    </dsp:sp>
    <dsp:sp modelId="{BAD11872-AC89-41C8-9747-E15B3D5C4512}">
      <dsp:nvSpPr>
        <dsp:cNvPr id="0" name=""/>
        <dsp:cNvSpPr/>
      </dsp:nvSpPr>
      <dsp:spPr>
        <a:xfrm>
          <a:off x="6833624" y="2862467"/>
          <a:ext cx="2021948" cy="1743272"/>
        </a:xfrm>
        <a:prstGeom prst="hexagon">
          <a:avLst>
            <a:gd name="adj" fmla="val 25000"/>
            <a:gd name="vf" fmla="val 115470"/>
          </a:avLst>
        </a:prstGeom>
        <a:blipFill>
          <a:blip xmlns:r="http://schemas.openxmlformats.org/officeDocument/2006/relationships" r:embed="rId2"/>
          <a:srcRect/>
          <a:stretch>
            <a:fillRect l="-25000" r="-25000"/>
          </a:stretch>
        </a:blip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sp>
    <dsp:sp modelId="{266E171B-7B2E-4759-B471-4AC9360E0D43}">
      <dsp:nvSpPr>
        <dsp:cNvPr id="0" name=""/>
        <dsp:cNvSpPr/>
      </dsp:nvSpPr>
      <dsp:spPr>
        <a:xfrm>
          <a:off x="6886152" y="3632086"/>
          <a:ext cx="236733" cy="204034"/>
        </a:xfrm>
        <a:prstGeom prst="hexagon">
          <a:avLst>
            <a:gd name="adj" fmla="val 25000"/>
            <a:gd name="vf" fmla="val 115470"/>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1">
          <a:scrgbClr r="0" g="0" b="0"/>
        </a:fillRef>
        <a:effectRef idx="3">
          <a:scrgbClr r="0" g="0" b="0"/>
        </a:effectRef>
        <a:fontRef idx="minor"/>
      </dsp:style>
    </dsp:sp>
    <dsp:sp modelId="{6BEFD59F-81C5-4B74-8157-4F63D496F752}">
      <dsp:nvSpPr>
        <dsp:cNvPr id="0" name=""/>
        <dsp:cNvSpPr/>
      </dsp:nvSpPr>
      <dsp:spPr>
        <a:xfrm>
          <a:off x="3388396" y="952467"/>
          <a:ext cx="2021948" cy="1743272"/>
        </a:xfrm>
        <a:prstGeom prst="hexagon">
          <a:avLst>
            <a:gd name="adj" fmla="val 25000"/>
            <a:gd name="vf" fmla="val 11547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0" tIns="24130" rIns="0" bIns="24130" numCol="1" spcCol="1270" anchor="ctr" anchorCtr="0">
          <a:noAutofit/>
        </a:bodyPr>
        <a:lstStyle/>
        <a:p>
          <a:pPr marL="0" lvl="0" indent="0" algn="ctr" defTabSz="844550">
            <a:lnSpc>
              <a:spcPct val="90000"/>
            </a:lnSpc>
            <a:spcBef>
              <a:spcPct val="0"/>
            </a:spcBef>
            <a:spcAft>
              <a:spcPct val="35000"/>
            </a:spcAft>
            <a:buNone/>
          </a:pPr>
          <a:r>
            <a:rPr lang="id-ID" sz="1900" b="0" i="0" u="none" strike="noStrike" kern="1200" baseline="0" dirty="0">
              <a:latin typeface="Gilam Book"/>
            </a:rPr>
            <a:t>Disusun secara kronologis</a:t>
          </a:r>
          <a:endParaRPr lang="id-ID" sz="1900" kern="1200" dirty="0"/>
        </a:p>
      </dsp:txBody>
      <dsp:txXfrm>
        <a:off x="3702164" y="1222990"/>
        <a:ext cx="1394412" cy="1202226"/>
      </dsp:txXfrm>
    </dsp:sp>
    <dsp:sp modelId="{E9DEB3B0-FEED-47E9-B52C-1409235C50D6}">
      <dsp:nvSpPr>
        <dsp:cNvPr id="0" name=""/>
        <dsp:cNvSpPr/>
      </dsp:nvSpPr>
      <dsp:spPr>
        <a:xfrm>
          <a:off x="4759148" y="990234"/>
          <a:ext cx="236733" cy="204034"/>
        </a:xfrm>
        <a:prstGeom prst="hexagon">
          <a:avLst>
            <a:gd name="adj" fmla="val 25000"/>
            <a:gd name="vf" fmla="val 115470"/>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1">
          <a:scrgbClr r="0" g="0" b="0"/>
        </a:fillRef>
        <a:effectRef idx="3">
          <a:scrgbClr r="0" g="0" b="0"/>
        </a:effectRef>
        <a:fontRef idx="minor"/>
      </dsp:style>
    </dsp:sp>
    <dsp:sp modelId="{49A43B41-6846-4FF4-99FA-EC9C04C7B504}">
      <dsp:nvSpPr>
        <dsp:cNvPr id="0" name=""/>
        <dsp:cNvSpPr/>
      </dsp:nvSpPr>
      <dsp:spPr>
        <a:xfrm>
          <a:off x="5111010" y="0"/>
          <a:ext cx="2021948" cy="1743272"/>
        </a:xfrm>
        <a:prstGeom prst="hexagon">
          <a:avLst>
            <a:gd name="adj" fmla="val 25000"/>
            <a:gd name="vf" fmla="val 115470"/>
          </a:avLst>
        </a:prstGeom>
        <a:blipFill>
          <a:blip xmlns:r="http://schemas.openxmlformats.org/officeDocument/2006/relationships" r:embed="rId3"/>
          <a:srcRect/>
          <a:stretch>
            <a:fillRect l="-3000" r="-3000"/>
          </a:stretch>
        </a:blip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sp>
    <dsp:sp modelId="{E1611963-2147-427F-8709-0D8A4165AF26}">
      <dsp:nvSpPr>
        <dsp:cNvPr id="0" name=""/>
        <dsp:cNvSpPr/>
      </dsp:nvSpPr>
      <dsp:spPr>
        <a:xfrm>
          <a:off x="5170733" y="765473"/>
          <a:ext cx="236733" cy="204034"/>
        </a:xfrm>
        <a:prstGeom prst="hexagon">
          <a:avLst>
            <a:gd name="adj" fmla="val 25000"/>
            <a:gd name="vf" fmla="val 115470"/>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1">
          <a:scrgbClr r="0" g="0" b="0"/>
        </a:fillRef>
        <a:effectRef idx="3">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272565-52F1-41CE-9AE1-86799B5A08D6}">
      <dsp:nvSpPr>
        <dsp:cNvPr id="0" name=""/>
        <dsp:cNvSpPr/>
      </dsp:nvSpPr>
      <dsp:spPr>
        <a:xfrm>
          <a:off x="0" y="68709"/>
          <a:ext cx="10515600" cy="767520"/>
        </a:xfrm>
        <a:prstGeom prst="roundRect">
          <a:avLst/>
        </a:prstGeom>
        <a:solidFill>
          <a:schemeClr val="accent5">
            <a:hueOff val="0"/>
            <a:satOff val="0"/>
            <a:lumOff val="0"/>
            <a:alphaOff val="0"/>
          </a:schemeClr>
        </a:solidFill>
        <a:ln>
          <a:noFill/>
        </a:ln>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id-ID" sz="3200" b="0" i="0" u="none" strike="noStrike" kern="1200" baseline="0">
              <a:latin typeface="Gilam Book"/>
            </a:rPr>
            <a:t>orientasi (pengenalan) </a:t>
          </a:r>
          <a:endParaRPr lang="id-ID" sz="3200" kern="1200" dirty="0"/>
        </a:p>
      </dsp:txBody>
      <dsp:txXfrm>
        <a:off x="37467" y="106176"/>
        <a:ext cx="10440666" cy="692586"/>
      </dsp:txXfrm>
    </dsp:sp>
    <dsp:sp modelId="{16146896-BC2F-403F-9FC5-A63C5A51CA6A}">
      <dsp:nvSpPr>
        <dsp:cNvPr id="0" name=""/>
        <dsp:cNvSpPr/>
      </dsp:nvSpPr>
      <dsp:spPr>
        <a:xfrm>
          <a:off x="0" y="836229"/>
          <a:ext cx="10515600" cy="794880"/>
        </a:xfrm>
        <a:prstGeom prst="rect">
          <a:avLst/>
        </a:prstGeom>
        <a:solidFill>
          <a:schemeClr val="lt1">
            <a:alpha val="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333870" tIns="40640" rIns="227584" bIns="40640" numCol="1" spcCol="1270" anchor="t" anchorCtr="0">
          <a:noAutofit/>
        </a:bodyPr>
        <a:lstStyle/>
        <a:p>
          <a:pPr marL="228600" lvl="1" indent="-228600" algn="l" defTabSz="1111250">
            <a:lnSpc>
              <a:spcPct val="90000"/>
            </a:lnSpc>
            <a:spcBef>
              <a:spcPct val="0"/>
            </a:spcBef>
            <a:spcAft>
              <a:spcPct val="20000"/>
            </a:spcAft>
            <a:buChar char="•"/>
          </a:pPr>
          <a:r>
            <a:rPr lang="id-ID" sz="2500" b="0" i="0" u="none" strike="noStrike" kern="1200" baseline="0" dirty="0">
              <a:latin typeface="Gilam Book"/>
            </a:rPr>
            <a:t>berisi informasi mengenai siapa, di mana, dan kapan peristiwa atau kegiatan itu terjadi pada masa lampau</a:t>
          </a:r>
          <a:endParaRPr lang="id-ID" sz="2500" kern="1200" dirty="0"/>
        </a:p>
      </dsp:txBody>
      <dsp:txXfrm>
        <a:off x="0" y="836229"/>
        <a:ext cx="10515600" cy="794880"/>
      </dsp:txXfrm>
    </dsp:sp>
    <dsp:sp modelId="{525FB2FD-DAB0-4480-AA36-13DA956DAE10}">
      <dsp:nvSpPr>
        <dsp:cNvPr id="0" name=""/>
        <dsp:cNvSpPr/>
      </dsp:nvSpPr>
      <dsp:spPr>
        <a:xfrm>
          <a:off x="0" y="1631109"/>
          <a:ext cx="10515600" cy="767520"/>
        </a:xfrm>
        <a:prstGeom prst="roundRect">
          <a:avLst/>
        </a:prstGeom>
        <a:solidFill>
          <a:schemeClr val="accent5">
            <a:hueOff val="-3379271"/>
            <a:satOff val="-8710"/>
            <a:lumOff val="-5883"/>
            <a:alphaOff val="0"/>
          </a:schemeClr>
        </a:solidFill>
        <a:ln>
          <a:noFill/>
        </a:ln>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id-ID" sz="3200" b="0" i="0" u="none" strike="noStrike" kern="1200" baseline="0">
              <a:latin typeface="Gilam Book"/>
            </a:rPr>
            <a:t>insiden </a:t>
          </a:r>
          <a:endParaRPr lang="id-ID" sz="3200" b="0" i="0" u="none" strike="noStrike" kern="1200" baseline="0" dirty="0">
            <a:latin typeface="Gilam Book"/>
          </a:endParaRPr>
        </a:p>
      </dsp:txBody>
      <dsp:txXfrm>
        <a:off x="37467" y="1668576"/>
        <a:ext cx="10440666" cy="692586"/>
      </dsp:txXfrm>
    </dsp:sp>
    <dsp:sp modelId="{0FE56C33-F4E4-4AD8-8CD8-4C5C674E1AAF}">
      <dsp:nvSpPr>
        <dsp:cNvPr id="0" name=""/>
        <dsp:cNvSpPr/>
      </dsp:nvSpPr>
      <dsp:spPr>
        <a:xfrm>
          <a:off x="0" y="2398629"/>
          <a:ext cx="10515600" cy="794880"/>
        </a:xfrm>
        <a:prstGeom prst="rect">
          <a:avLst/>
        </a:prstGeom>
        <a:solidFill>
          <a:schemeClr val="lt1">
            <a:alpha val="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333870" tIns="40640" rIns="227584" bIns="40640" numCol="1" spcCol="1270" anchor="t" anchorCtr="0">
          <a:noAutofit/>
        </a:bodyPr>
        <a:lstStyle/>
        <a:p>
          <a:pPr marL="228600" lvl="1" indent="-228600" algn="l" defTabSz="1111250">
            <a:lnSpc>
              <a:spcPct val="90000"/>
            </a:lnSpc>
            <a:spcBef>
              <a:spcPct val="0"/>
            </a:spcBef>
            <a:spcAft>
              <a:spcPct val="20000"/>
            </a:spcAft>
            <a:buChar char="•"/>
          </a:pPr>
          <a:r>
            <a:rPr lang="id-ID" sz="2500" b="0" i="0" u="none" strike="noStrike" kern="1200" baseline="0">
              <a:latin typeface="Gilam Book"/>
            </a:rPr>
            <a:t>merupakan rekaman peristiwa yang terjadi yang biasanya disampaikan dalam urutan kronologis</a:t>
          </a:r>
          <a:endParaRPr lang="id-ID" sz="2500" b="0" i="0" u="none" strike="noStrike" kern="1200" baseline="0" dirty="0">
            <a:latin typeface="Gilam Book"/>
          </a:endParaRPr>
        </a:p>
      </dsp:txBody>
      <dsp:txXfrm>
        <a:off x="0" y="2398629"/>
        <a:ext cx="10515600" cy="794880"/>
      </dsp:txXfrm>
    </dsp:sp>
    <dsp:sp modelId="{4CDCAB41-F855-4F4C-BF22-9A3180B94C24}">
      <dsp:nvSpPr>
        <dsp:cNvPr id="0" name=""/>
        <dsp:cNvSpPr/>
      </dsp:nvSpPr>
      <dsp:spPr>
        <a:xfrm>
          <a:off x="0" y="3193509"/>
          <a:ext cx="10515600" cy="767520"/>
        </a:xfrm>
        <a:prstGeom prst="roundRect">
          <a:avLst/>
        </a:prstGeom>
        <a:solidFill>
          <a:schemeClr val="accent5">
            <a:hueOff val="-6758543"/>
            <a:satOff val="-17419"/>
            <a:lumOff val="-11765"/>
            <a:alphaOff val="0"/>
          </a:schemeClr>
        </a:solidFill>
        <a:ln>
          <a:noFill/>
        </a:ln>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id-ID" sz="3200" b="0" i="0" u="none" strike="noStrike" kern="1200" baseline="0">
              <a:latin typeface="Gilam Book"/>
            </a:rPr>
            <a:t>resolusi/reorientasi (opsional)</a:t>
          </a:r>
          <a:endParaRPr lang="id-ID" sz="3200" kern="1200" dirty="0"/>
        </a:p>
      </dsp:txBody>
      <dsp:txXfrm>
        <a:off x="37467" y="3230976"/>
        <a:ext cx="10440666" cy="692586"/>
      </dsp:txXfrm>
    </dsp:sp>
    <dsp:sp modelId="{7A374B09-1873-471F-AA6E-E34C41F1F6A5}">
      <dsp:nvSpPr>
        <dsp:cNvPr id="0" name=""/>
        <dsp:cNvSpPr/>
      </dsp:nvSpPr>
      <dsp:spPr>
        <a:xfrm>
          <a:off x="0" y="3961030"/>
          <a:ext cx="10515600" cy="1490400"/>
        </a:xfrm>
        <a:prstGeom prst="rect">
          <a:avLst/>
        </a:prstGeom>
        <a:solidFill>
          <a:schemeClr val="lt1">
            <a:alpha val="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333870" tIns="40640" rIns="227584" bIns="40640" numCol="1" spcCol="1270" anchor="t" anchorCtr="0">
          <a:noAutofit/>
        </a:bodyPr>
        <a:lstStyle/>
        <a:p>
          <a:pPr marL="228600" lvl="1" indent="-228600" algn="l" defTabSz="1111250">
            <a:lnSpc>
              <a:spcPct val="90000"/>
            </a:lnSpc>
            <a:spcBef>
              <a:spcPct val="0"/>
            </a:spcBef>
            <a:spcAft>
              <a:spcPct val="20000"/>
            </a:spcAft>
            <a:buChar char="•"/>
          </a:pPr>
          <a:r>
            <a:rPr lang="id-ID" sz="2500" b="0" i="0" u="none" strike="noStrike" kern="1200" baseline="0">
              <a:latin typeface="Gilam Book"/>
            </a:rPr>
            <a:t>berisi komentar pribadi penulis tentang peristiwa atau kejadian yang sedang diceritakan. Namun, bisa juga berisi pengulangan pengenalan yang ada di orientasi, pengulangan yang merangkum rentetan peristiwa, kejadian atau kegiatan yang diceritakan.</a:t>
          </a:r>
          <a:endParaRPr lang="id-ID" sz="2500" kern="1200" dirty="0"/>
        </a:p>
      </dsp:txBody>
      <dsp:txXfrm>
        <a:off x="0" y="3961030"/>
        <a:ext cx="10515600" cy="14904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B88965-0E7C-4A07-A385-FA87712D050D}">
      <dsp:nvSpPr>
        <dsp:cNvPr id="0" name=""/>
        <dsp:cNvSpPr/>
      </dsp:nvSpPr>
      <dsp:spPr>
        <a:xfrm>
          <a:off x="2230816" y="3129"/>
          <a:ext cx="1086269" cy="1086269"/>
        </a:xfrm>
        <a:prstGeom prst="ellipse">
          <a:avLst/>
        </a:prstGeom>
        <a:solidFill>
          <a:schemeClr val="accent1">
            <a:shade val="80000"/>
            <a:alpha val="5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sp>
    <dsp:sp modelId="{3D7B8AD3-7B6C-4160-AA3E-AC6009FB2C03}">
      <dsp:nvSpPr>
        <dsp:cNvPr id="0" name=""/>
        <dsp:cNvSpPr/>
      </dsp:nvSpPr>
      <dsp:spPr>
        <a:xfrm>
          <a:off x="2773951" y="3129"/>
          <a:ext cx="5795646" cy="10862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30480" rIns="0" bIns="30480" numCol="1" spcCol="1270" anchor="ctr" anchorCtr="0">
          <a:noAutofit/>
        </a:bodyPr>
        <a:lstStyle/>
        <a:p>
          <a:pPr marL="0" lvl="0" indent="0" algn="l" defTabSz="1066800">
            <a:lnSpc>
              <a:spcPct val="90000"/>
            </a:lnSpc>
            <a:spcBef>
              <a:spcPct val="0"/>
            </a:spcBef>
            <a:spcAft>
              <a:spcPct val="35000"/>
            </a:spcAft>
            <a:buNone/>
          </a:pPr>
          <a:r>
            <a:rPr lang="id-ID" sz="2400" b="0" i="0" u="none" strike="noStrike" kern="1200" baseline="0">
              <a:latin typeface="Gilam Book"/>
            </a:rPr>
            <a:t>Menggunakan pronomina (kata ganti)</a:t>
          </a:r>
          <a:r>
            <a:rPr lang="en-GB" sz="2400" b="0" i="0" u="none" strike="noStrike" kern="1200" baseline="0">
              <a:latin typeface="Gilam Book"/>
            </a:rPr>
            <a:t>.</a:t>
          </a:r>
          <a:endParaRPr lang="id-ID" sz="2400" kern="1200" dirty="0"/>
        </a:p>
      </dsp:txBody>
      <dsp:txXfrm>
        <a:off x="2773951" y="3129"/>
        <a:ext cx="5795646" cy="1086269"/>
      </dsp:txXfrm>
    </dsp:sp>
    <dsp:sp modelId="{6631AFDD-AC20-498E-9A91-1E30199AD9C3}">
      <dsp:nvSpPr>
        <dsp:cNvPr id="0" name=""/>
        <dsp:cNvSpPr/>
      </dsp:nvSpPr>
      <dsp:spPr>
        <a:xfrm>
          <a:off x="2230816" y="1089399"/>
          <a:ext cx="1086269" cy="1086269"/>
        </a:xfrm>
        <a:prstGeom prst="ellipse">
          <a:avLst/>
        </a:prstGeom>
        <a:solidFill>
          <a:schemeClr val="accent1">
            <a:shade val="80000"/>
            <a:alpha val="50000"/>
            <a:hueOff val="207742"/>
            <a:satOff val="-4573"/>
            <a:lumOff val="17867"/>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sp>
    <dsp:sp modelId="{EDB55624-A09E-4EB2-A891-A51A95147DF2}">
      <dsp:nvSpPr>
        <dsp:cNvPr id="0" name=""/>
        <dsp:cNvSpPr/>
      </dsp:nvSpPr>
      <dsp:spPr>
        <a:xfrm>
          <a:off x="2773951" y="1089399"/>
          <a:ext cx="5795646" cy="10862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30480" rIns="0" bIns="30480" numCol="1" spcCol="1270" anchor="ctr" anchorCtr="0">
          <a:noAutofit/>
        </a:bodyPr>
        <a:lstStyle/>
        <a:p>
          <a:pPr marL="0" lvl="0" indent="0" algn="l" defTabSz="1066800">
            <a:lnSpc>
              <a:spcPct val="90000"/>
            </a:lnSpc>
            <a:spcBef>
              <a:spcPct val="0"/>
            </a:spcBef>
            <a:spcAft>
              <a:spcPct val="35000"/>
            </a:spcAft>
            <a:buNone/>
          </a:pPr>
          <a:r>
            <a:rPr lang="id-ID" sz="2400" b="0" i="0" u="none" strike="noStrike" kern="1200" baseline="0">
              <a:latin typeface="Gilam Book"/>
            </a:rPr>
            <a:t>Menggunakan verba (kata kerja) untuk menyatakan tindakan-tindakan yang dilakukan tokoh</a:t>
          </a:r>
          <a:r>
            <a:rPr lang="en-GB" sz="2400" b="0" i="0" u="none" strike="noStrike" kern="1200" baseline="0">
              <a:latin typeface="Gilam Book"/>
            </a:rPr>
            <a:t>.</a:t>
          </a:r>
          <a:endParaRPr lang="en-GB" sz="2400" b="0" i="0" u="none" strike="noStrike" kern="1200" baseline="0" dirty="0">
            <a:latin typeface="Gilam Book"/>
          </a:endParaRPr>
        </a:p>
      </dsp:txBody>
      <dsp:txXfrm>
        <a:off x="2773951" y="1089399"/>
        <a:ext cx="5795646" cy="1086269"/>
      </dsp:txXfrm>
    </dsp:sp>
    <dsp:sp modelId="{2C1BDED7-9CDC-4908-B3EB-FE2F81D324ED}">
      <dsp:nvSpPr>
        <dsp:cNvPr id="0" name=""/>
        <dsp:cNvSpPr/>
      </dsp:nvSpPr>
      <dsp:spPr>
        <a:xfrm>
          <a:off x="2230816" y="2175669"/>
          <a:ext cx="1086269" cy="1086269"/>
        </a:xfrm>
        <a:prstGeom prst="ellipse">
          <a:avLst/>
        </a:prstGeom>
        <a:solidFill>
          <a:schemeClr val="accent1">
            <a:shade val="80000"/>
            <a:alpha val="50000"/>
            <a:hueOff val="415484"/>
            <a:satOff val="-9146"/>
            <a:lumOff val="35734"/>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sp>
    <dsp:sp modelId="{1BB8E266-FC00-4029-A0A3-6BEBE30962E2}">
      <dsp:nvSpPr>
        <dsp:cNvPr id="0" name=""/>
        <dsp:cNvSpPr/>
      </dsp:nvSpPr>
      <dsp:spPr>
        <a:xfrm>
          <a:off x="2773951" y="2175669"/>
          <a:ext cx="5795646" cy="10862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30480" rIns="0" bIns="30480" numCol="1" spcCol="1270" anchor="ctr" anchorCtr="0">
          <a:noAutofit/>
        </a:bodyPr>
        <a:lstStyle/>
        <a:p>
          <a:pPr marL="0" lvl="0" indent="0" algn="l" defTabSz="1066800">
            <a:lnSpc>
              <a:spcPct val="90000"/>
            </a:lnSpc>
            <a:spcBef>
              <a:spcPct val="0"/>
            </a:spcBef>
            <a:spcAft>
              <a:spcPct val="35000"/>
            </a:spcAft>
            <a:buNone/>
          </a:pPr>
          <a:r>
            <a:rPr lang="id-ID" sz="2400" b="0" i="0" u="none" strike="noStrike" kern="1200" baseline="0">
              <a:latin typeface="Gilam Book"/>
            </a:rPr>
            <a:t>Menggunakan keterangan waktu lampau</a:t>
          </a:r>
          <a:r>
            <a:rPr lang="en-GB" sz="2400" b="0" i="0" u="none" strike="noStrike" kern="1200" baseline="0">
              <a:latin typeface="Gilam Book"/>
            </a:rPr>
            <a:t>.</a:t>
          </a:r>
          <a:endParaRPr lang="id-ID" sz="2400" b="0" i="0" u="none" strike="noStrike" kern="1200" baseline="0" dirty="0">
            <a:latin typeface="Gilam Book"/>
          </a:endParaRPr>
        </a:p>
      </dsp:txBody>
      <dsp:txXfrm>
        <a:off x="2773951" y="2175669"/>
        <a:ext cx="5795646" cy="1086269"/>
      </dsp:txXfrm>
    </dsp:sp>
    <dsp:sp modelId="{5060765E-1DB0-40A1-B25C-8C3774450721}">
      <dsp:nvSpPr>
        <dsp:cNvPr id="0" name=""/>
        <dsp:cNvSpPr/>
      </dsp:nvSpPr>
      <dsp:spPr>
        <a:xfrm>
          <a:off x="2230816" y="3261938"/>
          <a:ext cx="1086269" cy="1086269"/>
        </a:xfrm>
        <a:prstGeom prst="ellipse">
          <a:avLst/>
        </a:prstGeom>
        <a:solidFill>
          <a:schemeClr val="accent1">
            <a:shade val="80000"/>
            <a:alpha val="50000"/>
            <a:hueOff val="207742"/>
            <a:satOff val="-4573"/>
            <a:lumOff val="17867"/>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sp>
    <dsp:sp modelId="{18FC8CCD-1D75-40CE-8AD7-34A586F84759}">
      <dsp:nvSpPr>
        <dsp:cNvPr id="0" name=""/>
        <dsp:cNvSpPr/>
      </dsp:nvSpPr>
      <dsp:spPr>
        <a:xfrm>
          <a:off x="2773951" y="3261938"/>
          <a:ext cx="5795646" cy="10862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30480" rIns="0" bIns="30480" numCol="1" spcCol="1270" anchor="ctr" anchorCtr="0">
          <a:noAutofit/>
        </a:bodyPr>
        <a:lstStyle/>
        <a:p>
          <a:pPr marL="0" lvl="0" indent="0" algn="l" defTabSz="1066800">
            <a:lnSpc>
              <a:spcPct val="90000"/>
            </a:lnSpc>
            <a:spcBef>
              <a:spcPct val="0"/>
            </a:spcBef>
            <a:spcAft>
              <a:spcPct val="35000"/>
            </a:spcAft>
            <a:buNone/>
          </a:pPr>
          <a:r>
            <a:rPr lang="fi-FI" sz="2400" b="0" i="0" u="none" strike="noStrike" kern="1200" baseline="0">
              <a:latin typeface="Gilam Book"/>
            </a:rPr>
            <a:t>Menggunakan kata yang menunjukkan tempat.</a:t>
          </a:r>
          <a:endParaRPr lang="id-ID" sz="2400" kern="1200" dirty="0"/>
        </a:p>
      </dsp:txBody>
      <dsp:txXfrm>
        <a:off x="2773951" y="3261938"/>
        <a:ext cx="5795646" cy="1086269"/>
      </dsp:txXfrm>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8/layout/VerticalCircleList">
  <dgm:title val=""/>
  <dgm:desc val=""/>
  <dgm:catLst>
    <dgm:cat type="list" pri="235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41" srcId="1" destId="11" srcOrd="0" destOrd="0"/>
        <dgm:cxn modelId="42" srcId="1" destId="12" srcOrd="1" destOrd="0"/>
        <dgm:cxn modelId="5" srcId="0" destId="2" srcOrd="0" destOrd="0"/>
        <dgm:cxn modelId="51" srcId="2" destId="21" srcOrd="0" destOrd="0"/>
        <dgm:cxn modelId="52" srcId="2" destId="22" srcOrd="1" destOrd="0"/>
      </dgm:cxnLst>
      <dgm:bg/>
      <dgm:whole/>
    </dgm:dataModel>
  </dgm:sampData>
  <dgm:styleData useDef="1">
    <dgm:dataModel>
      <dgm:ptLst/>
      <dgm:bg/>
      <dgm:whole/>
    </dgm:dataModel>
  </dgm:styleData>
  <dgm:clrData useDef="1">
    <dgm:dataModel>
      <dgm:ptLst/>
      <dgm:bg/>
      <dgm:whole/>
    </dgm:dataModel>
  </dgm:clrData>
  <dgm:layoutNode name="Name0">
    <dgm:varLst>
      <dgm:dir/>
    </dgm:varLst>
    <dgm:alg type="lin">
      <dgm:param type="linDir" val="fromT"/>
      <dgm:param type="fallback" val="2D"/>
    </dgm:alg>
    <dgm:shape xmlns:r="http://schemas.openxmlformats.org/officeDocument/2006/relationships" r:blip="">
      <dgm:adjLst/>
    </dgm:shape>
    <dgm:presOf/>
    <dgm:constrLst>
      <dgm:constr type="w" for="ch" forName="withChildren" refType="w"/>
      <dgm:constr type="h" for="ch" forName="withChildren" refType="w" fact="0.909"/>
      <dgm:constr type="w" for="ch" forName="noChildren" refType="w"/>
      <dgm:constr type="h" for="ch" forName="noChildren" refType="w" fact="0.164"/>
      <dgm:constr type="w" for="ch" forName="overlap" val="1"/>
      <dgm:constr type="h" for="ch" forName="overlap" refType="w" refFor="ch" refForName="withChildren" fact="-0.089"/>
      <dgm:constr type="primFontSz" for="des" forName="txLvl1" op="equ" val="65"/>
      <dgm:constr type="primFontSz" for="des" forName="txLvlOnly1" refType="primFontSz" refFor="des" refForName="txLvl1" op="equ"/>
      <dgm:constr type="primFontSz" for="des" forName="txLvl2" refType="primFontSz" refFor="des" refForName="txLvl1" op="equ" fact="0.78"/>
      <dgm:constr type="primFontSz" for="des" forName="txLvl3" refType="primFontSz" refFor="des" refForName="txLvl1" op="equ" fact="0.78"/>
      <dgm:constr type="userF" for="des" forName="lin" refType="primFontSz" refFor="des" refForName="txLvl2" op="equ"/>
    </dgm:constrLst>
    <dgm:forEach name="Name1" axis="ch" ptType="node">
      <dgm:choose name="Name2">
        <dgm:if name="Name3" axis="ch" ptType="node" func="cnt" op="gte" val="1">
          <dgm:layoutNode name="withChildren">
            <dgm:alg type="composite"/>
            <dgm:choose name="Name4">
              <dgm:if name="Name5" func="var" arg="dir" op="equ" val="norm">
                <dgm:constrLst>
                  <dgm:constr type="l" for="ch" forName="bigCircle"/>
                  <dgm:constr type="w" for="ch" forName="bigCircle" refType="h" refFor="ch" refForName="bigCircle"/>
                  <dgm:constr type="t" for="ch" forName="bigCircle"/>
                  <dgm:constr type="h" for="ch" forName="bigCircle" refType="h"/>
                  <dgm:constr type="l" for="ch" forName="medCircle" refType="w" fact="0.043"/>
                  <dgm:constr type="w" for="ch" forName="medCircle" refType="h" refFor="ch" refForName="medCircle"/>
                  <dgm:constr type="t" for="ch" forName="medCircle" refType="h" fact="0.042"/>
                  <dgm:constr type="h" for="ch" forName="medCircle" refType="h" fact="0.18"/>
                  <dgm:constr type="l" for="ch" forName="txLvl1" refType="ctrX" refFor="ch" refForName="medCircle"/>
                  <dgm:constr type="r" for="ch" forName="txLvl1" refType="w"/>
                  <dgm:constr type="h" for="ch" forName="txLvl1" refType="h" refFor="ch" refForName="medCircle"/>
                  <dgm:constr type="t" for="ch" forName="txLvl1" refType="t" refFor="ch" refForName="medCircle"/>
                  <dgm:constr type="l" for="ch" forName="lin" refType="ctrX" refFor="ch" refForName="medCircle"/>
                  <dgm:constr type="r" for="ch" forName="lin" refType="w"/>
                  <dgm:constr type="t" for="ch" forName="lin" refType="h" fact="0.222"/>
                  <dgm:constr type="h" for="ch" forName="lin" refType="h" fact="0.68"/>
                </dgm:constrLst>
              </dgm:if>
              <dgm:else name="Name6">
                <dgm:constrLst>
                  <dgm:constr type="r" for="ch" forName="bigCircle" refType="w"/>
                  <dgm:constr type="w" for="ch" forName="bigCircle" refType="h" refFor="ch" refForName="bigCircle"/>
                  <dgm:constr type="t" for="ch" forName="bigCircle"/>
                  <dgm:constr type="h" for="ch" forName="bigCircle" refType="h"/>
                  <dgm:constr type="r" for="ch" forName="medCircle" refType="w" fact="0.957"/>
                  <dgm:constr type="w" for="ch" forName="medCircle" refType="h" refFor="ch" refForName="medCircle"/>
                  <dgm:constr type="t" for="ch" forName="medCircle" refType="h" fact="0.042"/>
                  <dgm:constr type="h" for="ch" forName="medCircle" refType="h" fact="0.18"/>
                  <dgm:constr type="l" for="ch" forName="txLvl1"/>
                  <dgm:constr type="r" for="ch" forName="txLvl1" refType="ctrX" refFor="ch" refForName="medCircle"/>
                  <dgm:constr type="h" for="ch" forName="txLvl1" refType="h" refFor="ch" refForName="medCircle"/>
                  <dgm:constr type="t" for="ch" forName="txLvl1" refType="t" refFor="ch" refForName="medCircle"/>
                  <dgm:constr type="l" for="ch" forName="lin"/>
                  <dgm:constr type="r" for="ch" forName="lin" refType="ctrX" refFor="ch" refForName="medCircle"/>
                  <dgm:constr type="t" for="ch" forName="lin" refType="h" fact="0.222"/>
                  <dgm:constr type="h" for="ch" forName="lin" refType="h" fact="0.68"/>
                </dgm:constrLst>
              </dgm:else>
            </dgm:choose>
            <dgm:layoutNode name="bigCircle" styleLbl="vennNode1">
              <dgm:alg type="sp"/>
              <dgm:shape xmlns:r="http://schemas.openxmlformats.org/officeDocument/2006/relationships" type="ellipse" r:blip="">
                <dgm:adjLst/>
              </dgm:shape>
              <dgm:presOf/>
              <dgm:constrLst>
                <dgm:constr type="w" refType="h"/>
              </dgm:constrLst>
            </dgm:layoutNode>
            <dgm:layoutNode name="medCircle" styleLbl="vennNode1">
              <dgm:alg type="sp"/>
              <dgm:shape xmlns:r="http://schemas.openxmlformats.org/officeDocument/2006/relationships" type="ellipse" r:blip="">
                <dgm:adjLst/>
              </dgm:shape>
              <dgm:presOf/>
              <dgm:constrLst>
                <dgm:constr type="w" refType="h"/>
              </dgm:constrLst>
            </dgm:layoutNode>
            <dgm:layoutNode name="txLvl1" styleLbl="revTx">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primFontSz" val="5" fact="NaN" max="NaN"/>
              </dgm:ruleLst>
            </dgm:layoutNode>
            <dgm:layoutNode name="lin">
              <dgm:choose name="Name10">
                <dgm:if name="Name11" func="var" arg="dir" op="equ" val="norm">
                  <dgm:alg type="lin">
                    <dgm:param type="linDir" val="fromT"/>
                    <dgm:param type="vertAlign" val="t"/>
                    <dgm:param type="nodeHorzAlign" val="l"/>
                  </dgm:alg>
                </dgm:if>
                <dgm:else name="Name12">
                  <dgm:alg type="lin">
                    <dgm:param type="linDir" val="fromT"/>
                    <dgm:param type="vertAlign" val="t"/>
                    <dgm:param type="nodeHorzAlign" val="r"/>
                  </dgm:alg>
                </dgm:else>
              </dgm:choose>
              <dgm:shape xmlns:r="http://schemas.openxmlformats.org/officeDocument/2006/relationships" r:blip="">
                <dgm:adjLst/>
              </dgm:shape>
              <dgm:presOf/>
              <dgm:constrLst>
                <dgm:constr type="userF"/>
                <dgm:constr type="primFontSz" for="ch" forName="txLvl2" refType="userF"/>
                <dgm:constr type="w" for="ch" forName="txLvl2" refType="w"/>
                <dgm:constr type="h" for="ch" forName="txLvl2" refType="primFontSz" refFor="ch" refForName="txLvl2" fact="0.39"/>
                <dgm:constr type="w" for="ch" forName="txLvl3" refType="w"/>
                <dgm:constr type="h" for="ch" forName="txLvl3" refType="primFontSz" refFor="ch" refForName="txLvl2" fact="0.39"/>
                <dgm:constr type="h" for="ch" forName="smCircle" refType="primFontSz" refFor="ch" refForName="txLvl2" fact="0.14"/>
                <dgm:constr type="h" for="ch" forName="indentDot1" refType="primFontSz" refFor="ch" refForName="txLvl2" fact="0.14"/>
                <dgm:constr type="h" for="ch" forName="indentDot2" refType="primFontSz" refFor="ch" refForName="txLvl2" fact="0.14"/>
                <dgm:constr type="h" for="ch" forName="indentDot3" refType="primFontSz" refFor="ch" refForName="txLvl2" fact="0.14"/>
                <dgm:constr type="w" for="ch" forName="indentDot1" refType="w"/>
                <dgm:constr type="w" for="ch" forName="indentDot2" refType="w"/>
                <dgm:constr type="w" for="ch" forName="indentDot3" refType="w"/>
                <dgm:constr type="userI" for="ch" forName="txLvl3" refType="primFontSz" refFor="ch" refForName="txLvl2" fact="0.14"/>
                <dgm:constr type="userI" for="ch" forName="indentDot1" refType="primFontSz" refFor="ch" refForName="txLvl2" fact="0.14"/>
                <dgm:constr type="userI" for="ch" forName="indentDot2" refType="primFontSz" refFor="ch" refForName="txLvl2" fact="0.14"/>
                <dgm:constr type="userI" for="ch" forName="indentDot3" refType="primFontSz" refFor="ch" refForName="txLvl2" fact="0.14"/>
              </dgm:constrLst>
              <dgm:ruleLst>
                <dgm:rule type="primFontSz" for="ch" forName="txLvl2" val="5" fact="NaN" max="NaN"/>
              </dgm:ruleLst>
              <dgm:forEach name="Name13" axis="ch" ptType="node">
                <dgm:layoutNode name="txLvl2" styleLbl="revTx">
                  <dgm:choose name="Name14">
                    <dgm:if name="Name15" func="var" arg="dir" op="equ" val="norm">
                      <dgm:alg type="tx">
                        <dgm:param type="parTxLTRAlign" val="l"/>
                        <dgm:param type="parTxRTLAlign" val="l"/>
                      </dgm:alg>
                    </dgm:if>
                    <dgm:else name="Name16">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h" val="INF" fact="NaN" max="NaN"/>
                  </dgm:ruleLst>
                </dgm:layoutNode>
                <dgm:forEach name="Name17" axis="ch" ptType="node" cnt="1">
                  <dgm:layoutNode name="indentDot1">
                    <dgm:alg type="composite"/>
                    <dgm:shape xmlns:r="http://schemas.openxmlformats.org/officeDocument/2006/relationships" r:blip="">
                      <dgm:adjLst/>
                    </dgm:shape>
                    <dgm:presOf/>
                    <dgm:choose name="Name18">
                      <dgm:if name="Name19" func="var" arg="dir" op="equ" val="norm">
                        <dgm:constrLst>
                          <dgm:constr type="userI"/>
                          <dgm:constr type="w" for="ch" forName="gap1" refType="userI" fact="3"/>
                          <dgm:constr type="w" for="ch" forName="smCircle1" refType="h"/>
                          <dgm:constr type="l" for="ch" forName="smCircle1" refType="r" refFor="ch" refForName="gap1"/>
                        </dgm:constrLst>
                      </dgm:if>
                      <dgm:else name="Name20">
                        <dgm:constrLst>
                          <dgm:constr type="userI"/>
                          <dgm:constr type="w" for="ch" forName="gap1" refType="userI" fact="3"/>
                          <dgm:constr type="w" for="ch" forName="smCircle1" refType="h"/>
                          <dgm:constr type="r" for="ch" forName="smCircle1" refType="l" refFor="ch" refForName="gap1"/>
                        </dgm:constrLst>
                      </dgm:else>
                    </dgm:choose>
                    <dgm:layoutNode name="gap1">
                      <dgm:alg type="sp"/>
                      <dgm:shape xmlns:r="http://schemas.openxmlformats.org/officeDocument/2006/relationships" type="rect" r:blip="" hideGeom="1">
                        <dgm:adjLst/>
                      </dgm:shape>
                      <dgm:presOf/>
                    </dgm:layoutNode>
                    <dgm:layoutNode name="smCircle1" styleLbl="vennNode1">
                      <dgm:alg type="sp"/>
                      <dgm:shape xmlns:r="http://schemas.openxmlformats.org/officeDocument/2006/relationships" type="ellipse" r:blip="">
                        <dgm:adjLst/>
                      </dgm:shape>
                      <dgm:presOf/>
                      <dgm:constrLst>
                        <dgm:constr type="w" refType="h"/>
                      </dgm:constrLst>
                    </dgm:layoutNode>
                  </dgm:layoutNode>
                </dgm:forEach>
                <dgm:forEach name="Name21" axis="ch" ptType="node">
                  <dgm:layoutNode name="txLvl3" styleLbl="revTx">
                    <dgm:varLst>
                      <dgm:bulletEnabled val="1"/>
                    </dgm:varLst>
                    <dgm:choose name="Name22">
                      <dgm:if name="Name23" func="var" arg="dir" op="equ" val="norm">
                        <dgm:alg type="tx">
                          <dgm:param type="parTxLTRAlign" val="l"/>
                          <dgm:param type="parTxRTLAlign" val="l"/>
                          <dgm:param type="shpTxLTRAlignCh" val="l"/>
                          <dgm:param type="shpTxRTLAlignCh" val="l"/>
                        </dgm:alg>
                      </dgm:if>
                      <dgm:else name="Name24">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hoose name="Name25">
                      <dgm:if name="Name26" func="var" arg="dir" op="equ" val="norm">
                        <dgm:constrLst>
                          <dgm:constr type="userI"/>
                          <dgm:constr type="lMarg" refType="userI" fact="8.504"/>
                          <dgm:constr type="rMarg"/>
                          <dgm:constr type="tMarg" refType="primFontSz" fact="0.1"/>
                          <dgm:constr type="bMarg" refType="primFontSz" fact="0.1"/>
                        </dgm:constrLst>
                      </dgm:if>
                      <dgm:else name="Name27">
                        <dgm:constrLst>
                          <dgm:constr type="userI"/>
                          <dgm:constr type="lMarg"/>
                          <dgm:constr type="rMarg" refType="userI" fact="8.504"/>
                          <dgm:constr type="tMarg" refType="primFontSz" fact="0.1"/>
                          <dgm:constr type="bMarg" refType="primFontSz" fact="0.1"/>
                        </dgm:constrLst>
                      </dgm:else>
                    </dgm:choose>
                    <dgm:ruleLst>
                      <dgm:rule type="h" val="INF" fact="NaN" max="NaN"/>
                    </dgm:ruleLst>
                  </dgm:layoutNode>
                  <dgm:forEach name="Name28" axis="followSib" ptType="sibTrans" cnt="1">
                    <dgm:layoutNode name="indentDot2">
                      <dgm:alg type="composite"/>
                      <dgm:shape xmlns:r="http://schemas.openxmlformats.org/officeDocument/2006/relationships" r:blip="">
                        <dgm:adjLst/>
                      </dgm:shape>
                      <dgm:presOf/>
                      <dgm:choose name="Name29">
                        <dgm:if name="Name30" func="var" arg="dir" op="equ" val="norm">
                          <dgm:constrLst>
                            <dgm:constr type="userI"/>
                            <dgm:constr type="w" for="ch" forName="gap2" refType="userI" fact="3"/>
                            <dgm:constr type="w" for="ch" forName="smCircle2" refType="h"/>
                            <dgm:constr type="l" for="ch" forName="smCircle2" refType="r" refFor="ch" refForName="gap2"/>
                          </dgm:constrLst>
                        </dgm:if>
                        <dgm:else name="Name31">
                          <dgm:constrLst>
                            <dgm:constr type="userI"/>
                            <dgm:constr type="w" for="ch" forName="gap2" refType="userI" fact="3"/>
                            <dgm:constr type="w" for="ch" forName="smCircle2" refType="h"/>
                            <dgm:constr type="r" for="ch" forName="smCircle2" refType="l" refFor="ch" refForName="gap2"/>
                          </dgm:constrLst>
                        </dgm:else>
                      </dgm:choose>
                      <dgm:layoutNode name="gap2">
                        <dgm:alg type="sp"/>
                        <dgm:shape xmlns:r="http://schemas.openxmlformats.org/officeDocument/2006/relationships" type="rect" r:blip="" hideGeom="1">
                          <dgm:adjLst/>
                        </dgm:shape>
                        <dgm:presOf/>
                      </dgm:layoutNode>
                      <dgm:layoutNode name="smCircle2" styleLbl="vennNode1">
                        <dgm:alg type="sp"/>
                        <dgm:shape xmlns:r="http://schemas.openxmlformats.org/officeDocument/2006/relationships" type="ellipse" r:blip="">
                          <dgm:adjLst/>
                        </dgm:shape>
                        <dgm:presOf/>
                        <dgm:constrLst>
                          <dgm:constr type="w" refType="h"/>
                        </dgm:constrLst>
                      </dgm:layoutNode>
                    </dgm:layoutNode>
                  </dgm:forEach>
                </dgm:forEach>
                <dgm:choose name="Name32">
                  <dgm:if name="Name33" axis="ch" ptType="node" func="cnt" op="gte" val="1">
                    <dgm:forEach name="Name34" axis="followSib" ptType="sibTrans" cnt="1">
                      <dgm:layoutNode name="indentDot3">
                        <dgm:alg type="composite"/>
                        <dgm:shape xmlns:r="http://schemas.openxmlformats.org/officeDocument/2006/relationships" r:blip="">
                          <dgm:adjLst/>
                        </dgm:shape>
                        <dgm:presOf/>
                        <dgm:choose name="Name35">
                          <dgm:if name="Name36" func="var" arg="dir" op="equ" val="norm">
                            <dgm:constrLst>
                              <dgm:constr type="userI"/>
                              <dgm:constr type="w" for="ch" forName="gap3" refType="userI" fact="3"/>
                              <dgm:constr type="w" for="ch" forName="smCircle3" refType="h"/>
                              <dgm:constr type="l" for="ch" forName="smCircle3" refType="r" refFor="ch" refForName="gap3"/>
                            </dgm:constrLst>
                          </dgm:if>
                          <dgm:else name="Name37">
                            <dgm:constrLst>
                              <dgm:constr type="userI"/>
                              <dgm:constr type="w" for="ch" forName="gap3" refType="userI" fact="3"/>
                              <dgm:constr type="w" for="ch" forName="smCircle3" refType="h"/>
                              <dgm:constr type="r" for="ch" forName="smCircle3" refType="l" refFor="ch" refForName="gap3"/>
                            </dgm:constrLst>
                          </dgm:else>
                        </dgm:choose>
                        <dgm:layoutNode name="gap3">
                          <dgm:alg type="sp"/>
                          <dgm:shape xmlns:r="http://schemas.openxmlformats.org/officeDocument/2006/relationships" type="rect" r:blip="" hideGeom="1">
                            <dgm:adjLst/>
                          </dgm:shape>
                          <dgm:presOf/>
                        </dgm:layoutNode>
                        <dgm:layoutNode name="smCircle3" styleLbl="vennNode1">
                          <dgm:alg type="sp"/>
                          <dgm:shape xmlns:r="http://schemas.openxmlformats.org/officeDocument/2006/relationships" type="ellipse" r:blip="">
                            <dgm:adjLst/>
                          </dgm:shape>
                          <dgm:presOf/>
                          <dgm:constrLst>
                            <dgm:constr type="w" refType="h"/>
                          </dgm:constrLst>
                        </dgm:layoutNode>
                      </dgm:layoutNode>
                    </dgm:forEach>
                  </dgm:if>
                  <dgm:else name="Name38">
                    <dgm:forEach name="Name39" axis="followSib" ptType="sibTrans" cnt="1">
                      <dgm:layoutNode name="smCircle" styleLbl="vennNode1">
                        <dgm:alg type="sp"/>
                        <dgm:shape xmlns:r="http://schemas.openxmlformats.org/officeDocument/2006/relationships" type="ellipse" r:blip="">
                          <dgm:adjLst/>
                        </dgm:shape>
                        <dgm:presOf/>
                        <dgm:constrLst>
                          <dgm:constr type="w" refType="h"/>
                        </dgm:constrLst>
                      </dgm:layoutNode>
                    </dgm:forEach>
                  </dgm:else>
                </dgm:choose>
              </dgm:forEach>
            </dgm:layoutNode>
          </dgm:layoutNode>
          <dgm:choose name="Name40">
            <dgm:if name="Name41" axis="followSib ch" ptType="node node" cnt="1 0" func="cnt" op="gte" val="1">
              <dgm:layoutNode name="overlap">
                <dgm:alg type="sp"/>
                <dgm:shape xmlns:r="http://schemas.openxmlformats.org/officeDocument/2006/relationships" r:blip="">
                  <dgm:adjLst/>
                </dgm:shape>
                <dgm:presOf/>
              </dgm:layoutNode>
            </dgm:if>
            <dgm:else name="Name42"/>
          </dgm:choose>
        </dgm:if>
        <dgm:else name="Name43">
          <dgm:layoutNode name="noChildren">
            <dgm:alg type="composite"/>
            <dgm:choose name="Name44">
              <dgm:if name="Name45" func="var" arg="dir" op="equ" val="norm">
                <dgm:constrLst>
                  <dgm:constr type="l" for="ch" forName="gap"/>
                  <dgm:constr type="w" for="ch" forName="gap" refType="w" fact="0.043"/>
                  <dgm:constr type="h" for="ch" forName="gap" refType="h"/>
                  <dgm:constr type="t" for="ch" forName="gap"/>
                  <dgm:constr type="l" for="ch" forName="medCircle2" refType="r" refFor="ch" refForName="gap"/>
                  <dgm:constr type="w" for="ch" forName="medCircle2" refType="h" refFor="ch" refForName="medCircle2"/>
                  <dgm:constr type="t" for="ch" forName="medCircle2"/>
                  <dgm:constr type="h" for="ch" forName="medCircle2" refType="h"/>
                  <dgm:constr type="l" for="ch" forName="txLvlOnly1" refType="ctrX" refFor="ch" refForName="medCircle2"/>
                  <dgm:constr type="r" for="ch" forName="txLvlOnly1" refType="w"/>
                  <dgm:constr type="h" for="ch" forName="txLvlOnly1" refType="h"/>
                  <dgm:constr type="t" for="ch" forName="txLvlOnly1"/>
                </dgm:constrLst>
              </dgm:if>
              <dgm:else name="Name46">
                <dgm:constrLst>
                  <dgm:constr type="r" for="ch" forName="gap" refType="w"/>
                  <dgm:constr type="w" for="ch" forName="gap" refType="w" fact="0.043"/>
                  <dgm:constr type="h" for="ch" forName="gap" refType="h"/>
                  <dgm:constr type="t" for="ch" forName="gap"/>
                  <dgm:constr type="r" for="ch" forName="medCircle2" refType="l" refFor="ch" refForName="gap"/>
                  <dgm:constr type="w" for="ch" forName="medCircle2" refType="h" refFor="ch" refForName="medCircle2"/>
                  <dgm:constr type="t" for="ch" forName="medCircle2"/>
                  <dgm:constr type="h" for="ch" forName="medCircle2" refType="h"/>
                  <dgm:constr type="l" for="ch" forName="txLvlOnly1"/>
                  <dgm:constr type="r" for="ch" forName="txLvlOnly1" refType="ctrX" refFor="ch" refForName="medCircle2"/>
                  <dgm:constr type="h" for="ch" forName="txLvlOnly1" refType="h"/>
                  <dgm:constr type="t" for="ch" forName="txLvlOnly1"/>
                </dgm:constrLst>
              </dgm:else>
            </dgm:choose>
            <dgm:layoutNode name="gap">
              <dgm:alg type="sp"/>
              <dgm:shape xmlns:r="http://schemas.openxmlformats.org/officeDocument/2006/relationships" r:blip="">
                <dgm:adjLst/>
              </dgm:shape>
              <dgm:presOf/>
            </dgm:layoutNode>
            <dgm:layoutNode name="medCircle2" styleLbl="vennNode1">
              <dgm:alg type="sp"/>
              <dgm:shape xmlns:r="http://schemas.openxmlformats.org/officeDocument/2006/relationships" type="ellipse" r:blip="">
                <dgm:adjLst/>
              </dgm:shape>
              <dgm:presOf/>
              <dgm:constrLst>
                <dgm:constr type="w" refType="h"/>
              </dgm:constrLst>
            </dgm:layoutNode>
            <dgm:layoutNode name="txLvlOnly1" styleLbl="revTx">
              <dgm:choose name="Name47">
                <dgm:if name="Name48" func="var" arg="dir" op="equ" val="norm">
                  <dgm:alg type="tx">
                    <dgm:param type="parTxLTRAlign" val="l"/>
                    <dgm:param type="parTxRTLAlign" val="l"/>
                  </dgm:alg>
                </dgm:if>
                <dgm:else name="Name49">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primFontSz" val="5" fact="NaN" max="NaN"/>
              </dgm:ruleLst>
            </dgm:layoutNode>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775C2D-2041-4741-9454-A9AC838A43F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id-ID"/>
          </a:p>
        </p:txBody>
      </p:sp>
      <p:sp>
        <p:nvSpPr>
          <p:cNvPr id="3" name="Subtitle 2">
            <a:extLst>
              <a:ext uri="{FF2B5EF4-FFF2-40B4-BE49-F238E27FC236}">
                <a16:creationId xmlns:a16="http://schemas.microsoft.com/office/drawing/2014/main" id="{A53E9F13-F61F-47B0-BA30-810793B51CE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id-ID"/>
          </a:p>
        </p:txBody>
      </p:sp>
      <p:sp>
        <p:nvSpPr>
          <p:cNvPr id="4" name="Date Placeholder 3">
            <a:extLst>
              <a:ext uri="{FF2B5EF4-FFF2-40B4-BE49-F238E27FC236}">
                <a16:creationId xmlns:a16="http://schemas.microsoft.com/office/drawing/2014/main" id="{16DCE091-0B99-422A-9C37-BCED1F0E09B1}"/>
              </a:ext>
            </a:extLst>
          </p:cNvPr>
          <p:cNvSpPr>
            <a:spLocks noGrp="1"/>
          </p:cNvSpPr>
          <p:nvPr>
            <p:ph type="dt" sz="half" idx="10"/>
          </p:nvPr>
        </p:nvSpPr>
        <p:spPr/>
        <p:txBody>
          <a:bodyPr/>
          <a:lstStyle/>
          <a:p>
            <a:fld id="{596AC030-EA8D-4614-B9D5-D756862210E4}" type="datetimeFigureOut">
              <a:rPr lang="id-ID" smtClean="0"/>
              <a:t>09/06/2022</a:t>
            </a:fld>
            <a:endParaRPr lang="id-ID"/>
          </a:p>
        </p:txBody>
      </p:sp>
      <p:sp>
        <p:nvSpPr>
          <p:cNvPr id="5" name="Footer Placeholder 4">
            <a:extLst>
              <a:ext uri="{FF2B5EF4-FFF2-40B4-BE49-F238E27FC236}">
                <a16:creationId xmlns:a16="http://schemas.microsoft.com/office/drawing/2014/main" id="{F975F0B2-0012-438F-B6BD-16DE4AE96730}"/>
              </a:ext>
            </a:extLst>
          </p:cNvPr>
          <p:cNvSpPr>
            <a:spLocks noGrp="1"/>
          </p:cNvSpPr>
          <p:nvPr>
            <p:ph type="ftr" sz="quarter" idx="11"/>
          </p:nvPr>
        </p:nvSpPr>
        <p:spPr/>
        <p:txBody>
          <a:bodyPr/>
          <a:lstStyle/>
          <a:p>
            <a:endParaRPr lang="id-ID"/>
          </a:p>
        </p:txBody>
      </p:sp>
      <p:sp>
        <p:nvSpPr>
          <p:cNvPr id="6" name="Slide Number Placeholder 5">
            <a:extLst>
              <a:ext uri="{FF2B5EF4-FFF2-40B4-BE49-F238E27FC236}">
                <a16:creationId xmlns:a16="http://schemas.microsoft.com/office/drawing/2014/main" id="{CEB1CFC6-B514-42CA-8B31-4E8B6423C128}"/>
              </a:ext>
            </a:extLst>
          </p:cNvPr>
          <p:cNvSpPr>
            <a:spLocks noGrp="1"/>
          </p:cNvSpPr>
          <p:nvPr>
            <p:ph type="sldNum" sz="quarter" idx="12"/>
          </p:nvPr>
        </p:nvSpPr>
        <p:spPr/>
        <p:txBody>
          <a:bodyPr/>
          <a:lstStyle/>
          <a:p>
            <a:fld id="{BF5311BE-1BE4-49B8-8326-3D0EE4A4E214}" type="slidenum">
              <a:rPr lang="id-ID" smtClean="0"/>
              <a:t>‹#›</a:t>
            </a:fld>
            <a:endParaRPr lang="id-ID"/>
          </a:p>
        </p:txBody>
      </p:sp>
    </p:spTree>
    <p:extLst>
      <p:ext uri="{BB962C8B-B14F-4D97-AF65-F5344CB8AC3E}">
        <p14:creationId xmlns:p14="http://schemas.microsoft.com/office/powerpoint/2010/main" val="38384919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4867E4-3AF7-46B6-A809-902F0DC10272}"/>
              </a:ext>
            </a:extLst>
          </p:cNvPr>
          <p:cNvSpPr>
            <a:spLocks noGrp="1"/>
          </p:cNvSpPr>
          <p:nvPr>
            <p:ph type="title"/>
          </p:nvPr>
        </p:nvSpPr>
        <p:spPr/>
        <p:txBody>
          <a:bodyPr/>
          <a:lstStyle/>
          <a:p>
            <a:r>
              <a:rPr lang="en-US"/>
              <a:t>Click to edit Master title style</a:t>
            </a:r>
            <a:endParaRPr lang="id-ID"/>
          </a:p>
        </p:txBody>
      </p:sp>
      <p:sp>
        <p:nvSpPr>
          <p:cNvPr id="3" name="Vertical Text Placeholder 2">
            <a:extLst>
              <a:ext uri="{FF2B5EF4-FFF2-40B4-BE49-F238E27FC236}">
                <a16:creationId xmlns:a16="http://schemas.microsoft.com/office/drawing/2014/main" id="{D205BDDA-9499-447D-A434-78D1C2BC17C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Date Placeholder 3">
            <a:extLst>
              <a:ext uri="{FF2B5EF4-FFF2-40B4-BE49-F238E27FC236}">
                <a16:creationId xmlns:a16="http://schemas.microsoft.com/office/drawing/2014/main" id="{04C159AB-4E70-476C-A26D-7D84D5CB2882}"/>
              </a:ext>
            </a:extLst>
          </p:cNvPr>
          <p:cNvSpPr>
            <a:spLocks noGrp="1"/>
          </p:cNvSpPr>
          <p:nvPr>
            <p:ph type="dt" sz="half" idx="10"/>
          </p:nvPr>
        </p:nvSpPr>
        <p:spPr/>
        <p:txBody>
          <a:bodyPr/>
          <a:lstStyle/>
          <a:p>
            <a:fld id="{596AC030-EA8D-4614-B9D5-D756862210E4}" type="datetimeFigureOut">
              <a:rPr lang="id-ID" smtClean="0"/>
              <a:t>09/06/2022</a:t>
            </a:fld>
            <a:endParaRPr lang="id-ID"/>
          </a:p>
        </p:txBody>
      </p:sp>
      <p:sp>
        <p:nvSpPr>
          <p:cNvPr id="5" name="Footer Placeholder 4">
            <a:extLst>
              <a:ext uri="{FF2B5EF4-FFF2-40B4-BE49-F238E27FC236}">
                <a16:creationId xmlns:a16="http://schemas.microsoft.com/office/drawing/2014/main" id="{AC1BFA1C-EB89-46CC-BBAA-C921D636A89D}"/>
              </a:ext>
            </a:extLst>
          </p:cNvPr>
          <p:cNvSpPr>
            <a:spLocks noGrp="1"/>
          </p:cNvSpPr>
          <p:nvPr>
            <p:ph type="ftr" sz="quarter" idx="11"/>
          </p:nvPr>
        </p:nvSpPr>
        <p:spPr/>
        <p:txBody>
          <a:bodyPr/>
          <a:lstStyle/>
          <a:p>
            <a:endParaRPr lang="id-ID"/>
          </a:p>
        </p:txBody>
      </p:sp>
      <p:sp>
        <p:nvSpPr>
          <p:cNvPr id="6" name="Slide Number Placeholder 5">
            <a:extLst>
              <a:ext uri="{FF2B5EF4-FFF2-40B4-BE49-F238E27FC236}">
                <a16:creationId xmlns:a16="http://schemas.microsoft.com/office/drawing/2014/main" id="{B75372E1-F686-4A60-BFDE-E6446AA7E8AD}"/>
              </a:ext>
            </a:extLst>
          </p:cNvPr>
          <p:cNvSpPr>
            <a:spLocks noGrp="1"/>
          </p:cNvSpPr>
          <p:nvPr>
            <p:ph type="sldNum" sz="quarter" idx="12"/>
          </p:nvPr>
        </p:nvSpPr>
        <p:spPr/>
        <p:txBody>
          <a:bodyPr/>
          <a:lstStyle/>
          <a:p>
            <a:fld id="{BF5311BE-1BE4-49B8-8326-3D0EE4A4E214}" type="slidenum">
              <a:rPr lang="id-ID" smtClean="0"/>
              <a:t>‹#›</a:t>
            </a:fld>
            <a:endParaRPr lang="id-ID"/>
          </a:p>
        </p:txBody>
      </p:sp>
    </p:spTree>
    <p:extLst>
      <p:ext uri="{BB962C8B-B14F-4D97-AF65-F5344CB8AC3E}">
        <p14:creationId xmlns:p14="http://schemas.microsoft.com/office/powerpoint/2010/main" val="37241726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2058305-BCB0-4761-A5DF-73E9D23389E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id-ID"/>
          </a:p>
        </p:txBody>
      </p:sp>
      <p:sp>
        <p:nvSpPr>
          <p:cNvPr id="3" name="Vertical Text Placeholder 2">
            <a:extLst>
              <a:ext uri="{FF2B5EF4-FFF2-40B4-BE49-F238E27FC236}">
                <a16:creationId xmlns:a16="http://schemas.microsoft.com/office/drawing/2014/main" id="{31AC1037-B50E-412C-BB77-225BA418653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Date Placeholder 3">
            <a:extLst>
              <a:ext uri="{FF2B5EF4-FFF2-40B4-BE49-F238E27FC236}">
                <a16:creationId xmlns:a16="http://schemas.microsoft.com/office/drawing/2014/main" id="{49F92EE3-96ED-4CAA-835A-977935EFA9C2}"/>
              </a:ext>
            </a:extLst>
          </p:cNvPr>
          <p:cNvSpPr>
            <a:spLocks noGrp="1"/>
          </p:cNvSpPr>
          <p:nvPr>
            <p:ph type="dt" sz="half" idx="10"/>
          </p:nvPr>
        </p:nvSpPr>
        <p:spPr/>
        <p:txBody>
          <a:bodyPr/>
          <a:lstStyle/>
          <a:p>
            <a:fld id="{596AC030-EA8D-4614-B9D5-D756862210E4}" type="datetimeFigureOut">
              <a:rPr lang="id-ID" smtClean="0"/>
              <a:t>09/06/2022</a:t>
            </a:fld>
            <a:endParaRPr lang="id-ID"/>
          </a:p>
        </p:txBody>
      </p:sp>
      <p:sp>
        <p:nvSpPr>
          <p:cNvPr id="5" name="Footer Placeholder 4">
            <a:extLst>
              <a:ext uri="{FF2B5EF4-FFF2-40B4-BE49-F238E27FC236}">
                <a16:creationId xmlns:a16="http://schemas.microsoft.com/office/drawing/2014/main" id="{720AB423-34DB-4BAD-9FBC-9CF3CB4145EF}"/>
              </a:ext>
            </a:extLst>
          </p:cNvPr>
          <p:cNvSpPr>
            <a:spLocks noGrp="1"/>
          </p:cNvSpPr>
          <p:nvPr>
            <p:ph type="ftr" sz="quarter" idx="11"/>
          </p:nvPr>
        </p:nvSpPr>
        <p:spPr/>
        <p:txBody>
          <a:bodyPr/>
          <a:lstStyle/>
          <a:p>
            <a:endParaRPr lang="id-ID"/>
          </a:p>
        </p:txBody>
      </p:sp>
      <p:sp>
        <p:nvSpPr>
          <p:cNvPr id="6" name="Slide Number Placeholder 5">
            <a:extLst>
              <a:ext uri="{FF2B5EF4-FFF2-40B4-BE49-F238E27FC236}">
                <a16:creationId xmlns:a16="http://schemas.microsoft.com/office/drawing/2014/main" id="{B8FE2D39-D2FD-4DB7-BB87-4FA85D74BB8F}"/>
              </a:ext>
            </a:extLst>
          </p:cNvPr>
          <p:cNvSpPr>
            <a:spLocks noGrp="1"/>
          </p:cNvSpPr>
          <p:nvPr>
            <p:ph type="sldNum" sz="quarter" idx="12"/>
          </p:nvPr>
        </p:nvSpPr>
        <p:spPr/>
        <p:txBody>
          <a:bodyPr/>
          <a:lstStyle/>
          <a:p>
            <a:fld id="{BF5311BE-1BE4-49B8-8326-3D0EE4A4E214}" type="slidenum">
              <a:rPr lang="id-ID" smtClean="0"/>
              <a:t>‹#›</a:t>
            </a:fld>
            <a:endParaRPr lang="id-ID"/>
          </a:p>
        </p:txBody>
      </p:sp>
    </p:spTree>
    <p:extLst>
      <p:ext uri="{BB962C8B-B14F-4D97-AF65-F5344CB8AC3E}">
        <p14:creationId xmlns:p14="http://schemas.microsoft.com/office/powerpoint/2010/main" val="32931203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8D3A2D-BC84-490E-A150-5D9B5661A642}"/>
              </a:ext>
            </a:extLst>
          </p:cNvPr>
          <p:cNvSpPr>
            <a:spLocks noGrp="1"/>
          </p:cNvSpPr>
          <p:nvPr>
            <p:ph type="title"/>
          </p:nvPr>
        </p:nvSpPr>
        <p:spPr/>
        <p:txBody>
          <a:bodyPr/>
          <a:lstStyle/>
          <a:p>
            <a:r>
              <a:rPr lang="en-US"/>
              <a:t>Click to edit Master title style</a:t>
            </a:r>
            <a:endParaRPr lang="id-ID"/>
          </a:p>
        </p:txBody>
      </p:sp>
      <p:sp>
        <p:nvSpPr>
          <p:cNvPr id="3" name="Content Placeholder 2">
            <a:extLst>
              <a:ext uri="{FF2B5EF4-FFF2-40B4-BE49-F238E27FC236}">
                <a16:creationId xmlns:a16="http://schemas.microsoft.com/office/drawing/2014/main" id="{E1C8A9C3-07EF-44A9-964B-EBEDC5099F4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Date Placeholder 3">
            <a:extLst>
              <a:ext uri="{FF2B5EF4-FFF2-40B4-BE49-F238E27FC236}">
                <a16:creationId xmlns:a16="http://schemas.microsoft.com/office/drawing/2014/main" id="{99B1C380-EF2D-4129-BCE9-99914E3774DE}"/>
              </a:ext>
            </a:extLst>
          </p:cNvPr>
          <p:cNvSpPr>
            <a:spLocks noGrp="1"/>
          </p:cNvSpPr>
          <p:nvPr>
            <p:ph type="dt" sz="half" idx="10"/>
          </p:nvPr>
        </p:nvSpPr>
        <p:spPr/>
        <p:txBody>
          <a:bodyPr/>
          <a:lstStyle/>
          <a:p>
            <a:fld id="{596AC030-EA8D-4614-B9D5-D756862210E4}" type="datetimeFigureOut">
              <a:rPr lang="id-ID" smtClean="0"/>
              <a:t>09/06/2022</a:t>
            </a:fld>
            <a:endParaRPr lang="id-ID"/>
          </a:p>
        </p:txBody>
      </p:sp>
      <p:sp>
        <p:nvSpPr>
          <p:cNvPr id="5" name="Footer Placeholder 4">
            <a:extLst>
              <a:ext uri="{FF2B5EF4-FFF2-40B4-BE49-F238E27FC236}">
                <a16:creationId xmlns:a16="http://schemas.microsoft.com/office/drawing/2014/main" id="{FB5996BE-5A07-47D5-88AA-BF7BC09F4342}"/>
              </a:ext>
            </a:extLst>
          </p:cNvPr>
          <p:cNvSpPr>
            <a:spLocks noGrp="1"/>
          </p:cNvSpPr>
          <p:nvPr>
            <p:ph type="ftr" sz="quarter" idx="11"/>
          </p:nvPr>
        </p:nvSpPr>
        <p:spPr/>
        <p:txBody>
          <a:bodyPr/>
          <a:lstStyle/>
          <a:p>
            <a:endParaRPr lang="id-ID"/>
          </a:p>
        </p:txBody>
      </p:sp>
      <p:sp>
        <p:nvSpPr>
          <p:cNvPr id="6" name="Slide Number Placeholder 5">
            <a:extLst>
              <a:ext uri="{FF2B5EF4-FFF2-40B4-BE49-F238E27FC236}">
                <a16:creationId xmlns:a16="http://schemas.microsoft.com/office/drawing/2014/main" id="{3D9DEEA2-E560-4368-8622-D5EC47CE5A28}"/>
              </a:ext>
            </a:extLst>
          </p:cNvPr>
          <p:cNvSpPr>
            <a:spLocks noGrp="1"/>
          </p:cNvSpPr>
          <p:nvPr>
            <p:ph type="sldNum" sz="quarter" idx="12"/>
          </p:nvPr>
        </p:nvSpPr>
        <p:spPr/>
        <p:txBody>
          <a:bodyPr/>
          <a:lstStyle/>
          <a:p>
            <a:fld id="{BF5311BE-1BE4-49B8-8326-3D0EE4A4E214}" type="slidenum">
              <a:rPr lang="id-ID" smtClean="0"/>
              <a:t>‹#›</a:t>
            </a:fld>
            <a:endParaRPr lang="id-ID"/>
          </a:p>
        </p:txBody>
      </p:sp>
    </p:spTree>
    <p:extLst>
      <p:ext uri="{BB962C8B-B14F-4D97-AF65-F5344CB8AC3E}">
        <p14:creationId xmlns:p14="http://schemas.microsoft.com/office/powerpoint/2010/main" val="31345295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DA4A7-1420-462D-9D9C-DA74B904561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id-ID"/>
          </a:p>
        </p:txBody>
      </p:sp>
      <p:sp>
        <p:nvSpPr>
          <p:cNvPr id="3" name="Text Placeholder 2">
            <a:extLst>
              <a:ext uri="{FF2B5EF4-FFF2-40B4-BE49-F238E27FC236}">
                <a16:creationId xmlns:a16="http://schemas.microsoft.com/office/drawing/2014/main" id="{E2F39784-359B-4D02-BB11-48E66F7ABED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21E9AB2-2A4C-45AF-B650-3B0543F95BF5}"/>
              </a:ext>
            </a:extLst>
          </p:cNvPr>
          <p:cNvSpPr>
            <a:spLocks noGrp="1"/>
          </p:cNvSpPr>
          <p:nvPr>
            <p:ph type="dt" sz="half" idx="10"/>
          </p:nvPr>
        </p:nvSpPr>
        <p:spPr/>
        <p:txBody>
          <a:bodyPr/>
          <a:lstStyle/>
          <a:p>
            <a:fld id="{596AC030-EA8D-4614-B9D5-D756862210E4}" type="datetimeFigureOut">
              <a:rPr lang="id-ID" smtClean="0"/>
              <a:t>09/06/2022</a:t>
            </a:fld>
            <a:endParaRPr lang="id-ID"/>
          </a:p>
        </p:txBody>
      </p:sp>
      <p:sp>
        <p:nvSpPr>
          <p:cNvPr id="5" name="Footer Placeholder 4">
            <a:extLst>
              <a:ext uri="{FF2B5EF4-FFF2-40B4-BE49-F238E27FC236}">
                <a16:creationId xmlns:a16="http://schemas.microsoft.com/office/drawing/2014/main" id="{72538C12-DAE7-4EA8-9C6D-C514C5B2BC56}"/>
              </a:ext>
            </a:extLst>
          </p:cNvPr>
          <p:cNvSpPr>
            <a:spLocks noGrp="1"/>
          </p:cNvSpPr>
          <p:nvPr>
            <p:ph type="ftr" sz="quarter" idx="11"/>
          </p:nvPr>
        </p:nvSpPr>
        <p:spPr/>
        <p:txBody>
          <a:bodyPr/>
          <a:lstStyle/>
          <a:p>
            <a:endParaRPr lang="id-ID"/>
          </a:p>
        </p:txBody>
      </p:sp>
      <p:sp>
        <p:nvSpPr>
          <p:cNvPr id="6" name="Slide Number Placeholder 5">
            <a:extLst>
              <a:ext uri="{FF2B5EF4-FFF2-40B4-BE49-F238E27FC236}">
                <a16:creationId xmlns:a16="http://schemas.microsoft.com/office/drawing/2014/main" id="{41A97895-3CE5-4FAD-BF04-B8FC75C73EF6}"/>
              </a:ext>
            </a:extLst>
          </p:cNvPr>
          <p:cNvSpPr>
            <a:spLocks noGrp="1"/>
          </p:cNvSpPr>
          <p:nvPr>
            <p:ph type="sldNum" sz="quarter" idx="12"/>
          </p:nvPr>
        </p:nvSpPr>
        <p:spPr/>
        <p:txBody>
          <a:bodyPr/>
          <a:lstStyle/>
          <a:p>
            <a:fld id="{BF5311BE-1BE4-49B8-8326-3D0EE4A4E214}" type="slidenum">
              <a:rPr lang="id-ID" smtClean="0"/>
              <a:t>‹#›</a:t>
            </a:fld>
            <a:endParaRPr lang="id-ID"/>
          </a:p>
        </p:txBody>
      </p:sp>
    </p:spTree>
    <p:extLst>
      <p:ext uri="{BB962C8B-B14F-4D97-AF65-F5344CB8AC3E}">
        <p14:creationId xmlns:p14="http://schemas.microsoft.com/office/powerpoint/2010/main" val="9039121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CF2A13-40AC-41A4-9224-E88D26D7094E}"/>
              </a:ext>
            </a:extLst>
          </p:cNvPr>
          <p:cNvSpPr>
            <a:spLocks noGrp="1"/>
          </p:cNvSpPr>
          <p:nvPr>
            <p:ph type="title"/>
          </p:nvPr>
        </p:nvSpPr>
        <p:spPr/>
        <p:txBody>
          <a:bodyPr/>
          <a:lstStyle/>
          <a:p>
            <a:r>
              <a:rPr lang="en-US"/>
              <a:t>Click to edit Master title style</a:t>
            </a:r>
            <a:endParaRPr lang="id-ID"/>
          </a:p>
        </p:txBody>
      </p:sp>
      <p:sp>
        <p:nvSpPr>
          <p:cNvPr id="3" name="Content Placeholder 2">
            <a:extLst>
              <a:ext uri="{FF2B5EF4-FFF2-40B4-BE49-F238E27FC236}">
                <a16:creationId xmlns:a16="http://schemas.microsoft.com/office/drawing/2014/main" id="{48A429F4-F208-4077-8DBF-383372FEEFF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Content Placeholder 3">
            <a:extLst>
              <a:ext uri="{FF2B5EF4-FFF2-40B4-BE49-F238E27FC236}">
                <a16:creationId xmlns:a16="http://schemas.microsoft.com/office/drawing/2014/main" id="{8B915CDD-B560-4432-A67B-804C7022218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5" name="Date Placeholder 4">
            <a:extLst>
              <a:ext uri="{FF2B5EF4-FFF2-40B4-BE49-F238E27FC236}">
                <a16:creationId xmlns:a16="http://schemas.microsoft.com/office/drawing/2014/main" id="{B4552C2B-853D-4AB7-B7B0-3AE54B1468DC}"/>
              </a:ext>
            </a:extLst>
          </p:cNvPr>
          <p:cNvSpPr>
            <a:spLocks noGrp="1"/>
          </p:cNvSpPr>
          <p:nvPr>
            <p:ph type="dt" sz="half" idx="10"/>
          </p:nvPr>
        </p:nvSpPr>
        <p:spPr/>
        <p:txBody>
          <a:bodyPr/>
          <a:lstStyle/>
          <a:p>
            <a:fld id="{596AC030-EA8D-4614-B9D5-D756862210E4}" type="datetimeFigureOut">
              <a:rPr lang="id-ID" smtClean="0"/>
              <a:t>09/06/2022</a:t>
            </a:fld>
            <a:endParaRPr lang="id-ID"/>
          </a:p>
        </p:txBody>
      </p:sp>
      <p:sp>
        <p:nvSpPr>
          <p:cNvPr id="6" name="Footer Placeholder 5">
            <a:extLst>
              <a:ext uri="{FF2B5EF4-FFF2-40B4-BE49-F238E27FC236}">
                <a16:creationId xmlns:a16="http://schemas.microsoft.com/office/drawing/2014/main" id="{11270CC1-6EFD-47CB-8615-243231E2F8FB}"/>
              </a:ext>
            </a:extLst>
          </p:cNvPr>
          <p:cNvSpPr>
            <a:spLocks noGrp="1"/>
          </p:cNvSpPr>
          <p:nvPr>
            <p:ph type="ftr" sz="quarter" idx="11"/>
          </p:nvPr>
        </p:nvSpPr>
        <p:spPr/>
        <p:txBody>
          <a:bodyPr/>
          <a:lstStyle/>
          <a:p>
            <a:endParaRPr lang="id-ID"/>
          </a:p>
        </p:txBody>
      </p:sp>
      <p:sp>
        <p:nvSpPr>
          <p:cNvPr id="7" name="Slide Number Placeholder 6">
            <a:extLst>
              <a:ext uri="{FF2B5EF4-FFF2-40B4-BE49-F238E27FC236}">
                <a16:creationId xmlns:a16="http://schemas.microsoft.com/office/drawing/2014/main" id="{3ED2EA55-AEE5-410F-80DA-BEFA4F270400}"/>
              </a:ext>
            </a:extLst>
          </p:cNvPr>
          <p:cNvSpPr>
            <a:spLocks noGrp="1"/>
          </p:cNvSpPr>
          <p:nvPr>
            <p:ph type="sldNum" sz="quarter" idx="12"/>
          </p:nvPr>
        </p:nvSpPr>
        <p:spPr/>
        <p:txBody>
          <a:bodyPr/>
          <a:lstStyle/>
          <a:p>
            <a:fld id="{BF5311BE-1BE4-49B8-8326-3D0EE4A4E214}" type="slidenum">
              <a:rPr lang="id-ID" smtClean="0"/>
              <a:t>‹#›</a:t>
            </a:fld>
            <a:endParaRPr lang="id-ID"/>
          </a:p>
        </p:txBody>
      </p:sp>
    </p:spTree>
    <p:extLst>
      <p:ext uri="{BB962C8B-B14F-4D97-AF65-F5344CB8AC3E}">
        <p14:creationId xmlns:p14="http://schemas.microsoft.com/office/powerpoint/2010/main" val="22942864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F08A57-F23B-4826-9146-FA3CD45C6770}"/>
              </a:ext>
            </a:extLst>
          </p:cNvPr>
          <p:cNvSpPr>
            <a:spLocks noGrp="1"/>
          </p:cNvSpPr>
          <p:nvPr>
            <p:ph type="title"/>
          </p:nvPr>
        </p:nvSpPr>
        <p:spPr>
          <a:xfrm>
            <a:off x="839788" y="365125"/>
            <a:ext cx="10515600" cy="1325563"/>
          </a:xfrm>
        </p:spPr>
        <p:txBody>
          <a:bodyPr/>
          <a:lstStyle/>
          <a:p>
            <a:r>
              <a:rPr lang="en-US"/>
              <a:t>Click to edit Master title style</a:t>
            </a:r>
            <a:endParaRPr lang="id-ID"/>
          </a:p>
        </p:txBody>
      </p:sp>
      <p:sp>
        <p:nvSpPr>
          <p:cNvPr id="3" name="Text Placeholder 2">
            <a:extLst>
              <a:ext uri="{FF2B5EF4-FFF2-40B4-BE49-F238E27FC236}">
                <a16:creationId xmlns:a16="http://schemas.microsoft.com/office/drawing/2014/main" id="{4C9A6B82-C71F-407C-A608-FF3C78E2E7D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73F276E-DC24-44D2-AAC3-6C6E79AB394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5" name="Text Placeholder 4">
            <a:extLst>
              <a:ext uri="{FF2B5EF4-FFF2-40B4-BE49-F238E27FC236}">
                <a16:creationId xmlns:a16="http://schemas.microsoft.com/office/drawing/2014/main" id="{D03F7CFF-CC4A-4450-B473-9495D2C6D41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59CA39C-9DCA-418D-A9F6-7618372CB10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7" name="Date Placeholder 6">
            <a:extLst>
              <a:ext uri="{FF2B5EF4-FFF2-40B4-BE49-F238E27FC236}">
                <a16:creationId xmlns:a16="http://schemas.microsoft.com/office/drawing/2014/main" id="{00DF6859-5E84-4226-85C7-8333AA94AB3B}"/>
              </a:ext>
            </a:extLst>
          </p:cNvPr>
          <p:cNvSpPr>
            <a:spLocks noGrp="1"/>
          </p:cNvSpPr>
          <p:nvPr>
            <p:ph type="dt" sz="half" idx="10"/>
          </p:nvPr>
        </p:nvSpPr>
        <p:spPr/>
        <p:txBody>
          <a:bodyPr/>
          <a:lstStyle/>
          <a:p>
            <a:fld id="{596AC030-EA8D-4614-B9D5-D756862210E4}" type="datetimeFigureOut">
              <a:rPr lang="id-ID" smtClean="0"/>
              <a:t>09/06/2022</a:t>
            </a:fld>
            <a:endParaRPr lang="id-ID"/>
          </a:p>
        </p:txBody>
      </p:sp>
      <p:sp>
        <p:nvSpPr>
          <p:cNvPr id="8" name="Footer Placeholder 7">
            <a:extLst>
              <a:ext uri="{FF2B5EF4-FFF2-40B4-BE49-F238E27FC236}">
                <a16:creationId xmlns:a16="http://schemas.microsoft.com/office/drawing/2014/main" id="{3DB5D088-C60D-45EC-B449-0D98ADDBC356}"/>
              </a:ext>
            </a:extLst>
          </p:cNvPr>
          <p:cNvSpPr>
            <a:spLocks noGrp="1"/>
          </p:cNvSpPr>
          <p:nvPr>
            <p:ph type="ftr" sz="quarter" idx="11"/>
          </p:nvPr>
        </p:nvSpPr>
        <p:spPr/>
        <p:txBody>
          <a:bodyPr/>
          <a:lstStyle/>
          <a:p>
            <a:endParaRPr lang="id-ID"/>
          </a:p>
        </p:txBody>
      </p:sp>
      <p:sp>
        <p:nvSpPr>
          <p:cNvPr id="9" name="Slide Number Placeholder 8">
            <a:extLst>
              <a:ext uri="{FF2B5EF4-FFF2-40B4-BE49-F238E27FC236}">
                <a16:creationId xmlns:a16="http://schemas.microsoft.com/office/drawing/2014/main" id="{591A2B0E-B620-4425-BC49-911B4731A600}"/>
              </a:ext>
            </a:extLst>
          </p:cNvPr>
          <p:cNvSpPr>
            <a:spLocks noGrp="1"/>
          </p:cNvSpPr>
          <p:nvPr>
            <p:ph type="sldNum" sz="quarter" idx="12"/>
          </p:nvPr>
        </p:nvSpPr>
        <p:spPr/>
        <p:txBody>
          <a:bodyPr/>
          <a:lstStyle/>
          <a:p>
            <a:fld id="{BF5311BE-1BE4-49B8-8326-3D0EE4A4E214}" type="slidenum">
              <a:rPr lang="id-ID" smtClean="0"/>
              <a:t>‹#›</a:t>
            </a:fld>
            <a:endParaRPr lang="id-ID"/>
          </a:p>
        </p:txBody>
      </p:sp>
    </p:spTree>
    <p:extLst>
      <p:ext uri="{BB962C8B-B14F-4D97-AF65-F5344CB8AC3E}">
        <p14:creationId xmlns:p14="http://schemas.microsoft.com/office/powerpoint/2010/main" val="11199795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020740-624B-4778-8962-B37DE65991F5}"/>
              </a:ext>
            </a:extLst>
          </p:cNvPr>
          <p:cNvSpPr>
            <a:spLocks noGrp="1"/>
          </p:cNvSpPr>
          <p:nvPr>
            <p:ph type="title"/>
          </p:nvPr>
        </p:nvSpPr>
        <p:spPr/>
        <p:txBody>
          <a:bodyPr/>
          <a:lstStyle/>
          <a:p>
            <a:r>
              <a:rPr lang="en-US"/>
              <a:t>Click to edit Master title style</a:t>
            </a:r>
            <a:endParaRPr lang="id-ID"/>
          </a:p>
        </p:txBody>
      </p:sp>
      <p:sp>
        <p:nvSpPr>
          <p:cNvPr id="3" name="Date Placeholder 2">
            <a:extLst>
              <a:ext uri="{FF2B5EF4-FFF2-40B4-BE49-F238E27FC236}">
                <a16:creationId xmlns:a16="http://schemas.microsoft.com/office/drawing/2014/main" id="{E72CFFD4-A726-469C-AFEA-E660A28B790A}"/>
              </a:ext>
            </a:extLst>
          </p:cNvPr>
          <p:cNvSpPr>
            <a:spLocks noGrp="1"/>
          </p:cNvSpPr>
          <p:nvPr>
            <p:ph type="dt" sz="half" idx="10"/>
          </p:nvPr>
        </p:nvSpPr>
        <p:spPr/>
        <p:txBody>
          <a:bodyPr/>
          <a:lstStyle/>
          <a:p>
            <a:fld id="{596AC030-EA8D-4614-B9D5-D756862210E4}" type="datetimeFigureOut">
              <a:rPr lang="id-ID" smtClean="0"/>
              <a:t>09/06/2022</a:t>
            </a:fld>
            <a:endParaRPr lang="id-ID"/>
          </a:p>
        </p:txBody>
      </p:sp>
      <p:sp>
        <p:nvSpPr>
          <p:cNvPr id="4" name="Footer Placeholder 3">
            <a:extLst>
              <a:ext uri="{FF2B5EF4-FFF2-40B4-BE49-F238E27FC236}">
                <a16:creationId xmlns:a16="http://schemas.microsoft.com/office/drawing/2014/main" id="{EC8B45F7-18D0-4A3C-BFD9-9732BBA2EC38}"/>
              </a:ext>
            </a:extLst>
          </p:cNvPr>
          <p:cNvSpPr>
            <a:spLocks noGrp="1"/>
          </p:cNvSpPr>
          <p:nvPr>
            <p:ph type="ftr" sz="quarter" idx="11"/>
          </p:nvPr>
        </p:nvSpPr>
        <p:spPr/>
        <p:txBody>
          <a:bodyPr/>
          <a:lstStyle/>
          <a:p>
            <a:endParaRPr lang="id-ID"/>
          </a:p>
        </p:txBody>
      </p:sp>
      <p:sp>
        <p:nvSpPr>
          <p:cNvPr id="5" name="Slide Number Placeholder 4">
            <a:extLst>
              <a:ext uri="{FF2B5EF4-FFF2-40B4-BE49-F238E27FC236}">
                <a16:creationId xmlns:a16="http://schemas.microsoft.com/office/drawing/2014/main" id="{ECAD3A55-609E-4396-B9F3-92789B737A51}"/>
              </a:ext>
            </a:extLst>
          </p:cNvPr>
          <p:cNvSpPr>
            <a:spLocks noGrp="1"/>
          </p:cNvSpPr>
          <p:nvPr>
            <p:ph type="sldNum" sz="quarter" idx="12"/>
          </p:nvPr>
        </p:nvSpPr>
        <p:spPr/>
        <p:txBody>
          <a:bodyPr/>
          <a:lstStyle/>
          <a:p>
            <a:fld id="{BF5311BE-1BE4-49B8-8326-3D0EE4A4E214}" type="slidenum">
              <a:rPr lang="id-ID" smtClean="0"/>
              <a:t>‹#›</a:t>
            </a:fld>
            <a:endParaRPr lang="id-ID"/>
          </a:p>
        </p:txBody>
      </p:sp>
    </p:spTree>
    <p:extLst>
      <p:ext uri="{BB962C8B-B14F-4D97-AF65-F5344CB8AC3E}">
        <p14:creationId xmlns:p14="http://schemas.microsoft.com/office/powerpoint/2010/main" val="37379214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B9AB28B-7A26-47ED-9FBA-21D3F9128D1E}"/>
              </a:ext>
            </a:extLst>
          </p:cNvPr>
          <p:cNvSpPr>
            <a:spLocks noGrp="1"/>
          </p:cNvSpPr>
          <p:nvPr>
            <p:ph type="dt" sz="half" idx="10"/>
          </p:nvPr>
        </p:nvSpPr>
        <p:spPr/>
        <p:txBody>
          <a:bodyPr/>
          <a:lstStyle/>
          <a:p>
            <a:fld id="{596AC030-EA8D-4614-B9D5-D756862210E4}" type="datetimeFigureOut">
              <a:rPr lang="id-ID" smtClean="0"/>
              <a:t>09/06/2022</a:t>
            </a:fld>
            <a:endParaRPr lang="id-ID"/>
          </a:p>
        </p:txBody>
      </p:sp>
      <p:sp>
        <p:nvSpPr>
          <p:cNvPr id="3" name="Footer Placeholder 2">
            <a:extLst>
              <a:ext uri="{FF2B5EF4-FFF2-40B4-BE49-F238E27FC236}">
                <a16:creationId xmlns:a16="http://schemas.microsoft.com/office/drawing/2014/main" id="{AA8633DA-BA74-49ED-A19E-644F38E8E779}"/>
              </a:ext>
            </a:extLst>
          </p:cNvPr>
          <p:cNvSpPr>
            <a:spLocks noGrp="1"/>
          </p:cNvSpPr>
          <p:nvPr>
            <p:ph type="ftr" sz="quarter" idx="11"/>
          </p:nvPr>
        </p:nvSpPr>
        <p:spPr/>
        <p:txBody>
          <a:bodyPr/>
          <a:lstStyle/>
          <a:p>
            <a:endParaRPr lang="id-ID"/>
          </a:p>
        </p:txBody>
      </p:sp>
      <p:sp>
        <p:nvSpPr>
          <p:cNvPr id="4" name="Slide Number Placeholder 3">
            <a:extLst>
              <a:ext uri="{FF2B5EF4-FFF2-40B4-BE49-F238E27FC236}">
                <a16:creationId xmlns:a16="http://schemas.microsoft.com/office/drawing/2014/main" id="{99AFCC62-3D4E-4100-A33D-388D9F254F89}"/>
              </a:ext>
            </a:extLst>
          </p:cNvPr>
          <p:cNvSpPr>
            <a:spLocks noGrp="1"/>
          </p:cNvSpPr>
          <p:nvPr>
            <p:ph type="sldNum" sz="quarter" idx="12"/>
          </p:nvPr>
        </p:nvSpPr>
        <p:spPr/>
        <p:txBody>
          <a:bodyPr/>
          <a:lstStyle/>
          <a:p>
            <a:fld id="{BF5311BE-1BE4-49B8-8326-3D0EE4A4E214}" type="slidenum">
              <a:rPr lang="id-ID" smtClean="0"/>
              <a:t>‹#›</a:t>
            </a:fld>
            <a:endParaRPr lang="id-ID"/>
          </a:p>
        </p:txBody>
      </p:sp>
    </p:spTree>
    <p:extLst>
      <p:ext uri="{BB962C8B-B14F-4D97-AF65-F5344CB8AC3E}">
        <p14:creationId xmlns:p14="http://schemas.microsoft.com/office/powerpoint/2010/main" val="20454384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344610-E5CA-49AD-9C68-4280E78936C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id-ID"/>
          </a:p>
        </p:txBody>
      </p:sp>
      <p:sp>
        <p:nvSpPr>
          <p:cNvPr id="3" name="Content Placeholder 2">
            <a:extLst>
              <a:ext uri="{FF2B5EF4-FFF2-40B4-BE49-F238E27FC236}">
                <a16:creationId xmlns:a16="http://schemas.microsoft.com/office/drawing/2014/main" id="{CF49CB2E-AD72-4D67-8A93-1D260DB7491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Text Placeholder 3">
            <a:extLst>
              <a:ext uri="{FF2B5EF4-FFF2-40B4-BE49-F238E27FC236}">
                <a16:creationId xmlns:a16="http://schemas.microsoft.com/office/drawing/2014/main" id="{F906A06A-DACF-49DB-991D-68545CBC4AF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A49CB6C-1440-43D2-88A1-C6F25CED6830}"/>
              </a:ext>
            </a:extLst>
          </p:cNvPr>
          <p:cNvSpPr>
            <a:spLocks noGrp="1"/>
          </p:cNvSpPr>
          <p:nvPr>
            <p:ph type="dt" sz="half" idx="10"/>
          </p:nvPr>
        </p:nvSpPr>
        <p:spPr/>
        <p:txBody>
          <a:bodyPr/>
          <a:lstStyle/>
          <a:p>
            <a:fld id="{596AC030-EA8D-4614-B9D5-D756862210E4}" type="datetimeFigureOut">
              <a:rPr lang="id-ID" smtClean="0"/>
              <a:t>09/06/2022</a:t>
            </a:fld>
            <a:endParaRPr lang="id-ID"/>
          </a:p>
        </p:txBody>
      </p:sp>
      <p:sp>
        <p:nvSpPr>
          <p:cNvPr id="6" name="Footer Placeholder 5">
            <a:extLst>
              <a:ext uri="{FF2B5EF4-FFF2-40B4-BE49-F238E27FC236}">
                <a16:creationId xmlns:a16="http://schemas.microsoft.com/office/drawing/2014/main" id="{38E764EF-210A-44CE-89E2-9A1B24BD6663}"/>
              </a:ext>
            </a:extLst>
          </p:cNvPr>
          <p:cNvSpPr>
            <a:spLocks noGrp="1"/>
          </p:cNvSpPr>
          <p:nvPr>
            <p:ph type="ftr" sz="quarter" idx="11"/>
          </p:nvPr>
        </p:nvSpPr>
        <p:spPr/>
        <p:txBody>
          <a:bodyPr/>
          <a:lstStyle/>
          <a:p>
            <a:endParaRPr lang="id-ID"/>
          </a:p>
        </p:txBody>
      </p:sp>
      <p:sp>
        <p:nvSpPr>
          <p:cNvPr id="7" name="Slide Number Placeholder 6">
            <a:extLst>
              <a:ext uri="{FF2B5EF4-FFF2-40B4-BE49-F238E27FC236}">
                <a16:creationId xmlns:a16="http://schemas.microsoft.com/office/drawing/2014/main" id="{168471AA-33D5-4158-88C8-9B54A960868A}"/>
              </a:ext>
            </a:extLst>
          </p:cNvPr>
          <p:cNvSpPr>
            <a:spLocks noGrp="1"/>
          </p:cNvSpPr>
          <p:nvPr>
            <p:ph type="sldNum" sz="quarter" idx="12"/>
          </p:nvPr>
        </p:nvSpPr>
        <p:spPr/>
        <p:txBody>
          <a:bodyPr/>
          <a:lstStyle/>
          <a:p>
            <a:fld id="{BF5311BE-1BE4-49B8-8326-3D0EE4A4E214}" type="slidenum">
              <a:rPr lang="id-ID" smtClean="0"/>
              <a:t>‹#›</a:t>
            </a:fld>
            <a:endParaRPr lang="id-ID"/>
          </a:p>
        </p:txBody>
      </p:sp>
    </p:spTree>
    <p:extLst>
      <p:ext uri="{BB962C8B-B14F-4D97-AF65-F5344CB8AC3E}">
        <p14:creationId xmlns:p14="http://schemas.microsoft.com/office/powerpoint/2010/main" val="12854366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B5EC3-4EAC-458D-87D6-E464A7EF268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id-ID"/>
          </a:p>
        </p:txBody>
      </p:sp>
      <p:sp>
        <p:nvSpPr>
          <p:cNvPr id="3" name="Picture Placeholder 2">
            <a:extLst>
              <a:ext uri="{FF2B5EF4-FFF2-40B4-BE49-F238E27FC236}">
                <a16:creationId xmlns:a16="http://schemas.microsoft.com/office/drawing/2014/main" id="{D188878E-88E1-4292-9592-FBCA329F202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d-ID"/>
          </a:p>
        </p:txBody>
      </p:sp>
      <p:sp>
        <p:nvSpPr>
          <p:cNvPr id="4" name="Text Placeholder 3">
            <a:extLst>
              <a:ext uri="{FF2B5EF4-FFF2-40B4-BE49-F238E27FC236}">
                <a16:creationId xmlns:a16="http://schemas.microsoft.com/office/drawing/2014/main" id="{EBB7FC78-C5EF-4F69-8CE1-42CBB5A17BB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D95ADB7-BF86-4EF4-B5A0-3B788B2995E8}"/>
              </a:ext>
            </a:extLst>
          </p:cNvPr>
          <p:cNvSpPr>
            <a:spLocks noGrp="1"/>
          </p:cNvSpPr>
          <p:nvPr>
            <p:ph type="dt" sz="half" idx="10"/>
          </p:nvPr>
        </p:nvSpPr>
        <p:spPr/>
        <p:txBody>
          <a:bodyPr/>
          <a:lstStyle/>
          <a:p>
            <a:fld id="{596AC030-EA8D-4614-B9D5-D756862210E4}" type="datetimeFigureOut">
              <a:rPr lang="id-ID" smtClean="0"/>
              <a:t>09/06/2022</a:t>
            </a:fld>
            <a:endParaRPr lang="id-ID"/>
          </a:p>
        </p:txBody>
      </p:sp>
      <p:sp>
        <p:nvSpPr>
          <p:cNvPr id="6" name="Footer Placeholder 5">
            <a:extLst>
              <a:ext uri="{FF2B5EF4-FFF2-40B4-BE49-F238E27FC236}">
                <a16:creationId xmlns:a16="http://schemas.microsoft.com/office/drawing/2014/main" id="{9809FF5D-8AA7-47BA-AE56-363A4CDE3099}"/>
              </a:ext>
            </a:extLst>
          </p:cNvPr>
          <p:cNvSpPr>
            <a:spLocks noGrp="1"/>
          </p:cNvSpPr>
          <p:nvPr>
            <p:ph type="ftr" sz="quarter" idx="11"/>
          </p:nvPr>
        </p:nvSpPr>
        <p:spPr/>
        <p:txBody>
          <a:bodyPr/>
          <a:lstStyle/>
          <a:p>
            <a:endParaRPr lang="id-ID"/>
          </a:p>
        </p:txBody>
      </p:sp>
      <p:sp>
        <p:nvSpPr>
          <p:cNvPr id="7" name="Slide Number Placeholder 6">
            <a:extLst>
              <a:ext uri="{FF2B5EF4-FFF2-40B4-BE49-F238E27FC236}">
                <a16:creationId xmlns:a16="http://schemas.microsoft.com/office/drawing/2014/main" id="{64CEBB01-06BA-4901-9F6B-702ED06E722D}"/>
              </a:ext>
            </a:extLst>
          </p:cNvPr>
          <p:cNvSpPr>
            <a:spLocks noGrp="1"/>
          </p:cNvSpPr>
          <p:nvPr>
            <p:ph type="sldNum" sz="quarter" idx="12"/>
          </p:nvPr>
        </p:nvSpPr>
        <p:spPr/>
        <p:txBody>
          <a:bodyPr/>
          <a:lstStyle/>
          <a:p>
            <a:fld id="{BF5311BE-1BE4-49B8-8326-3D0EE4A4E214}" type="slidenum">
              <a:rPr lang="id-ID" smtClean="0"/>
              <a:t>‹#›</a:t>
            </a:fld>
            <a:endParaRPr lang="id-ID"/>
          </a:p>
        </p:txBody>
      </p:sp>
    </p:spTree>
    <p:extLst>
      <p:ext uri="{BB962C8B-B14F-4D97-AF65-F5344CB8AC3E}">
        <p14:creationId xmlns:p14="http://schemas.microsoft.com/office/powerpoint/2010/main" val="1668138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341E934-1ACA-43A2-AB35-248285F4147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id-ID"/>
          </a:p>
        </p:txBody>
      </p:sp>
      <p:sp>
        <p:nvSpPr>
          <p:cNvPr id="3" name="Text Placeholder 2">
            <a:extLst>
              <a:ext uri="{FF2B5EF4-FFF2-40B4-BE49-F238E27FC236}">
                <a16:creationId xmlns:a16="http://schemas.microsoft.com/office/drawing/2014/main" id="{972163A8-A11D-4BBF-88D7-D6B6CEA896B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Date Placeholder 3">
            <a:extLst>
              <a:ext uri="{FF2B5EF4-FFF2-40B4-BE49-F238E27FC236}">
                <a16:creationId xmlns:a16="http://schemas.microsoft.com/office/drawing/2014/main" id="{DCF30E0C-FBD3-422C-93D0-8DEAE881E43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6AC030-EA8D-4614-B9D5-D756862210E4}" type="datetimeFigureOut">
              <a:rPr lang="id-ID" smtClean="0"/>
              <a:t>09/06/2022</a:t>
            </a:fld>
            <a:endParaRPr lang="id-ID"/>
          </a:p>
        </p:txBody>
      </p:sp>
      <p:sp>
        <p:nvSpPr>
          <p:cNvPr id="5" name="Footer Placeholder 4">
            <a:extLst>
              <a:ext uri="{FF2B5EF4-FFF2-40B4-BE49-F238E27FC236}">
                <a16:creationId xmlns:a16="http://schemas.microsoft.com/office/drawing/2014/main" id="{1C75F46C-4A57-417D-8929-E6DC14C2940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d-ID"/>
          </a:p>
        </p:txBody>
      </p:sp>
      <p:sp>
        <p:nvSpPr>
          <p:cNvPr id="6" name="Slide Number Placeholder 5">
            <a:extLst>
              <a:ext uri="{FF2B5EF4-FFF2-40B4-BE49-F238E27FC236}">
                <a16:creationId xmlns:a16="http://schemas.microsoft.com/office/drawing/2014/main" id="{CF712AAC-C18B-4FB7-835F-D7BB1CE3F7E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5311BE-1BE4-49B8-8326-3D0EE4A4E214}" type="slidenum">
              <a:rPr lang="id-ID" smtClean="0"/>
              <a:t>‹#›</a:t>
            </a:fld>
            <a:endParaRPr lang="id-ID"/>
          </a:p>
        </p:txBody>
      </p:sp>
    </p:spTree>
    <p:extLst>
      <p:ext uri="{BB962C8B-B14F-4D97-AF65-F5344CB8AC3E}">
        <p14:creationId xmlns:p14="http://schemas.microsoft.com/office/powerpoint/2010/main" val="12314582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cdn.pixabay.com/photo/2015/09/09/20/50/writing-933262_960_720.jpg" TargetMode="External"/><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s://cdn.pixabay.com/photo/2015/09/09/20/50/writing-933262_960_720.jpg"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8.jp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15.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0CA3F5E-3693-494F-8ACC-376979750931}"/>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732724" y="660905"/>
            <a:ext cx="3745090" cy="5344165"/>
          </a:xfrm>
          <a:prstGeom prst="rect">
            <a:avLst/>
          </a:prstGeom>
        </p:spPr>
      </p:pic>
      <p:sp>
        <p:nvSpPr>
          <p:cNvPr id="5" name="Judul 2">
            <a:extLst>
              <a:ext uri="{FF2B5EF4-FFF2-40B4-BE49-F238E27FC236}">
                <a16:creationId xmlns:a16="http://schemas.microsoft.com/office/drawing/2014/main" id="{EB1C265F-4E0F-49B9-8FE0-4EBDFE13F706}"/>
              </a:ext>
            </a:extLst>
          </p:cNvPr>
          <p:cNvSpPr txBox="1">
            <a:spLocks/>
          </p:cNvSpPr>
          <p:nvPr/>
        </p:nvSpPr>
        <p:spPr>
          <a:xfrm>
            <a:off x="6714188" y="660905"/>
            <a:ext cx="3932237" cy="16002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4000" dirty="0"/>
              <a:t>KOMBI</a:t>
            </a:r>
            <a:endParaRPr lang="id-ID" sz="4000" dirty="0"/>
          </a:p>
        </p:txBody>
      </p:sp>
      <p:sp>
        <p:nvSpPr>
          <p:cNvPr id="6" name="Tampungan Teks 4">
            <a:extLst>
              <a:ext uri="{FF2B5EF4-FFF2-40B4-BE49-F238E27FC236}">
                <a16:creationId xmlns:a16="http://schemas.microsoft.com/office/drawing/2014/main" id="{25764128-2222-47AF-A5E3-D1B1DCAB2A8E}"/>
              </a:ext>
            </a:extLst>
          </p:cNvPr>
          <p:cNvSpPr txBox="1">
            <a:spLocks/>
          </p:cNvSpPr>
          <p:nvPr/>
        </p:nvSpPr>
        <p:spPr>
          <a:xfrm>
            <a:off x="6714186" y="2261105"/>
            <a:ext cx="4184777" cy="2551176"/>
          </a:xfrm>
          <a:prstGeom prst="rect">
            <a:avLst/>
          </a:prstGeom>
        </p:spPr>
        <p:txBody>
          <a:bodyPr>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6000" dirty="0"/>
              <a:t>KOMPETEN BERBAHASA INDONESIA</a:t>
            </a:r>
            <a:endParaRPr lang="id-ID" sz="6000" dirty="0"/>
          </a:p>
        </p:txBody>
      </p:sp>
      <p:sp>
        <p:nvSpPr>
          <p:cNvPr id="7" name="Judul 2">
            <a:extLst>
              <a:ext uri="{FF2B5EF4-FFF2-40B4-BE49-F238E27FC236}">
                <a16:creationId xmlns:a16="http://schemas.microsoft.com/office/drawing/2014/main" id="{B8C28EE4-FFC7-4F26-B94C-1910440C4D1F}"/>
              </a:ext>
            </a:extLst>
          </p:cNvPr>
          <p:cNvSpPr txBox="1">
            <a:spLocks/>
          </p:cNvSpPr>
          <p:nvPr/>
        </p:nvSpPr>
        <p:spPr>
          <a:xfrm>
            <a:off x="6714186" y="4105811"/>
            <a:ext cx="3932237" cy="1220788"/>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r>
              <a:rPr lang="id-ID" sz="2800" spc="-20" dirty="0">
                <a:solidFill>
                  <a:srgbClr val="181717"/>
                </a:solidFill>
                <a:effectLst/>
                <a:latin typeface="Calibri" panose="020F0502020204030204" pitchFamily="34" charset="0"/>
                <a:ea typeface="Calibri" panose="020F0502020204030204" pitchFamily="34" charset="0"/>
                <a:cs typeface="Calibri" panose="020F0502020204030204" pitchFamily="34" charset="0"/>
              </a:rPr>
              <a:t>UNTUK</a:t>
            </a:r>
            <a:r>
              <a:rPr lang="en-GB" sz="2800" spc="-20" dirty="0">
                <a:solidFill>
                  <a:srgbClr val="181717"/>
                </a:solidFill>
                <a:effectLst/>
                <a:latin typeface="Calibri" panose="020F0502020204030204" pitchFamily="34" charset="0"/>
                <a:ea typeface="Calibri" panose="020F0502020204030204" pitchFamily="34" charset="0"/>
                <a:cs typeface="Calibri" panose="020F0502020204030204" pitchFamily="34" charset="0"/>
              </a:rPr>
              <a:t> </a:t>
            </a:r>
            <a:r>
              <a:rPr lang="en-GB" sz="2800" b="1" spc="-20" dirty="0">
                <a:solidFill>
                  <a:srgbClr val="181717"/>
                </a:solidFill>
                <a:effectLst/>
                <a:latin typeface="Calibri" panose="020F0502020204030204" pitchFamily="34" charset="0"/>
                <a:ea typeface="Calibri" panose="020F0502020204030204" pitchFamily="34" charset="0"/>
                <a:cs typeface="Calibri" panose="020F0502020204030204" pitchFamily="34" charset="0"/>
              </a:rPr>
              <a:t>SMA/MA</a:t>
            </a:r>
            <a:r>
              <a:rPr lang="en-GB" sz="2800" spc="-20" dirty="0">
                <a:solidFill>
                  <a:srgbClr val="181717"/>
                </a:solidFill>
                <a:effectLst/>
                <a:latin typeface="Calibri" panose="020F0502020204030204" pitchFamily="34" charset="0"/>
                <a:ea typeface="Calibri" panose="020F0502020204030204" pitchFamily="34" charset="0"/>
                <a:cs typeface="Calibri" panose="020F0502020204030204" pitchFamily="34" charset="0"/>
              </a:rPr>
              <a:t> KELAS </a:t>
            </a:r>
            <a:r>
              <a:rPr lang="en-GB" sz="2800" b="1" spc="-20" dirty="0">
                <a:solidFill>
                  <a:srgbClr val="181717"/>
                </a:solidFill>
                <a:effectLst/>
                <a:latin typeface="Calibri" panose="020F0502020204030204" pitchFamily="34" charset="0"/>
                <a:ea typeface="Calibri" panose="020F0502020204030204" pitchFamily="34" charset="0"/>
                <a:cs typeface="Calibri" panose="020F0502020204030204" pitchFamily="34" charset="0"/>
              </a:rPr>
              <a:t>X</a:t>
            </a:r>
            <a:endParaRPr lang="id-ID" sz="2800" b="1"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950157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down)">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down)">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ipe(down)">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B8242FF6-2BB1-41E5-8444-EDFC62CE79A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35948" y="1253331"/>
            <a:ext cx="4633704" cy="4351338"/>
          </a:xfrm>
        </p:spPr>
      </p:pic>
      <p:sp>
        <p:nvSpPr>
          <p:cNvPr id="6" name="TextBox 5">
            <a:extLst>
              <a:ext uri="{FF2B5EF4-FFF2-40B4-BE49-F238E27FC236}">
                <a16:creationId xmlns:a16="http://schemas.microsoft.com/office/drawing/2014/main" id="{7EAF1D52-CEB9-40CD-A8CB-968E31F5FD2C}"/>
              </a:ext>
            </a:extLst>
          </p:cNvPr>
          <p:cNvSpPr txBox="1"/>
          <p:nvPr/>
        </p:nvSpPr>
        <p:spPr>
          <a:xfrm>
            <a:off x="6522350" y="1874728"/>
            <a:ext cx="4785715" cy="3108543"/>
          </a:xfrm>
          <a:prstGeom prst="rect">
            <a:avLst/>
          </a:prstGeom>
          <a:solidFill>
            <a:schemeClr val="accent6">
              <a:lumMod val="20000"/>
              <a:lumOff val="80000"/>
            </a:schemeClr>
          </a:solidFill>
          <a:ln>
            <a:noFill/>
          </a:ln>
          <a:effectLst/>
          <a:scene3d>
            <a:camera prst="orthographicFront">
              <a:rot lat="0" lon="0" rev="0"/>
            </a:camera>
            <a:lightRig rig="contrasting" dir="t">
              <a:rot lat="0" lon="0" rev="7800000"/>
            </a:lightRig>
          </a:scene3d>
          <a:sp3d>
            <a:bevelT w="139700" h="139700"/>
          </a:sp3d>
        </p:spPr>
        <p:txBody>
          <a:bodyPr wrap="square" rtlCol="0">
            <a:spAutoFit/>
          </a:bodyPr>
          <a:lstStyle/>
          <a:p>
            <a:pPr algn="ctr"/>
            <a:r>
              <a:rPr lang="id-ID" sz="2800" b="0" i="0" u="none" strike="noStrike" baseline="0" dirty="0">
                <a:solidFill>
                  <a:srgbClr val="000000"/>
                </a:solidFill>
                <a:latin typeface="Gilam Book"/>
              </a:rPr>
              <a:t>Teks </a:t>
            </a:r>
            <a:r>
              <a:rPr lang="id-ID" sz="2800" b="0" i="0" u="none" strike="noStrike" baseline="0" dirty="0" err="1">
                <a:solidFill>
                  <a:srgbClr val="000000"/>
                </a:solidFill>
                <a:latin typeface="Gilam Book"/>
              </a:rPr>
              <a:t>rekon</a:t>
            </a:r>
            <a:r>
              <a:rPr lang="id-ID" sz="2800" b="0" i="0" u="none" strike="noStrike" baseline="0" dirty="0">
                <a:solidFill>
                  <a:srgbClr val="000000"/>
                </a:solidFill>
                <a:latin typeface="Gilam Book"/>
              </a:rPr>
              <a:t> merupakan teks yang mengungkapkan kembali pengalaman secara kronologis</a:t>
            </a:r>
            <a:r>
              <a:rPr lang="en-GB" sz="2800" b="0" i="0" u="none" strike="noStrike" baseline="0" dirty="0">
                <a:solidFill>
                  <a:srgbClr val="000000"/>
                </a:solidFill>
                <a:latin typeface="Gilam Book"/>
              </a:rPr>
              <a:t> </a:t>
            </a:r>
            <a:r>
              <a:rPr lang="en-GB" sz="2800" b="0" i="0" u="none" strike="noStrike" baseline="0" dirty="0" err="1">
                <a:solidFill>
                  <a:srgbClr val="000000"/>
                </a:solidFill>
                <a:latin typeface="Gilam Book"/>
              </a:rPr>
              <a:t>sehingga</a:t>
            </a:r>
            <a:r>
              <a:rPr lang="id-ID" sz="2800" b="0" i="0" u="none" strike="noStrike" baseline="0" dirty="0">
                <a:solidFill>
                  <a:srgbClr val="000000"/>
                </a:solidFill>
                <a:latin typeface="Gilam Book"/>
              </a:rPr>
              <a:t> </a:t>
            </a:r>
            <a:r>
              <a:rPr lang="en-GB" sz="2800" dirty="0">
                <a:solidFill>
                  <a:srgbClr val="000000"/>
                </a:solidFill>
                <a:latin typeface="Gilam Book"/>
              </a:rPr>
              <a:t>t</a:t>
            </a:r>
            <a:r>
              <a:rPr lang="id-ID" sz="2800" b="0" i="0" u="none" strike="noStrike" baseline="0" dirty="0">
                <a:solidFill>
                  <a:srgbClr val="000000"/>
                </a:solidFill>
                <a:latin typeface="Gilam Book"/>
              </a:rPr>
              <a:t>eks ini akan menjadi sesuatu yang menarik jika diceritakan secara lisan dalam bentuk monolog. </a:t>
            </a:r>
            <a:endParaRPr lang="id-ID" sz="2800" dirty="0"/>
          </a:p>
        </p:txBody>
      </p:sp>
    </p:spTree>
    <p:extLst>
      <p:ext uri="{BB962C8B-B14F-4D97-AF65-F5344CB8AC3E}">
        <p14:creationId xmlns:p14="http://schemas.microsoft.com/office/powerpoint/2010/main" val="401689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500" fill="hold"/>
                                        <p:tgtEl>
                                          <p:spTgt spid="6"/>
                                        </p:tgtEl>
                                        <p:attrNameLst>
                                          <p:attrName>ppt_x</p:attrName>
                                        </p:attrNameLst>
                                      </p:cBhvr>
                                      <p:tavLst>
                                        <p:tav tm="0">
                                          <p:val>
                                            <p:strVal val="#ppt_x"/>
                                          </p:val>
                                        </p:tav>
                                        <p:tav tm="100000">
                                          <p:val>
                                            <p:strVal val="#ppt_x"/>
                                          </p:val>
                                        </p:tav>
                                      </p:tavLst>
                                    </p:anim>
                                    <p:anim calcmode="lin" valueType="num">
                                      <p:cBhvr additive="base">
                                        <p:cTn id="15"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a:extLst>
              <a:ext uri="{FF2B5EF4-FFF2-40B4-BE49-F238E27FC236}">
                <a16:creationId xmlns:a16="http://schemas.microsoft.com/office/drawing/2014/main" id="{E008AD43-9330-4DDC-B5FC-4D1AC99005AF}"/>
              </a:ext>
            </a:extLst>
          </p:cNvPr>
          <p:cNvPicPr>
            <a:picLocks noGrp="1" noChangeAspect="1"/>
          </p:cNvPicPr>
          <p:nvPr>
            <p:ph idx="4294967295"/>
          </p:nvPr>
        </p:nvPicPr>
        <p:blipFill>
          <a:blip r:embed="rId2">
            <a:extLst>
              <a:ext uri="{28A0092B-C50C-407E-A947-70E740481C1C}">
                <a14:useLocalDpi xmlns:a14="http://schemas.microsoft.com/office/drawing/2010/main" val="0"/>
              </a:ext>
            </a:extLst>
          </a:blip>
          <a:srcRect t="17740" b="17740"/>
          <a:stretch/>
        </p:blipFill>
        <p:spPr>
          <a:xfrm>
            <a:off x="1195754" y="753269"/>
            <a:ext cx="10128250" cy="5697537"/>
          </a:xfrm>
          <a:prstGeom prst="rect">
            <a:avLst/>
          </a:prstGeom>
          <a:ln>
            <a:noFill/>
          </a:ln>
          <a:effectLst>
            <a:softEdge rad="112500"/>
          </a:effectLst>
        </p:spPr>
      </p:pic>
      <p:sp>
        <p:nvSpPr>
          <p:cNvPr id="12" name="Title 11">
            <a:extLst>
              <a:ext uri="{FF2B5EF4-FFF2-40B4-BE49-F238E27FC236}">
                <a16:creationId xmlns:a16="http://schemas.microsoft.com/office/drawing/2014/main" id="{8534C07A-B983-4F4C-93FD-99626BB179E7}"/>
              </a:ext>
            </a:extLst>
          </p:cNvPr>
          <p:cNvSpPr>
            <a:spLocks noGrp="1"/>
          </p:cNvSpPr>
          <p:nvPr>
            <p:ph type="ctrTitle"/>
          </p:nvPr>
        </p:nvSpPr>
        <p:spPr>
          <a:xfrm>
            <a:off x="1524000" y="1122363"/>
            <a:ext cx="9144000" cy="2406448"/>
          </a:xfrm>
        </p:spPr>
        <p:txBody>
          <a:bodyPr anchor="ctr">
            <a:normAutofit/>
          </a:bodyPr>
          <a:lstStyle/>
          <a:p>
            <a:r>
              <a:rPr lang="id-ID" sz="4000" b="1" i="0" u="none" strike="noStrike" baseline="0" dirty="0">
                <a:latin typeface="Arial" panose="020B0604020202020204" pitchFamily="34" charset="0"/>
                <a:cs typeface="Arial" panose="020B0604020202020204" pitchFamily="34" charset="0"/>
              </a:rPr>
              <a:t>Bab </a:t>
            </a:r>
            <a:r>
              <a:rPr lang="en-GB" sz="4000" b="1" dirty="0">
                <a:latin typeface="Arial" panose="020B0604020202020204" pitchFamily="34" charset="0"/>
                <a:cs typeface="Arial" panose="020B0604020202020204" pitchFamily="34" charset="0"/>
              </a:rPr>
              <a:t>8</a:t>
            </a:r>
            <a:endParaRPr lang="id-ID" sz="7200" b="1"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C93005BA-D32F-4105-8077-897DC49A069F}"/>
              </a:ext>
            </a:extLst>
          </p:cNvPr>
          <p:cNvSpPr txBox="1"/>
          <p:nvPr/>
        </p:nvSpPr>
        <p:spPr>
          <a:xfrm>
            <a:off x="9082068" y="6358344"/>
            <a:ext cx="1914178" cy="276999"/>
          </a:xfrm>
          <a:prstGeom prst="rect">
            <a:avLst/>
          </a:prstGeom>
          <a:noFill/>
        </p:spPr>
        <p:txBody>
          <a:bodyPr wrap="none" rtlCol="0">
            <a:spAutoFit/>
          </a:bodyPr>
          <a:lstStyle/>
          <a:p>
            <a:r>
              <a:rPr lang="en-US" sz="1200" dirty="0" err="1">
                <a:hlinkClick r:id="rId3"/>
              </a:rPr>
              <a:t>Sumber</a:t>
            </a:r>
            <a:r>
              <a:rPr lang="en-US" sz="1200" dirty="0">
                <a:hlinkClick r:id="rId3"/>
              </a:rPr>
              <a:t> : www.</a:t>
            </a:r>
            <a:r>
              <a:rPr lang="id-ID" sz="1200" dirty="0">
                <a:hlinkClick r:id="rId3"/>
              </a:rPr>
              <a:t>pixabay.com</a:t>
            </a:r>
            <a:endParaRPr lang="id-ID" sz="1200" dirty="0"/>
          </a:p>
        </p:txBody>
      </p:sp>
      <p:sp>
        <p:nvSpPr>
          <p:cNvPr id="3" name="Subtitle 2">
            <a:extLst>
              <a:ext uri="{FF2B5EF4-FFF2-40B4-BE49-F238E27FC236}">
                <a16:creationId xmlns:a16="http://schemas.microsoft.com/office/drawing/2014/main" id="{2659D91F-B590-426C-AAE1-177B6C9DC9BB}"/>
              </a:ext>
            </a:extLst>
          </p:cNvPr>
          <p:cNvSpPr>
            <a:spLocks noGrp="1"/>
          </p:cNvSpPr>
          <p:nvPr>
            <p:ph type="subTitle" idx="1"/>
          </p:nvPr>
        </p:nvSpPr>
        <p:spPr>
          <a:xfrm>
            <a:off x="1687879" y="3528811"/>
            <a:ext cx="9144000" cy="1655762"/>
          </a:xfrm>
        </p:spPr>
        <p:txBody>
          <a:bodyPr anchor="ctr">
            <a:normAutofit/>
          </a:bodyPr>
          <a:lstStyle/>
          <a:p>
            <a:r>
              <a:rPr lang="id-ID" sz="3200" b="1" i="0" u="none" strike="noStrike" baseline="0" dirty="0">
                <a:solidFill>
                  <a:srgbClr val="000000"/>
                </a:solidFill>
                <a:latin typeface="Gilam"/>
              </a:rPr>
              <a:t>Berbagi Pengalaman Berharga melalui Teks </a:t>
            </a:r>
            <a:r>
              <a:rPr lang="id-ID" sz="3200" b="1" i="0" u="none" strike="noStrike" baseline="0" dirty="0" err="1">
                <a:solidFill>
                  <a:srgbClr val="000000"/>
                </a:solidFill>
                <a:latin typeface="Gilam"/>
              </a:rPr>
              <a:t>Rekon</a:t>
            </a:r>
            <a:endParaRPr lang="id-ID" sz="28700" dirty="0"/>
          </a:p>
        </p:txBody>
      </p:sp>
    </p:spTree>
    <p:extLst>
      <p:ext uri="{BB962C8B-B14F-4D97-AF65-F5344CB8AC3E}">
        <p14:creationId xmlns:p14="http://schemas.microsoft.com/office/powerpoint/2010/main" val="448448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B21D7204-5C26-49B6-ACBF-C1A689E61D2C}"/>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p:blipFill>
        <p:spPr>
          <a:xfrm>
            <a:off x="965914" y="1156435"/>
            <a:ext cx="10148553" cy="5143096"/>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2" name="Title 1">
            <a:extLst>
              <a:ext uri="{FF2B5EF4-FFF2-40B4-BE49-F238E27FC236}">
                <a16:creationId xmlns:a16="http://schemas.microsoft.com/office/drawing/2014/main" id="{EC255604-2827-4117-AC6F-577D86B82BF2}"/>
              </a:ext>
            </a:extLst>
          </p:cNvPr>
          <p:cNvSpPr>
            <a:spLocks noGrp="1"/>
          </p:cNvSpPr>
          <p:nvPr>
            <p:ph type="title"/>
          </p:nvPr>
        </p:nvSpPr>
        <p:spPr>
          <a:xfrm>
            <a:off x="2572590" y="1985154"/>
            <a:ext cx="6935199" cy="3485658"/>
          </a:xfrm>
        </p:spPr>
        <p:txBody>
          <a:bodyPr>
            <a:noAutofit/>
          </a:bodyPr>
          <a:lstStyle/>
          <a:p>
            <a:pPr algn="ctr"/>
            <a:r>
              <a:rPr lang="id-ID" sz="2800" b="1" dirty="0"/>
              <a:t>Teks </a:t>
            </a:r>
            <a:r>
              <a:rPr lang="id-ID" sz="2800" b="1" dirty="0" err="1"/>
              <a:t>rekon</a:t>
            </a:r>
            <a:r>
              <a:rPr lang="en-GB" sz="2800" b="1" dirty="0"/>
              <a:t> </a:t>
            </a:r>
            <a:r>
              <a:rPr lang="en-GB" sz="2800" b="1" dirty="0" err="1"/>
              <a:t>atau</a:t>
            </a:r>
            <a:r>
              <a:rPr lang="en-GB" sz="2800" b="1" dirty="0"/>
              <a:t> </a:t>
            </a:r>
            <a:r>
              <a:rPr lang="en-GB" sz="2800" b="1" dirty="0" err="1"/>
              <a:t>cerita</a:t>
            </a:r>
            <a:r>
              <a:rPr lang="en-GB" sz="2800" b="1" dirty="0"/>
              <a:t> </a:t>
            </a:r>
            <a:r>
              <a:rPr lang="en-GB" sz="2800" b="1" dirty="0" err="1"/>
              <a:t>ulang</a:t>
            </a:r>
            <a:r>
              <a:rPr lang="id-ID" sz="2800" b="1" dirty="0"/>
              <a:t> adalah teks yang menceritakan kembali pengalaman masa lalu secara kronologis dengan tujuan memberi informasi maupun menghibur pembacanya</a:t>
            </a:r>
            <a:r>
              <a:rPr lang="en-GB" sz="2800" b="1" dirty="0"/>
              <a:t>.</a:t>
            </a:r>
            <a:endParaRPr lang="id-ID" sz="1050" b="1" dirty="0">
              <a:solidFill>
                <a:schemeClr val="bg2">
                  <a:lumMod val="10000"/>
                </a:schemeClr>
              </a:solidFill>
            </a:endParaRPr>
          </a:p>
        </p:txBody>
      </p:sp>
      <p:sp>
        <p:nvSpPr>
          <p:cNvPr id="6" name="TextBox 5">
            <a:extLst>
              <a:ext uri="{FF2B5EF4-FFF2-40B4-BE49-F238E27FC236}">
                <a16:creationId xmlns:a16="http://schemas.microsoft.com/office/drawing/2014/main" id="{509941A5-20BE-41BA-A4A0-952F1B862DED}"/>
              </a:ext>
            </a:extLst>
          </p:cNvPr>
          <p:cNvSpPr txBox="1"/>
          <p:nvPr/>
        </p:nvSpPr>
        <p:spPr>
          <a:xfrm>
            <a:off x="2333538" y="5933341"/>
            <a:ext cx="1914178" cy="276999"/>
          </a:xfrm>
          <a:prstGeom prst="rect">
            <a:avLst/>
          </a:prstGeom>
          <a:noFill/>
        </p:spPr>
        <p:txBody>
          <a:bodyPr wrap="none" rtlCol="0">
            <a:spAutoFit/>
          </a:bodyPr>
          <a:lstStyle/>
          <a:p>
            <a:r>
              <a:rPr lang="en-US" sz="1200" dirty="0" err="1">
                <a:hlinkClick r:id="rId3"/>
              </a:rPr>
              <a:t>Sumber</a:t>
            </a:r>
            <a:r>
              <a:rPr lang="en-US" sz="1200" dirty="0">
                <a:hlinkClick r:id="rId3"/>
              </a:rPr>
              <a:t> : www.</a:t>
            </a:r>
            <a:r>
              <a:rPr lang="id-ID" sz="1200" dirty="0">
                <a:hlinkClick r:id="rId3"/>
              </a:rPr>
              <a:t>pixabay.com</a:t>
            </a:r>
            <a:endParaRPr lang="id-ID" sz="1200" dirty="0"/>
          </a:p>
        </p:txBody>
      </p:sp>
    </p:spTree>
    <p:extLst>
      <p:ext uri="{BB962C8B-B14F-4D97-AF65-F5344CB8AC3E}">
        <p14:creationId xmlns:p14="http://schemas.microsoft.com/office/powerpoint/2010/main" val="2886002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B9A972-7706-45C4-9B05-879EF484878F}"/>
              </a:ext>
            </a:extLst>
          </p:cNvPr>
          <p:cNvSpPr>
            <a:spLocks noGrp="1"/>
          </p:cNvSpPr>
          <p:nvPr>
            <p:ph type="title"/>
          </p:nvPr>
        </p:nvSpPr>
        <p:spPr/>
        <p:txBody>
          <a:bodyPr/>
          <a:lstStyle/>
          <a:p>
            <a:pPr algn="ctr"/>
            <a:r>
              <a:rPr lang="en-GB" dirty="0" err="1">
                <a:latin typeface="Abadi" panose="020B0604020104020204" pitchFamily="34" charset="0"/>
              </a:rPr>
              <a:t>Jenis-Jenis</a:t>
            </a:r>
            <a:r>
              <a:rPr lang="en-GB" dirty="0">
                <a:latin typeface="Abadi" panose="020B0604020104020204" pitchFamily="34" charset="0"/>
              </a:rPr>
              <a:t> Teks </a:t>
            </a:r>
            <a:r>
              <a:rPr lang="en-GB" dirty="0" err="1">
                <a:latin typeface="Abadi" panose="020B0604020104020204" pitchFamily="34" charset="0"/>
              </a:rPr>
              <a:t>Rekon</a:t>
            </a:r>
            <a:endParaRPr lang="id-ID" dirty="0">
              <a:latin typeface="Abadi" panose="020B0604020104020204" pitchFamily="34" charset="0"/>
            </a:endParaRPr>
          </a:p>
        </p:txBody>
      </p:sp>
      <p:graphicFrame>
        <p:nvGraphicFramePr>
          <p:cNvPr id="4" name="Content Placeholder 3">
            <a:extLst>
              <a:ext uri="{FF2B5EF4-FFF2-40B4-BE49-F238E27FC236}">
                <a16:creationId xmlns:a16="http://schemas.microsoft.com/office/drawing/2014/main" id="{7AFF8EE1-14FC-49FA-B6FA-A11885E4EF06}"/>
              </a:ext>
            </a:extLst>
          </p:cNvPr>
          <p:cNvGraphicFramePr>
            <a:graphicFrameLocks noGrp="1"/>
          </p:cNvGraphicFramePr>
          <p:nvPr>
            <p:ph idx="1"/>
            <p:extLst>
              <p:ext uri="{D42A27DB-BD31-4B8C-83A1-F6EECF244321}">
                <p14:modId xmlns:p14="http://schemas.microsoft.com/office/powerpoint/2010/main" val="2716956644"/>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30180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4">
                                            <p:graphicEl>
                                              <a:dgm id="{78CB775F-9518-4CDC-9C86-597F14216826}"/>
                                            </p:graphicEl>
                                          </p:spTgt>
                                        </p:tgtEl>
                                        <p:attrNameLst>
                                          <p:attrName>style.visibility</p:attrName>
                                        </p:attrNameLst>
                                      </p:cBhvr>
                                      <p:to>
                                        <p:strVal val="visible"/>
                                      </p:to>
                                    </p:set>
                                    <p:animEffect transition="in" filter="fade">
                                      <p:cBhvr>
                                        <p:cTn id="11" dur="1000"/>
                                        <p:tgtEl>
                                          <p:spTgt spid="4">
                                            <p:graphicEl>
                                              <a:dgm id="{78CB775F-9518-4CDC-9C86-597F14216826}"/>
                                            </p:graphicEl>
                                          </p:spTgt>
                                        </p:tgtEl>
                                      </p:cBhvr>
                                    </p:animEffect>
                                    <p:anim calcmode="lin" valueType="num">
                                      <p:cBhvr>
                                        <p:cTn id="12" dur="1000" fill="hold"/>
                                        <p:tgtEl>
                                          <p:spTgt spid="4">
                                            <p:graphicEl>
                                              <a:dgm id="{78CB775F-9518-4CDC-9C86-597F14216826}"/>
                                            </p:graphicEl>
                                          </p:spTgt>
                                        </p:tgtEl>
                                        <p:attrNameLst>
                                          <p:attrName>ppt_x</p:attrName>
                                        </p:attrNameLst>
                                      </p:cBhvr>
                                      <p:tavLst>
                                        <p:tav tm="0">
                                          <p:val>
                                            <p:strVal val="#ppt_x"/>
                                          </p:val>
                                        </p:tav>
                                        <p:tav tm="100000">
                                          <p:val>
                                            <p:strVal val="#ppt_x"/>
                                          </p:val>
                                        </p:tav>
                                      </p:tavLst>
                                    </p:anim>
                                    <p:anim calcmode="lin" valueType="num">
                                      <p:cBhvr>
                                        <p:cTn id="13" dur="1000" fill="hold"/>
                                        <p:tgtEl>
                                          <p:spTgt spid="4">
                                            <p:graphicEl>
                                              <a:dgm id="{78CB775F-9518-4CDC-9C86-597F14216826}"/>
                                            </p:graphicEl>
                                          </p:spTgt>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4">
                                            <p:graphicEl>
                                              <a:dgm id="{A13BBFF7-8E35-453C-B2B8-5645549F3032}"/>
                                            </p:graphicEl>
                                          </p:spTgt>
                                        </p:tgtEl>
                                        <p:attrNameLst>
                                          <p:attrName>style.visibility</p:attrName>
                                        </p:attrNameLst>
                                      </p:cBhvr>
                                      <p:to>
                                        <p:strVal val="visible"/>
                                      </p:to>
                                    </p:set>
                                    <p:animEffect transition="in" filter="fade">
                                      <p:cBhvr>
                                        <p:cTn id="16" dur="1000"/>
                                        <p:tgtEl>
                                          <p:spTgt spid="4">
                                            <p:graphicEl>
                                              <a:dgm id="{A13BBFF7-8E35-453C-B2B8-5645549F3032}"/>
                                            </p:graphicEl>
                                          </p:spTgt>
                                        </p:tgtEl>
                                      </p:cBhvr>
                                    </p:animEffect>
                                    <p:anim calcmode="lin" valueType="num">
                                      <p:cBhvr>
                                        <p:cTn id="17" dur="1000" fill="hold"/>
                                        <p:tgtEl>
                                          <p:spTgt spid="4">
                                            <p:graphicEl>
                                              <a:dgm id="{A13BBFF7-8E35-453C-B2B8-5645549F3032}"/>
                                            </p:graphicEl>
                                          </p:spTgt>
                                        </p:tgtEl>
                                        <p:attrNameLst>
                                          <p:attrName>ppt_x</p:attrName>
                                        </p:attrNameLst>
                                      </p:cBhvr>
                                      <p:tavLst>
                                        <p:tav tm="0">
                                          <p:val>
                                            <p:strVal val="#ppt_x"/>
                                          </p:val>
                                        </p:tav>
                                        <p:tav tm="100000">
                                          <p:val>
                                            <p:strVal val="#ppt_x"/>
                                          </p:val>
                                        </p:tav>
                                      </p:tavLst>
                                    </p:anim>
                                    <p:anim calcmode="lin" valueType="num">
                                      <p:cBhvr>
                                        <p:cTn id="18" dur="1000" fill="hold"/>
                                        <p:tgtEl>
                                          <p:spTgt spid="4">
                                            <p:graphicEl>
                                              <a:dgm id="{A13BBFF7-8E35-453C-B2B8-5645549F3032}"/>
                                            </p:graphicEl>
                                          </p:spTgt>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4">
                                            <p:graphicEl>
                                              <a:dgm id="{CB1125CE-A57A-4AEA-B25E-5C6D0861E103}"/>
                                            </p:graphicEl>
                                          </p:spTgt>
                                        </p:tgtEl>
                                        <p:attrNameLst>
                                          <p:attrName>style.visibility</p:attrName>
                                        </p:attrNameLst>
                                      </p:cBhvr>
                                      <p:to>
                                        <p:strVal val="visible"/>
                                      </p:to>
                                    </p:set>
                                    <p:animEffect transition="in" filter="fade">
                                      <p:cBhvr>
                                        <p:cTn id="23" dur="1000"/>
                                        <p:tgtEl>
                                          <p:spTgt spid="4">
                                            <p:graphicEl>
                                              <a:dgm id="{CB1125CE-A57A-4AEA-B25E-5C6D0861E103}"/>
                                            </p:graphicEl>
                                          </p:spTgt>
                                        </p:tgtEl>
                                      </p:cBhvr>
                                    </p:animEffect>
                                    <p:anim calcmode="lin" valueType="num">
                                      <p:cBhvr>
                                        <p:cTn id="24" dur="1000" fill="hold"/>
                                        <p:tgtEl>
                                          <p:spTgt spid="4">
                                            <p:graphicEl>
                                              <a:dgm id="{CB1125CE-A57A-4AEA-B25E-5C6D0861E103}"/>
                                            </p:graphicEl>
                                          </p:spTgt>
                                        </p:tgtEl>
                                        <p:attrNameLst>
                                          <p:attrName>ppt_x</p:attrName>
                                        </p:attrNameLst>
                                      </p:cBhvr>
                                      <p:tavLst>
                                        <p:tav tm="0">
                                          <p:val>
                                            <p:strVal val="#ppt_x"/>
                                          </p:val>
                                        </p:tav>
                                        <p:tav tm="100000">
                                          <p:val>
                                            <p:strVal val="#ppt_x"/>
                                          </p:val>
                                        </p:tav>
                                      </p:tavLst>
                                    </p:anim>
                                    <p:anim calcmode="lin" valueType="num">
                                      <p:cBhvr>
                                        <p:cTn id="25" dur="1000" fill="hold"/>
                                        <p:tgtEl>
                                          <p:spTgt spid="4">
                                            <p:graphicEl>
                                              <a:dgm id="{CB1125CE-A57A-4AEA-B25E-5C6D0861E103}"/>
                                            </p:graphicEl>
                                          </p:spTgt>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4">
                                            <p:graphicEl>
                                              <a:dgm id="{0870B827-F566-4616-AF18-2144E2E802CC}"/>
                                            </p:graphicEl>
                                          </p:spTgt>
                                        </p:tgtEl>
                                        <p:attrNameLst>
                                          <p:attrName>style.visibility</p:attrName>
                                        </p:attrNameLst>
                                      </p:cBhvr>
                                      <p:to>
                                        <p:strVal val="visible"/>
                                      </p:to>
                                    </p:set>
                                    <p:animEffect transition="in" filter="fade">
                                      <p:cBhvr>
                                        <p:cTn id="28" dur="1000"/>
                                        <p:tgtEl>
                                          <p:spTgt spid="4">
                                            <p:graphicEl>
                                              <a:dgm id="{0870B827-F566-4616-AF18-2144E2E802CC}"/>
                                            </p:graphicEl>
                                          </p:spTgt>
                                        </p:tgtEl>
                                      </p:cBhvr>
                                    </p:animEffect>
                                    <p:anim calcmode="lin" valueType="num">
                                      <p:cBhvr>
                                        <p:cTn id="29" dur="1000" fill="hold"/>
                                        <p:tgtEl>
                                          <p:spTgt spid="4">
                                            <p:graphicEl>
                                              <a:dgm id="{0870B827-F566-4616-AF18-2144E2E802CC}"/>
                                            </p:graphicEl>
                                          </p:spTgt>
                                        </p:tgtEl>
                                        <p:attrNameLst>
                                          <p:attrName>ppt_x</p:attrName>
                                        </p:attrNameLst>
                                      </p:cBhvr>
                                      <p:tavLst>
                                        <p:tav tm="0">
                                          <p:val>
                                            <p:strVal val="#ppt_x"/>
                                          </p:val>
                                        </p:tav>
                                        <p:tav tm="100000">
                                          <p:val>
                                            <p:strVal val="#ppt_x"/>
                                          </p:val>
                                        </p:tav>
                                      </p:tavLst>
                                    </p:anim>
                                    <p:anim calcmode="lin" valueType="num">
                                      <p:cBhvr>
                                        <p:cTn id="30" dur="1000" fill="hold"/>
                                        <p:tgtEl>
                                          <p:spTgt spid="4">
                                            <p:graphicEl>
                                              <a:dgm id="{0870B827-F566-4616-AF18-2144E2E802CC}"/>
                                            </p:graphic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4">
                                            <p:graphicEl>
                                              <a:dgm id="{1840E78A-1D36-4376-B5F8-FBACE9F9B2EC}"/>
                                            </p:graphicEl>
                                          </p:spTgt>
                                        </p:tgtEl>
                                        <p:attrNameLst>
                                          <p:attrName>style.visibility</p:attrName>
                                        </p:attrNameLst>
                                      </p:cBhvr>
                                      <p:to>
                                        <p:strVal val="visible"/>
                                      </p:to>
                                    </p:set>
                                    <p:animEffect transition="in" filter="fade">
                                      <p:cBhvr>
                                        <p:cTn id="35" dur="1000"/>
                                        <p:tgtEl>
                                          <p:spTgt spid="4">
                                            <p:graphicEl>
                                              <a:dgm id="{1840E78A-1D36-4376-B5F8-FBACE9F9B2EC}"/>
                                            </p:graphicEl>
                                          </p:spTgt>
                                        </p:tgtEl>
                                      </p:cBhvr>
                                    </p:animEffect>
                                    <p:anim calcmode="lin" valueType="num">
                                      <p:cBhvr>
                                        <p:cTn id="36" dur="1000" fill="hold"/>
                                        <p:tgtEl>
                                          <p:spTgt spid="4">
                                            <p:graphicEl>
                                              <a:dgm id="{1840E78A-1D36-4376-B5F8-FBACE9F9B2EC}"/>
                                            </p:graphicEl>
                                          </p:spTgt>
                                        </p:tgtEl>
                                        <p:attrNameLst>
                                          <p:attrName>ppt_x</p:attrName>
                                        </p:attrNameLst>
                                      </p:cBhvr>
                                      <p:tavLst>
                                        <p:tav tm="0">
                                          <p:val>
                                            <p:strVal val="#ppt_x"/>
                                          </p:val>
                                        </p:tav>
                                        <p:tav tm="100000">
                                          <p:val>
                                            <p:strVal val="#ppt_x"/>
                                          </p:val>
                                        </p:tav>
                                      </p:tavLst>
                                    </p:anim>
                                    <p:anim calcmode="lin" valueType="num">
                                      <p:cBhvr>
                                        <p:cTn id="37" dur="1000" fill="hold"/>
                                        <p:tgtEl>
                                          <p:spTgt spid="4">
                                            <p:graphicEl>
                                              <a:dgm id="{1840E78A-1D36-4376-B5F8-FBACE9F9B2EC}"/>
                                            </p:graphicEl>
                                          </p:spTgt>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4">
                                            <p:graphicEl>
                                              <a:dgm id="{757FFDAF-C603-41FB-A060-B15596DD08DB}"/>
                                            </p:graphicEl>
                                          </p:spTgt>
                                        </p:tgtEl>
                                        <p:attrNameLst>
                                          <p:attrName>style.visibility</p:attrName>
                                        </p:attrNameLst>
                                      </p:cBhvr>
                                      <p:to>
                                        <p:strVal val="visible"/>
                                      </p:to>
                                    </p:set>
                                    <p:animEffect transition="in" filter="fade">
                                      <p:cBhvr>
                                        <p:cTn id="40" dur="1000"/>
                                        <p:tgtEl>
                                          <p:spTgt spid="4">
                                            <p:graphicEl>
                                              <a:dgm id="{757FFDAF-C603-41FB-A060-B15596DD08DB}"/>
                                            </p:graphicEl>
                                          </p:spTgt>
                                        </p:tgtEl>
                                      </p:cBhvr>
                                    </p:animEffect>
                                    <p:anim calcmode="lin" valueType="num">
                                      <p:cBhvr>
                                        <p:cTn id="41" dur="1000" fill="hold"/>
                                        <p:tgtEl>
                                          <p:spTgt spid="4">
                                            <p:graphicEl>
                                              <a:dgm id="{757FFDAF-C603-41FB-A060-B15596DD08DB}"/>
                                            </p:graphicEl>
                                          </p:spTgt>
                                        </p:tgtEl>
                                        <p:attrNameLst>
                                          <p:attrName>ppt_x</p:attrName>
                                        </p:attrNameLst>
                                      </p:cBhvr>
                                      <p:tavLst>
                                        <p:tav tm="0">
                                          <p:val>
                                            <p:strVal val="#ppt_x"/>
                                          </p:val>
                                        </p:tav>
                                        <p:tav tm="100000">
                                          <p:val>
                                            <p:strVal val="#ppt_x"/>
                                          </p:val>
                                        </p:tav>
                                      </p:tavLst>
                                    </p:anim>
                                    <p:anim calcmode="lin" valueType="num">
                                      <p:cBhvr>
                                        <p:cTn id="42" dur="1000" fill="hold"/>
                                        <p:tgtEl>
                                          <p:spTgt spid="4">
                                            <p:graphicEl>
                                              <a:dgm id="{757FFDAF-C603-41FB-A060-B15596DD08DB}"/>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4" grpId="0">
        <p:bldSub>
          <a:bldDgm bld="one"/>
        </p:bldSub>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0E8987F-A6EA-4854-B706-0E3C3EAFEB1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sp>
        <p:nvSpPr>
          <p:cNvPr id="2" name="Title 1">
            <a:extLst>
              <a:ext uri="{FF2B5EF4-FFF2-40B4-BE49-F238E27FC236}">
                <a16:creationId xmlns:a16="http://schemas.microsoft.com/office/drawing/2014/main" id="{3B6FE056-77EF-425C-A562-C8A7C1E9E5D2}"/>
              </a:ext>
            </a:extLst>
          </p:cNvPr>
          <p:cNvSpPr>
            <a:spLocks noGrp="1"/>
          </p:cNvSpPr>
          <p:nvPr>
            <p:ph type="title"/>
          </p:nvPr>
        </p:nvSpPr>
        <p:spPr/>
        <p:txBody>
          <a:bodyPr/>
          <a:lstStyle/>
          <a:p>
            <a:r>
              <a:rPr lang="id-ID" sz="4400" b="0" i="0" u="none" strike="noStrike" baseline="0" dirty="0">
                <a:solidFill>
                  <a:srgbClr val="000000"/>
                </a:solidFill>
                <a:latin typeface="Gilam Book"/>
              </a:rPr>
              <a:t>Ciri-</a:t>
            </a:r>
            <a:r>
              <a:rPr lang="en-GB" sz="4400" b="0" i="0" u="none" strike="noStrike" baseline="0" dirty="0">
                <a:solidFill>
                  <a:srgbClr val="000000"/>
                </a:solidFill>
                <a:latin typeface="Gilam Book"/>
              </a:rPr>
              <a:t>C</a:t>
            </a:r>
            <a:r>
              <a:rPr lang="id-ID" sz="4400" b="0" i="0" u="none" strike="noStrike" baseline="0" dirty="0">
                <a:solidFill>
                  <a:srgbClr val="000000"/>
                </a:solidFill>
                <a:latin typeface="Gilam Book"/>
              </a:rPr>
              <a:t>iri Teks </a:t>
            </a:r>
            <a:r>
              <a:rPr lang="id-ID" sz="4400" b="0" i="0" u="none" strike="noStrike" baseline="0" dirty="0" err="1">
                <a:solidFill>
                  <a:srgbClr val="000000"/>
                </a:solidFill>
                <a:latin typeface="Gilam Book"/>
              </a:rPr>
              <a:t>Rekon</a:t>
            </a:r>
            <a:endParaRPr lang="id-ID" dirty="0"/>
          </a:p>
        </p:txBody>
      </p:sp>
      <p:graphicFrame>
        <p:nvGraphicFramePr>
          <p:cNvPr id="4" name="Content Placeholder 3">
            <a:extLst>
              <a:ext uri="{FF2B5EF4-FFF2-40B4-BE49-F238E27FC236}">
                <a16:creationId xmlns:a16="http://schemas.microsoft.com/office/drawing/2014/main" id="{9ADBDD55-9AD3-4BAC-9ACA-20588FFC9779}"/>
              </a:ext>
            </a:extLst>
          </p:cNvPr>
          <p:cNvGraphicFramePr>
            <a:graphicFrameLocks noGrp="1"/>
          </p:cNvGraphicFramePr>
          <p:nvPr>
            <p:ph idx="1"/>
            <p:extLst>
              <p:ext uri="{D42A27DB-BD31-4B8C-83A1-F6EECF244321}">
                <p14:modId xmlns:p14="http://schemas.microsoft.com/office/powerpoint/2010/main" val="2002643890"/>
              </p:ext>
            </p:extLst>
          </p:nvPr>
        </p:nvGraphicFramePr>
        <p:xfrm>
          <a:off x="838200" y="1571223"/>
          <a:ext cx="10515600" cy="46057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211258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graphicEl>
                                              <a:dgm id="{9FEFBEDE-C8F2-4692-AF60-4F2DA5A84EBF}"/>
                                            </p:graphicEl>
                                          </p:spTgt>
                                        </p:tgtEl>
                                        <p:attrNameLst>
                                          <p:attrName>style.visibility</p:attrName>
                                        </p:attrNameLst>
                                      </p:cBhvr>
                                      <p:to>
                                        <p:strVal val="visible"/>
                                      </p:to>
                                    </p:set>
                                    <p:animEffect transition="in" filter="fade">
                                      <p:cBhvr>
                                        <p:cTn id="12" dur="500"/>
                                        <p:tgtEl>
                                          <p:spTgt spid="4">
                                            <p:graphicEl>
                                              <a:dgm id="{9FEFBEDE-C8F2-4692-AF60-4F2DA5A84EBF}"/>
                                            </p:graphic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
                                            <p:graphicEl>
                                              <a:dgm id="{195844D4-2D27-4888-AD6B-1090A0094007}"/>
                                            </p:graphicEl>
                                          </p:spTgt>
                                        </p:tgtEl>
                                        <p:attrNameLst>
                                          <p:attrName>style.visibility</p:attrName>
                                        </p:attrNameLst>
                                      </p:cBhvr>
                                      <p:to>
                                        <p:strVal val="visible"/>
                                      </p:to>
                                    </p:set>
                                    <p:animEffect transition="in" filter="fade">
                                      <p:cBhvr>
                                        <p:cTn id="15" dur="500"/>
                                        <p:tgtEl>
                                          <p:spTgt spid="4">
                                            <p:graphicEl>
                                              <a:dgm id="{195844D4-2D27-4888-AD6B-1090A0094007}"/>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4">
                                            <p:graphicEl>
                                              <a:dgm id="{967698EC-3459-4031-9A77-9C488813C30E}"/>
                                            </p:graphicEl>
                                          </p:spTgt>
                                        </p:tgtEl>
                                        <p:attrNameLst>
                                          <p:attrName>style.visibility</p:attrName>
                                        </p:attrNameLst>
                                      </p:cBhvr>
                                      <p:to>
                                        <p:strVal val="visible"/>
                                      </p:to>
                                    </p:set>
                                    <p:animEffect transition="in" filter="fade">
                                      <p:cBhvr>
                                        <p:cTn id="20" dur="500"/>
                                        <p:tgtEl>
                                          <p:spTgt spid="4">
                                            <p:graphicEl>
                                              <a:dgm id="{967698EC-3459-4031-9A77-9C488813C30E}"/>
                                            </p:graphic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
                                            <p:graphicEl>
                                              <a:dgm id="{C8C05CC2-C8E9-45C2-8489-571C49BC20FD}"/>
                                            </p:graphicEl>
                                          </p:spTgt>
                                        </p:tgtEl>
                                        <p:attrNameLst>
                                          <p:attrName>style.visibility</p:attrName>
                                        </p:attrNameLst>
                                      </p:cBhvr>
                                      <p:to>
                                        <p:strVal val="visible"/>
                                      </p:to>
                                    </p:set>
                                    <p:animEffect transition="in" filter="fade">
                                      <p:cBhvr>
                                        <p:cTn id="23" dur="500"/>
                                        <p:tgtEl>
                                          <p:spTgt spid="4">
                                            <p:graphicEl>
                                              <a:dgm id="{C8C05CC2-C8E9-45C2-8489-571C49BC20FD}"/>
                                            </p:graphic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4">
                                            <p:graphicEl>
                                              <a:dgm id="{B5888B52-0B34-4D78-96DE-70E9D378BC1D}"/>
                                            </p:graphicEl>
                                          </p:spTgt>
                                        </p:tgtEl>
                                        <p:attrNameLst>
                                          <p:attrName>style.visibility</p:attrName>
                                        </p:attrNameLst>
                                      </p:cBhvr>
                                      <p:to>
                                        <p:strVal val="visible"/>
                                      </p:to>
                                    </p:set>
                                    <p:animEffect transition="in" filter="fade">
                                      <p:cBhvr>
                                        <p:cTn id="26" dur="500"/>
                                        <p:tgtEl>
                                          <p:spTgt spid="4">
                                            <p:graphicEl>
                                              <a:dgm id="{B5888B52-0B34-4D78-96DE-70E9D378BC1D}"/>
                                            </p:graphic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4">
                                            <p:graphicEl>
                                              <a:dgm id="{0961C399-CD58-49BD-96D7-A9BA62377005}"/>
                                            </p:graphicEl>
                                          </p:spTgt>
                                        </p:tgtEl>
                                        <p:attrNameLst>
                                          <p:attrName>style.visibility</p:attrName>
                                        </p:attrNameLst>
                                      </p:cBhvr>
                                      <p:to>
                                        <p:strVal val="visible"/>
                                      </p:to>
                                    </p:set>
                                    <p:animEffect transition="in" filter="fade">
                                      <p:cBhvr>
                                        <p:cTn id="29" dur="500"/>
                                        <p:tgtEl>
                                          <p:spTgt spid="4">
                                            <p:graphicEl>
                                              <a:dgm id="{0961C399-CD58-49BD-96D7-A9BA62377005}"/>
                                            </p:graphic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4">
                                            <p:graphicEl>
                                              <a:dgm id="{266E171B-7B2E-4759-B471-4AC9360E0D43}"/>
                                            </p:graphicEl>
                                          </p:spTgt>
                                        </p:tgtEl>
                                        <p:attrNameLst>
                                          <p:attrName>style.visibility</p:attrName>
                                        </p:attrNameLst>
                                      </p:cBhvr>
                                      <p:to>
                                        <p:strVal val="visible"/>
                                      </p:to>
                                    </p:set>
                                    <p:animEffect transition="in" filter="fade">
                                      <p:cBhvr>
                                        <p:cTn id="34" dur="500"/>
                                        <p:tgtEl>
                                          <p:spTgt spid="4">
                                            <p:graphicEl>
                                              <a:dgm id="{266E171B-7B2E-4759-B471-4AC9360E0D43}"/>
                                            </p:graphic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4">
                                            <p:graphicEl>
                                              <a:dgm id="{BAD11872-AC89-41C8-9747-E15B3D5C4512}"/>
                                            </p:graphicEl>
                                          </p:spTgt>
                                        </p:tgtEl>
                                        <p:attrNameLst>
                                          <p:attrName>style.visibility</p:attrName>
                                        </p:attrNameLst>
                                      </p:cBhvr>
                                      <p:to>
                                        <p:strVal val="visible"/>
                                      </p:to>
                                    </p:set>
                                    <p:animEffect transition="in" filter="fade">
                                      <p:cBhvr>
                                        <p:cTn id="37" dur="500"/>
                                        <p:tgtEl>
                                          <p:spTgt spid="4">
                                            <p:graphicEl>
                                              <a:dgm id="{BAD11872-AC89-41C8-9747-E15B3D5C4512}"/>
                                            </p:graphic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4">
                                            <p:graphicEl>
                                              <a:dgm id="{E9DEB3B0-FEED-47E9-B52C-1409235C50D6}"/>
                                            </p:graphicEl>
                                          </p:spTgt>
                                        </p:tgtEl>
                                        <p:attrNameLst>
                                          <p:attrName>style.visibility</p:attrName>
                                        </p:attrNameLst>
                                      </p:cBhvr>
                                      <p:to>
                                        <p:strVal val="visible"/>
                                      </p:to>
                                    </p:set>
                                    <p:animEffect transition="in" filter="fade">
                                      <p:cBhvr>
                                        <p:cTn id="40" dur="500"/>
                                        <p:tgtEl>
                                          <p:spTgt spid="4">
                                            <p:graphicEl>
                                              <a:dgm id="{E9DEB3B0-FEED-47E9-B52C-1409235C50D6}"/>
                                            </p:graphic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4">
                                            <p:graphicEl>
                                              <a:dgm id="{6BEFD59F-81C5-4B74-8157-4F63D496F752}"/>
                                            </p:graphicEl>
                                          </p:spTgt>
                                        </p:tgtEl>
                                        <p:attrNameLst>
                                          <p:attrName>style.visibility</p:attrName>
                                        </p:attrNameLst>
                                      </p:cBhvr>
                                      <p:to>
                                        <p:strVal val="visible"/>
                                      </p:to>
                                    </p:set>
                                    <p:animEffect transition="in" filter="fade">
                                      <p:cBhvr>
                                        <p:cTn id="43" dur="500"/>
                                        <p:tgtEl>
                                          <p:spTgt spid="4">
                                            <p:graphicEl>
                                              <a:dgm id="{6BEFD59F-81C5-4B74-8157-4F63D496F752}"/>
                                            </p:graphic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4">
                                            <p:graphicEl>
                                              <a:dgm id="{E1611963-2147-427F-8709-0D8A4165AF26}"/>
                                            </p:graphicEl>
                                          </p:spTgt>
                                        </p:tgtEl>
                                        <p:attrNameLst>
                                          <p:attrName>style.visibility</p:attrName>
                                        </p:attrNameLst>
                                      </p:cBhvr>
                                      <p:to>
                                        <p:strVal val="visible"/>
                                      </p:to>
                                    </p:set>
                                    <p:animEffect transition="in" filter="fade">
                                      <p:cBhvr>
                                        <p:cTn id="48" dur="500"/>
                                        <p:tgtEl>
                                          <p:spTgt spid="4">
                                            <p:graphicEl>
                                              <a:dgm id="{E1611963-2147-427F-8709-0D8A4165AF26}"/>
                                            </p:graphic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4">
                                            <p:graphicEl>
                                              <a:dgm id="{49A43B41-6846-4FF4-99FA-EC9C04C7B504}"/>
                                            </p:graphicEl>
                                          </p:spTgt>
                                        </p:tgtEl>
                                        <p:attrNameLst>
                                          <p:attrName>style.visibility</p:attrName>
                                        </p:attrNameLst>
                                      </p:cBhvr>
                                      <p:to>
                                        <p:strVal val="visible"/>
                                      </p:to>
                                    </p:set>
                                    <p:animEffect transition="in" filter="fade">
                                      <p:cBhvr>
                                        <p:cTn id="51" dur="500"/>
                                        <p:tgtEl>
                                          <p:spTgt spid="4">
                                            <p:graphicEl>
                                              <a:dgm id="{49A43B41-6846-4FF4-99FA-EC9C04C7B504}"/>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4" grpId="0">
        <p:bldSub>
          <a:bldDgm bld="one"/>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319AA3CD-8DAD-4A35-8CA5-36967860F25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837905" y="203019"/>
            <a:ext cx="7611413" cy="6231845"/>
          </a:xfrm>
        </p:spPr>
      </p:pic>
      <p:sp>
        <p:nvSpPr>
          <p:cNvPr id="6" name="TextBox 5">
            <a:extLst>
              <a:ext uri="{FF2B5EF4-FFF2-40B4-BE49-F238E27FC236}">
                <a16:creationId xmlns:a16="http://schemas.microsoft.com/office/drawing/2014/main" id="{ADFF29D8-1541-4CCF-BD58-611194443FD2}"/>
              </a:ext>
            </a:extLst>
          </p:cNvPr>
          <p:cNvSpPr txBox="1"/>
          <p:nvPr/>
        </p:nvSpPr>
        <p:spPr>
          <a:xfrm>
            <a:off x="4572001" y="1648496"/>
            <a:ext cx="5686116" cy="2677656"/>
          </a:xfrm>
          <a:prstGeom prst="rect">
            <a:avLst/>
          </a:prstGeom>
          <a:noFill/>
        </p:spPr>
        <p:txBody>
          <a:bodyPr wrap="square" rtlCol="0">
            <a:spAutoFit/>
          </a:bodyPr>
          <a:lstStyle/>
          <a:p>
            <a:pPr algn="ctr"/>
            <a:r>
              <a:rPr lang="id-ID" sz="2800" b="0" i="0" u="none" strike="noStrike" baseline="0" dirty="0">
                <a:solidFill>
                  <a:srgbClr val="000000"/>
                </a:solidFill>
                <a:latin typeface="Gilam Book"/>
              </a:rPr>
              <a:t>Teks </a:t>
            </a:r>
            <a:r>
              <a:rPr lang="id-ID" sz="2800" b="0" i="0" u="none" strike="noStrike" baseline="0" dirty="0" err="1">
                <a:solidFill>
                  <a:srgbClr val="000000"/>
                </a:solidFill>
                <a:latin typeface="Gilam Book"/>
              </a:rPr>
              <a:t>rekon</a:t>
            </a:r>
            <a:r>
              <a:rPr lang="id-ID" sz="2800" b="0" i="0" u="none" strike="noStrike" baseline="0" dirty="0">
                <a:solidFill>
                  <a:srgbClr val="000000"/>
                </a:solidFill>
                <a:latin typeface="Gilam Book"/>
              </a:rPr>
              <a:t> </a:t>
            </a:r>
            <a:r>
              <a:rPr lang="en-GB" sz="2800" b="0" i="0" u="none" strike="noStrike" baseline="0" dirty="0">
                <a:solidFill>
                  <a:srgbClr val="000000"/>
                </a:solidFill>
                <a:latin typeface="Gilam Book"/>
              </a:rPr>
              <a:t>yang </a:t>
            </a:r>
            <a:r>
              <a:rPr lang="id-ID" sz="2800" b="0" i="0" u="none" strike="noStrike" baseline="0" dirty="0">
                <a:solidFill>
                  <a:srgbClr val="000000"/>
                </a:solidFill>
                <a:latin typeface="Gilam Book"/>
              </a:rPr>
              <a:t>sering disebut cerita ulang merupakan teks yang menceritakan kembali pengalaman masa lalu seseorang</a:t>
            </a:r>
            <a:r>
              <a:rPr lang="en-GB" sz="2800" b="0" i="0" u="none" strike="noStrike" baseline="0" dirty="0">
                <a:solidFill>
                  <a:srgbClr val="000000"/>
                </a:solidFill>
                <a:latin typeface="Gilam Book"/>
              </a:rPr>
              <a:t> yang </a:t>
            </a:r>
            <a:r>
              <a:rPr lang="en-GB" sz="2800" dirty="0" err="1">
                <a:solidFill>
                  <a:srgbClr val="000000"/>
                </a:solidFill>
                <a:latin typeface="Gilam Book"/>
              </a:rPr>
              <a:t>bert</a:t>
            </a:r>
            <a:r>
              <a:rPr lang="id-ID" sz="2800" b="0" i="0" u="none" strike="noStrike" baseline="0" dirty="0" err="1">
                <a:solidFill>
                  <a:srgbClr val="000000"/>
                </a:solidFill>
                <a:latin typeface="Gilam Book"/>
              </a:rPr>
              <a:t>ujuan</a:t>
            </a:r>
            <a:r>
              <a:rPr lang="id-ID" sz="2800" b="0" i="0" u="none" strike="noStrike" baseline="0" dirty="0">
                <a:solidFill>
                  <a:srgbClr val="000000"/>
                </a:solidFill>
                <a:latin typeface="Gilam Book"/>
              </a:rPr>
              <a:t> u</a:t>
            </a:r>
            <a:r>
              <a:rPr lang="en-GB" sz="2800" b="0" i="0" u="none" strike="noStrike" baseline="0" dirty="0" err="1">
                <a:solidFill>
                  <a:srgbClr val="000000"/>
                </a:solidFill>
                <a:latin typeface="Gilam Book"/>
              </a:rPr>
              <a:t>nt</a:t>
            </a:r>
            <a:r>
              <a:rPr lang="id-ID" sz="2800" b="0" i="0" u="none" strike="noStrike" baseline="0" dirty="0">
                <a:solidFill>
                  <a:srgbClr val="000000"/>
                </a:solidFill>
                <a:latin typeface="Gilam Book"/>
              </a:rPr>
              <a:t>u</a:t>
            </a:r>
            <a:r>
              <a:rPr lang="en-GB" sz="2800" b="0" i="0" u="none" strike="noStrike" baseline="0" dirty="0">
                <a:solidFill>
                  <a:srgbClr val="000000"/>
                </a:solidFill>
                <a:latin typeface="Gilam Book"/>
              </a:rPr>
              <a:t>k </a:t>
            </a:r>
            <a:r>
              <a:rPr lang="id-ID" sz="2800" b="0" i="0" u="none" strike="noStrike" baseline="0" dirty="0">
                <a:solidFill>
                  <a:srgbClr val="000000"/>
                </a:solidFill>
                <a:latin typeface="Gilam Book"/>
              </a:rPr>
              <a:t>menyampaikan informasi dan menghibur para pembaca. </a:t>
            </a:r>
            <a:endParaRPr lang="id-ID" sz="2800" dirty="0"/>
          </a:p>
        </p:txBody>
      </p:sp>
      <p:pic>
        <p:nvPicPr>
          <p:cNvPr id="8" name="Picture 7">
            <a:extLst>
              <a:ext uri="{FF2B5EF4-FFF2-40B4-BE49-F238E27FC236}">
                <a16:creationId xmlns:a16="http://schemas.microsoft.com/office/drawing/2014/main" id="{F6194B64-BEAA-41C8-9A64-184DC83EC02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05680" y="203019"/>
            <a:ext cx="6497241" cy="6858000"/>
          </a:xfrm>
          <a:prstGeom prst="rect">
            <a:avLst/>
          </a:prstGeom>
        </p:spPr>
      </p:pic>
    </p:spTree>
    <p:extLst>
      <p:ext uri="{BB962C8B-B14F-4D97-AF65-F5344CB8AC3E}">
        <p14:creationId xmlns:p14="http://schemas.microsoft.com/office/powerpoint/2010/main" val="2694220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51A20359-FCB3-450A-A15F-FFE1BA65A771}"/>
              </a:ext>
            </a:extLst>
          </p:cNvPr>
          <p:cNvPicPr>
            <a:picLocks noChangeAspect="1"/>
          </p:cNvPicPr>
          <p:nvPr/>
        </p:nvPicPr>
        <p:blipFill>
          <a:blip r:embed="rId2">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8703700" y="3429000"/>
            <a:ext cx="3488300" cy="3557788"/>
          </a:xfrm>
          <a:prstGeom prst="rect">
            <a:avLst/>
          </a:prstGeom>
        </p:spPr>
      </p:pic>
      <p:sp>
        <p:nvSpPr>
          <p:cNvPr id="2" name="Title 1">
            <a:extLst>
              <a:ext uri="{FF2B5EF4-FFF2-40B4-BE49-F238E27FC236}">
                <a16:creationId xmlns:a16="http://schemas.microsoft.com/office/drawing/2014/main" id="{1EF23220-F35A-4BC4-9305-AAA9B0DBE185}"/>
              </a:ext>
            </a:extLst>
          </p:cNvPr>
          <p:cNvSpPr>
            <a:spLocks noGrp="1"/>
          </p:cNvSpPr>
          <p:nvPr>
            <p:ph type="title"/>
          </p:nvPr>
        </p:nvSpPr>
        <p:spPr/>
        <p:txBody>
          <a:bodyPr>
            <a:normAutofit/>
          </a:bodyPr>
          <a:lstStyle/>
          <a:p>
            <a:pPr algn="ctr"/>
            <a:r>
              <a:rPr lang="id-ID" sz="4800" b="0" i="0" u="none" strike="noStrike" baseline="0" dirty="0">
                <a:solidFill>
                  <a:srgbClr val="000000"/>
                </a:solidFill>
                <a:latin typeface="Gilam Book"/>
              </a:rPr>
              <a:t>Struktur</a:t>
            </a:r>
            <a:r>
              <a:rPr lang="en-GB" sz="4800" b="0" i="0" u="none" strike="noStrike" baseline="0" dirty="0">
                <a:solidFill>
                  <a:srgbClr val="000000"/>
                </a:solidFill>
                <a:latin typeface="Gilam Book"/>
              </a:rPr>
              <a:t> </a:t>
            </a:r>
            <a:r>
              <a:rPr lang="id-ID" sz="4800" b="0" i="0" u="none" strike="noStrike" baseline="0" dirty="0">
                <a:solidFill>
                  <a:srgbClr val="000000"/>
                </a:solidFill>
                <a:latin typeface="Gilam Book"/>
              </a:rPr>
              <a:t>Teks </a:t>
            </a:r>
            <a:r>
              <a:rPr lang="en-GB" sz="4800" b="0" i="0" u="none" strike="noStrike" baseline="0" dirty="0">
                <a:solidFill>
                  <a:srgbClr val="000000"/>
                </a:solidFill>
                <a:latin typeface="Gilam Book"/>
              </a:rPr>
              <a:t>R</a:t>
            </a:r>
            <a:r>
              <a:rPr lang="id-ID" sz="4800" b="0" i="0" u="none" strike="noStrike" baseline="0" dirty="0">
                <a:solidFill>
                  <a:srgbClr val="000000"/>
                </a:solidFill>
                <a:latin typeface="Gilam Book"/>
              </a:rPr>
              <a:t>ekon </a:t>
            </a:r>
            <a:endParaRPr lang="id-ID" sz="4800" dirty="0"/>
          </a:p>
        </p:txBody>
      </p:sp>
      <p:graphicFrame>
        <p:nvGraphicFramePr>
          <p:cNvPr id="4" name="Content Placeholder 3">
            <a:extLst>
              <a:ext uri="{FF2B5EF4-FFF2-40B4-BE49-F238E27FC236}">
                <a16:creationId xmlns:a16="http://schemas.microsoft.com/office/drawing/2014/main" id="{9920FF4B-73AB-44A9-858B-CDE167DB6597}"/>
              </a:ext>
            </a:extLst>
          </p:cNvPr>
          <p:cNvGraphicFramePr>
            <a:graphicFrameLocks noGrp="1"/>
          </p:cNvGraphicFramePr>
          <p:nvPr>
            <p:ph idx="1"/>
            <p:extLst>
              <p:ext uri="{D42A27DB-BD31-4B8C-83A1-F6EECF244321}">
                <p14:modId xmlns:p14="http://schemas.microsoft.com/office/powerpoint/2010/main" val="3925896431"/>
              </p:ext>
            </p:extLst>
          </p:nvPr>
        </p:nvGraphicFramePr>
        <p:xfrm>
          <a:off x="838200" y="656824"/>
          <a:ext cx="10515600" cy="55201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38650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
                                            <p:graphicEl>
                                              <a:dgm id="{58272565-52F1-41CE-9AE1-86799B5A08D6}"/>
                                            </p:graphicEl>
                                          </p:spTgt>
                                        </p:tgtEl>
                                        <p:attrNameLst>
                                          <p:attrName>style.visibility</p:attrName>
                                        </p:attrNameLst>
                                      </p:cBhvr>
                                      <p:to>
                                        <p:strVal val="visible"/>
                                      </p:to>
                                    </p:set>
                                    <p:animEffect transition="in" filter="fade">
                                      <p:cBhvr>
                                        <p:cTn id="12" dur="1000"/>
                                        <p:tgtEl>
                                          <p:spTgt spid="4">
                                            <p:graphicEl>
                                              <a:dgm id="{58272565-52F1-41CE-9AE1-86799B5A08D6}"/>
                                            </p:graphicEl>
                                          </p:spTgt>
                                        </p:tgtEl>
                                      </p:cBhvr>
                                    </p:animEffect>
                                    <p:anim calcmode="lin" valueType="num">
                                      <p:cBhvr>
                                        <p:cTn id="13" dur="1000" fill="hold"/>
                                        <p:tgtEl>
                                          <p:spTgt spid="4">
                                            <p:graphicEl>
                                              <a:dgm id="{58272565-52F1-41CE-9AE1-86799B5A08D6}"/>
                                            </p:graphicEl>
                                          </p:spTgt>
                                        </p:tgtEl>
                                        <p:attrNameLst>
                                          <p:attrName>ppt_x</p:attrName>
                                        </p:attrNameLst>
                                      </p:cBhvr>
                                      <p:tavLst>
                                        <p:tav tm="0">
                                          <p:val>
                                            <p:strVal val="#ppt_x"/>
                                          </p:val>
                                        </p:tav>
                                        <p:tav tm="100000">
                                          <p:val>
                                            <p:strVal val="#ppt_x"/>
                                          </p:val>
                                        </p:tav>
                                      </p:tavLst>
                                    </p:anim>
                                    <p:anim calcmode="lin" valueType="num">
                                      <p:cBhvr>
                                        <p:cTn id="14" dur="1000" fill="hold"/>
                                        <p:tgtEl>
                                          <p:spTgt spid="4">
                                            <p:graphicEl>
                                              <a:dgm id="{58272565-52F1-41CE-9AE1-86799B5A08D6}"/>
                                            </p:graphic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4">
                                            <p:graphicEl>
                                              <a:dgm id="{16146896-BC2F-403F-9FC5-A63C5A51CA6A}"/>
                                            </p:graphicEl>
                                          </p:spTgt>
                                        </p:tgtEl>
                                        <p:attrNameLst>
                                          <p:attrName>style.visibility</p:attrName>
                                        </p:attrNameLst>
                                      </p:cBhvr>
                                      <p:to>
                                        <p:strVal val="visible"/>
                                      </p:to>
                                    </p:set>
                                    <p:animEffect transition="in" filter="fade">
                                      <p:cBhvr>
                                        <p:cTn id="19" dur="1000"/>
                                        <p:tgtEl>
                                          <p:spTgt spid="4">
                                            <p:graphicEl>
                                              <a:dgm id="{16146896-BC2F-403F-9FC5-A63C5A51CA6A}"/>
                                            </p:graphicEl>
                                          </p:spTgt>
                                        </p:tgtEl>
                                      </p:cBhvr>
                                    </p:animEffect>
                                    <p:anim calcmode="lin" valueType="num">
                                      <p:cBhvr>
                                        <p:cTn id="20" dur="1000" fill="hold"/>
                                        <p:tgtEl>
                                          <p:spTgt spid="4">
                                            <p:graphicEl>
                                              <a:dgm id="{16146896-BC2F-403F-9FC5-A63C5A51CA6A}"/>
                                            </p:graphicEl>
                                          </p:spTgt>
                                        </p:tgtEl>
                                        <p:attrNameLst>
                                          <p:attrName>ppt_x</p:attrName>
                                        </p:attrNameLst>
                                      </p:cBhvr>
                                      <p:tavLst>
                                        <p:tav tm="0">
                                          <p:val>
                                            <p:strVal val="#ppt_x"/>
                                          </p:val>
                                        </p:tav>
                                        <p:tav tm="100000">
                                          <p:val>
                                            <p:strVal val="#ppt_x"/>
                                          </p:val>
                                        </p:tav>
                                      </p:tavLst>
                                    </p:anim>
                                    <p:anim calcmode="lin" valueType="num">
                                      <p:cBhvr>
                                        <p:cTn id="21" dur="1000" fill="hold"/>
                                        <p:tgtEl>
                                          <p:spTgt spid="4">
                                            <p:graphicEl>
                                              <a:dgm id="{16146896-BC2F-403F-9FC5-A63C5A51CA6A}"/>
                                            </p:graphic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4">
                                            <p:graphicEl>
                                              <a:dgm id="{525FB2FD-DAB0-4480-AA36-13DA956DAE10}"/>
                                            </p:graphicEl>
                                          </p:spTgt>
                                        </p:tgtEl>
                                        <p:attrNameLst>
                                          <p:attrName>style.visibility</p:attrName>
                                        </p:attrNameLst>
                                      </p:cBhvr>
                                      <p:to>
                                        <p:strVal val="visible"/>
                                      </p:to>
                                    </p:set>
                                    <p:animEffect transition="in" filter="fade">
                                      <p:cBhvr>
                                        <p:cTn id="26" dur="1000"/>
                                        <p:tgtEl>
                                          <p:spTgt spid="4">
                                            <p:graphicEl>
                                              <a:dgm id="{525FB2FD-DAB0-4480-AA36-13DA956DAE10}"/>
                                            </p:graphicEl>
                                          </p:spTgt>
                                        </p:tgtEl>
                                      </p:cBhvr>
                                    </p:animEffect>
                                    <p:anim calcmode="lin" valueType="num">
                                      <p:cBhvr>
                                        <p:cTn id="27" dur="1000" fill="hold"/>
                                        <p:tgtEl>
                                          <p:spTgt spid="4">
                                            <p:graphicEl>
                                              <a:dgm id="{525FB2FD-DAB0-4480-AA36-13DA956DAE10}"/>
                                            </p:graphicEl>
                                          </p:spTgt>
                                        </p:tgtEl>
                                        <p:attrNameLst>
                                          <p:attrName>ppt_x</p:attrName>
                                        </p:attrNameLst>
                                      </p:cBhvr>
                                      <p:tavLst>
                                        <p:tav tm="0">
                                          <p:val>
                                            <p:strVal val="#ppt_x"/>
                                          </p:val>
                                        </p:tav>
                                        <p:tav tm="100000">
                                          <p:val>
                                            <p:strVal val="#ppt_x"/>
                                          </p:val>
                                        </p:tav>
                                      </p:tavLst>
                                    </p:anim>
                                    <p:anim calcmode="lin" valueType="num">
                                      <p:cBhvr>
                                        <p:cTn id="28" dur="1000" fill="hold"/>
                                        <p:tgtEl>
                                          <p:spTgt spid="4">
                                            <p:graphicEl>
                                              <a:dgm id="{525FB2FD-DAB0-4480-AA36-13DA956DAE10}"/>
                                            </p:graphic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4">
                                            <p:graphicEl>
                                              <a:dgm id="{0FE56C33-F4E4-4AD8-8CD8-4C5C674E1AAF}"/>
                                            </p:graphicEl>
                                          </p:spTgt>
                                        </p:tgtEl>
                                        <p:attrNameLst>
                                          <p:attrName>style.visibility</p:attrName>
                                        </p:attrNameLst>
                                      </p:cBhvr>
                                      <p:to>
                                        <p:strVal val="visible"/>
                                      </p:to>
                                    </p:set>
                                    <p:animEffect transition="in" filter="fade">
                                      <p:cBhvr>
                                        <p:cTn id="33" dur="1000"/>
                                        <p:tgtEl>
                                          <p:spTgt spid="4">
                                            <p:graphicEl>
                                              <a:dgm id="{0FE56C33-F4E4-4AD8-8CD8-4C5C674E1AAF}"/>
                                            </p:graphicEl>
                                          </p:spTgt>
                                        </p:tgtEl>
                                      </p:cBhvr>
                                    </p:animEffect>
                                    <p:anim calcmode="lin" valueType="num">
                                      <p:cBhvr>
                                        <p:cTn id="34" dur="1000" fill="hold"/>
                                        <p:tgtEl>
                                          <p:spTgt spid="4">
                                            <p:graphicEl>
                                              <a:dgm id="{0FE56C33-F4E4-4AD8-8CD8-4C5C674E1AAF}"/>
                                            </p:graphicEl>
                                          </p:spTgt>
                                        </p:tgtEl>
                                        <p:attrNameLst>
                                          <p:attrName>ppt_x</p:attrName>
                                        </p:attrNameLst>
                                      </p:cBhvr>
                                      <p:tavLst>
                                        <p:tav tm="0">
                                          <p:val>
                                            <p:strVal val="#ppt_x"/>
                                          </p:val>
                                        </p:tav>
                                        <p:tav tm="100000">
                                          <p:val>
                                            <p:strVal val="#ppt_x"/>
                                          </p:val>
                                        </p:tav>
                                      </p:tavLst>
                                    </p:anim>
                                    <p:anim calcmode="lin" valueType="num">
                                      <p:cBhvr>
                                        <p:cTn id="35" dur="1000" fill="hold"/>
                                        <p:tgtEl>
                                          <p:spTgt spid="4">
                                            <p:graphicEl>
                                              <a:dgm id="{0FE56C33-F4E4-4AD8-8CD8-4C5C674E1AAF}"/>
                                            </p:graphic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4">
                                            <p:graphicEl>
                                              <a:dgm id="{4CDCAB41-F855-4F4C-BF22-9A3180B94C24}"/>
                                            </p:graphicEl>
                                          </p:spTgt>
                                        </p:tgtEl>
                                        <p:attrNameLst>
                                          <p:attrName>style.visibility</p:attrName>
                                        </p:attrNameLst>
                                      </p:cBhvr>
                                      <p:to>
                                        <p:strVal val="visible"/>
                                      </p:to>
                                    </p:set>
                                    <p:animEffect transition="in" filter="fade">
                                      <p:cBhvr>
                                        <p:cTn id="40" dur="1000"/>
                                        <p:tgtEl>
                                          <p:spTgt spid="4">
                                            <p:graphicEl>
                                              <a:dgm id="{4CDCAB41-F855-4F4C-BF22-9A3180B94C24}"/>
                                            </p:graphicEl>
                                          </p:spTgt>
                                        </p:tgtEl>
                                      </p:cBhvr>
                                    </p:animEffect>
                                    <p:anim calcmode="lin" valueType="num">
                                      <p:cBhvr>
                                        <p:cTn id="41" dur="1000" fill="hold"/>
                                        <p:tgtEl>
                                          <p:spTgt spid="4">
                                            <p:graphicEl>
                                              <a:dgm id="{4CDCAB41-F855-4F4C-BF22-9A3180B94C24}"/>
                                            </p:graphicEl>
                                          </p:spTgt>
                                        </p:tgtEl>
                                        <p:attrNameLst>
                                          <p:attrName>ppt_x</p:attrName>
                                        </p:attrNameLst>
                                      </p:cBhvr>
                                      <p:tavLst>
                                        <p:tav tm="0">
                                          <p:val>
                                            <p:strVal val="#ppt_x"/>
                                          </p:val>
                                        </p:tav>
                                        <p:tav tm="100000">
                                          <p:val>
                                            <p:strVal val="#ppt_x"/>
                                          </p:val>
                                        </p:tav>
                                      </p:tavLst>
                                    </p:anim>
                                    <p:anim calcmode="lin" valueType="num">
                                      <p:cBhvr>
                                        <p:cTn id="42" dur="1000" fill="hold"/>
                                        <p:tgtEl>
                                          <p:spTgt spid="4">
                                            <p:graphicEl>
                                              <a:dgm id="{4CDCAB41-F855-4F4C-BF22-9A3180B94C24}"/>
                                            </p:graphic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4">
                                            <p:graphicEl>
                                              <a:dgm id="{7A374B09-1873-471F-AA6E-E34C41F1F6A5}"/>
                                            </p:graphicEl>
                                          </p:spTgt>
                                        </p:tgtEl>
                                        <p:attrNameLst>
                                          <p:attrName>style.visibility</p:attrName>
                                        </p:attrNameLst>
                                      </p:cBhvr>
                                      <p:to>
                                        <p:strVal val="visible"/>
                                      </p:to>
                                    </p:set>
                                    <p:animEffect transition="in" filter="fade">
                                      <p:cBhvr>
                                        <p:cTn id="47" dur="1000"/>
                                        <p:tgtEl>
                                          <p:spTgt spid="4">
                                            <p:graphicEl>
                                              <a:dgm id="{7A374B09-1873-471F-AA6E-E34C41F1F6A5}"/>
                                            </p:graphicEl>
                                          </p:spTgt>
                                        </p:tgtEl>
                                      </p:cBhvr>
                                    </p:animEffect>
                                    <p:anim calcmode="lin" valueType="num">
                                      <p:cBhvr>
                                        <p:cTn id="48" dur="1000" fill="hold"/>
                                        <p:tgtEl>
                                          <p:spTgt spid="4">
                                            <p:graphicEl>
                                              <a:dgm id="{7A374B09-1873-471F-AA6E-E34C41F1F6A5}"/>
                                            </p:graphicEl>
                                          </p:spTgt>
                                        </p:tgtEl>
                                        <p:attrNameLst>
                                          <p:attrName>ppt_x</p:attrName>
                                        </p:attrNameLst>
                                      </p:cBhvr>
                                      <p:tavLst>
                                        <p:tav tm="0">
                                          <p:val>
                                            <p:strVal val="#ppt_x"/>
                                          </p:val>
                                        </p:tav>
                                        <p:tav tm="100000">
                                          <p:val>
                                            <p:strVal val="#ppt_x"/>
                                          </p:val>
                                        </p:tav>
                                      </p:tavLst>
                                    </p:anim>
                                    <p:anim calcmode="lin" valueType="num">
                                      <p:cBhvr>
                                        <p:cTn id="49" dur="1000" fill="hold"/>
                                        <p:tgtEl>
                                          <p:spTgt spid="4">
                                            <p:graphicEl>
                                              <a:dgm id="{7A374B09-1873-471F-AA6E-E34C41F1F6A5}"/>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4" grpId="0">
        <p:bldSub>
          <a:bldDgm bld="one"/>
        </p:bldSub>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6DFA54-9168-4C51-8FF6-2154B71A55A8}"/>
              </a:ext>
            </a:extLst>
          </p:cNvPr>
          <p:cNvSpPr>
            <a:spLocks noGrp="1"/>
          </p:cNvSpPr>
          <p:nvPr>
            <p:ph type="title"/>
          </p:nvPr>
        </p:nvSpPr>
        <p:spPr/>
        <p:txBody>
          <a:bodyPr/>
          <a:lstStyle/>
          <a:p>
            <a:pPr algn="ctr"/>
            <a:r>
              <a:rPr lang="en-GB" dirty="0" err="1">
                <a:latin typeface="Abadi" panose="020B0604020104020204" pitchFamily="34" charset="0"/>
              </a:rPr>
              <a:t>Ciri</a:t>
            </a:r>
            <a:r>
              <a:rPr lang="en-GB" dirty="0">
                <a:latin typeface="Abadi" panose="020B0604020104020204" pitchFamily="34" charset="0"/>
              </a:rPr>
              <a:t> </a:t>
            </a:r>
            <a:r>
              <a:rPr lang="en-GB" dirty="0" err="1">
                <a:latin typeface="Abadi" panose="020B0604020104020204" pitchFamily="34" charset="0"/>
              </a:rPr>
              <a:t>Kebahasaan</a:t>
            </a:r>
            <a:r>
              <a:rPr lang="en-GB" dirty="0">
                <a:latin typeface="Abadi" panose="020B0604020104020204" pitchFamily="34" charset="0"/>
              </a:rPr>
              <a:t> Teks </a:t>
            </a:r>
            <a:r>
              <a:rPr lang="en-GB" dirty="0" err="1">
                <a:latin typeface="Abadi" panose="020B0604020104020204" pitchFamily="34" charset="0"/>
              </a:rPr>
              <a:t>Rekon</a:t>
            </a:r>
            <a:endParaRPr lang="id-ID" dirty="0">
              <a:latin typeface="Abadi" panose="020B0604020104020204" pitchFamily="34" charset="0"/>
            </a:endParaRPr>
          </a:p>
        </p:txBody>
      </p:sp>
      <p:graphicFrame>
        <p:nvGraphicFramePr>
          <p:cNvPr id="6" name="Content Placeholder 5">
            <a:extLst>
              <a:ext uri="{FF2B5EF4-FFF2-40B4-BE49-F238E27FC236}">
                <a16:creationId xmlns:a16="http://schemas.microsoft.com/office/drawing/2014/main" id="{803B9FE3-8ECC-4E73-9A9B-E5B2FEF95EAC}"/>
              </a:ext>
            </a:extLst>
          </p:cNvPr>
          <p:cNvGraphicFramePr>
            <a:graphicFrameLocks noGrp="1"/>
          </p:cNvGraphicFramePr>
          <p:nvPr>
            <p:ph idx="1"/>
            <p:extLst>
              <p:ext uri="{D42A27DB-BD31-4B8C-83A1-F6EECF244321}">
                <p14:modId xmlns:p14="http://schemas.microsoft.com/office/powerpoint/2010/main" val="1672125846"/>
              </p:ext>
            </p:extLst>
          </p:nvPr>
        </p:nvGraphicFramePr>
        <p:xfrm>
          <a:off x="-333777" y="1890019"/>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 name="Picture 7">
            <a:extLst>
              <a:ext uri="{FF2B5EF4-FFF2-40B4-BE49-F238E27FC236}">
                <a16:creationId xmlns:a16="http://schemas.microsoft.com/office/drawing/2014/main" id="{CDA25E7F-1B69-4F79-BE98-68EDA5D30FA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105861" y="3670479"/>
            <a:ext cx="5190874" cy="3187521"/>
          </a:xfrm>
          <a:prstGeom prst="rect">
            <a:avLst/>
          </a:prstGeom>
        </p:spPr>
      </p:pic>
    </p:spTree>
    <p:extLst>
      <p:ext uri="{BB962C8B-B14F-4D97-AF65-F5344CB8AC3E}">
        <p14:creationId xmlns:p14="http://schemas.microsoft.com/office/powerpoint/2010/main" val="1989298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grpId="0" nodeType="clickEffect">
                                  <p:stCondLst>
                                    <p:cond delay="0"/>
                                  </p:stCondLst>
                                  <p:childTnLst>
                                    <p:set>
                                      <p:cBhvr>
                                        <p:cTn id="13" dur="1" fill="hold">
                                          <p:stCondLst>
                                            <p:cond delay="0"/>
                                          </p:stCondLst>
                                        </p:cTn>
                                        <p:tgtEl>
                                          <p:spTgt spid="6">
                                            <p:graphicEl>
                                              <a:dgm id="{02B88965-0E7C-4A07-A385-FA87712D050D}"/>
                                            </p:graphicEl>
                                          </p:spTgt>
                                        </p:tgtEl>
                                        <p:attrNameLst>
                                          <p:attrName>style.visibility</p:attrName>
                                        </p:attrNameLst>
                                      </p:cBhvr>
                                      <p:to>
                                        <p:strVal val="visible"/>
                                      </p:to>
                                    </p:set>
                                    <p:animEffect transition="in" filter="wipe(up)">
                                      <p:cBhvr>
                                        <p:cTn id="14" dur="500"/>
                                        <p:tgtEl>
                                          <p:spTgt spid="6">
                                            <p:graphicEl>
                                              <a:dgm id="{02B88965-0E7C-4A07-A385-FA87712D050D}"/>
                                            </p:graphicEl>
                                          </p:spTgt>
                                        </p:tgtEl>
                                      </p:cBhvr>
                                    </p:animEffect>
                                  </p:childTnLst>
                                </p:cTn>
                              </p:par>
                              <p:par>
                                <p:cTn id="15" presetID="22" presetClass="entr" presetSubtype="1" fill="hold" grpId="0" nodeType="withEffect">
                                  <p:stCondLst>
                                    <p:cond delay="0"/>
                                  </p:stCondLst>
                                  <p:childTnLst>
                                    <p:set>
                                      <p:cBhvr>
                                        <p:cTn id="16" dur="1" fill="hold">
                                          <p:stCondLst>
                                            <p:cond delay="0"/>
                                          </p:stCondLst>
                                        </p:cTn>
                                        <p:tgtEl>
                                          <p:spTgt spid="6">
                                            <p:graphicEl>
                                              <a:dgm id="{3D7B8AD3-7B6C-4160-AA3E-AC6009FB2C03}"/>
                                            </p:graphicEl>
                                          </p:spTgt>
                                        </p:tgtEl>
                                        <p:attrNameLst>
                                          <p:attrName>style.visibility</p:attrName>
                                        </p:attrNameLst>
                                      </p:cBhvr>
                                      <p:to>
                                        <p:strVal val="visible"/>
                                      </p:to>
                                    </p:set>
                                    <p:animEffect transition="in" filter="wipe(up)">
                                      <p:cBhvr>
                                        <p:cTn id="17" dur="500"/>
                                        <p:tgtEl>
                                          <p:spTgt spid="6">
                                            <p:graphicEl>
                                              <a:dgm id="{3D7B8AD3-7B6C-4160-AA3E-AC6009FB2C03}"/>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6">
                                            <p:graphicEl>
                                              <a:dgm id="{6631AFDD-AC20-498E-9A91-1E30199AD9C3}"/>
                                            </p:graphicEl>
                                          </p:spTgt>
                                        </p:tgtEl>
                                        <p:attrNameLst>
                                          <p:attrName>style.visibility</p:attrName>
                                        </p:attrNameLst>
                                      </p:cBhvr>
                                      <p:to>
                                        <p:strVal val="visible"/>
                                      </p:to>
                                    </p:set>
                                    <p:animEffect transition="in" filter="wipe(up)">
                                      <p:cBhvr>
                                        <p:cTn id="22" dur="500"/>
                                        <p:tgtEl>
                                          <p:spTgt spid="6">
                                            <p:graphicEl>
                                              <a:dgm id="{6631AFDD-AC20-498E-9A91-1E30199AD9C3}"/>
                                            </p:graphicEl>
                                          </p:spTgt>
                                        </p:tgtEl>
                                      </p:cBhvr>
                                    </p:animEffect>
                                  </p:childTnLst>
                                </p:cTn>
                              </p:par>
                              <p:par>
                                <p:cTn id="23" presetID="22" presetClass="entr" presetSubtype="1" fill="hold" grpId="0" nodeType="withEffect">
                                  <p:stCondLst>
                                    <p:cond delay="0"/>
                                  </p:stCondLst>
                                  <p:childTnLst>
                                    <p:set>
                                      <p:cBhvr>
                                        <p:cTn id="24" dur="1" fill="hold">
                                          <p:stCondLst>
                                            <p:cond delay="0"/>
                                          </p:stCondLst>
                                        </p:cTn>
                                        <p:tgtEl>
                                          <p:spTgt spid="6">
                                            <p:graphicEl>
                                              <a:dgm id="{EDB55624-A09E-4EB2-A891-A51A95147DF2}"/>
                                            </p:graphicEl>
                                          </p:spTgt>
                                        </p:tgtEl>
                                        <p:attrNameLst>
                                          <p:attrName>style.visibility</p:attrName>
                                        </p:attrNameLst>
                                      </p:cBhvr>
                                      <p:to>
                                        <p:strVal val="visible"/>
                                      </p:to>
                                    </p:set>
                                    <p:animEffect transition="in" filter="wipe(up)">
                                      <p:cBhvr>
                                        <p:cTn id="25" dur="500"/>
                                        <p:tgtEl>
                                          <p:spTgt spid="6">
                                            <p:graphicEl>
                                              <a:dgm id="{EDB55624-A09E-4EB2-A891-A51A95147DF2}"/>
                                            </p:graphic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1" fill="hold" grpId="0" nodeType="clickEffect">
                                  <p:stCondLst>
                                    <p:cond delay="0"/>
                                  </p:stCondLst>
                                  <p:childTnLst>
                                    <p:set>
                                      <p:cBhvr>
                                        <p:cTn id="29" dur="1" fill="hold">
                                          <p:stCondLst>
                                            <p:cond delay="0"/>
                                          </p:stCondLst>
                                        </p:cTn>
                                        <p:tgtEl>
                                          <p:spTgt spid="6">
                                            <p:graphicEl>
                                              <a:dgm id="{2C1BDED7-9CDC-4908-B3EB-FE2F81D324ED}"/>
                                            </p:graphicEl>
                                          </p:spTgt>
                                        </p:tgtEl>
                                        <p:attrNameLst>
                                          <p:attrName>style.visibility</p:attrName>
                                        </p:attrNameLst>
                                      </p:cBhvr>
                                      <p:to>
                                        <p:strVal val="visible"/>
                                      </p:to>
                                    </p:set>
                                    <p:animEffect transition="in" filter="wipe(up)">
                                      <p:cBhvr>
                                        <p:cTn id="30" dur="500"/>
                                        <p:tgtEl>
                                          <p:spTgt spid="6">
                                            <p:graphicEl>
                                              <a:dgm id="{2C1BDED7-9CDC-4908-B3EB-FE2F81D324ED}"/>
                                            </p:graphicEl>
                                          </p:spTgt>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6">
                                            <p:graphicEl>
                                              <a:dgm id="{1BB8E266-FC00-4029-A0A3-6BEBE30962E2}"/>
                                            </p:graphicEl>
                                          </p:spTgt>
                                        </p:tgtEl>
                                        <p:attrNameLst>
                                          <p:attrName>style.visibility</p:attrName>
                                        </p:attrNameLst>
                                      </p:cBhvr>
                                      <p:to>
                                        <p:strVal val="visible"/>
                                      </p:to>
                                    </p:set>
                                    <p:animEffect transition="in" filter="wipe(up)">
                                      <p:cBhvr>
                                        <p:cTn id="33" dur="500"/>
                                        <p:tgtEl>
                                          <p:spTgt spid="6">
                                            <p:graphicEl>
                                              <a:dgm id="{1BB8E266-FC00-4029-A0A3-6BEBE30962E2}"/>
                                            </p:graphicEl>
                                          </p:spTgt>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1" fill="hold" grpId="0" nodeType="clickEffect">
                                  <p:stCondLst>
                                    <p:cond delay="0"/>
                                  </p:stCondLst>
                                  <p:childTnLst>
                                    <p:set>
                                      <p:cBhvr>
                                        <p:cTn id="37" dur="1" fill="hold">
                                          <p:stCondLst>
                                            <p:cond delay="0"/>
                                          </p:stCondLst>
                                        </p:cTn>
                                        <p:tgtEl>
                                          <p:spTgt spid="6">
                                            <p:graphicEl>
                                              <a:dgm id="{5060765E-1DB0-40A1-B25C-8C3774450721}"/>
                                            </p:graphicEl>
                                          </p:spTgt>
                                        </p:tgtEl>
                                        <p:attrNameLst>
                                          <p:attrName>style.visibility</p:attrName>
                                        </p:attrNameLst>
                                      </p:cBhvr>
                                      <p:to>
                                        <p:strVal val="visible"/>
                                      </p:to>
                                    </p:set>
                                    <p:animEffect transition="in" filter="wipe(up)">
                                      <p:cBhvr>
                                        <p:cTn id="38" dur="500"/>
                                        <p:tgtEl>
                                          <p:spTgt spid="6">
                                            <p:graphicEl>
                                              <a:dgm id="{5060765E-1DB0-40A1-B25C-8C3774450721}"/>
                                            </p:graphicEl>
                                          </p:spTgt>
                                        </p:tgtEl>
                                      </p:cBhvr>
                                    </p:animEffect>
                                  </p:childTnLst>
                                </p:cTn>
                              </p:par>
                              <p:par>
                                <p:cTn id="39" presetID="22" presetClass="entr" presetSubtype="1" fill="hold" grpId="0" nodeType="withEffect">
                                  <p:stCondLst>
                                    <p:cond delay="0"/>
                                  </p:stCondLst>
                                  <p:childTnLst>
                                    <p:set>
                                      <p:cBhvr>
                                        <p:cTn id="40" dur="1" fill="hold">
                                          <p:stCondLst>
                                            <p:cond delay="0"/>
                                          </p:stCondLst>
                                        </p:cTn>
                                        <p:tgtEl>
                                          <p:spTgt spid="6">
                                            <p:graphicEl>
                                              <a:dgm id="{18FC8CCD-1D75-40CE-8AD7-34A586F84759}"/>
                                            </p:graphicEl>
                                          </p:spTgt>
                                        </p:tgtEl>
                                        <p:attrNameLst>
                                          <p:attrName>style.visibility</p:attrName>
                                        </p:attrNameLst>
                                      </p:cBhvr>
                                      <p:to>
                                        <p:strVal val="visible"/>
                                      </p:to>
                                    </p:set>
                                    <p:animEffect transition="in" filter="wipe(up)">
                                      <p:cBhvr>
                                        <p:cTn id="41" dur="500"/>
                                        <p:tgtEl>
                                          <p:spTgt spid="6">
                                            <p:graphicEl>
                                              <a:dgm id="{18FC8CCD-1D75-40CE-8AD7-34A586F84759}"/>
                                            </p:graphicEl>
                                          </p:spTgt>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fade">
                                      <p:cBhvr>
                                        <p:cTn id="4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6" grpId="0">
        <p:bldSub>
          <a:bldDgm bld="one"/>
        </p:bldSub>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Content Placeholder 10">
            <a:extLst>
              <a:ext uri="{FF2B5EF4-FFF2-40B4-BE49-F238E27FC236}">
                <a16:creationId xmlns:a16="http://schemas.microsoft.com/office/drawing/2014/main" id="{17A69CAA-C6CC-4A85-A3F8-F4F12D0E2F9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54299" y="305918"/>
            <a:ext cx="10483402" cy="435133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2" name="TextBox 11">
            <a:extLst>
              <a:ext uri="{FF2B5EF4-FFF2-40B4-BE49-F238E27FC236}">
                <a16:creationId xmlns:a16="http://schemas.microsoft.com/office/drawing/2014/main" id="{0BF6CE70-0C6F-4AAB-9C67-11090D5E217F}"/>
              </a:ext>
            </a:extLst>
          </p:cNvPr>
          <p:cNvSpPr txBox="1"/>
          <p:nvPr/>
        </p:nvSpPr>
        <p:spPr>
          <a:xfrm>
            <a:off x="1133342" y="4842456"/>
            <a:ext cx="10204360" cy="1323439"/>
          </a:xfrm>
          <a:prstGeom prst="rect">
            <a:avLst/>
          </a:prstGeom>
          <a:noFill/>
        </p:spPr>
        <p:txBody>
          <a:bodyPr wrap="square" rtlCol="0">
            <a:spAutoFit/>
          </a:bodyPr>
          <a:lstStyle/>
          <a:p>
            <a:pPr algn="ctr"/>
            <a:r>
              <a:rPr lang="id-ID" sz="2000" b="0" i="0" u="none" strike="noStrike" baseline="0" dirty="0">
                <a:solidFill>
                  <a:srgbClr val="000000"/>
                </a:solidFill>
                <a:latin typeface="Gilam Book"/>
              </a:rPr>
              <a:t>Hal yang menarik saat membaca teks </a:t>
            </a:r>
            <a:r>
              <a:rPr lang="id-ID" sz="2000" b="0" i="0" u="none" strike="noStrike" baseline="0" dirty="0" err="1">
                <a:solidFill>
                  <a:srgbClr val="000000"/>
                </a:solidFill>
                <a:latin typeface="Gilam Book"/>
              </a:rPr>
              <a:t>rekon</a:t>
            </a:r>
            <a:r>
              <a:rPr lang="id-ID" sz="2000" b="0" i="0" u="none" strike="noStrike" baseline="0" dirty="0">
                <a:solidFill>
                  <a:srgbClr val="000000"/>
                </a:solidFill>
                <a:latin typeface="Gilam Book"/>
              </a:rPr>
              <a:t> adalah hikmah di balik peristiwa atau perjalanan hidup seseorang yang dapat </a:t>
            </a:r>
            <a:r>
              <a:rPr lang="en-GB" sz="2000" b="0" i="0" u="none" strike="noStrike" baseline="0" dirty="0" err="1">
                <a:solidFill>
                  <a:srgbClr val="000000"/>
                </a:solidFill>
                <a:latin typeface="Gilam Book"/>
              </a:rPr>
              <a:t>dijadikan</a:t>
            </a:r>
            <a:r>
              <a:rPr lang="en-GB" sz="2000" b="0" i="0" u="none" strike="noStrike" baseline="0" dirty="0">
                <a:solidFill>
                  <a:srgbClr val="000000"/>
                </a:solidFill>
                <a:latin typeface="Gilam Book"/>
              </a:rPr>
              <a:t> </a:t>
            </a:r>
            <a:r>
              <a:rPr lang="en-GB" sz="2000" b="0" i="0" u="none" strike="noStrike" baseline="0" dirty="0" err="1">
                <a:solidFill>
                  <a:srgbClr val="000000"/>
                </a:solidFill>
                <a:latin typeface="Gilam Book"/>
              </a:rPr>
              <a:t>pelajaran</a:t>
            </a:r>
            <a:r>
              <a:rPr lang="id-ID" sz="2000" b="0" i="0" u="none" strike="noStrike" baseline="0" dirty="0">
                <a:solidFill>
                  <a:srgbClr val="000000"/>
                </a:solidFill>
                <a:latin typeface="Gilam Book"/>
              </a:rPr>
              <a:t> hidup. Pembaca dapat membuat catatan atas cara-cara bijak, humanis, semangat, kerja keras yang dilakukan oleh tokoh dalam teks tersebut</a:t>
            </a:r>
            <a:r>
              <a:rPr lang="en-GB" sz="2000" b="0" i="0" u="none" strike="noStrike" baseline="0" dirty="0">
                <a:solidFill>
                  <a:srgbClr val="000000"/>
                </a:solidFill>
                <a:latin typeface="Gilam Book"/>
              </a:rPr>
              <a:t> </a:t>
            </a:r>
            <a:r>
              <a:rPr lang="en-GB" sz="2000" b="0" i="0" u="none" strike="noStrike" baseline="0" dirty="0" err="1">
                <a:solidFill>
                  <a:srgbClr val="000000"/>
                </a:solidFill>
                <a:latin typeface="Gilam Book"/>
              </a:rPr>
              <a:t>sebagai</a:t>
            </a:r>
            <a:r>
              <a:rPr lang="id-ID" sz="2000" b="0" i="0" u="none" strike="noStrike" baseline="0" dirty="0">
                <a:solidFill>
                  <a:srgbClr val="000000"/>
                </a:solidFill>
                <a:latin typeface="Gilam Book"/>
              </a:rPr>
              <a:t> pengingat/ motivasi jika kita sendiri mengalami kejadian yang serupa. </a:t>
            </a:r>
            <a:endParaRPr lang="id-ID" sz="2000" dirty="0"/>
          </a:p>
        </p:txBody>
      </p:sp>
    </p:spTree>
    <p:extLst>
      <p:ext uri="{BB962C8B-B14F-4D97-AF65-F5344CB8AC3E}">
        <p14:creationId xmlns:p14="http://schemas.microsoft.com/office/powerpoint/2010/main" val="306186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3634</TotalTime>
  <Words>313</Words>
  <Application>Microsoft Office PowerPoint</Application>
  <PresentationFormat>Widescreen</PresentationFormat>
  <Paragraphs>31</Paragraphs>
  <Slides>10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Abadi</vt:lpstr>
      <vt:lpstr>Arial</vt:lpstr>
      <vt:lpstr>Calibri</vt:lpstr>
      <vt:lpstr>Calibri Light</vt:lpstr>
      <vt:lpstr>Gilam</vt:lpstr>
      <vt:lpstr>Gilam Book</vt:lpstr>
      <vt:lpstr>Office Theme</vt:lpstr>
      <vt:lpstr>PowerPoint Presentation</vt:lpstr>
      <vt:lpstr>Bab 8</vt:lpstr>
      <vt:lpstr>Teks rekon atau cerita ulang adalah teks yang menceritakan kembali pengalaman masa lalu secara kronologis dengan tujuan memberi informasi maupun menghibur pembacanya.</vt:lpstr>
      <vt:lpstr>Jenis-Jenis Teks Rekon</vt:lpstr>
      <vt:lpstr>Ciri-Ciri Teks Rekon</vt:lpstr>
      <vt:lpstr>PowerPoint Presentation</vt:lpstr>
      <vt:lpstr>Struktur Teks Rekon </vt:lpstr>
      <vt:lpstr>Ciri Kebahasaan Teks Rekon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fenty nadia</dc:creator>
  <cp:lastModifiedBy>fenty nadia</cp:lastModifiedBy>
  <cp:revision>52</cp:revision>
  <dcterms:created xsi:type="dcterms:W3CDTF">2022-05-31T02:38:00Z</dcterms:created>
  <dcterms:modified xsi:type="dcterms:W3CDTF">2022-06-09T08:12:37Z</dcterms:modified>
</cp:coreProperties>
</file>