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8" r:id="rId10"/>
    <p:sldId id="266" r:id="rId1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nty nadia" userId="68dc62dd51539dac" providerId="LiveId" clId="{014BAC1C-A5CE-4794-9F06-BAAE4B9EDDE9}"/>
    <pc:docChg chg="undo custSel addSld delSld modSld sldOrd">
      <pc:chgData name="fenty nadia" userId="68dc62dd51539dac" providerId="LiveId" clId="{014BAC1C-A5CE-4794-9F06-BAAE4B9EDDE9}" dt="2022-06-12T03:36:29.573" v="973"/>
      <pc:docMkLst>
        <pc:docMk/>
      </pc:docMkLst>
      <pc:sldChg chg="modSp mod">
        <pc:chgData name="fenty nadia" userId="68dc62dd51539dac" providerId="LiveId" clId="{014BAC1C-A5CE-4794-9F06-BAAE4B9EDDE9}" dt="2022-06-12T03:32:04.177" v="939" actId="1035"/>
        <pc:sldMkLst>
          <pc:docMk/>
          <pc:sldMk cId="448448332" sldId="257"/>
        </pc:sldMkLst>
        <pc:spChg chg="mod">
          <ac:chgData name="fenty nadia" userId="68dc62dd51539dac" providerId="LiveId" clId="{014BAC1C-A5CE-4794-9F06-BAAE4B9EDDE9}" dt="2022-06-12T03:32:04.177" v="939" actId="1035"/>
          <ac:spMkLst>
            <pc:docMk/>
            <pc:sldMk cId="448448332" sldId="257"/>
            <ac:spMk id="12" creationId="{8534C07A-B983-4F4C-93FD-99626BB179E7}"/>
          </ac:spMkLst>
        </pc:spChg>
      </pc:sldChg>
      <pc:sldChg chg="addSp delSp modSp mod delAnim modAnim">
        <pc:chgData name="fenty nadia" userId="68dc62dd51539dac" providerId="LiveId" clId="{014BAC1C-A5CE-4794-9F06-BAAE4B9EDDE9}" dt="2022-06-12T03:32:32.152" v="941"/>
        <pc:sldMkLst>
          <pc:docMk/>
          <pc:sldMk cId="2886002322" sldId="260"/>
        </pc:sldMkLst>
        <pc:spChg chg="mod">
          <ac:chgData name="fenty nadia" userId="68dc62dd51539dac" providerId="LiveId" clId="{014BAC1C-A5CE-4794-9F06-BAAE4B9EDDE9}" dt="2022-06-11T03:16:08.386" v="10" actId="20577"/>
          <ac:spMkLst>
            <pc:docMk/>
            <pc:sldMk cId="2886002322" sldId="260"/>
            <ac:spMk id="2" creationId="{EC255604-2827-4117-AC6F-577D86B82BF2}"/>
          </ac:spMkLst>
        </pc:spChg>
        <pc:spChg chg="add del mod">
          <ac:chgData name="fenty nadia" userId="68dc62dd51539dac" providerId="LiveId" clId="{014BAC1C-A5CE-4794-9F06-BAAE4B9EDDE9}" dt="2022-06-11T03:15:05.576" v="2" actId="478"/>
          <ac:spMkLst>
            <pc:docMk/>
            <pc:sldMk cId="2886002322" sldId="260"/>
            <ac:spMk id="4" creationId="{67D9228D-AB16-412C-8D40-C4CBD76CC0E2}"/>
          </ac:spMkLst>
        </pc:spChg>
        <pc:picChg chg="del mod">
          <ac:chgData name="fenty nadia" userId="68dc62dd51539dac" providerId="LiveId" clId="{014BAC1C-A5CE-4794-9F06-BAAE4B9EDDE9}" dt="2022-06-11T03:14:58.216" v="1" actId="478"/>
          <ac:picMkLst>
            <pc:docMk/>
            <pc:sldMk cId="2886002322" sldId="260"/>
            <ac:picMk id="5" creationId="{B21D7204-5C26-49B6-ACBF-C1A689E61D2C}"/>
          </ac:picMkLst>
        </pc:picChg>
        <pc:picChg chg="add mod ord">
          <ac:chgData name="fenty nadia" userId="68dc62dd51539dac" providerId="LiveId" clId="{014BAC1C-A5CE-4794-9F06-BAAE4B9EDDE9}" dt="2022-06-11T03:15:58.786" v="8" actId="1076"/>
          <ac:picMkLst>
            <pc:docMk/>
            <pc:sldMk cId="2886002322" sldId="260"/>
            <ac:picMk id="8" creationId="{0E1A8BEA-7CA3-41A2-99DB-34037DD53F03}"/>
          </ac:picMkLst>
        </pc:picChg>
      </pc:sldChg>
      <pc:sldChg chg="addSp delSp modSp mod modAnim">
        <pc:chgData name="fenty nadia" userId="68dc62dd51539dac" providerId="LiveId" clId="{014BAC1C-A5CE-4794-9F06-BAAE4B9EDDE9}" dt="2022-06-12T03:33:16.543" v="943"/>
        <pc:sldMkLst>
          <pc:docMk/>
          <pc:sldMk cId="3635106933" sldId="261"/>
        </pc:sldMkLst>
        <pc:spChg chg="mod">
          <ac:chgData name="fenty nadia" userId="68dc62dd51539dac" providerId="LiveId" clId="{014BAC1C-A5CE-4794-9F06-BAAE4B9EDDE9}" dt="2022-06-11T05:22:17.782" v="34" actId="14100"/>
          <ac:spMkLst>
            <pc:docMk/>
            <pc:sldMk cId="3635106933" sldId="261"/>
            <ac:spMk id="2" creationId="{387F4244-AEF8-4CC9-B029-EB3CF7DC8967}"/>
          </ac:spMkLst>
        </pc:spChg>
        <pc:spChg chg="del">
          <ac:chgData name="fenty nadia" userId="68dc62dd51539dac" providerId="LiveId" clId="{014BAC1C-A5CE-4794-9F06-BAAE4B9EDDE9}" dt="2022-06-11T05:21:06.898" v="12" actId="478"/>
          <ac:spMkLst>
            <pc:docMk/>
            <pc:sldMk cId="3635106933" sldId="261"/>
            <ac:spMk id="3" creationId="{6D689FC6-B623-4A4F-B084-6C5CA5F122DB}"/>
          </ac:spMkLst>
        </pc:spChg>
        <pc:picChg chg="add mod ord">
          <ac:chgData name="fenty nadia" userId="68dc62dd51539dac" providerId="LiveId" clId="{014BAC1C-A5CE-4794-9F06-BAAE4B9EDDE9}" dt="2022-06-11T05:21:51.153" v="17" actId="167"/>
          <ac:picMkLst>
            <pc:docMk/>
            <pc:sldMk cId="3635106933" sldId="261"/>
            <ac:picMk id="5" creationId="{650E527B-78E5-44AD-814B-56B4A355B742}"/>
          </ac:picMkLst>
        </pc:picChg>
      </pc:sldChg>
      <pc:sldChg chg="addSp delSp modSp mod modAnim">
        <pc:chgData name="fenty nadia" userId="68dc62dd51539dac" providerId="LiveId" clId="{014BAC1C-A5CE-4794-9F06-BAAE4B9EDDE9}" dt="2022-06-12T03:33:38.086" v="948"/>
        <pc:sldMkLst>
          <pc:docMk/>
          <pc:sldMk cId="863697061" sldId="262"/>
        </pc:sldMkLst>
        <pc:spChg chg="mod">
          <ac:chgData name="fenty nadia" userId="68dc62dd51539dac" providerId="LiveId" clId="{014BAC1C-A5CE-4794-9F06-BAAE4B9EDDE9}" dt="2022-06-11T05:26:06.412" v="85" actId="403"/>
          <ac:spMkLst>
            <pc:docMk/>
            <pc:sldMk cId="863697061" sldId="262"/>
            <ac:spMk id="2" creationId="{7FD3EAD2-B17C-4479-9DAB-7F32951E2D50}"/>
          </ac:spMkLst>
        </pc:spChg>
        <pc:spChg chg="del">
          <ac:chgData name="fenty nadia" userId="68dc62dd51539dac" providerId="LiveId" clId="{014BAC1C-A5CE-4794-9F06-BAAE4B9EDDE9}" dt="2022-06-11T05:23:05.062" v="35" actId="1032"/>
          <ac:spMkLst>
            <pc:docMk/>
            <pc:sldMk cId="863697061" sldId="262"/>
            <ac:spMk id="3" creationId="{C2B66326-E9CD-49F4-8A70-F4E25A366150}"/>
          </ac:spMkLst>
        </pc:spChg>
        <pc:graphicFrameChg chg="add mod modGraphic">
          <ac:chgData name="fenty nadia" userId="68dc62dd51539dac" providerId="LiveId" clId="{014BAC1C-A5CE-4794-9F06-BAAE4B9EDDE9}" dt="2022-06-11T05:25:47.152" v="83" actId="12100"/>
          <ac:graphicFrameMkLst>
            <pc:docMk/>
            <pc:sldMk cId="863697061" sldId="262"/>
            <ac:graphicFrameMk id="4" creationId="{C8CD5AE6-7802-4828-A8D0-085C09CB220F}"/>
          </ac:graphicFrameMkLst>
        </pc:graphicFrameChg>
      </pc:sldChg>
      <pc:sldChg chg="addSp delSp modSp mod modAnim">
        <pc:chgData name="fenty nadia" userId="68dc62dd51539dac" providerId="LiveId" clId="{014BAC1C-A5CE-4794-9F06-BAAE4B9EDDE9}" dt="2022-06-12T03:34:02.502" v="953"/>
        <pc:sldMkLst>
          <pc:docMk/>
          <pc:sldMk cId="2464158417" sldId="263"/>
        </pc:sldMkLst>
        <pc:spChg chg="mod">
          <ac:chgData name="fenty nadia" userId="68dc62dd51539dac" providerId="LiveId" clId="{014BAC1C-A5CE-4794-9F06-BAAE4B9EDDE9}" dt="2022-06-11T05:45:26.792" v="210" actId="122"/>
          <ac:spMkLst>
            <pc:docMk/>
            <pc:sldMk cId="2464158417" sldId="263"/>
            <ac:spMk id="2" creationId="{620A0228-29D7-4731-A2DA-9A1DE6928A92}"/>
          </ac:spMkLst>
        </pc:spChg>
        <pc:spChg chg="del">
          <ac:chgData name="fenty nadia" userId="68dc62dd51539dac" providerId="LiveId" clId="{014BAC1C-A5CE-4794-9F06-BAAE4B9EDDE9}" dt="2022-06-11T05:27:35.899" v="86" actId="1032"/>
          <ac:spMkLst>
            <pc:docMk/>
            <pc:sldMk cId="2464158417" sldId="263"/>
            <ac:spMk id="3" creationId="{B38D39D4-85EC-4C2C-B338-9658E59BF27D}"/>
          </ac:spMkLst>
        </pc:spChg>
        <pc:graphicFrameChg chg="add mod modGraphic">
          <ac:chgData name="fenty nadia" userId="68dc62dd51539dac" providerId="LiveId" clId="{014BAC1C-A5CE-4794-9F06-BAAE4B9EDDE9}" dt="2022-06-11T05:29:55.558" v="153" actId="20577"/>
          <ac:graphicFrameMkLst>
            <pc:docMk/>
            <pc:sldMk cId="2464158417" sldId="263"/>
            <ac:graphicFrameMk id="4" creationId="{60101076-0CB2-40FA-BE99-476F11D95957}"/>
          </ac:graphicFrameMkLst>
        </pc:graphicFrameChg>
      </pc:sldChg>
      <pc:sldChg chg="addSp delSp modSp mod modAnim">
        <pc:chgData name="fenty nadia" userId="68dc62dd51539dac" providerId="LiveId" clId="{014BAC1C-A5CE-4794-9F06-BAAE4B9EDDE9}" dt="2022-06-12T03:34:20.484" v="956"/>
        <pc:sldMkLst>
          <pc:docMk/>
          <pc:sldMk cId="4217348195" sldId="264"/>
        </pc:sldMkLst>
        <pc:spChg chg="mod">
          <ac:chgData name="fenty nadia" userId="68dc62dd51539dac" providerId="LiveId" clId="{014BAC1C-A5CE-4794-9F06-BAAE4B9EDDE9}" dt="2022-06-11T05:41:50.034" v="199" actId="1076"/>
          <ac:spMkLst>
            <pc:docMk/>
            <pc:sldMk cId="4217348195" sldId="264"/>
            <ac:spMk id="2" creationId="{E73921EA-50C7-46D3-8CB9-40E53006E220}"/>
          </ac:spMkLst>
        </pc:spChg>
        <pc:spChg chg="del">
          <ac:chgData name="fenty nadia" userId="68dc62dd51539dac" providerId="LiveId" clId="{014BAC1C-A5CE-4794-9F06-BAAE4B9EDDE9}" dt="2022-06-11T05:33:57.882" v="155" actId="1032"/>
          <ac:spMkLst>
            <pc:docMk/>
            <pc:sldMk cId="4217348195" sldId="264"/>
            <ac:spMk id="3" creationId="{956268B3-E56A-492B-B2A9-F2460BB218C2}"/>
          </ac:spMkLst>
        </pc:spChg>
        <pc:graphicFrameChg chg="add mod modGraphic">
          <ac:chgData name="fenty nadia" userId="68dc62dd51539dac" providerId="LiveId" clId="{014BAC1C-A5CE-4794-9F06-BAAE4B9EDDE9}" dt="2022-06-11T05:41:07.310" v="196"/>
          <ac:graphicFrameMkLst>
            <pc:docMk/>
            <pc:sldMk cId="4217348195" sldId="264"/>
            <ac:graphicFrameMk id="4" creationId="{EBF0B203-DC10-4EE5-8F91-3B85CEDD1280}"/>
          </ac:graphicFrameMkLst>
        </pc:graphicFrameChg>
      </pc:sldChg>
      <pc:sldChg chg="addSp delSp modSp mod modAnim">
        <pc:chgData name="fenty nadia" userId="68dc62dd51539dac" providerId="LiveId" clId="{014BAC1C-A5CE-4794-9F06-BAAE4B9EDDE9}" dt="2022-06-12T03:35:16.069" v="965" actId="1035"/>
        <pc:sldMkLst>
          <pc:docMk/>
          <pc:sldMk cId="134846826" sldId="265"/>
        </pc:sldMkLst>
        <pc:spChg chg="del mod">
          <ac:chgData name="fenty nadia" userId="68dc62dd51539dac" providerId="LiveId" clId="{014BAC1C-A5CE-4794-9F06-BAAE4B9EDDE9}" dt="2022-06-11T06:06:31.032" v="388" actId="478"/>
          <ac:spMkLst>
            <pc:docMk/>
            <pc:sldMk cId="134846826" sldId="265"/>
            <ac:spMk id="2" creationId="{3CA39232-518B-42C7-BC52-79DE20DC3C3D}"/>
          </ac:spMkLst>
        </pc:spChg>
        <pc:spChg chg="add del">
          <ac:chgData name="fenty nadia" userId="68dc62dd51539dac" providerId="LiveId" clId="{014BAC1C-A5CE-4794-9F06-BAAE4B9EDDE9}" dt="2022-06-11T05:53:40.238" v="214" actId="931"/>
          <ac:spMkLst>
            <pc:docMk/>
            <pc:sldMk cId="134846826" sldId="265"/>
            <ac:spMk id="3" creationId="{1415054D-4F47-4AEE-9D61-E89BACE434FA}"/>
          </ac:spMkLst>
        </pc:spChg>
        <pc:spChg chg="add del mod">
          <ac:chgData name="fenty nadia" userId="68dc62dd51539dac" providerId="LiveId" clId="{014BAC1C-A5CE-4794-9F06-BAAE4B9EDDE9}" dt="2022-06-12T03:35:16.069" v="965" actId="1035"/>
          <ac:spMkLst>
            <pc:docMk/>
            <pc:sldMk cId="134846826" sldId="265"/>
            <ac:spMk id="6" creationId="{77F020EC-E9B7-416E-BC30-8DC6320EA154}"/>
          </ac:spMkLst>
        </pc:spChg>
        <pc:picChg chg="add mod">
          <ac:chgData name="fenty nadia" userId="68dc62dd51539dac" providerId="LiveId" clId="{014BAC1C-A5CE-4794-9F06-BAAE4B9EDDE9}" dt="2022-06-11T06:08:10.171" v="392" actId="1076"/>
          <ac:picMkLst>
            <pc:docMk/>
            <pc:sldMk cId="134846826" sldId="265"/>
            <ac:picMk id="5" creationId="{3E3B59A6-DDDD-4C37-B454-2F670B45ADDD}"/>
          </ac:picMkLst>
        </pc:picChg>
        <pc:picChg chg="add mod ord">
          <ac:chgData name="fenty nadia" userId="68dc62dd51539dac" providerId="LiveId" clId="{014BAC1C-A5CE-4794-9F06-BAAE4B9EDDE9}" dt="2022-06-11T06:07:57.237" v="391" actId="167"/>
          <ac:picMkLst>
            <pc:docMk/>
            <pc:sldMk cId="134846826" sldId="265"/>
            <ac:picMk id="8" creationId="{BC3419F5-66CE-41D0-8E15-DBD1BB180D05}"/>
          </ac:picMkLst>
        </pc:picChg>
      </pc:sldChg>
      <pc:sldChg chg="addSp delSp modSp mod modAnim">
        <pc:chgData name="fenty nadia" userId="68dc62dd51539dac" providerId="LiveId" clId="{014BAC1C-A5CE-4794-9F06-BAAE4B9EDDE9}" dt="2022-06-12T03:36:29.573" v="973"/>
        <pc:sldMkLst>
          <pc:docMk/>
          <pc:sldMk cId="1300545635" sldId="266"/>
        </pc:sldMkLst>
        <pc:spChg chg="mod">
          <ac:chgData name="fenty nadia" userId="68dc62dd51539dac" providerId="LiveId" clId="{014BAC1C-A5CE-4794-9F06-BAAE4B9EDDE9}" dt="2022-06-12T03:29:38.211" v="902" actId="122"/>
          <ac:spMkLst>
            <pc:docMk/>
            <pc:sldMk cId="1300545635" sldId="266"/>
            <ac:spMk id="2" creationId="{19963A59-773C-4FF3-9B2A-D8C1BE1C79D8}"/>
          </ac:spMkLst>
        </pc:spChg>
        <pc:spChg chg="del mod">
          <ac:chgData name="fenty nadia" userId="68dc62dd51539dac" providerId="LiveId" clId="{014BAC1C-A5CE-4794-9F06-BAAE4B9EDDE9}" dt="2022-06-12T03:28:55.710" v="882" actId="1032"/>
          <ac:spMkLst>
            <pc:docMk/>
            <pc:sldMk cId="1300545635" sldId="266"/>
            <ac:spMk id="3" creationId="{040AD195-81C4-4477-ADA0-2CAD07B07D14}"/>
          </ac:spMkLst>
        </pc:spChg>
        <pc:graphicFrameChg chg="add mod modGraphic">
          <ac:chgData name="fenty nadia" userId="68dc62dd51539dac" providerId="LiveId" clId="{014BAC1C-A5CE-4794-9F06-BAAE4B9EDDE9}" dt="2022-06-12T03:29:31.003" v="901" actId="20577"/>
          <ac:graphicFrameMkLst>
            <pc:docMk/>
            <pc:sldMk cId="1300545635" sldId="266"/>
            <ac:graphicFrameMk id="4" creationId="{8B4C163B-5BD5-4EA3-AC0C-63598481B674}"/>
          </ac:graphicFrameMkLst>
        </pc:graphicFrameChg>
        <pc:picChg chg="add del mod">
          <ac:chgData name="fenty nadia" userId="68dc62dd51539dac" providerId="LiveId" clId="{014BAC1C-A5CE-4794-9F06-BAAE4B9EDDE9}" dt="2022-06-12T03:30:10.617" v="906"/>
          <ac:picMkLst>
            <pc:docMk/>
            <pc:sldMk cId="1300545635" sldId="266"/>
            <ac:picMk id="6" creationId="{84A87D0F-EF9C-42B0-A071-BF89D59FBD08}"/>
          </ac:picMkLst>
        </pc:picChg>
        <pc:picChg chg="add del mod">
          <ac:chgData name="fenty nadia" userId="68dc62dd51539dac" providerId="LiveId" clId="{014BAC1C-A5CE-4794-9F06-BAAE4B9EDDE9}" dt="2022-06-12T03:30:10.617" v="906"/>
          <ac:picMkLst>
            <pc:docMk/>
            <pc:sldMk cId="1300545635" sldId="266"/>
            <ac:picMk id="8" creationId="{D5F84B86-7F4B-4B17-95AC-E171A48CC85D}"/>
          </ac:picMkLst>
        </pc:picChg>
        <pc:picChg chg="add del mod">
          <ac:chgData name="fenty nadia" userId="68dc62dd51539dac" providerId="LiveId" clId="{014BAC1C-A5CE-4794-9F06-BAAE4B9EDDE9}" dt="2022-06-12T03:30:10.617" v="906"/>
          <ac:picMkLst>
            <pc:docMk/>
            <pc:sldMk cId="1300545635" sldId="266"/>
            <ac:picMk id="10" creationId="{9DEF2459-D9DA-4DC2-8FF1-63FB81227693}"/>
          </ac:picMkLst>
        </pc:picChg>
        <pc:picChg chg="add del mod">
          <ac:chgData name="fenty nadia" userId="68dc62dd51539dac" providerId="LiveId" clId="{014BAC1C-A5CE-4794-9F06-BAAE4B9EDDE9}" dt="2022-06-12T03:30:10.617" v="906"/>
          <ac:picMkLst>
            <pc:docMk/>
            <pc:sldMk cId="1300545635" sldId="266"/>
            <ac:picMk id="12" creationId="{498DA306-9137-4B57-A37B-829EB9DA7C67}"/>
          </ac:picMkLst>
        </pc:picChg>
        <pc:picChg chg="add del mod">
          <ac:chgData name="fenty nadia" userId="68dc62dd51539dac" providerId="LiveId" clId="{014BAC1C-A5CE-4794-9F06-BAAE4B9EDDE9}" dt="2022-06-12T03:30:10.617" v="906"/>
          <ac:picMkLst>
            <pc:docMk/>
            <pc:sldMk cId="1300545635" sldId="266"/>
            <ac:picMk id="14" creationId="{E912F1D1-5F4D-4EBE-A195-54F49B3CB83A}"/>
          </ac:picMkLst>
        </pc:picChg>
        <pc:picChg chg="add del mod">
          <ac:chgData name="fenty nadia" userId="68dc62dd51539dac" providerId="LiveId" clId="{014BAC1C-A5CE-4794-9F06-BAAE4B9EDDE9}" dt="2022-06-12T03:30:10.617" v="906"/>
          <ac:picMkLst>
            <pc:docMk/>
            <pc:sldMk cId="1300545635" sldId="266"/>
            <ac:picMk id="16" creationId="{EC996012-842A-4C5B-AA47-AF7D6146BDA1}"/>
          </ac:picMkLst>
        </pc:picChg>
        <pc:picChg chg="add mod ord">
          <ac:chgData name="fenty nadia" userId="68dc62dd51539dac" providerId="LiveId" clId="{014BAC1C-A5CE-4794-9F06-BAAE4B9EDDE9}" dt="2022-06-12T03:31:02.688" v="916" actId="14100"/>
          <ac:picMkLst>
            <pc:docMk/>
            <pc:sldMk cId="1300545635" sldId="266"/>
            <ac:picMk id="18" creationId="{BA0F9580-6900-4C94-9949-4DD12D3F58A5}"/>
          </ac:picMkLst>
        </pc:picChg>
        <pc:picChg chg="add del mod ord">
          <ac:chgData name="fenty nadia" userId="68dc62dd51539dac" providerId="LiveId" clId="{014BAC1C-A5CE-4794-9F06-BAAE4B9EDDE9}" dt="2022-06-12T03:31:34.782" v="921" actId="478"/>
          <ac:picMkLst>
            <pc:docMk/>
            <pc:sldMk cId="1300545635" sldId="266"/>
            <ac:picMk id="20" creationId="{EF58284B-C3E6-4084-B69F-0157992E14B3}"/>
          </ac:picMkLst>
        </pc:picChg>
      </pc:sldChg>
      <pc:sldChg chg="modSp del mod">
        <pc:chgData name="fenty nadia" userId="68dc62dd51539dac" providerId="LiveId" clId="{014BAC1C-A5CE-4794-9F06-BAAE4B9EDDE9}" dt="2022-06-12T03:27:24.477" v="825" actId="47"/>
        <pc:sldMkLst>
          <pc:docMk/>
          <pc:sldMk cId="791259780" sldId="267"/>
        </pc:sldMkLst>
        <pc:spChg chg="mod">
          <ac:chgData name="fenty nadia" userId="68dc62dd51539dac" providerId="LiveId" clId="{014BAC1C-A5CE-4794-9F06-BAAE4B9EDDE9}" dt="2022-06-12T02:51:41.348" v="580" actId="21"/>
          <ac:spMkLst>
            <pc:docMk/>
            <pc:sldMk cId="791259780" sldId="267"/>
            <ac:spMk id="2" creationId="{CFBF586E-D912-44DA-A93B-AE9454A6D00E}"/>
          </ac:spMkLst>
        </pc:spChg>
      </pc:sldChg>
      <pc:sldChg chg="addSp delSp modSp new mod ord modAnim chgLayout">
        <pc:chgData name="fenty nadia" userId="68dc62dd51539dac" providerId="LiveId" clId="{014BAC1C-A5CE-4794-9F06-BAAE4B9EDDE9}" dt="2022-06-12T03:35:55.153" v="968" actId="1440"/>
        <pc:sldMkLst>
          <pc:docMk/>
          <pc:sldMk cId="2986836363" sldId="268"/>
        </pc:sldMkLst>
        <pc:spChg chg="add del mod">
          <ac:chgData name="fenty nadia" userId="68dc62dd51539dac" providerId="LiveId" clId="{014BAC1C-A5CE-4794-9F06-BAAE4B9EDDE9}" dt="2022-06-12T03:24:43.427" v="792" actId="6264"/>
          <ac:spMkLst>
            <pc:docMk/>
            <pc:sldMk cId="2986836363" sldId="268"/>
            <ac:spMk id="2" creationId="{F5288C1E-7967-42E1-92B7-38A840598431}"/>
          </ac:spMkLst>
        </pc:spChg>
        <pc:spChg chg="add del mod">
          <ac:chgData name="fenty nadia" userId="68dc62dd51539dac" providerId="LiveId" clId="{014BAC1C-A5CE-4794-9F06-BAAE4B9EDDE9}" dt="2022-06-12T03:24:43.427" v="792" actId="6264"/>
          <ac:spMkLst>
            <pc:docMk/>
            <pc:sldMk cId="2986836363" sldId="268"/>
            <ac:spMk id="3" creationId="{464FE707-1FEE-40CB-8442-694ECF6C73F3}"/>
          </ac:spMkLst>
        </pc:spChg>
        <pc:spChg chg="add del mod ord">
          <ac:chgData name="fenty nadia" userId="68dc62dd51539dac" providerId="LiveId" clId="{014BAC1C-A5CE-4794-9F06-BAAE4B9EDDE9}" dt="2022-06-12T03:24:44.487" v="793" actId="6264"/>
          <ac:spMkLst>
            <pc:docMk/>
            <pc:sldMk cId="2986836363" sldId="268"/>
            <ac:spMk id="6" creationId="{EFCC2642-B088-4992-94F9-15588BE50832}"/>
          </ac:spMkLst>
        </pc:spChg>
        <pc:spChg chg="add del mod ord">
          <ac:chgData name="fenty nadia" userId="68dc62dd51539dac" providerId="LiveId" clId="{014BAC1C-A5CE-4794-9F06-BAAE4B9EDDE9}" dt="2022-06-12T03:24:44.487" v="793" actId="6264"/>
          <ac:spMkLst>
            <pc:docMk/>
            <pc:sldMk cId="2986836363" sldId="268"/>
            <ac:spMk id="7" creationId="{CCDCE696-4479-47F8-A3E0-5B63A7FEBEB8}"/>
          </ac:spMkLst>
        </pc:spChg>
        <pc:spChg chg="add del mod ord">
          <ac:chgData name="fenty nadia" userId="68dc62dd51539dac" providerId="LiveId" clId="{014BAC1C-A5CE-4794-9F06-BAAE4B9EDDE9}" dt="2022-06-12T03:24:49.487" v="795" actId="478"/>
          <ac:spMkLst>
            <pc:docMk/>
            <pc:sldMk cId="2986836363" sldId="268"/>
            <ac:spMk id="8" creationId="{D4E9A9C3-0AA4-408A-96EA-E738E2E25C87}"/>
          </ac:spMkLst>
        </pc:spChg>
        <pc:spChg chg="add del mod ord">
          <ac:chgData name="fenty nadia" userId="68dc62dd51539dac" providerId="LiveId" clId="{014BAC1C-A5CE-4794-9F06-BAAE4B9EDDE9}" dt="2022-06-12T03:24:54.006" v="799" actId="478"/>
          <ac:spMkLst>
            <pc:docMk/>
            <pc:sldMk cId="2986836363" sldId="268"/>
            <ac:spMk id="9" creationId="{49E1CFD7-4C6A-48E5-8A94-672B24FF53BC}"/>
          </ac:spMkLst>
        </pc:spChg>
        <pc:spChg chg="add del mod">
          <ac:chgData name="fenty nadia" userId="68dc62dd51539dac" providerId="LiveId" clId="{014BAC1C-A5CE-4794-9F06-BAAE4B9EDDE9}" dt="2022-06-12T03:24:49.497" v="797"/>
          <ac:spMkLst>
            <pc:docMk/>
            <pc:sldMk cId="2986836363" sldId="268"/>
            <ac:spMk id="10" creationId="{F7392AA3-51A7-4564-8EBB-C2D01FF870BE}"/>
          </ac:spMkLst>
        </pc:spChg>
        <pc:spChg chg="add mod">
          <ac:chgData name="fenty nadia" userId="68dc62dd51539dac" providerId="LiveId" clId="{014BAC1C-A5CE-4794-9F06-BAAE4B9EDDE9}" dt="2022-06-12T03:27:14.513" v="824" actId="207"/>
          <ac:spMkLst>
            <pc:docMk/>
            <pc:sldMk cId="2986836363" sldId="268"/>
            <ac:spMk id="11" creationId="{4578EF77-E893-402A-961D-05DCDFC4F1B9}"/>
          </ac:spMkLst>
        </pc:spChg>
        <pc:picChg chg="add del mod">
          <ac:chgData name="fenty nadia" userId="68dc62dd51539dac" providerId="LiveId" clId="{014BAC1C-A5CE-4794-9F06-BAAE4B9EDDE9}" dt="2022-06-12T03:24:28.387" v="787" actId="931"/>
          <ac:picMkLst>
            <pc:docMk/>
            <pc:sldMk cId="2986836363" sldId="268"/>
            <ac:picMk id="5" creationId="{B40A2067-CFB2-4EBC-B2C1-E2BAE1F7A479}"/>
          </ac:picMkLst>
        </pc:picChg>
        <pc:picChg chg="add mod ord">
          <ac:chgData name="fenty nadia" userId="68dc62dd51539dac" providerId="LiveId" clId="{014BAC1C-A5CE-4794-9F06-BAAE4B9EDDE9}" dt="2022-06-12T03:35:55.153" v="968" actId="1440"/>
          <ac:picMkLst>
            <pc:docMk/>
            <pc:sldMk cId="2986836363" sldId="268"/>
            <ac:picMk id="13" creationId="{7024EAFE-73AA-4751-976F-D63B41BF6E34}"/>
          </ac:picMkLst>
        </pc:pic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0F2DB4-E704-4170-95B1-D762376D190F}" type="doc">
      <dgm:prSet loTypeId="urn:microsoft.com/office/officeart/2005/8/layout/h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3B57935B-6B1C-4DAF-B31E-4D7E9DA9C796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Isu</a:t>
          </a:r>
          <a:endParaRPr lang="id-ID" dirty="0"/>
        </a:p>
      </dgm:t>
    </dgm:pt>
    <dgm:pt modelId="{C5E93528-F5F6-4062-8A28-DEA98B3EC191}" type="parTrans" cxnId="{10422BF0-ADFD-4186-8765-68F6B6EB8F73}">
      <dgm:prSet/>
      <dgm:spPr/>
      <dgm:t>
        <a:bodyPr/>
        <a:lstStyle/>
        <a:p>
          <a:endParaRPr lang="id-ID"/>
        </a:p>
      </dgm:t>
    </dgm:pt>
    <dgm:pt modelId="{1AE18F8C-C129-4927-A65B-78C30F3A68B9}" type="sibTrans" cxnId="{10422BF0-ADFD-4186-8765-68F6B6EB8F73}">
      <dgm:prSet/>
      <dgm:spPr/>
      <dgm:t>
        <a:bodyPr/>
        <a:lstStyle/>
        <a:p>
          <a:endParaRPr lang="id-ID"/>
        </a:p>
      </dgm:t>
    </dgm:pt>
    <dgm:pt modelId="{90B4A5A1-AA12-4B95-9F55-4F8B882E1460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Argumen pendukung</a:t>
          </a:r>
          <a:endParaRPr lang="id-ID" dirty="0"/>
        </a:p>
      </dgm:t>
    </dgm:pt>
    <dgm:pt modelId="{6BAC6543-4DFC-4A44-B8E1-CC952E13060C}" type="parTrans" cxnId="{A4D125F5-14D4-4E18-8CF3-D194378C0860}">
      <dgm:prSet/>
      <dgm:spPr/>
      <dgm:t>
        <a:bodyPr/>
        <a:lstStyle/>
        <a:p>
          <a:endParaRPr lang="id-ID"/>
        </a:p>
      </dgm:t>
    </dgm:pt>
    <dgm:pt modelId="{4A1BEA34-682F-4415-B9E2-7F83E0C16A54}" type="sibTrans" cxnId="{A4D125F5-14D4-4E18-8CF3-D194378C0860}">
      <dgm:prSet/>
      <dgm:spPr/>
      <dgm:t>
        <a:bodyPr/>
        <a:lstStyle/>
        <a:p>
          <a:endParaRPr lang="id-ID"/>
        </a:p>
      </dgm:t>
    </dgm:pt>
    <dgm:pt modelId="{F66BF980-B295-45D7-944B-492ADDDB43CD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Argumen penentang</a:t>
          </a:r>
          <a:endParaRPr lang="id-ID" dirty="0"/>
        </a:p>
      </dgm:t>
    </dgm:pt>
    <dgm:pt modelId="{B7DB444B-ED29-4FB8-A14D-F209C0334337}" type="parTrans" cxnId="{13AC6B55-6D41-4375-ACCA-9DB94BACC6FB}">
      <dgm:prSet/>
      <dgm:spPr/>
      <dgm:t>
        <a:bodyPr/>
        <a:lstStyle/>
        <a:p>
          <a:endParaRPr lang="id-ID"/>
        </a:p>
      </dgm:t>
    </dgm:pt>
    <dgm:pt modelId="{BC651A46-02C6-4F00-A54A-3ECCA067F712}" type="sibTrans" cxnId="{13AC6B55-6D41-4375-ACCA-9DB94BACC6FB}">
      <dgm:prSet/>
      <dgm:spPr/>
      <dgm:t>
        <a:bodyPr/>
        <a:lstStyle/>
        <a:p>
          <a:endParaRPr lang="id-ID"/>
        </a:p>
      </dgm:t>
    </dgm:pt>
    <dgm:pt modelId="{5CEEA3E8-1C4C-4AAF-B96E-A0F67C5552C4}">
      <dgm:prSet phldrT="[Text]"/>
      <dgm:spPr/>
      <dgm:t>
        <a:bodyPr/>
        <a:lstStyle/>
        <a:p>
          <a:r>
            <a:rPr lang="id-ID" b="0" i="0" u="none" strike="noStrike" baseline="0" dirty="0">
              <a:latin typeface="Gilam Book"/>
            </a:rPr>
            <a:t>Simpulan</a:t>
          </a:r>
          <a:endParaRPr lang="id-ID" dirty="0"/>
        </a:p>
      </dgm:t>
    </dgm:pt>
    <dgm:pt modelId="{24454064-DDFF-4B8C-A881-3798BF23C707}" type="parTrans" cxnId="{45F93C72-2043-4E4B-89A5-18F089E28D06}">
      <dgm:prSet/>
      <dgm:spPr/>
      <dgm:t>
        <a:bodyPr/>
        <a:lstStyle/>
        <a:p>
          <a:endParaRPr lang="id-ID"/>
        </a:p>
      </dgm:t>
    </dgm:pt>
    <dgm:pt modelId="{5DD474CB-D996-4B02-ADCD-184062C84E4D}" type="sibTrans" cxnId="{45F93C72-2043-4E4B-89A5-18F089E28D06}">
      <dgm:prSet/>
      <dgm:spPr/>
      <dgm:t>
        <a:bodyPr/>
        <a:lstStyle/>
        <a:p>
          <a:endParaRPr lang="id-ID"/>
        </a:p>
      </dgm:t>
    </dgm:pt>
    <dgm:pt modelId="{1753F27C-BB82-42AF-BC37-793C1ECB0F70}" type="pres">
      <dgm:prSet presAssocID="{930F2DB4-E704-4170-95B1-D762376D190F}" presName="Name0" presStyleCnt="0">
        <dgm:presLayoutVars>
          <dgm:dir/>
          <dgm:resizeHandles val="exact"/>
        </dgm:presLayoutVars>
      </dgm:prSet>
      <dgm:spPr/>
    </dgm:pt>
    <dgm:pt modelId="{8E47B5D8-40E1-48A6-B4AF-FB2C7D5FB9B1}" type="pres">
      <dgm:prSet presAssocID="{3B57935B-6B1C-4DAF-B31E-4D7E9DA9C796}" presName="node" presStyleLbl="node1" presStyleIdx="0" presStyleCnt="4">
        <dgm:presLayoutVars>
          <dgm:bulletEnabled val="1"/>
        </dgm:presLayoutVars>
      </dgm:prSet>
      <dgm:spPr/>
    </dgm:pt>
    <dgm:pt modelId="{92CA5E4B-C1C3-4651-8B8B-B8B9DE7F294B}" type="pres">
      <dgm:prSet presAssocID="{1AE18F8C-C129-4927-A65B-78C30F3A68B9}" presName="sibTrans" presStyleCnt="0"/>
      <dgm:spPr/>
    </dgm:pt>
    <dgm:pt modelId="{B2614AF2-48EA-47FA-9E9E-05FEA7913F4D}" type="pres">
      <dgm:prSet presAssocID="{90B4A5A1-AA12-4B95-9F55-4F8B882E1460}" presName="node" presStyleLbl="node1" presStyleIdx="1" presStyleCnt="4">
        <dgm:presLayoutVars>
          <dgm:bulletEnabled val="1"/>
        </dgm:presLayoutVars>
      </dgm:prSet>
      <dgm:spPr/>
    </dgm:pt>
    <dgm:pt modelId="{F16F1276-D5DB-4B71-9116-2AF70C72ECB8}" type="pres">
      <dgm:prSet presAssocID="{4A1BEA34-682F-4415-B9E2-7F83E0C16A54}" presName="sibTrans" presStyleCnt="0"/>
      <dgm:spPr/>
    </dgm:pt>
    <dgm:pt modelId="{9BB7AC29-76C7-49C6-9B46-8BA0C01CBED9}" type="pres">
      <dgm:prSet presAssocID="{F66BF980-B295-45D7-944B-492ADDDB43CD}" presName="node" presStyleLbl="node1" presStyleIdx="2" presStyleCnt="4">
        <dgm:presLayoutVars>
          <dgm:bulletEnabled val="1"/>
        </dgm:presLayoutVars>
      </dgm:prSet>
      <dgm:spPr/>
    </dgm:pt>
    <dgm:pt modelId="{9C6D21D2-7296-46B7-9640-224801FBC6F9}" type="pres">
      <dgm:prSet presAssocID="{BC651A46-02C6-4F00-A54A-3ECCA067F712}" presName="sibTrans" presStyleCnt="0"/>
      <dgm:spPr/>
    </dgm:pt>
    <dgm:pt modelId="{9C61CB8C-722B-4543-9DFC-2725C1D9D60A}" type="pres">
      <dgm:prSet presAssocID="{5CEEA3E8-1C4C-4AAF-B96E-A0F67C5552C4}" presName="node" presStyleLbl="node1" presStyleIdx="3" presStyleCnt="4">
        <dgm:presLayoutVars>
          <dgm:bulletEnabled val="1"/>
        </dgm:presLayoutVars>
      </dgm:prSet>
      <dgm:spPr/>
    </dgm:pt>
  </dgm:ptLst>
  <dgm:cxnLst>
    <dgm:cxn modelId="{45F93C72-2043-4E4B-89A5-18F089E28D06}" srcId="{930F2DB4-E704-4170-95B1-D762376D190F}" destId="{5CEEA3E8-1C4C-4AAF-B96E-A0F67C5552C4}" srcOrd="3" destOrd="0" parTransId="{24454064-DDFF-4B8C-A881-3798BF23C707}" sibTransId="{5DD474CB-D996-4B02-ADCD-184062C84E4D}"/>
    <dgm:cxn modelId="{13AC6B55-6D41-4375-ACCA-9DB94BACC6FB}" srcId="{930F2DB4-E704-4170-95B1-D762376D190F}" destId="{F66BF980-B295-45D7-944B-492ADDDB43CD}" srcOrd="2" destOrd="0" parTransId="{B7DB444B-ED29-4FB8-A14D-F209C0334337}" sibTransId="{BC651A46-02C6-4F00-A54A-3ECCA067F712}"/>
    <dgm:cxn modelId="{96E7567C-8A0A-4811-B499-A6124B5B2AD3}" type="presOf" srcId="{3B57935B-6B1C-4DAF-B31E-4D7E9DA9C796}" destId="{8E47B5D8-40E1-48A6-B4AF-FB2C7D5FB9B1}" srcOrd="0" destOrd="0" presId="urn:microsoft.com/office/officeart/2005/8/layout/hList6"/>
    <dgm:cxn modelId="{D31AAC82-0FDB-460F-B1CC-E313EA097EE1}" type="presOf" srcId="{90B4A5A1-AA12-4B95-9F55-4F8B882E1460}" destId="{B2614AF2-48EA-47FA-9E9E-05FEA7913F4D}" srcOrd="0" destOrd="0" presId="urn:microsoft.com/office/officeart/2005/8/layout/hList6"/>
    <dgm:cxn modelId="{97F4F082-F88D-44E5-813D-D7852950EEC0}" type="presOf" srcId="{5CEEA3E8-1C4C-4AAF-B96E-A0F67C5552C4}" destId="{9C61CB8C-722B-4543-9DFC-2725C1D9D60A}" srcOrd="0" destOrd="0" presId="urn:microsoft.com/office/officeart/2005/8/layout/hList6"/>
    <dgm:cxn modelId="{C3A477AE-2133-4785-A051-E479B592D28C}" type="presOf" srcId="{930F2DB4-E704-4170-95B1-D762376D190F}" destId="{1753F27C-BB82-42AF-BC37-793C1ECB0F70}" srcOrd="0" destOrd="0" presId="urn:microsoft.com/office/officeart/2005/8/layout/hList6"/>
    <dgm:cxn modelId="{7B7375E3-659B-4DCF-8B33-828C547D63B3}" type="presOf" srcId="{F66BF980-B295-45D7-944B-492ADDDB43CD}" destId="{9BB7AC29-76C7-49C6-9B46-8BA0C01CBED9}" srcOrd="0" destOrd="0" presId="urn:microsoft.com/office/officeart/2005/8/layout/hList6"/>
    <dgm:cxn modelId="{10422BF0-ADFD-4186-8765-68F6B6EB8F73}" srcId="{930F2DB4-E704-4170-95B1-D762376D190F}" destId="{3B57935B-6B1C-4DAF-B31E-4D7E9DA9C796}" srcOrd="0" destOrd="0" parTransId="{C5E93528-F5F6-4062-8A28-DEA98B3EC191}" sibTransId="{1AE18F8C-C129-4927-A65B-78C30F3A68B9}"/>
    <dgm:cxn modelId="{A4D125F5-14D4-4E18-8CF3-D194378C0860}" srcId="{930F2DB4-E704-4170-95B1-D762376D190F}" destId="{90B4A5A1-AA12-4B95-9F55-4F8B882E1460}" srcOrd="1" destOrd="0" parTransId="{6BAC6543-4DFC-4A44-B8E1-CC952E13060C}" sibTransId="{4A1BEA34-682F-4415-B9E2-7F83E0C16A54}"/>
    <dgm:cxn modelId="{085C0C13-A41D-49E2-8CBB-3C2CB4A05299}" type="presParOf" srcId="{1753F27C-BB82-42AF-BC37-793C1ECB0F70}" destId="{8E47B5D8-40E1-48A6-B4AF-FB2C7D5FB9B1}" srcOrd="0" destOrd="0" presId="urn:microsoft.com/office/officeart/2005/8/layout/hList6"/>
    <dgm:cxn modelId="{C01CB459-0859-4E33-8628-D469A7F86FDB}" type="presParOf" srcId="{1753F27C-BB82-42AF-BC37-793C1ECB0F70}" destId="{92CA5E4B-C1C3-4651-8B8B-B8B9DE7F294B}" srcOrd="1" destOrd="0" presId="urn:microsoft.com/office/officeart/2005/8/layout/hList6"/>
    <dgm:cxn modelId="{6B0F730B-5A88-4116-8532-A2047471D872}" type="presParOf" srcId="{1753F27C-BB82-42AF-BC37-793C1ECB0F70}" destId="{B2614AF2-48EA-47FA-9E9E-05FEA7913F4D}" srcOrd="2" destOrd="0" presId="urn:microsoft.com/office/officeart/2005/8/layout/hList6"/>
    <dgm:cxn modelId="{E6D200AE-32F2-4D6A-B132-40242E3B0A38}" type="presParOf" srcId="{1753F27C-BB82-42AF-BC37-793C1ECB0F70}" destId="{F16F1276-D5DB-4B71-9116-2AF70C72ECB8}" srcOrd="3" destOrd="0" presId="urn:microsoft.com/office/officeart/2005/8/layout/hList6"/>
    <dgm:cxn modelId="{5BCE9A64-BBAC-453B-92FA-6CDD260EA58C}" type="presParOf" srcId="{1753F27C-BB82-42AF-BC37-793C1ECB0F70}" destId="{9BB7AC29-76C7-49C6-9B46-8BA0C01CBED9}" srcOrd="4" destOrd="0" presId="urn:microsoft.com/office/officeart/2005/8/layout/hList6"/>
    <dgm:cxn modelId="{BC1A7EFE-4BBD-4304-927B-1137A1B68B2A}" type="presParOf" srcId="{1753F27C-BB82-42AF-BC37-793C1ECB0F70}" destId="{9C6D21D2-7296-46B7-9640-224801FBC6F9}" srcOrd="5" destOrd="0" presId="urn:microsoft.com/office/officeart/2005/8/layout/hList6"/>
    <dgm:cxn modelId="{9261F84A-DC48-4D17-A53A-07E716C8EDD7}" type="presParOf" srcId="{1753F27C-BB82-42AF-BC37-793C1ECB0F70}" destId="{9C61CB8C-722B-4543-9DFC-2725C1D9D60A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EE53C8-17A0-4BB8-8750-58F818D8124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01240DAD-D1AE-43E4-B059-568091A22F1E}">
      <dgm:prSet phldrT="[Text]"/>
      <dgm:spPr/>
      <dgm:t>
        <a:bodyPr/>
        <a:lstStyle/>
        <a:p>
          <a:r>
            <a:rPr lang="en-GB" b="0" i="0" u="none" strike="noStrike" baseline="0" dirty="0">
              <a:solidFill>
                <a:srgbClr val="000000"/>
              </a:solidFill>
              <a:latin typeface="Gilam Book"/>
            </a:rPr>
            <a:t>Is</a:t>
          </a:r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u</a:t>
          </a:r>
          <a:endParaRPr lang="id-ID" dirty="0"/>
        </a:p>
      </dgm:t>
    </dgm:pt>
    <dgm:pt modelId="{BEA5D0F8-B914-4A44-81CE-C38FC1EC9FD8}" type="parTrans" cxnId="{99783323-6F83-45EA-95F2-32FB09C12C99}">
      <dgm:prSet/>
      <dgm:spPr/>
      <dgm:t>
        <a:bodyPr/>
        <a:lstStyle/>
        <a:p>
          <a:endParaRPr lang="id-ID"/>
        </a:p>
      </dgm:t>
    </dgm:pt>
    <dgm:pt modelId="{8CF74C50-DB22-44AC-81C0-1F167E2A66D1}" type="sibTrans" cxnId="{99783323-6F83-45EA-95F2-32FB09C12C99}">
      <dgm:prSet/>
      <dgm:spPr/>
      <dgm:t>
        <a:bodyPr/>
        <a:lstStyle/>
        <a:p>
          <a:endParaRPr lang="id-ID"/>
        </a:p>
      </dgm:t>
    </dgm:pt>
    <dgm:pt modelId="{76999106-3CAC-492B-A978-ED64021112B9}">
      <dgm:prSet phldrT="[Text]"/>
      <dgm:spPr/>
      <dgm:t>
        <a:bodyPr/>
        <a:lstStyle/>
        <a:p>
          <a:r>
            <a:rPr lang="en-GB" dirty="0" err="1"/>
            <a:t>Masalah</a:t>
          </a:r>
          <a:r>
            <a:rPr lang="en-GB" dirty="0"/>
            <a:t> yang </a:t>
          </a:r>
          <a:r>
            <a:rPr lang="en-GB" dirty="0" err="1"/>
            <a:t>didiskusikan</a:t>
          </a:r>
          <a:r>
            <a:rPr lang="en-GB" dirty="0"/>
            <a:t>.</a:t>
          </a:r>
          <a:endParaRPr lang="id-ID" dirty="0"/>
        </a:p>
      </dgm:t>
    </dgm:pt>
    <dgm:pt modelId="{82297CA7-6D1A-4016-A464-2238378E6604}" type="parTrans" cxnId="{9222EF84-434D-4EB5-BDDA-E2716F36BD05}">
      <dgm:prSet/>
      <dgm:spPr/>
      <dgm:t>
        <a:bodyPr/>
        <a:lstStyle/>
        <a:p>
          <a:endParaRPr lang="id-ID"/>
        </a:p>
      </dgm:t>
    </dgm:pt>
    <dgm:pt modelId="{6DB6D098-DB43-43CD-8BB5-FB391ACB8CAC}" type="sibTrans" cxnId="{9222EF84-434D-4EB5-BDDA-E2716F36BD05}">
      <dgm:prSet/>
      <dgm:spPr/>
      <dgm:t>
        <a:bodyPr/>
        <a:lstStyle/>
        <a:p>
          <a:endParaRPr lang="id-ID"/>
        </a:p>
      </dgm:t>
    </dgm:pt>
    <dgm:pt modelId="{C93CAD34-BE40-481C-8D6E-04EDA6B89DEB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Argumen</a:t>
          </a:r>
          <a:endParaRPr lang="id-ID" dirty="0"/>
        </a:p>
      </dgm:t>
    </dgm:pt>
    <dgm:pt modelId="{5E78BA82-5555-4517-B3D3-45DFF8890423}" type="parTrans" cxnId="{A6652942-0F16-40D7-9949-59533DAF07E4}">
      <dgm:prSet/>
      <dgm:spPr/>
      <dgm:t>
        <a:bodyPr/>
        <a:lstStyle/>
        <a:p>
          <a:endParaRPr lang="id-ID"/>
        </a:p>
      </dgm:t>
    </dgm:pt>
    <dgm:pt modelId="{1BDD9559-9718-4568-BE26-C231A56CD7A9}" type="sibTrans" cxnId="{A6652942-0F16-40D7-9949-59533DAF07E4}">
      <dgm:prSet/>
      <dgm:spPr/>
      <dgm:t>
        <a:bodyPr/>
        <a:lstStyle/>
        <a:p>
          <a:endParaRPr lang="id-ID"/>
        </a:p>
      </dgm:t>
    </dgm:pt>
    <dgm:pt modelId="{22ADDF6B-4C50-4CAA-94A4-F4FE75F11E9E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Penjelasan yang diberikan atas isu yang ada disertai fakta, data, dan juga pengalaman penulis (pembicara</a:t>
          </a:r>
          <a:r>
            <a:rPr lang="en-GB" b="0" i="0" u="none" strike="noStrike" baseline="0" dirty="0">
              <a:solidFill>
                <a:srgbClr val="000000"/>
              </a:solidFill>
              <a:latin typeface="Gilam Book"/>
            </a:rPr>
            <a:t>)</a:t>
          </a:r>
          <a:endParaRPr lang="id-ID" dirty="0"/>
        </a:p>
      </dgm:t>
    </dgm:pt>
    <dgm:pt modelId="{E7E4C484-978D-4E7E-9288-E141E923F21E}" type="parTrans" cxnId="{872868E7-6941-4C86-A649-8D0DCA25D943}">
      <dgm:prSet/>
      <dgm:spPr/>
      <dgm:t>
        <a:bodyPr/>
        <a:lstStyle/>
        <a:p>
          <a:endParaRPr lang="id-ID"/>
        </a:p>
      </dgm:t>
    </dgm:pt>
    <dgm:pt modelId="{98F404EA-87C1-412C-9120-ADB4622E140C}" type="sibTrans" cxnId="{872868E7-6941-4C86-A649-8D0DCA25D943}">
      <dgm:prSet/>
      <dgm:spPr/>
      <dgm:t>
        <a:bodyPr/>
        <a:lstStyle/>
        <a:p>
          <a:endParaRPr lang="id-ID"/>
        </a:p>
      </dgm:t>
    </dgm:pt>
    <dgm:pt modelId="{92C61D6D-543F-47DF-B7EB-163AEBD234DA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Simpulan</a:t>
          </a:r>
          <a:r>
            <a:rPr lang="en-GB" b="0" i="0" u="none" strike="noStrike" baseline="0" dirty="0">
              <a:solidFill>
                <a:srgbClr val="000000"/>
              </a:solidFill>
              <a:latin typeface="Gilam Book"/>
            </a:rPr>
            <a:t> </a:t>
          </a:r>
          <a:endParaRPr lang="id-ID" dirty="0"/>
        </a:p>
      </dgm:t>
    </dgm:pt>
    <dgm:pt modelId="{589DACE0-FAFA-4242-B25B-6CC5EB1C9F9D}" type="parTrans" cxnId="{5C75B7C2-CE81-4E5A-A5DE-6FFDD28CE710}">
      <dgm:prSet/>
      <dgm:spPr/>
      <dgm:t>
        <a:bodyPr/>
        <a:lstStyle/>
        <a:p>
          <a:endParaRPr lang="id-ID"/>
        </a:p>
      </dgm:t>
    </dgm:pt>
    <dgm:pt modelId="{CDB3561D-A03D-4EC2-9970-89E0A7D0E233}" type="sibTrans" cxnId="{5C75B7C2-CE81-4E5A-A5DE-6FFDD28CE710}">
      <dgm:prSet/>
      <dgm:spPr/>
      <dgm:t>
        <a:bodyPr/>
        <a:lstStyle/>
        <a:p>
          <a:endParaRPr lang="id-ID"/>
        </a:p>
      </dgm:t>
    </dgm:pt>
    <dgm:pt modelId="{ACB9F40D-B60B-4531-A0C9-BCAECB717515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Pernyataan berupa jalan tengah untuk menjembatani perbedaan antara argumen pendukung dan argumen penentang</a:t>
          </a:r>
          <a:r>
            <a:rPr lang="en-GB" b="0" i="0" u="none" strike="noStrike" baseline="0" dirty="0">
              <a:solidFill>
                <a:srgbClr val="000000"/>
              </a:solidFill>
              <a:latin typeface="Gilam Book"/>
            </a:rPr>
            <a:t>.</a:t>
          </a:r>
          <a:endParaRPr lang="id-ID" dirty="0"/>
        </a:p>
      </dgm:t>
    </dgm:pt>
    <dgm:pt modelId="{CB520E8F-A5AE-494F-8080-45194A1948B3}" type="parTrans" cxnId="{550A0778-2D21-47AE-959F-293DC408B052}">
      <dgm:prSet/>
      <dgm:spPr/>
      <dgm:t>
        <a:bodyPr/>
        <a:lstStyle/>
        <a:p>
          <a:endParaRPr lang="id-ID"/>
        </a:p>
      </dgm:t>
    </dgm:pt>
    <dgm:pt modelId="{3C19A088-934A-4F5E-85B4-9F04A22CC0DA}" type="sibTrans" cxnId="{550A0778-2D21-47AE-959F-293DC408B052}">
      <dgm:prSet/>
      <dgm:spPr/>
      <dgm:t>
        <a:bodyPr/>
        <a:lstStyle/>
        <a:p>
          <a:endParaRPr lang="id-ID"/>
        </a:p>
      </dgm:t>
    </dgm:pt>
    <dgm:pt modelId="{E404019C-FD83-4CD8-BF27-53C2B6994694}" type="pres">
      <dgm:prSet presAssocID="{40EE53C8-17A0-4BB8-8750-58F818D81244}" presName="linear" presStyleCnt="0">
        <dgm:presLayoutVars>
          <dgm:animLvl val="lvl"/>
          <dgm:resizeHandles val="exact"/>
        </dgm:presLayoutVars>
      </dgm:prSet>
      <dgm:spPr/>
    </dgm:pt>
    <dgm:pt modelId="{604EC7E1-7A37-49CB-8D14-7F0131BAC602}" type="pres">
      <dgm:prSet presAssocID="{01240DAD-D1AE-43E4-B059-568091A22F1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51221BC-59AE-4792-843C-6171C52893C1}" type="pres">
      <dgm:prSet presAssocID="{01240DAD-D1AE-43E4-B059-568091A22F1E}" presName="childText" presStyleLbl="revTx" presStyleIdx="0" presStyleCnt="3">
        <dgm:presLayoutVars>
          <dgm:bulletEnabled val="1"/>
        </dgm:presLayoutVars>
      </dgm:prSet>
      <dgm:spPr/>
    </dgm:pt>
    <dgm:pt modelId="{470982DE-2131-440D-8E67-B2853159C55D}" type="pres">
      <dgm:prSet presAssocID="{C93CAD34-BE40-481C-8D6E-04EDA6B89DE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C0C4316-803F-463E-927B-6E78F475868D}" type="pres">
      <dgm:prSet presAssocID="{C93CAD34-BE40-481C-8D6E-04EDA6B89DEB}" presName="childText" presStyleLbl="revTx" presStyleIdx="1" presStyleCnt="3">
        <dgm:presLayoutVars>
          <dgm:bulletEnabled val="1"/>
        </dgm:presLayoutVars>
      </dgm:prSet>
      <dgm:spPr/>
    </dgm:pt>
    <dgm:pt modelId="{0C56913B-732B-40E8-9038-D3519C2A93B8}" type="pres">
      <dgm:prSet presAssocID="{92C61D6D-543F-47DF-B7EB-163AEBD234D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13B118B-BA25-4DF2-B891-DF3A899F638D}" type="pres">
      <dgm:prSet presAssocID="{92C61D6D-543F-47DF-B7EB-163AEBD234DA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99783323-6F83-45EA-95F2-32FB09C12C99}" srcId="{40EE53C8-17A0-4BB8-8750-58F818D81244}" destId="{01240DAD-D1AE-43E4-B059-568091A22F1E}" srcOrd="0" destOrd="0" parTransId="{BEA5D0F8-B914-4A44-81CE-C38FC1EC9FD8}" sibTransId="{8CF74C50-DB22-44AC-81C0-1F167E2A66D1}"/>
    <dgm:cxn modelId="{AD58E02F-730B-4BF0-A7E1-89741D33C5E3}" type="presOf" srcId="{40EE53C8-17A0-4BB8-8750-58F818D81244}" destId="{E404019C-FD83-4CD8-BF27-53C2B6994694}" srcOrd="0" destOrd="0" presId="urn:microsoft.com/office/officeart/2005/8/layout/vList2"/>
    <dgm:cxn modelId="{A6652942-0F16-40D7-9949-59533DAF07E4}" srcId="{40EE53C8-17A0-4BB8-8750-58F818D81244}" destId="{C93CAD34-BE40-481C-8D6E-04EDA6B89DEB}" srcOrd="1" destOrd="0" parTransId="{5E78BA82-5555-4517-B3D3-45DFF8890423}" sibTransId="{1BDD9559-9718-4568-BE26-C231A56CD7A9}"/>
    <dgm:cxn modelId="{1F84C94F-8BA7-4844-A497-C47EB906D377}" type="presOf" srcId="{22ADDF6B-4C50-4CAA-94A4-F4FE75F11E9E}" destId="{CC0C4316-803F-463E-927B-6E78F475868D}" srcOrd="0" destOrd="0" presId="urn:microsoft.com/office/officeart/2005/8/layout/vList2"/>
    <dgm:cxn modelId="{C890A857-D160-4BEE-AF51-379E1DF45A93}" type="presOf" srcId="{ACB9F40D-B60B-4531-A0C9-BCAECB717515}" destId="{C13B118B-BA25-4DF2-B891-DF3A899F638D}" srcOrd="0" destOrd="0" presId="urn:microsoft.com/office/officeart/2005/8/layout/vList2"/>
    <dgm:cxn modelId="{550A0778-2D21-47AE-959F-293DC408B052}" srcId="{92C61D6D-543F-47DF-B7EB-163AEBD234DA}" destId="{ACB9F40D-B60B-4531-A0C9-BCAECB717515}" srcOrd="0" destOrd="0" parTransId="{CB520E8F-A5AE-494F-8080-45194A1948B3}" sibTransId="{3C19A088-934A-4F5E-85B4-9F04A22CC0DA}"/>
    <dgm:cxn modelId="{9222EF84-434D-4EB5-BDDA-E2716F36BD05}" srcId="{01240DAD-D1AE-43E4-B059-568091A22F1E}" destId="{76999106-3CAC-492B-A978-ED64021112B9}" srcOrd="0" destOrd="0" parTransId="{82297CA7-6D1A-4016-A464-2238378E6604}" sibTransId="{6DB6D098-DB43-43CD-8BB5-FB391ACB8CAC}"/>
    <dgm:cxn modelId="{5E2F29B7-4B28-446E-8766-0DDA1D6A23F4}" type="presOf" srcId="{92C61D6D-543F-47DF-B7EB-163AEBD234DA}" destId="{0C56913B-732B-40E8-9038-D3519C2A93B8}" srcOrd="0" destOrd="0" presId="urn:microsoft.com/office/officeart/2005/8/layout/vList2"/>
    <dgm:cxn modelId="{5C75B7C2-CE81-4E5A-A5DE-6FFDD28CE710}" srcId="{40EE53C8-17A0-4BB8-8750-58F818D81244}" destId="{92C61D6D-543F-47DF-B7EB-163AEBD234DA}" srcOrd="2" destOrd="0" parTransId="{589DACE0-FAFA-4242-B25B-6CC5EB1C9F9D}" sibTransId="{CDB3561D-A03D-4EC2-9970-89E0A7D0E233}"/>
    <dgm:cxn modelId="{40D1A2D4-23BC-41E6-AE8D-27F91242701F}" type="presOf" srcId="{76999106-3CAC-492B-A978-ED64021112B9}" destId="{751221BC-59AE-4792-843C-6171C52893C1}" srcOrd="0" destOrd="0" presId="urn:microsoft.com/office/officeart/2005/8/layout/vList2"/>
    <dgm:cxn modelId="{CDF260E3-ACA1-45E3-A199-CD4B1F8540AF}" type="presOf" srcId="{01240DAD-D1AE-43E4-B059-568091A22F1E}" destId="{604EC7E1-7A37-49CB-8D14-7F0131BAC602}" srcOrd="0" destOrd="0" presId="urn:microsoft.com/office/officeart/2005/8/layout/vList2"/>
    <dgm:cxn modelId="{872868E7-6941-4C86-A649-8D0DCA25D943}" srcId="{C93CAD34-BE40-481C-8D6E-04EDA6B89DEB}" destId="{22ADDF6B-4C50-4CAA-94A4-F4FE75F11E9E}" srcOrd="0" destOrd="0" parTransId="{E7E4C484-978D-4E7E-9288-E141E923F21E}" sibTransId="{98F404EA-87C1-412C-9120-ADB4622E140C}"/>
    <dgm:cxn modelId="{845C1EEB-881B-49B9-9C07-7714C49D27BC}" type="presOf" srcId="{C93CAD34-BE40-481C-8D6E-04EDA6B89DEB}" destId="{470982DE-2131-440D-8E67-B2853159C55D}" srcOrd="0" destOrd="0" presId="urn:microsoft.com/office/officeart/2005/8/layout/vList2"/>
    <dgm:cxn modelId="{20DBE75A-124A-48C0-B860-7D432A939152}" type="presParOf" srcId="{E404019C-FD83-4CD8-BF27-53C2B6994694}" destId="{604EC7E1-7A37-49CB-8D14-7F0131BAC602}" srcOrd="0" destOrd="0" presId="urn:microsoft.com/office/officeart/2005/8/layout/vList2"/>
    <dgm:cxn modelId="{66334660-FBB5-495B-854C-F0307D0CE7F5}" type="presParOf" srcId="{E404019C-FD83-4CD8-BF27-53C2B6994694}" destId="{751221BC-59AE-4792-843C-6171C52893C1}" srcOrd="1" destOrd="0" presId="urn:microsoft.com/office/officeart/2005/8/layout/vList2"/>
    <dgm:cxn modelId="{58400255-569D-4201-ABAB-DBA4B87A01A3}" type="presParOf" srcId="{E404019C-FD83-4CD8-BF27-53C2B6994694}" destId="{470982DE-2131-440D-8E67-B2853159C55D}" srcOrd="2" destOrd="0" presId="urn:microsoft.com/office/officeart/2005/8/layout/vList2"/>
    <dgm:cxn modelId="{D99A9501-DD6F-4613-B5E6-E4BAAA06894C}" type="presParOf" srcId="{E404019C-FD83-4CD8-BF27-53C2B6994694}" destId="{CC0C4316-803F-463E-927B-6E78F475868D}" srcOrd="3" destOrd="0" presId="urn:microsoft.com/office/officeart/2005/8/layout/vList2"/>
    <dgm:cxn modelId="{1F409061-725A-4C06-9AA7-FA8EC7719325}" type="presParOf" srcId="{E404019C-FD83-4CD8-BF27-53C2B6994694}" destId="{0C56913B-732B-40E8-9038-D3519C2A93B8}" srcOrd="4" destOrd="0" presId="urn:microsoft.com/office/officeart/2005/8/layout/vList2"/>
    <dgm:cxn modelId="{0D5EB974-8B4A-4261-BEDC-E99569B3643D}" type="presParOf" srcId="{E404019C-FD83-4CD8-BF27-53C2B6994694}" destId="{C13B118B-BA25-4DF2-B891-DF3A899F638D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524AFD-EA84-4184-801B-FBBFEFA93E0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193E9AFF-E4F7-4962-AA08-6CE4D7948CD2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menggunakan konjungsi perlawanan</a:t>
          </a:r>
          <a:endParaRPr lang="id-ID" dirty="0"/>
        </a:p>
      </dgm:t>
    </dgm:pt>
    <dgm:pt modelId="{42CDC182-AD5F-4E99-8C4E-36C504324B38}" type="parTrans" cxnId="{7F076B99-105F-4BC1-A214-DF1EB4DCE873}">
      <dgm:prSet/>
      <dgm:spPr/>
      <dgm:t>
        <a:bodyPr/>
        <a:lstStyle/>
        <a:p>
          <a:endParaRPr lang="id-ID"/>
        </a:p>
      </dgm:t>
    </dgm:pt>
    <dgm:pt modelId="{6BA99A1A-736F-43CB-8A04-9F09E82AAA04}" type="sibTrans" cxnId="{7F076B99-105F-4BC1-A214-DF1EB4DCE873}">
      <dgm:prSet/>
      <dgm:spPr/>
      <dgm:t>
        <a:bodyPr/>
        <a:lstStyle/>
        <a:p>
          <a:endParaRPr lang="id-ID"/>
        </a:p>
      </dgm:t>
    </dgm:pt>
    <dgm:pt modelId="{7009F314-39D5-4EB1-9708-1EDEB6EEA279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menggunakan kata perulangan dan kata rujukan untuk memadukan kalimat</a:t>
          </a:r>
          <a:endParaRPr lang="id-ID" dirty="0"/>
        </a:p>
      </dgm:t>
    </dgm:pt>
    <dgm:pt modelId="{E51C56BC-3490-44DE-A2AC-D774FAA6A6C5}" type="parTrans" cxnId="{027030E0-EC8E-4E4C-9B36-A6759EC924DA}">
      <dgm:prSet/>
      <dgm:spPr/>
      <dgm:t>
        <a:bodyPr/>
        <a:lstStyle/>
        <a:p>
          <a:endParaRPr lang="id-ID"/>
        </a:p>
      </dgm:t>
    </dgm:pt>
    <dgm:pt modelId="{FFEE4739-B0E1-4F98-8ABE-6B36144E3E60}" type="sibTrans" cxnId="{027030E0-EC8E-4E4C-9B36-A6759EC924DA}">
      <dgm:prSet/>
      <dgm:spPr/>
      <dgm:t>
        <a:bodyPr/>
        <a:lstStyle/>
        <a:p>
          <a:endParaRPr lang="id-ID"/>
        </a:p>
      </dgm:t>
    </dgm:pt>
    <dgm:pt modelId="{E82713E4-23B8-47F7-93D1-C0FF38A855BD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menggunakan kata-kata yang menunjukkan sikap pembicara</a:t>
          </a:r>
          <a:endParaRPr lang="id-ID" dirty="0"/>
        </a:p>
      </dgm:t>
    </dgm:pt>
    <dgm:pt modelId="{35568EDB-8824-4C23-BEEB-BF12A097664C}" type="parTrans" cxnId="{CDF00A8A-8378-408B-A9B2-7A2E4A90CF31}">
      <dgm:prSet/>
      <dgm:spPr/>
      <dgm:t>
        <a:bodyPr/>
        <a:lstStyle/>
        <a:p>
          <a:endParaRPr lang="id-ID"/>
        </a:p>
      </dgm:t>
    </dgm:pt>
    <dgm:pt modelId="{D4E0D626-C39C-427E-BB8B-7FD12DD4BF3F}" type="sibTrans" cxnId="{CDF00A8A-8378-408B-A9B2-7A2E4A90CF31}">
      <dgm:prSet/>
      <dgm:spPr/>
      <dgm:t>
        <a:bodyPr/>
        <a:lstStyle/>
        <a:p>
          <a:endParaRPr lang="id-ID"/>
        </a:p>
      </dgm:t>
    </dgm:pt>
    <dgm:pt modelId="{BAB72057-AA49-48C3-90B7-3679E8DD3F3D}" type="pres">
      <dgm:prSet presAssocID="{7C524AFD-EA84-4184-801B-FBBFEFA93E0D}" presName="Name0" presStyleCnt="0">
        <dgm:presLayoutVars>
          <dgm:dir/>
          <dgm:resizeHandles val="exact"/>
        </dgm:presLayoutVars>
      </dgm:prSet>
      <dgm:spPr/>
    </dgm:pt>
    <dgm:pt modelId="{5F947D6B-33D7-43D4-AEAE-F5E36BEEAF9C}" type="pres">
      <dgm:prSet presAssocID="{193E9AFF-E4F7-4962-AA08-6CE4D7948CD2}" presName="composite" presStyleCnt="0"/>
      <dgm:spPr/>
    </dgm:pt>
    <dgm:pt modelId="{4C9490F1-D664-4CF7-9C14-335171E15552}" type="pres">
      <dgm:prSet presAssocID="{193E9AFF-E4F7-4962-AA08-6CE4D7948CD2}" presName="rect1" presStyleLbl="trAlignAcc1" presStyleIdx="0" presStyleCnt="3">
        <dgm:presLayoutVars>
          <dgm:bulletEnabled val="1"/>
        </dgm:presLayoutVars>
      </dgm:prSet>
      <dgm:spPr/>
    </dgm:pt>
    <dgm:pt modelId="{481C1B13-FCEA-440C-9B1E-B2E05ACC839E}" type="pres">
      <dgm:prSet presAssocID="{193E9AFF-E4F7-4962-AA08-6CE4D7948CD2}" presName="rect2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</dgm:spPr>
    </dgm:pt>
    <dgm:pt modelId="{1F58DAFF-67B1-49D0-8408-B3A5E2467436}" type="pres">
      <dgm:prSet presAssocID="{6BA99A1A-736F-43CB-8A04-9F09E82AAA04}" presName="sibTrans" presStyleCnt="0"/>
      <dgm:spPr/>
    </dgm:pt>
    <dgm:pt modelId="{89AB5DA4-5D00-41A7-8A4D-F962602A7A7A}" type="pres">
      <dgm:prSet presAssocID="{7009F314-39D5-4EB1-9708-1EDEB6EEA279}" presName="composite" presStyleCnt="0"/>
      <dgm:spPr/>
    </dgm:pt>
    <dgm:pt modelId="{FB740C48-17A4-4DEF-9830-DA6FEC559A2E}" type="pres">
      <dgm:prSet presAssocID="{7009F314-39D5-4EB1-9708-1EDEB6EEA279}" presName="rect1" presStyleLbl="trAlignAcc1" presStyleIdx="1" presStyleCnt="3">
        <dgm:presLayoutVars>
          <dgm:bulletEnabled val="1"/>
        </dgm:presLayoutVars>
      </dgm:prSet>
      <dgm:spPr/>
    </dgm:pt>
    <dgm:pt modelId="{5E44160C-CEC7-4126-97D0-81BACB348DA1}" type="pres">
      <dgm:prSet presAssocID="{7009F314-39D5-4EB1-9708-1EDEB6EEA279}" presName="rect2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70C453E2-7924-4BAA-BD0E-933D94999DEE}" type="pres">
      <dgm:prSet presAssocID="{FFEE4739-B0E1-4F98-8ABE-6B36144E3E60}" presName="sibTrans" presStyleCnt="0"/>
      <dgm:spPr/>
    </dgm:pt>
    <dgm:pt modelId="{65395BF5-FD0C-46E4-9CC6-D1785C97CBE6}" type="pres">
      <dgm:prSet presAssocID="{E82713E4-23B8-47F7-93D1-C0FF38A855BD}" presName="composite" presStyleCnt="0"/>
      <dgm:spPr/>
    </dgm:pt>
    <dgm:pt modelId="{7371DC8B-BED4-40C1-B1AF-06195EB3B5A7}" type="pres">
      <dgm:prSet presAssocID="{E82713E4-23B8-47F7-93D1-C0FF38A855BD}" presName="rect1" presStyleLbl="trAlignAcc1" presStyleIdx="2" presStyleCnt="3">
        <dgm:presLayoutVars>
          <dgm:bulletEnabled val="1"/>
        </dgm:presLayoutVars>
      </dgm:prSet>
      <dgm:spPr/>
    </dgm:pt>
    <dgm:pt modelId="{B5F10487-7A49-4CD1-A19A-7883DB0BEE29}" type="pres">
      <dgm:prSet presAssocID="{E82713E4-23B8-47F7-93D1-C0FF38A855BD}" presName="rect2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</dgm:spPr>
    </dgm:pt>
  </dgm:ptLst>
  <dgm:cxnLst>
    <dgm:cxn modelId="{8806E662-A2C0-476C-ABDA-2FE478242D58}" type="presOf" srcId="{7C524AFD-EA84-4184-801B-FBBFEFA93E0D}" destId="{BAB72057-AA49-48C3-90B7-3679E8DD3F3D}" srcOrd="0" destOrd="0" presId="urn:microsoft.com/office/officeart/2008/layout/PictureStrips"/>
    <dgm:cxn modelId="{2FE69674-6365-4D7B-8407-BA10557D5B2B}" type="presOf" srcId="{193E9AFF-E4F7-4962-AA08-6CE4D7948CD2}" destId="{4C9490F1-D664-4CF7-9C14-335171E15552}" srcOrd="0" destOrd="0" presId="urn:microsoft.com/office/officeart/2008/layout/PictureStrips"/>
    <dgm:cxn modelId="{CDF00A8A-8378-408B-A9B2-7A2E4A90CF31}" srcId="{7C524AFD-EA84-4184-801B-FBBFEFA93E0D}" destId="{E82713E4-23B8-47F7-93D1-C0FF38A855BD}" srcOrd="2" destOrd="0" parTransId="{35568EDB-8824-4C23-BEEB-BF12A097664C}" sibTransId="{D4E0D626-C39C-427E-BB8B-7FD12DD4BF3F}"/>
    <dgm:cxn modelId="{B11D7391-4017-482B-8C5C-382605836661}" type="presOf" srcId="{E82713E4-23B8-47F7-93D1-C0FF38A855BD}" destId="{7371DC8B-BED4-40C1-B1AF-06195EB3B5A7}" srcOrd="0" destOrd="0" presId="urn:microsoft.com/office/officeart/2008/layout/PictureStrips"/>
    <dgm:cxn modelId="{7F076B99-105F-4BC1-A214-DF1EB4DCE873}" srcId="{7C524AFD-EA84-4184-801B-FBBFEFA93E0D}" destId="{193E9AFF-E4F7-4962-AA08-6CE4D7948CD2}" srcOrd="0" destOrd="0" parTransId="{42CDC182-AD5F-4E99-8C4E-36C504324B38}" sibTransId="{6BA99A1A-736F-43CB-8A04-9F09E82AAA04}"/>
    <dgm:cxn modelId="{EC5F05D9-231F-45A0-9585-E84A8DFC55D3}" type="presOf" srcId="{7009F314-39D5-4EB1-9708-1EDEB6EEA279}" destId="{FB740C48-17A4-4DEF-9830-DA6FEC559A2E}" srcOrd="0" destOrd="0" presId="urn:microsoft.com/office/officeart/2008/layout/PictureStrips"/>
    <dgm:cxn modelId="{027030E0-EC8E-4E4C-9B36-A6759EC924DA}" srcId="{7C524AFD-EA84-4184-801B-FBBFEFA93E0D}" destId="{7009F314-39D5-4EB1-9708-1EDEB6EEA279}" srcOrd="1" destOrd="0" parTransId="{E51C56BC-3490-44DE-A2AC-D774FAA6A6C5}" sibTransId="{FFEE4739-B0E1-4F98-8ABE-6B36144E3E60}"/>
    <dgm:cxn modelId="{F157319C-1333-45BF-A6A3-8718586B35FA}" type="presParOf" srcId="{BAB72057-AA49-48C3-90B7-3679E8DD3F3D}" destId="{5F947D6B-33D7-43D4-AEAE-F5E36BEEAF9C}" srcOrd="0" destOrd="0" presId="urn:microsoft.com/office/officeart/2008/layout/PictureStrips"/>
    <dgm:cxn modelId="{2E995C92-E594-4BCB-A83F-5B2D761F73C7}" type="presParOf" srcId="{5F947D6B-33D7-43D4-AEAE-F5E36BEEAF9C}" destId="{4C9490F1-D664-4CF7-9C14-335171E15552}" srcOrd="0" destOrd="0" presId="urn:microsoft.com/office/officeart/2008/layout/PictureStrips"/>
    <dgm:cxn modelId="{CE90BFCC-05C3-450D-A889-F77E56F164E8}" type="presParOf" srcId="{5F947D6B-33D7-43D4-AEAE-F5E36BEEAF9C}" destId="{481C1B13-FCEA-440C-9B1E-B2E05ACC839E}" srcOrd="1" destOrd="0" presId="urn:microsoft.com/office/officeart/2008/layout/PictureStrips"/>
    <dgm:cxn modelId="{570E9CB0-8F02-4C5E-A20B-441E2192A3C6}" type="presParOf" srcId="{BAB72057-AA49-48C3-90B7-3679E8DD3F3D}" destId="{1F58DAFF-67B1-49D0-8408-B3A5E2467436}" srcOrd="1" destOrd="0" presId="urn:microsoft.com/office/officeart/2008/layout/PictureStrips"/>
    <dgm:cxn modelId="{89A23A1D-CF67-4290-A802-8EE459B16260}" type="presParOf" srcId="{BAB72057-AA49-48C3-90B7-3679E8DD3F3D}" destId="{89AB5DA4-5D00-41A7-8A4D-F962602A7A7A}" srcOrd="2" destOrd="0" presId="urn:microsoft.com/office/officeart/2008/layout/PictureStrips"/>
    <dgm:cxn modelId="{3C48EC8F-CB01-4AB0-B3C7-AA6C5A8A458C}" type="presParOf" srcId="{89AB5DA4-5D00-41A7-8A4D-F962602A7A7A}" destId="{FB740C48-17A4-4DEF-9830-DA6FEC559A2E}" srcOrd="0" destOrd="0" presId="urn:microsoft.com/office/officeart/2008/layout/PictureStrips"/>
    <dgm:cxn modelId="{E4098466-309E-4C0E-979A-C185604130C5}" type="presParOf" srcId="{89AB5DA4-5D00-41A7-8A4D-F962602A7A7A}" destId="{5E44160C-CEC7-4126-97D0-81BACB348DA1}" srcOrd="1" destOrd="0" presId="urn:microsoft.com/office/officeart/2008/layout/PictureStrips"/>
    <dgm:cxn modelId="{45FFC94E-D6B2-4FB4-BAA0-A3DBCA1C760D}" type="presParOf" srcId="{BAB72057-AA49-48C3-90B7-3679E8DD3F3D}" destId="{70C453E2-7924-4BAA-BD0E-933D94999DEE}" srcOrd="3" destOrd="0" presId="urn:microsoft.com/office/officeart/2008/layout/PictureStrips"/>
    <dgm:cxn modelId="{20579D80-00B6-4026-8212-F845DE216E25}" type="presParOf" srcId="{BAB72057-AA49-48C3-90B7-3679E8DD3F3D}" destId="{65395BF5-FD0C-46E4-9CC6-D1785C97CBE6}" srcOrd="4" destOrd="0" presId="urn:microsoft.com/office/officeart/2008/layout/PictureStrips"/>
    <dgm:cxn modelId="{0EC05EFD-D929-4508-A852-0D53C32CFCBD}" type="presParOf" srcId="{65395BF5-FD0C-46E4-9CC6-D1785C97CBE6}" destId="{7371DC8B-BED4-40C1-B1AF-06195EB3B5A7}" srcOrd="0" destOrd="0" presId="urn:microsoft.com/office/officeart/2008/layout/PictureStrips"/>
    <dgm:cxn modelId="{44444B9D-DE35-4C06-9AF3-89F15CA746FE}" type="presParOf" srcId="{65395BF5-FD0C-46E4-9CC6-D1785C97CBE6}" destId="{B5F10487-7A49-4CD1-A19A-7883DB0BEE2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7A829D-5488-4C00-B1C2-6B197B6285DB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E0AD5B12-7CC2-4C22-B7F6-5F492B45DD74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Kemampuan berpikir kritis</a:t>
          </a:r>
          <a:r>
            <a:rPr lang="en-GB" b="0" i="0" u="none" strike="noStrike" baseline="0" dirty="0">
              <a:solidFill>
                <a:srgbClr val="000000"/>
              </a:solidFill>
              <a:latin typeface="Gilam Book"/>
            </a:rPr>
            <a:t>.</a:t>
          </a:r>
          <a:endParaRPr lang="id-ID" dirty="0"/>
        </a:p>
      </dgm:t>
    </dgm:pt>
    <dgm:pt modelId="{5B69D8E7-3147-495E-AD04-0995E5433118}" type="parTrans" cxnId="{8DF3F19D-E8DF-4B1E-8671-B0A554737CD6}">
      <dgm:prSet/>
      <dgm:spPr/>
      <dgm:t>
        <a:bodyPr/>
        <a:lstStyle/>
        <a:p>
          <a:endParaRPr lang="id-ID"/>
        </a:p>
      </dgm:t>
    </dgm:pt>
    <dgm:pt modelId="{A2A55518-F516-42EC-A9D9-3D517833196C}" type="sibTrans" cxnId="{8DF3F19D-E8DF-4B1E-8671-B0A554737CD6}">
      <dgm:prSet/>
      <dgm:spPr/>
      <dgm:t>
        <a:bodyPr/>
        <a:lstStyle/>
        <a:p>
          <a:endParaRPr lang="id-ID"/>
        </a:p>
      </dgm:t>
    </dgm:pt>
    <dgm:pt modelId="{A73B8258-2E26-43EF-B01D-696B06869442}">
      <dgm:prSet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Kemampuan menuangkan ide</a:t>
          </a:r>
          <a:r>
            <a:rPr lang="en-GB" b="0" i="0" u="none" strike="noStrike" baseline="0" dirty="0">
              <a:solidFill>
                <a:srgbClr val="000000"/>
              </a:solidFill>
              <a:latin typeface="Gilam Book"/>
            </a:rPr>
            <a:t>.</a:t>
          </a:r>
        </a:p>
      </dgm:t>
    </dgm:pt>
    <dgm:pt modelId="{612CE6E4-F9A6-43CD-9D04-7F167693EC48}" type="parTrans" cxnId="{587BC4A9-20BE-4B22-BF63-941726F2D815}">
      <dgm:prSet/>
      <dgm:spPr/>
      <dgm:t>
        <a:bodyPr/>
        <a:lstStyle/>
        <a:p>
          <a:endParaRPr lang="id-ID"/>
        </a:p>
      </dgm:t>
    </dgm:pt>
    <dgm:pt modelId="{EED4C766-D98D-4CEF-A445-7F22788A2988}" type="sibTrans" cxnId="{587BC4A9-20BE-4B22-BF63-941726F2D815}">
      <dgm:prSet/>
      <dgm:spPr/>
      <dgm:t>
        <a:bodyPr/>
        <a:lstStyle/>
        <a:p>
          <a:endParaRPr lang="id-ID"/>
        </a:p>
      </dgm:t>
    </dgm:pt>
    <dgm:pt modelId="{9D62BE5B-7809-4D37-96A3-D3C2B18084A1}">
      <dgm:prSet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Kemampuan memecahkan masalah. </a:t>
          </a:r>
          <a:endParaRPr lang="id-ID" dirty="0"/>
        </a:p>
      </dgm:t>
    </dgm:pt>
    <dgm:pt modelId="{1696E1DD-25A2-48F6-8B2B-50B0E35F2C90}" type="parTrans" cxnId="{9CF4D867-3A46-4384-B708-18AA4F550629}">
      <dgm:prSet/>
      <dgm:spPr/>
      <dgm:t>
        <a:bodyPr/>
        <a:lstStyle/>
        <a:p>
          <a:endParaRPr lang="id-ID"/>
        </a:p>
      </dgm:t>
    </dgm:pt>
    <dgm:pt modelId="{B849FDC1-E65F-4DB3-AE9F-11D1A4EFBF33}" type="sibTrans" cxnId="{9CF4D867-3A46-4384-B708-18AA4F550629}">
      <dgm:prSet/>
      <dgm:spPr/>
      <dgm:t>
        <a:bodyPr/>
        <a:lstStyle/>
        <a:p>
          <a:endParaRPr lang="id-ID"/>
        </a:p>
      </dgm:t>
    </dgm:pt>
    <dgm:pt modelId="{C3F8C8F2-E4DD-4FE7-97D1-3965703A3B97}" type="pres">
      <dgm:prSet presAssocID="{087A829D-5488-4C00-B1C2-6B197B6285DB}" presName="rootnode" presStyleCnt="0">
        <dgm:presLayoutVars>
          <dgm:chMax/>
          <dgm:chPref/>
          <dgm:dir/>
          <dgm:animLvl val="lvl"/>
        </dgm:presLayoutVars>
      </dgm:prSet>
      <dgm:spPr/>
    </dgm:pt>
    <dgm:pt modelId="{6BC25325-ED3F-4822-A99D-67B1B2634851}" type="pres">
      <dgm:prSet presAssocID="{E0AD5B12-7CC2-4C22-B7F6-5F492B45DD74}" presName="composite" presStyleCnt="0"/>
      <dgm:spPr/>
    </dgm:pt>
    <dgm:pt modelId="{1B11A0A3-6F60-4420-8B26-DB16ED8CBE49}" type="pres">
      <dgm:prSet presAssocID="{E0AD5B12-7CC2-4C22-B7F6-5F492B45DD74}" presName="LShape" presStyleLbl="alignNode1" presStyleIdx="0" presStyleCnt="5"/>
      <dgm:spPr/>
    </dgm:pt>
    <dgm:pt modelId="{284AB903-404F-4DDA-9A65-2753C315737A}" type="pres">
      <dgm:prSet presAssocID="{E0AD5B12-7CC2-4C22-B7F6-5F492B45DD74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E990A529-5E51-4352-92FD-76A9FB22C650}" type="pres">
      <dgm:prSet presAssocID="{E0AD5B12-7CC2-4C22-B7F6-5F492B45DD74}" presName="Triangle" presStyleLbl="alignNode1" presStyleIdx="1" presStyleCnt="5"/>
      <dgm:spPr/>
    </dgm:pt>
    <dgm:pt modelId="{C30AD636-FFA8-4CBF-B656-78E4684455CF}" type="pres">
      <dgm:prSet presAssocID="{A2A55518-F516-42EC-A9D9-3D517833196C}" presName="sibTrans" presStyleCnt="0"/>
      <dgm:spPr/>
    </dgm:pt>
    <dgm:pt modelId="{4F5E3EB2-2B2C-43DF-93ED-F1022DA2AEF2}" type="pres">
      <dgm:prSet presAssocID="{A2A55518-F516-42EC-A9D9-3D517833196C}" presName="space" presStyleCnt="0"/>
      <dgm:spPr/>
    </dgm:pt>
    <dgm:pt modelId="{9B1D627B-9AF1-44FC-9F0A-BD330D9BCFF5}" type="pres">
      <dgm:prSet presAssocID="{A73B8258-2E26-43EF-B01D-696B06869442}" presName="composite" presStyleCnt="0"/>
      <dgm:spPr/>
    </dgm:pt>
    <dgm:pt modelId="{5436DA5B-88AB-41CC-983E-71E21DBEF4DF}" type="pres">
      <dgm:prSet presAssocID="{A73B8258-2E26-43EF-B01D-696B06869442}" presName="LShape" presStyleLbl="alignNode1" presStyleIdx="2" presStyleCnt="5"/>
      <dgm:spPr/>
    </dgm:pt>
    <dgm:pt modelId="{77C98235-0F85-4AA5-A4F7-4545312415D9}" type="pres">
      <dgm:prSet presAssocID="{A73B8258-2E26-43EF-B01D-696B06869442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7E0E024-A510-4E1B-8D72-45B70F49CA3C}" type="pres">
      <dgm:prSet presAssocID="{A73B8258-2E26-43EF-B01D-696B06869442}" presName="Triangle" presStyleLbl="alignNode1" presStyleIdx="3" presStyleCnt="5"/>
      <dgm:spPr/>
    </dgm:pt>
    <dgm:pt modelId="{9A7853B0-321D-4148-B027-EF027E2B7EC6}" type="pres">
      <dgm:prSet presAssocID="{EED4C766-D98D-4CEF-A445-7F22788A2988}" presName="sibTrans" presStyleCnt="0"/>
      <dgm:spPr/>
    </dgm:pt>
    <dgm:pt modelId="{932EA0CE-115C-46C8-8FE8-C54D1643307E}" type="pres">
      <dgm:prSet presAssocID="{EED4C766-D98D-4CEF-A445-7F22788A2988}" presName="space" presStyleCnt="0"/>
      <dgm:spPr/>
    </dgm:pt>
    <dgm:pt modelId="{ABD13E7C-F5DE-4A47-830B-2CE7E16B89D8}" type="pres">
      <dgm:prSet presAssocID="{9D62BE5B-7809-4D37-96A3-D3C2B18084A1}" presName="composite" presStyleCnt="0"/>
      <dgm:spPr/>
    </dgm:pt>
    <dgm:pt modelId="{1BE5C919-A64A-423D-B41D-D055486AF167}" type="pres">
      <dgm:prSet presAssocID="{9D62BE5B-7809-4D37-96A3-D3C2B18084A1}" presName="LShape" presStyleLbl="alignNode1" presStyleIdx="4" presStyleCnt="5"/>
      <dgm:spPr/>
    </dgm:pt>
    <dgm:pt modelId="{3C4D7DD8-5482-4A0C-9880-322C99C891C3}" type="pres">
      <dgm:prSet presAssocID="{9D62BE5B-7809-4D37-96A3-D3C2B18084A1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9CF4D867-3A46-4384-B708-18AA4F550629}" srcId="{087A829D-5488-4C00-B1C2-6B197B6285DB}" destId="{9D62BE5B-7809-4D37-96A3-D3C2B18084A1}" srcOrd="2" destOrd="0" parTransId="{1696E1DD-25A2-48F6-8B2B-50B0E35F2C90}" sibTransId="{B849FDC1-E65F-4DB3-AE9F-11D1A4EFBF33}"/>
    <dgm:cxn modelId="{6A2F6A53-8ACE-4861-8665-85B6960E7987}" type="presOf" srcId="{A73B8258-2E26-43EF-B01D-696B06869442}" destId="{77C98235-0F85-4AA5-A4F7-4545312415D9}" srcOrd="0" destOrd="0" presId="urn:microsoft.com/office/officeart/2009/3/layout/StepUpProcess"/>
    <dgm:cxn modelId="{68AEBB84-E94C-4805-AE32-8B21F68CFA69}" type="presOf" srcId="{087A829D-5488-4C00-B1C2-6B197B6285DB}" destId="{C3F8C8F2-E4DD-4FE7-97D1-3965703A3B97}" srcOrd="0" destOrd="0" presId="urn:microsoft.com/office/officeart/2009/3/layout/StepUpProcess"/>
    <dgm:cxn modelId="{6D37829C-D71C-4D5B-B48A-24C6D529E1F4}" type="presOf" srcId="{9D62BE5B-7809-4D37-96A3-D3C2B18084A1}" destId="{3C4D7DD8-5482-4A0C-9880-322C99C891C3}" srcOrd="0" destOrd="0" presId="urn:microsoft.com/office/officeart/2009/3/layout/StepUpProcess"/>
    <dgm:cxn modelId="{8DF3F19D-E8DF-4B1E-8671-B0A554737CD6}" srcId="{087A829D-5488-4C00-B1C2-6B197B6285DB}" destId="{E0AD5B12-7CC2-4C22-B7F6-5F492B45DD74}" srcOrd="0" destOrd="0" parTransId="{5B69D8E7-3147-495E-AD04-0995E5433118}" sibTransId="{A2A55518-F516-42EC-A9D9-3D517833196C}"/>
    <dgm:cxn modelId="{3279A5A8-776A-4563-B2E2-36997799D7E0}" type="presOf" srcId="{E0AD5B12-7CC2-4C22-B7F6-5F492B45DD74}" destId="{284AB903-404F-4DDA-9A65-2753C315737A}" srcOrd="0" destOrd="0" presId="urn:microsoft.com/office/officeart/2009/3/layout/StepUpProcess"/>
    <dgm:cxn modelId="{587BC4A9-20BE-4B22-BF63-941726F2D815}" srcId="{087A829D-5488-4C00-B1C2-6B197B6285DB}" destId="{A73B8258-2E26-43EF-B01D-696B06869442}" srcOrd="1" destOrd="0" parTransId="{612CE6E4-F9A6-43CD-9D04-7F167693EC48}" sibTransId="{EED4C766-D98D-4CEF-A445-7F22788A2988}"/>
    <dgm:cxn modelId="{F0A9DE35-5E29-474D-A77F-7E951E7AAD1A}" type="presParOf" srcId="{C3F8C8F2-E4DD-4FE7-97D1-3965703A3B97}" destId="{6BC25325-ED3F-4822-A99D-67B1B2634851}" srcOrd="0" destOrd="0" presId="urn:microsoft.com/office/officeart/2009/3/layout/StepUpProcess"/>
    <dgm:cxn modelId="{27675C0D-3AF6-49B6-96BB-9CD7216038C0}" type="presParOf" srcId="{6BC25325-ED3F-4822-A99D-67B1B2634851}" destId="{1B11A0A3-6F60-4420-8B26-DB16ED8CBE49}" srcOrd="0" destOrd="0" presId="urn:microsoft.com/office/officeart/2009/3/layout/StepUpProcess"/>
    <dgm:cxn modelId="{1D4F3666-22C9-496D-8361-8C41F58A5E44}" type="presParOf" srcId="{6BC25325-ED3F-4822-A99D-67B1B2634851}" destId="{284AB903-404F-4DDA-9A65-2753C315737A}" srcOrd="1" destOrd="0" presId="urn:microsoft.com/office/officeart/2009/3/layout/StepUpProcess"/>
    <dgm:cxn modelId="{7BE91A7A-008C-456F-9E23-2BCA0001D4A5}" type="presParOf" srcId="{6BC25325-ED3F-4822-A99D-67B1B2634851}" destId="{E990A529-5E51-4352-92FD-76A9FB22C650}" srcOrd="2" destOrd="0" presId="urn:microsoft.com/office/officeart/2009/3/layout/StepUpProcess"/>
    <dgm:cxn modelId="{BC84BC2C-4C6D-4047-B133-AA1B2F5F8764}" type="presParOf" srcId="{C3F8C8F2-E4DD-4FE7-97D1-3965703A3B97}" destId="{C30AD636-FFA8-4CBF-B656-78E4684455CF}" srcOrd="1" destOrd="0" presId="urn:microsoft.com/office/officeart/2009/3/layout/StepUpProcess"/>
    <dgm:cxn modelId="{EB07CE5C-EB9C-41EA-BC5A-D572FBB8796E}" type="presParOf" srcId="{C30AD636-FFA8-4CBF-B656-78E4684455CF}" destId="{4F5E3EB2-2B2C-43DF-93ED-F1022DA2AEF2}" srcOrd="0" destOrd="0" presId="urn:microsoft.com/office/officeart/2009/3/layout/StepUpProcess"/>
    <dgm:cxn modelId="{175EBA05-461C-42D9-91F5-C2A101313D47}" type="presParOf" srcId="{C3F8C8F2-E4DD-4FE7-97D1-3965703A3B97}" destId="{9B1D627B-9AF1-44FC-9F0A-BD330D9BCFF5}" srcOrd="2" destOrd="0" presId="urn:microsoft.com/office/officeart/2009/3/layout/StepUpProcess"/>
    <dgm:cxn modelId="{03F81D99-6FBE-4B19-AA92-7914358C53AC}" type="presParOf" srcId="{9B1D627B-9AF1-44FC-9F0A-BD330D9BCFF5}" destId="{5436DA5B-88AB-41CC-983E-71E21DBEF4DF}" srcOrd="0" destOrd="0" presId="urn:microsoft.com/office/officeart/2009/3/layout/StepUpProcess"/>
    <dgm:cxn modelId="{15B12A3B-C76D-4ECD-A1CF-65903B548E15}" type="presParOf" srcId="{9B1D627B-9AF1-44FC-9F0A-BD330D9BCFF5}" destId="{77C98235-0F85-4AA5-A4F7-4545312415D9}" srcOrd="1" destOrd="0" presId="urn:microsoft.com/office/officeart/2009/3/layout/StepUpProcess"/>
    <dgm:cxn modelId="{CEC0BCEB-3DA2-43A6-997B-192B2F019908}" type="presParOf" srcId="{9B1D627B-9AF1-44FC-9F0A-BD330D9BCFF5}" destId="{F7E0E024-A510-4E1B-8D72-45B70F49CA3C}" srcOrd="2" destOrd="0" presId="urn:microsoft.com/office/officeart/2009/3/layout/StepUpProcess"/>
    <dgm:cxn modelId="{7BDD7A9C-CE80-4D8F-BCBC-3DF9C687DD1B}" type="presParOf" srcId="{C3F8C8F2-E4DD-4FE7-97D1-3965703A3B97}" destId="{9A7853B0-321D-4148-B027-EF027E2B7EC6}" srcOrd="3" destOrd="0" presId="urn:microsoft.com/office/officeart/2009/3/layout/StepUpProcess"/>
    <dgm:cxn modelId="{6D12E90B-DE2E-43A7-90C7-8A951714C712}" type="presParOf" srcId="{9A7853B0-321D-4148-B027-EF027E2B7EC6}" destId="{932EA0CE-115C-46C8-8FE8-C54D1643307E}" srcOrd="0" destOrd="0" presId="urn:microsoft.com/office/officeart/2009/3/layout/StepUpProcess"/>
    <dgm:cxn modelId="{D2A2D912-FE9C-4F65-A92E-F815AABE5789}" type="presParOf" srcId="{C3F8C8F2-E4DD-4FE7-97D1-3965703A3B97}" destId="{ABD13E7C-F5DE-4A47-830B-2CE7E16B89D8}" srcOrd="4" destOrd="0" presId="urn:microsoft.com/office/officeart/2009/3/layout/StepUpProcess"/>
    <dgm:cxn modelId="{01CAA1A4-A656-4FC8-B6D9-F13058E26D7C}" type="presParOf" srcId="{ABD13E7C-F5DE-4A47-830B-2CE7E16B89D8}" destId="{1BE5C919-A64A-423D-B41D-D055486AF167}" srcOrd="0" destOrd="0" presId="urn:microsoft.com/office/officeart/2009/3/layout/StepUpProcess"/>
    <dgm:cxn modelId="{DEACF68A-3094-4D22-9132-80045B8BE751}" type="presParOf" srcId="{ABD13E7C-F5DE-4A47-830B-2CE7E16B89D8}" destId="{3C4D7DD8-5482-4A0C-9880-322C99C891C3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7B5D8-40E1-48A6-B4AF-FB2C7D5FB9B1}">
      <dsp:nvSpPr>
        <dsp:cNvPr id="0" name=""/>
        <dsp:cNvSpPr/>
      </dsp:nvSpPr>
      <dsp:spPr>
        <a:xfrm rot="16200000">
          <a:off x="-929284" y="931819"/>
          <a:ext cx="4351338" cy="2487699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2225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b="0" i="0" u="none" strike="noStrike" kern="1200" baseline="0">
              <a:latin typeface="Gilam Book"/>
            </a:rPr>
            <a:t>Isu</a:t>
          </a:r>
          <a:endParaRPr lang="id-ID" sz="3500" kern="1200" dirty="0"/>
        </a:p>
      </dsp:txBody>
      <dsp:txXfrm rot="5400000">
        <a:off x="2535" y="870268"/>
        <a:ext cx="2487699" cy="2610802"/>
      </dsp:txXfrm>
    </dsp:sp>
    <dsp:sp modelId="{B2614AF2-48EA-47FA-9E9E-05FEA7913F4D}">
      <dsp:nvSpPr>
        <dsp:cNvPr id="0" name=""/>
        <dsp:cNvSpPr/>
      </dsp:nvSpPr>
      <dsp:spPr>
        <a:xfrm rot="16200000">
          <a:off x="1744992" y="931819"/>
          <a:ext cx="4351338" cy="2487699"/>
        </a:xfrm>
        <a:prstGeom prst="flowChartManualOperation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2225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b="0" i="0" u="none" strike="noStrike" kern="1200" baseline="0">
              <a:latin typeface="Gilam Book"/>
            </a:rPr>
            <a:t>Argumen pendukung</a:t>
          </a:r>
          <a:endParaRPr lang="id-ID" sz="3500" kern="1200" dirty="0"/>
        </a:p>
      </dsp:txBody>
      <dsp:txXfrm rot="5400000">
        <a:off x="2676811" y="870268"/>
        <a:ext cx="2487699" cy="2610802"/>
      </dsp:txXfrm>
    </dsp:sp>
    <dsp:sp modelId="{9BB7AC29-76C7-49C6-9B46-8BA0C01CBED9}">
      <dsp:nvSpPr>
        <dsp:cNvPr id="0" name=""/>
        <dsp:cNvSpPr/>
      </dsp:nvSpPr>
      <dsp:spPr>
        <a:xfrm rot="16200000">
          <a:off x="4419269" y="931819"/>
          <a:ext cx="4351338" cy="2487699"/>
        </a:xfrm>
        <a:prstGeom prst="flowChartManualOperation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2225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b="0" i="0" u="none" strike="noStrike" kern="1200" baseline="0">
              <a:latin typeface="Gilam Book"/>
            </a:rPr>
            <a:t>Argumen penentang</a:t>
          </a:r>
          <a:endParaRPr lang="id-ID" sz="3500" kern="1200" dirty="0"/>
        </a:p>
      </dsp:txBody>
      <dsp:txXfrm rot="5400000">
        <a:off x="5351088" y="870268"/>
        <a:ext cx="2487699" cy="2610802"/>
      </dsp:txXfrm>
    </dsp:sp>
    <dsp:sp modelId="{9C61CB8C-722B-4543-9DFC-2725C1D9D60A}">
      <dsp:nvSpPr>
        <dsp:cNvPr id="0" name=""/>
        <dsp:cNvSpPr/>
      </dsp:nvSpPr>
      <dsp:spPr>
        <a:xfrm rot="16200000">
          <a:off x="7093546" y="931819"/>
          <a:ext cx="4351338" cy="2487699"/>
        </a:xfrm>
        <a:prstGeom prst="flowChartManualOperation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2225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b="0" i="0" u="none" strike="noStrike" kern="1200" baseline="0" dirty="0">
              <a:latin typeface="Gilam Book"/>
            </a:rPr>
            <a:t>Simpulan</a:t>
          </a:r>
          <a:endParaRPr lang="id-ID" sz="3500" kern="1200" dirty="0"/>
        </a:p>
      </dsp:txBody>
      <dsp:txXfrm rot="5400000">
        <a:off x="8025365" y="870268"/>
        <a:ext cx="2487699" cy="26108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4EC7E1-7A37-49CB-8D14-7F0131BAC602}">
      <dsp:nvSpPr>
        <dsp:cNvPr id="0" name=""/>
        <dsp:cNvSpPr/>
      </dsp:nvSpPr>
      <dsp:spPr>
        <a:xfrm>
          <a:off x="0" y="49689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b="0" i="0" u="none" strike="noStrike" kern="1200" baseline="0" dirty="0">
              <a:solidFill>
                <a:srgbClr val="000000"/>
              </a:solidFill>
              <a:latin typeface="Gilam Book"/>
            </a:rPr>
            <a:t>Is</a:t>
          </a:r>
          <a:r>
            <a:rPr lang="id-ID" sz="3100" b="0" i="0" u="none" strike="noStrike" kern="1200" baseline="0" dirty="0">
              <a:solidFill>
                <a:srgbClr val="000000"/>
              </a:solidFill>
              <a:latin typeface="Gilam Book"/>
            </a:rPr>
            <a:t>u</a:t>
          </a:r>
          <a:endParaRPr lang="id-ID" sz="3100" kern="1200" dirty="0"/>
        </a:p>
      </dsp:txBody>
      <dsp:txXfrm>
        <a:off x="36296" y="85985"/>
        <a:ext cx="10443008" cy="670943"/>
      </dsp:txXfrm>
    </dsp:sp>
    <dsp:sp modelId="{751221BC-59AE-4792-843C-6171C52893C1}">
      <dsp:nvSpPr>
        <dsp:cNvPr id="0" name=""/>
        <dsp:cNvSpPr/>
      </dsp:nvSpPr>
      <dsp:spPr>
        <a:xfrm>
          <a:off x="0" y="793224"/>
          <a:ext cx="105156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400" kern="1200" dirty="0" err="1"/>
            <a:t>Masalah</a:t>
          </a:r>
          <a:r>
            <a:rPr lang="en-GB" sz="2400" kern="1200" dirty="0"/>
            <a:t> yang </a:t>
          </a:r>
          <a:r>
            <a:rPr lang="en-GB" sz="2400" kern="1200" dirty="0" err="1"/>
            <a:t>didiskusikan</a:t>
          </a:r>
          <a:r>
            <a:rPr lang="en-GB" sz="2400" kern="1200" dirty="0"/>
            <a:t>.</a:t>
          </a:r>
          <a:endParaRPr lang="id-ID" sz="2400" kern="1200" dirty="0"/>
        </a:p>
      </dsp:txBody>
      <dsp:txXfrm>
        <a:off x="0" y="793224"/>
        <a:ext cx="10515600" cy="513360"/>
      </dsp:txXfrm>
    </dsp:sp>
    <dsp:sp modelId="{470982DE-2131-440D-8E67-B2853159C55D}">
      <dsp:nvSpPr>
        <dsp:cNvPr id="0" name=""/>
        <dsp:cNvSpPr/>
      </dsp:nvSpPr>
      <dsp:spPr>
        <a:xfrm>
          <a:off x="0" y="1306584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100" b="0" i="0" u="none" strike="noStrike" kern="1200" baseline="0" dirty="0">
              <a:solidFill>
                <a:srgbClr val="000000"/>
              </a:solidFill>
              <a:latin typeface="Gilam Book"/>
            </a:rPr>
            <a:t>Argumen</a:t>
          </a:r>
          <a:endParaRPr lang="id-ID" sz="3100" kern="1200" dirty="0"/>
        </a:p>
      </dsp:txBody>
      <dsp:txXfrm>
        <a:off x="36296" y="1342880"/>
        <a:ext cx="10443008" cy="670943"/>
      </dsp:txXfrm>
    </dsp:sp>
    <dsp:sp modelId="{CC0C4316-803F-463E-927B-6E78F475868D}">
      <dsp:nvSpPr>
        <dsp:cNvPr id="0" name=""/>
        <dsp:cNvSpPr/>
      </dsp:nvSpPr>
      <dsp:spPr>
        <a:xfrm>
          <a:off x="0" y="2050119"/>
          <a:ext cx="10515600" cy="753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d-ID" sz="2400" b="0" i="0" u="none" strike="noStrike" kern="1200" baseline="0" dirty="0">
              <a:solidFill>
                <a:srgbClr val="000000"/>
              </a:solidFill>
              <a:latin typeface="Gilam Book"/>
            </a:rPr>
            <a:t>Penjelasan yang diberikan atas isu yang ada disertai fakta, data, dan juga pengalaman penulis (pembicara</a:t>
          </a:r>
          <a:r>
            <a:rPr lang="en-GB" sz="2400" b="0" i="0" u="none" strike="noStrike" kern="1200" baseline="0" dirty="0">
              <a:solidFill>
                <a:srgbClr val="000000"/>
              </a:solidFill>
              <a:latin typeface="Gilam Book"/>
            </a:rPr>
            <a:t>)</a:t>
          </a:r>
          <a:endParaRPr lang="id-ID" sz="2400" kern="1200" dirty="0"/>
        </a:p>
      </dsp:txBody>
      <dsp:txXfrm>
        <a:off x="0" y="2050119"/>
        <a:ext cx="10515600" cy="753997"/>
      </dsp:txXfrm>
    </dsp:sp>
    <dsp:sp modelId="{0C56913B-732B-40E8-9038-D3519C2A93B8}">
      <dsp:nvSpPr>
        <dsp:cNvPr id="0" name=""/>
        <dsp:cNvSpPr/>
      </dsp:nvSpPr>
      <dsp:spPr>
        <a:xfrm>
          <a:off x="0" y="2804116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100" b="0" i="0" u="none" strike="noStrike" kern="1200" baseline="0" dirty="0">
              <a:solidFill>
                <a:srgbClr val="000000"/>
              </a:solidFill>
              <a:latin typeface="Gilam Book"/>
            </a:rPr>
            <a:t>Simpulan</a:t>
          </a:r>
          <a:r>
            <a:rPr lang="en-GB" sz="3100" b="0" i="0" u="none" strike="noStrike" kern="1200" baseline="0" dirty="0">
              <a:solidFill>
                <a:srgbClr val="000000"/>
              </a:solidFill>
              <a:latin typeface="Gilam Book"/>
            </a:rPr>
            <a:t> </a:t>
          </a:r>
          <a:endParaRPr lang="id-ID" sz="3100" kern="1200" dirty="0"/>
        </a:p>
      </dsp:txBody>
      <dsp:txXfrm>
        <a:off x="36296" y="2840412"/>
        <a:ext cx="10443008" cy="670943"/>
      </dsp:txXfrm>
    </dsp:sp>
    <dsp:sp modelId="{C13B118B-BA25-4DF2-B891-DF3A899F638D}">
      <dsp:nvSpPr>
        <dsp:cNvPr id="0" name=""/>
        <dsp:cNvSpPr/>
      </dsp:nvSpPr>
      <dsp:spPr>
        <a:xfrm>
          <a:off x="0" y="3547651"/>
          <a:ext cx="10515600" cy="753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d-ID" sz="2400" b="0" i="0" u="none" strike="noStrike" kern="1200" baseline="0" dirty="0">
              <a:solidFill>
                <a:srgbClr val="000000"/>
              </a:solidFill>
              <a:latin typeface="Gilam Book"/>
            </a:rPr>
            <a:t>Pernyataan berupa jalan tengah untuk menjembatani perbedaan antara argumen pendukung dan argumen penentang</a:t>
          </a:r>
          <a:r>
            <a:rPr lang="en-GB" sz="2400" b="0" i="0" u="none" strike="noStrike" kern="1200" baseline="0" dirty="0">
              <a:solidFill>
                <a:srgbClr val="000000"/>
              </a:solidFill>
              <a:latin typeface="Gilam Book"/>
            </a:rPr>
            <a:t>.</a:t>
          </a:r>
          <a:endParaRPr lang="id-ID" sz="2400" kern="1200" dirty="0"/>
        </a:p>
      </dsp:txBody>
      <dsp:txXfrm>
        <a:off x="0" y="3547651"/>
        <a:ext cx="10515600" cy="753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9490F1-D664-4CF7-9C14-335171E15552}">
      <dsp:nvSpPr>
        <dsp:cNvPr id="0" name=""/>
        <dsp:cNvSpPr/>
      </dsp:nvSpPr>
      <dsp:spPr>
        <a:xfrm>
          <a:off x="207272" y="542268"/>
          <a:ext cx="4943975" cy="154499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6475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500" b="0" i="0" u="none" strike="noStrike" kern="1200" baseline="0" dirty="0">
              <a:solidFill>
                <a:srgbClr val="000000"/>
              </a:solidFill>
              <a:latin typeface="Gilam Book"/>
            </a:rPr>
            <a:t>menggunakan konjungsi perlawanan</a:t>
          </a:r>
          <a:endParaRPr lang="id-ID" sz="2500" kern="1200" dirty="0"/>
        </a:p>
      </dsp:txBody>
      <dsp:txXfrm>
        <a:off x="207272" y="542268"/>
        <a:ext cx="4943975" cy="1544992"/>
      </dsp:txXfrm>
    </dsp:sp>
    <dsp:sp modelId="{481C1B13-FCEA-440C-9B1E-B2E05ACC839E}">
      <dsp:nvSpPr>
        <dsp:cNvPr id="0" name=""/>
        <dsp:cNvSpPr/>
      </dsp:nvSpPr>
      <dsp:spPr>
        <a:xfrm>
          <a:off x="1273" y="319103"/>
          <a:ext cx="1081494" cy="16222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740C48-17A4-4DEF-9830-DA6FEC559A2E}">
      <dsp:nvSpPr>
        <dsp:cNvPr id="0" name=""/>
        <dsp:cNvSpPr/>
      </dsp:nvSpPr>
      <dsp:spPr>
        <a:xfrm>
          <a:off x="5570351" y="542268"/>
          <a:ext cx="4943975" cy="154499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6475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500" b="0" i="0" u="none" strike="noStrike" kern="1200" baseline="0" dirty="0">
              <a:solidFill>
                <a:srgbClr val="000000"/>
              </a:solidFill>
              <a:latin typeface="Gilam Book"/>
            </a:rPr>
            <a:t>menggunakan kata perulangan dan kata rujukan untuk memadukan kalimat</a:t>
          </a:r>
          <a:endParaRPr lang="id-ID" sz="2500" kern="1200" dirty="0"/>
        </a:p>
      </dsp:txBody>
      <dsp:txXfrm>
        <a:off x="5570351" y="542268"/>
        <a:ext cx="4943975" cy="1544992"/>
      </dsp:txXfrm>
    </dsp:sp>
    <dsp:sp modelId="{5E44160C-CEC7-4126-97D0-81BACB348DA1}">
      <dsp:nvSpPr>
        <dsp:cNvPr id="0" name=""/>
        <dsp:cNvSpPr/>
      </dsp:nvSpPr>
      <dsp:spPr>
        <a:xfrm>
          <a:off x="5364352" y="319103"/>
          <a:ext cx="1081494" cy="162224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1DC8B-BED4-40C1-B1AF-06195EB3B5A7}">
      <dsp:nvSpPr>
        <dsp:cNvPr id="0" name=""/>
        <dsp:cNvSpPr/>
      </dsp:nvSpPr>
      <dsp:spPr>
        <a:xfrm>
          <a:off x="2888811" y="2487242"/>
          <a:ext cx="4943975" cy="154499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6475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500" b="0" i="0" u="none" strike="noStrike" kern="1200" baseline="0" dirty="0">
              <a:solidFill>
                <a:srgbClr val="000000"/>
              </a:solidFill>
              <a:latin typeface="Gilam Book"/>
            </a:rPr>
            <a:t>menggunakan kata-kata yang menunjukkan sikap pembicara</a:t>
          </a:r>
          <a:endParaRPr lang="id-ID" sz="2500" kern="1200" dirty="0"/>
        </a:p>
      </dsp:txBody>
      <dsp:txXfrm>
        <a:off x="2888811" y="2487242"/>
        <a:ext cx="4943975" cy="1544992"/>
      </dsp:txXfrm>
    </dsp:sp>
    <dsp:sp modelId="{B5F10487-7A49-4CD1-A19A-7883DB0BEE29}">
      <dsp:nvSpPr>
        <dsp:cNvPr id="0" name=""/>
        <dsp:cNvSpPr/>
      </dsp:nvSpPr>
      <dsp:spPr>
        <a:xfrm>
          <a:off x="2682812" y="2264076"/>
          <a:ext cx="1081494" cy="16222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1A0A3-6F60-4420-8B26-DB16ED8CBE49}">
      <dsp:nvSpPr>
        <dsp:cNvPr id="0" name=""/>
        <dsp:cNvSpPr/>
      </dsp:nvSpPr>
      <dsp:spPr>
        <a:xfrm rot="5400000">
          <a:off x="1004876" y="1052965"/>
          <a:ext cx="1816935" cy="30233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4AB903-404F-4DDA-9A65-2753C315737A}">
      <dsp:nvSpPr>
        <dsp:cNvPr id="0" name=""/>
        <dsp:cNvSpPr/>
      </dsp:nvSpPr>
      <dsp:spPr>
        <a:xfrm>
          <a:off x="701585" y="1956292"/>
          <a:ext cx="2729487" cy="2392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b="0" i="0" u="none" strike="noStrike" kern="1200" baseline="0" dirty="0">
              <a:solidFill>
                <a:srgbClr val="000000"/>
              </a:solidFill>
              <a:latin typeface="Gilam Book"/>
            </a:rPr>
            <a:t>Kemampuan berpikir kritis</a:t>
          </a:r>
          <a:r>
            <a:rPr lang="en-GB" sz="3500" b="0" i="0" u="none" strike="noStrike" kern="1200" baseline="0" dirty="0">
              <a:solidFill>
                <a:srgbClr val="000000"/>
              </a:solidFill>
              <a:latin typeface="Gilam Book"/>
            </a:rPr>
            <a:t>.</a:t>
          </a:r>
          <a:endParaRPr lang="id-ID" sz="3500" kern="1200" dirty="0"/>
        </a:p>
      </dsp:txBody>
      <dsp:txXfrm>
        <a:off x="701585" y="1956292"/>
        <a:ext cx="2729487" cy="2392556"/>
      </dsp:txXfrm>
    </dsp:sp>
    <dsp:sp modelId="{E990A529-5E51-4352-92FD-76A9FB22C650}">
      <dsp:nvSpPr>
        <dsp:cNvPr id="0" name=""/>
        <dsp:cNvSpPr/>
      </dsp:nvSpPr>
      <dsp:spPr>
        <a:xfrm>
          <a:off x="2916075" y="830384"/>
          <a:ext cx="514997" cy="514997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36DA5B-88AB-41CC-983E-71E21DBEF4DF}">
      <dsp:nvSpPr>
        <dsp:cNvPr id="0" name=""/>
        <dsp:cNvSpPr/>
      </dsp:nvSpPr>
      <dsp:spPr>
        <a:xfrm rot="5400000">
          <a:off x="4346303" y="226126"/>
          <a:ext cx="1816935" cy="30233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C98235-0F85-4AA5-A4F7-4545312415D9}">
      <dsp:nvSpPr>
        <dsp:cNvPr id="0" name=""/>
        <dsp:cNvSpPr/>
      </dsp:nvSpPr>
      <dsp:spPr>
        <a:xfrm>
          <a:off x="4043011" y="1129453"/>
          <a:ext cx="2729487" cy="2392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b="0" i="0" u="none" strike="noStrike" kern="1200" baseline="0" dirty="0">
              <a:solidFill>
                <a:srgbClr val="000000"/>
              </a:solidFill>
              <a:latin typeface="Gilam Book"/>
            </a:rPr>
            <a:t>Kemampuan menuangkan ide</a:t>
          </a:r>
          <a:r>
            <a:rPr lang="en-GB" sz="3500" b="0" i="0" u="none" strike="noStrike" kern="1200" baseline="0" dirty="0">
              <a:solidFill>
                <a:srgbClr val="000000"/>
              </a:solidFill>
              <a:latin typeface="Gilam Book"/>
            </a:rPr>
            <a:t>.</a:t>
          </a:r>
        </a:p>
      </dsp:txBody>
      <dsp:txXfrm>
        <a:off x="4043011" y="1129453"/>
        <a:ext cx="2729487" cy="2392556"/>
      </dsp:txXfrm>
    </dsp:sp>
    <dsp:sp modelId="{F7E0E024-A510-4E1B-8D72-45B70F49CA3C}">
      <dsp:nvSpPr>
        <dsp:cNvPr id="0" name=""/>
        <dsp:cNvSpPr/>
      </dsp:nvSpPr>
      <dsp:spPr>
        <a:xfrm>
          <a:off x="6257501" y="3544"/>
          <a:ext cx="514997" cy="514997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E5C919-A64A-423D-B41D-D055486AF167}">
      <dsp:nvSpPr>
        <dsp:cNvPr id="0" name=""/>
        <dsp:cNvSpPr/>
      </dsp:nvSpPr>
      <dsp:spPr>
        <a:xfrm rot="5400000">
          <a:off x="7687729" y="-600712"/>
          <a:ext cx="1816935" cy="30233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4D7DD8-5482-4A0C-9880-322C99C891C3}">
      <dsp:nvSpPr>
        <dsp:cNvPr id="0" name=""/>
        <dsp:cNvSpPr/>
      </dsp:nvSpPr>
      <dsp:spPr>
        <a:xfrm>
          <a:off x="7384437" y="302614"/>
          <a:ext cx="2729487" cy="2392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500" b="0" i="0" u="none" strike="noStrike" kern="1200" baseline="0" dirty="0">
              <a:solidFill>
                <a:srgbClr val="000000"/>
              </a:solidFill>
              <a:latin typeface="Gilam Book"/>
            </a:rPr>
            <a:t>Kemampuan memecahkan masalah. </a:t>
          </a:r>
          <a:endParaRPr lang="id-ID" sz="3500" kern="1200" dirty="0"/>
        </a:p>
      </dsp:txBody>
      <dsp:txXfrm>
        <a:off x="7384437" y="302614"/>
        <a:ext cx="2729487" cy="23925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75C2D-2041-4741-9454-A9AC838A4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3E9F13-F61F-47B0-BA30-810793B51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CE091-0B99-422A-9C37-BCED1F0E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5F0B2-0012-438F-B6BD-16DE4AE96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1CFC6-B514-42CA-8B31-4E8B6423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849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867E4-3AF7-46B6-A809-902F0DC10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05BDDA-9499-447D-A434-78D1C2BC1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159AB-4E70-476C-A26D-7D84D5CB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BFA1C-EB89-46CC-BBAA-C921D636A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372E1-F686-4A60-BFDE-E6446AA7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417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058305-BCB0-4761-A5DF-73E9D23389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C1037-B50E-412C-BB77-225BA4186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92EE3-96ED-4CAA-835A-977935EF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AB423-34DB-4BAD-9FBC-9CF3CB41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E2D39-D2FD-4DB7-BB87-4FA85D74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312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D3A2D-BC84-490E-A150-5D9B5661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8A9C3-07EF-44A9-964B-EBEDC509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1C380-EF2D-4129-BCE9-99914E37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996BE-5A07-47D5-88AA-BF7BC09F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DEEA2-E560-4368-8622-D5EC47CE5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452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DA4A7-1420-462D-9D9C-DA74B904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39784-359B-4D02-BB11-48E66F7AB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E9AB2-2A4C-45AF-B650-3B0543F95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38C12-DAE7-4EA8-9C6D-C514C5B2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97895-3CE5-4FAD-BF04-B8FC75C7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0391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2A13-40AC-41A4-9224-E88D26D70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429F4-F208-4077-8DBF-383372FEE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15CDD-B560-4432-A67B-804C70222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52C2B-853D-4AB7-B7B0-3AE54B14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70CC1-6EFD-47CB-8615-243231E2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D2EA55-AEE5-410F-80DA-BEFA4F27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428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08A57-F23B-4826-9146-FA3CD45C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9A6B82-C71F-407C-A608-FF3C78E2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F276E-DC24-44D2-AAC3-6C6E79AB3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3F7CFF-CC4A-4450-B473-9495D2C6D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9CA39C-9DCA-418D-A9F6-7618372CB1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DF6859-5E84-4226-85C7-8333AA94A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5D088-C60D-45EC-B449-0D98ADDB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1A2B0E-B620-4425-BC49-911B4731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997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20740-624B-4778-8962-B37DE659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2CFFD4-A726-469C-AFEA-E660A28B7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8B45F7-18D0-4A3C-BFD9-9732BBA2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AD3A55-609E-4396-B9F3-92789B73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3792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9AB28B-7A26-47ED-9FBA-21D3F912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8633DA-BA74-49ED-A19E-644F38E8E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FCC62-3D4E-4100-A33D-388D9F25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543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44610-E5CA-49AD-9C68-4280E7893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9CB2E-AD72-4D67-8A93-1D260DB7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6A06A-DACF-49DB-991D-68545CBC4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49CB6C-1440-43D2-88A1-C6F25CED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764EF-210A-44CE-89E2-9A1B24BD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471AA-33D5-4158-88C8-9B54A960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543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B5EC3-4EAC-458D-87D6-E464A7EF2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88878E-88E1-4292-9592-FBCA329F20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7FC78-C5EF-4F69-8CE1-42CBB5A17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5ADB7-BF86-4EF4-B5A0-3B788B299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9FF5D-8AA7-47BA-AE56-363A4CDE3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EBB01-06BA-4901-9F6B-702ED06E7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681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41E934-1ACA-43A2-AB35-248285F4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163A8-A11D-4BBF-88D7-D6B6CEA89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30E0C-FBD3-422C-93D0-8DEAE881E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AC030-EA8D-4614-B9D5-D756862210E4}" type="datetimeFigureOut">
              <a:rPr lang="id-ID" smtClean="0"/>
              <a:t>11/06/2022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5F46C-4A57-417D-8929-E6DC14C29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12AAC-C18B-4FB7-835F-D7BB1CE3F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145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pixabay.com/photo/2015/09/09/20/50/writing-933262_960_720.jpg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pixabay.com/photo/2015/09/09/20/50/writing-933262_960_720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CA3F5E-3693-494F-8ACC-376979750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2724" y="660905"/>
            <a:ext cx="3745090" cy="5344165"/>
          </a:xfrm>
          <a:prstGeom prst="rect">
            <a:avLst/>
          </a:prstGeom>
        </p:spPr>
      </p:pic>
      <p:sp>
        <p:nvSpPr>
          <p:cNvPr id="5" name="Judul 2">
            <a:extLst>
              <a:ext uri="{FF2B5EF4-FFF2-40B4-BE49-F238E27FC236}">
                <a16:creationId xmlns:a16="http://schemas.microsoft.com/office/drawing/2014/main" id="{EB1C265F-4E0F-49B9-8FE0-4EBDFE13F706}"/>
              </a:ext>
            </a:extLst>
          </p:cNvPr>
          <p:cNvSpPr txBox="1">
            <a:spLocks/>
          </p:cNvSpPr>
          <p:nvPr/>
        </p:nvSpPr>
        <p:spPr>
          <a:xfrm>
            <a:off x="6714188" y="6609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KOMBI</a:t>
            </a:r>
            <a:endParaRPr lang="id-ID" sz="4000" dirty="0"/>
          </a:p>
        </p:txBody>
      </p:sp>
      <p:sp>
        <p:nvSpPr>
          <p:cNvPr id="6" name="Tampungan Teks 4">
            <a:extLst>
              <a:ext uri="{FF2B5EF4-FFF2-40B4-BE49-F238E27FC236}">
                <a16:creationId xmlns:a16="http://schemas.microsoft.com/office/drawing/2014/main" id="{25764128-2222-47AF-A5E3-D1B1DCAB2A8E}"/>
              </a:ext>
            </a:extLst>
          </p:cNvPr>
          <p:cNvSpPr txBox="1">
            <a:spLocks/>
          </p:cNvSpPr>
          <p:nvPr/>
        </p:nvSpPr>
        <p:spPr>
          <a:xfrm>
            <a:off x="6714186" y="2261105"/>
            <a:ext cx="4184777" cy="25511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6000" dirty="0"/>
              <a:t>KOMPETEN BERBAHASA INDONESIA</a:t>
            </a:r>
            <a:endParaRPr lang="id-ID" sz="6000" dirty="0"/>
          </a:p>
        </p:txBody>
      </p:sp>
      <p:sp>
        <p:nvSpPr>
          <p:cNvPr id="7" name="Judul 2">
            <a:extLst>
              <a:ext uri="{FF2B5EF4-FFF2-40B4-BE49-F238E27FC236}">
                <a16:creationId xmlns:a16="http://schemas.microsoft.com/office/drawing/2014/main" id="{B8C28EE4-FFC7-4F26-B94C-1910440C4D1F}"/>
              </a:ext>
            </a:extLst>
          </p:cNvPr>
          <p:cNvSpPr txBox="1">
            <a:spLocks/>
          </p:cNvSpPr>
          <p:nvPr/>
        </p:nvSpPr>
        <p:spPr>
          <a:xfrm>
            <a:off x="6714186" y="4105811"/>
            <a:ext cx="3932237" cy="12207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SMA/MA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KELAS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id-ID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5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A0F9580-6900-4C94-9949-4DD12D3F5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387" y="3394222"/>
            <a:ext cx="3420481" cy="34637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963A59-773C-4FF3-9B2A-D8C1BE1C7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Tujuan</a:t>
            </a:r>
            <a:r>
              <a:rPr lang="en-GB" dirty="0"/>
              <a:t> </a:t>
            </a:r>
            <a:r>
              <a:rPr lang="en-GB" dirty="0" err="1"/>
              <a:t>Menulis</a:t>
            </a:r>
            <a:r>
              <a:rPr lang="en-GB" dirty="0"/>
              <a:t> Teks </a:t>
            </a:r>
            <a:r>
              <a:rPr lang="en-GB" dirty="0" err="1"/>
              <a:t>Diskusi</a:t>
            </a:r>
            <a:endParaRPr lang="id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B4C163B-5BD5-4EA3-AC0C-63598481B6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071976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0054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11A0A3-6F60-4420-8B26-DB16ED8CBE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1B11A0A3-6F60-4420-8B26-DB16ED8CBE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90A529-5E51-4352-92FD-76A9FB22C6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E990A529-5E51-4352-92FD-76A9FB22C6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4AB903-404F-4DDA-9A65-2753C3157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284AB903-404F-4DDA-9A65-2753C31573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36DA5B-88AB-41CC-983E-71E21DBEF4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5436DA5B-88AB-41CC-983E-71E21DBEF4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E0E024-A510-4E1B-8D72-45B70F49CA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F7E0E024-A510-4E1B-8D72-45B70F49CA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C98235-0F85-4AA5-A4F7-4545312415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77C98235-0F85-4AA5-A4F7-4545312415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E5C919-A64A-423D-B41D-D055486AF1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1BE5C919-A64A-423D-B41D-D055486AF1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4D7DD8-5482-4A0C-9880-322C99C89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C4D7DD8-5482-4A0C-9880-322C99C891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008AD43-9330-4DDC-B5FC-4D1AC99005A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3" b="12523"/>
          <a:stretch/>
        </p:blipFill>
        <p:spPr>
          <a:xfrm>
            <a:off x="1195754" y="753269"/>
            <a:ext cx="10128250" cy="5697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8534C07A-B983-4F4C-93FD-99626BB17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7879" y="4031087"/>
            <a:ext cx="7803851" cy="1537413"/>
          </a:xfrm>
        </p:spPr>
        <p:txBody>
          <a:bodyPr anchor="ctr">
            <a:normAutofit/>
          </a:bodyPr>
          <a:lstStyle/>
          <a:p>
            <a:pPr algn="r"/>
            <a:r>
              <a:rPr lang="id-ID" sz="4000" b="1" i="0" u="none" strike="noStrike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Bab </a:t>
            </a:r>
            <a:r>
              <a:rPr lang="en-GB" sz="4000" b="1" i="0" u="none" strike="noStrike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id-ID" sz="72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3005BA-D32F-4105-8077-897DC49A069F}"/>
              </a:ext>
            </a:extLst>
          </p:cNvPr>
          <p:cNvSpPr txBox="1"/>
          <p:nvPr/>
        </p:nvSpPr>
        <p:spPr>
          <a:xfrm>
            <a:off x="9082068" y="63583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3"/>
              </a:rPr>
              <a:t>Sumber</a:t>
            </a:r>
            <a:r>
              <a:rPr lang="en-US" sz="1200" dirty="0">
                <a:hlinkClick r:id="rId3"/>
              </a:rPr>
              <a:t> : www.</a:t>
            </a:r>
            <a:r>
              <a:rPr lang="id-ID" sz="1200" dirty="0">
                <a:hlinkClick r:id="rId3"/>
              </a:rPr>
              <a:t>pixabay.com</a:t>
            </a:r>
            <a:endParaRPr lang="id-ID" sz="1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59D91F-B590-426C-AAE1-177B6C9DC9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5754" y="570758"/>
            <a:ext cx="9996733" cy="1322436"/>
          </a:xfrm>
          <a:solidFill>
            <a:schemeClr val="bg1">
              <a:lumMod val="75000"/>
            </a:schemeClr>
          </a:solidFill>
        </p:spPr>
        <p:txBody>
          <a:bodyPr anchor="ctr">
            <a:normAutofit/>
          </a:bodyPr>
          <a:lstStyle/>
          <a:p>
            <a:r>
              <a:rPr lang="id-ID" sz="3200" b="1" i="0" u="none" strike="noStrike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Gilam"/>
              </a:rPr>
              <a:t>Ayo, Berdiskusi tentang Kesehatan dan Kesejahteraan Masyarakat</a:t>
            </a:r>
            <a:endParaRPr lang="id-ID" sz="148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44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E1A8BEA-7CA3-41A2-99DB-34037DD53F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7768"/>
            <a:ext cx="9858462" cy="49292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255604-2827-4117-AC6F-577D86B82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9296" y="781851"/>
            <a:ext cx="6454628" cy="3230532"/>
          </a:xfrm>
        </p:spPr>
        <p:txBody>
          <a:bodyPr>
            <a:noAutofit/>
          </a:bodyPr>
          <a:lstStyle/>
          <a:p>
            <a:pPr algn="ctr"/>
            <a:r>
              <a:rPr lang="id-ID" dirty="0"/>
              <a:t>Teks diskusi adalah teks yang berisi pendapat, ide, atau gagasan yang berbeda tentang suatu hal</a:t>
            </a:r>
            <a:r>
              <a:rPr lang="en-GB" dirty="0"/>
              <a:t>.</a:t>
            </a:r>
            <a:endParaRPr lang="id-ID" sz="105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9941A5-20BE-41BA-A4A0-952F1B862DED}"/>
              </a:ext>
            </a:extLst>
          </p:cNvPr>
          <p:cNvSpPr txBox="1"/>
          <p:nvPr/>
        </p:nvSpPr>
        <p:spPr>
          <a:xfrm>
            <a:off x="2333538" y="5933341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3"/>
              </a:rPr>
              <a:t>Sumber</a:t>
            </a:r>
            <a:r>
              <a:rPr lang="en-US" sz="1200" dirty="0">
                <a:hlinkClick r:id="rId3"/>
              </a:rPr>
              <a:t> : www.</a:t>
            </a:r>
            <a:r>
              <a:rPr lang="id-ID" sz="1200" dirty="0">
                <a:hlinkClick r:id="rId3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288600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0E527B-78E5-44AD-814B-56B4A355B7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650"/>
            <a:ext cx="12192000" cy="6362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7F4244-AEF8-4CC9-B029-EB3CF7DC8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800100"/>
            <a:ext cx="5829300" cy="1279208"/>
          </a:xfrm>
        </p:spPr>
        <p:txBody>
          <a:bodyPr>
            <a:noAutofit/>
          </a:bodyPr>
          <a:lstStyle/>
          <a:p>
            <a:pPr algn="ctr"/>
            <a:r>
              <a:rPr lang="id-ID" sz="3600" b="0" i="0" u="none" strike="noStrike" baseline="0" dirty="0">
                <a:solidFill>
                  <a:srgbClr val="000000"/>
                </a:solidFill>
                <a:latin typeface="Gilam Book"/>
              </a:rPr>
              <a:t>Topik yang dipilih untuk dijadikan materi teks diskusi adalah topik yang kontroversial, artinya yang menimbulkan perdebatan</a:t>
            </a:r>
            <a:r>
              <a:rPr lang="en-GB" sz="3600" b="0" i="0" u="none" strike="noStrike" baseline="0" dirty="0">
                <a:solidFill>
                  <a:srgbClr val="000000"/>
                </a:solidFill>
                <a:latin typeface="Gilam Book"/>
              </a:rPr>
              <a:t>.</a:t>
            </a:r>
            <a:endParaRPr lang="id-ID" sz="3600" dirty="0"/>
          </a:p>
        </p:txBody>
      </p:sp>
    </p:spTree>
    <p:extLst>
      <p:ext uri="{BB962C8B-B14F-4D97-AF65-F5344CB8AC3E}">
        <p14:creationId xmlns:p14="http://schemas.microsoft.com/office/powerpoint/2010/main" val="3635106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3EAD2-B17C-4479-9DAB-7F32951E2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4000" b="0" i="0" u="none" strike="noStrike" baseline="0" dirty="0">
                <a:solidFill>
                  <a:srgbClr val="000000"/>
                </a:solidFill>
                <a:latin typeface="Gilam Book"/>
              </a:rPr>
              <a:t>Struktur Teks Diskusi</a:t>
            </a:r>
            <a:endParaRPr lang="id-ID" sz="8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D5AE6-7802-4828-A8D0-085C09CB22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53634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369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47B5D8-40E1-48A6-B4AF-FB2C7D5FB9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8E47B5D8-40E1-48A6-B4AF-FB2C7D5FB9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614AF2-48EA-47FA-9E9E-05FEA7913F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B2614AF2-48EA-47FA-9E9E-05FEA7913F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B7AC29-76C7-49C6-9B46-8BA0C01CB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9BB7AC29-76C7-49C6-9B46-8BA0C01CB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61CB8C-722B-4543-9DFC-2725C1D9D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9C61CB8C-722B-4543-9DFC-2725C1D9D6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A0228-29D7-4731-A2DA-9A1DE6928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Struktur Teks Diskusi</a:t>
            </a:r>
            <a:endParaRPr lang="id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0101076-0CB2-40FA-BE99-476F11D959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071013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415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4EC7E1-7A37-49CB-8D14-7F0131BAC6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604EC7E1-7A37-49CB-8D14-7F0131BAC6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604EC7E1-7A37-49CB-8D14-7F0131BAC6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604EC7E1-7A37-49CB-8D14-7F0131BAC6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1221BC-59AE-4792-843C-6171C52893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751221BC-59AE-4792-843C-6171C52893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751221BC-59AE-4792-843C-6171C52893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751221BC-59AE-4792-843C-6171C52893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0982DE-2131-440D-8E67-B2853159C5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470982DE-2131-440D-8E67-B2853159C5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470982DE-2131-440D-8E67-B2853159C5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470982DE-2131-440D-8E67-B2853159C5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0C4316-803F-463E-927B-6E78F47586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dgm id="{CC0C4316-803F-463E-927B-6E78F47586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CC0C4316-803F-463E-927B-6E78F47586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CC0C4316-803F-463E-927B-6E78F47586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56913B-732B-40E8-9038-D3519C2A93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graphicEl>
                                              <a:dgm id="{0C56913B-732B-40E8-9038-D3519C2A93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graphicEl>
                                              <a:dgm id="{0C56913B-732B-40E8-9038-D3519C2A93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0C56913B-732B-40E8-9038-D3519C2A93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3B118B-BA25-4DF2-B891-DF3A899F6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graphicEl>
                                              <a:dgm id="{C13B118B-BA25-4DF2-B891-DF3A899F63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C13B118B-BA25-4DF2-B891-DF3A899F6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graphicEl>
                                              <a:dgm id="{C13B118B-BA25-4DF2-B891-DF3A899F6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921EA-50C7-46D3-8CB9-40E53006E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pPr algn="ctr"/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Ciri-</a:t>
            </a:r>
            <a:r>
              <a:rPr lang="en-GB" sz="4400" b="0" i="0" u="none" strike="noStrike" baseline="0" dirty="0">
                <a:solidFill>
                  <a:srgbClr val="000000"/>
                </a:solidFill>
                <a:latin typeface="Gilam Book"/>
              </a:rPr>
              <a:t>C</a:t>
            </a:r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iri </a:t>
            </a:r>
            <a:r>
              <a:rPr lang="en-GB" sz="4400" b="0" i="0" u="none" strike="noStrike" baseline="0" dirty="0">
                <a:solidFill>
                  <a:srgbClr val="000000"/>
                </a:solidFill>
                <a:latin typeface="Gilam Book"/>
              </a:rPr>
              <a:t>K</a:t>
            </a:r>
            <a:r>
              <a:rPr lang="id-ID" sz="4400" b="0" i="0" u="none" strike="noStrike" baseline="0" dirty="0" err="1">
                <a:solidFill>
                  <a:srgbClr val="000000"/>
                </a:solidFill>
                <a:latin typeface="Gilam Book"/>
              </a:rPr>
              <a:t>ebahasaan</a:t>
            </a:r>
            <a:r>
              <a:rPr lang="en-GB" sz="4400" b="0" i="0" u="none" strike="noStrike" baseline="0" dirty="0">
                <a:solidFill>
                  <a:srgbClr val="000000"/>
                </a:solidFill>
                <a:latin typeface="Gilam Book"/>
              </a:rPr>
              <a:t> Teks </a:t>
            </a:r>
            <a:r>
              <a:rPr lang="en-GB" sz="4400" b="0" i="0" u="none" strike="noStrike" baseline="0" dirty="0" err="1">
                <a:solidFill>
                  <a:srgbClr val="000000"/>
                </a:solidFill>
                <a:latin typeface="Gilam Book"/>
              </a:rPr>
              <a:t>Diskusi</a:t>
            </a:r>
            <a:endParaRPr lang="id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BF0B203-DC10-4EE5-8F91-3B85CEDD12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186243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734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1C1B13-FCEA-440C-9B1E-B2E05ACC83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81C1B13-FCEA-440C-9B1E-B2E05ACC83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9490F1-D664-4CF7-9C14-335171E155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4C9490F1-D664-4CF7-9C14-335171E155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44160C-CEC7-4126-97D0-81BACB348D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5E44160C-CEC7-4126-97D0-81BACB348D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740C48-17A4-4DEF-9830-DA6FEC559A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FB740C48-17A4-4DEF-9830-DA6FEC559A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F10487-7A49-4CD1-A19A-7883DB0BEE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B5F10487-7A49-4CD1-A19A-7883DB0BEE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71DC8B-BED4-40C1-B1AF-06195EB3B5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7371DC8B-BED4-40C1-B1AF-06195EB3B5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C3419F5-66CE-41D0-8E15-DBD1BB180D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187"/>
            <a:ext cx="12192000" cy="6143625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E3B59A6-DDDD-4C37-B454-2F670B45AD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325" y="357187"/>
            <a:ext cx="5314611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F020EC-E9B7-416E-BC30-8DC6320EA154}"/>
              </a:ext>
            </a:extLst>
          </p:cNvPr>
          <p:cNvSpPr txBox="1"/>
          <p:nvPr/>
        </p:nvSpPr>
        <p:spPr>
          <a:xfrm>
            <a:off x="6608885" y="1301420"/>
            <a:ext cx="37046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00" b="0" i="0" u="none" strike="noStrike" baseline="0" dirty="0" err="1">
                <a:solidFill>
                  <a:srgbClr val="000000"/>
                </a:solidFill>
                <a:latin typeface="Gilam Book"/>
              </a:rPr>
              <a:t>Masalah</a:t>
            </a:r>
            <a:r>
              <a:rPr lang="en-GB" sz="19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1900" b="0" i="0" u="none" strike="noStrike" baseline="0" dirty="0" err="1">
                <a:solidFill>
                  <a:srgbClr val="000000"/>
                </a:solidFill>
                <a:latin typeface="Gilam Book"/>
              </a:rPr>
              <a:t>kontroversial</a:t>
            </a:r>
            <a:r>
              <a:rPr lang="en-GB" sz="1900" b="0" i="0" u="none" strike="noStrike" baseline="0" dirty="0">
                <a:solidFill>
                  <a:srgbClr val="000000"/>
                </a:solidFill>
                <a:latin typeface="Gilam Book"/>
              </a:rPr>
              <a:t> yang </a:t>
            </a:r>
            <a:r>
              <a:rPr lang="en-GB" sz="1900" b="0" i="0" u="none" strike="noStrike" baseline="0" dirty="0" err="1">
                <a:solidFill>
                  <a:srgbClr val="000000"/>
                </a:solidFill>
                <a:latin typeface="Gilam Book"/>
              </a:rPr>
              <a:t>dibahas</a:t>
            </a:r>
            <a:r>
              <a:rPr lang="en-GB" sz="19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1900" b="0" i="0" u="none" strike="noStrike" baseline="0" dirty="0" err="1">
                <a:solidFill>
                  <a:srgbClr val="000000"/>
                </a:solidFill>
                <a:latin typeface="Gilam Book"/>
              </a:rPr>
              <a:t>dalam</a:t>
            </a:r>
            <a:r>
              <a:rPr lang="en-GB" sz="19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1900" b="0" i="0" u="none" strike="noStrike" baseline="0" dirty="0" err="1">
                <a:solidFill>
                  <a:srgbClr val="000000"/>
                </a:solidFill>
                <a:latin typeface="Gilam Book"/>
              </a:rPr>
              <a:t>teks</a:t>
            </a:r>
            <a:r>
              <a:rPr lang="en-GB" sz="19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1900" b="0" i="0" u="none" strike="noStrike" baseline="0" dirty="0" err="1">
                <a:solidFill>
                  <a:srgbClr val="000000"/>
                </a:solidFill>
                <a:latin typeface="Gilam Book"/>
              </a:rPr>
              <a:t>diskusi</a:t>
            </a:r>
            <a:r>
              <a:rPr lang="en-GB" sz="19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1900" b="0" i="0" u="none" strike="noStrike" baseline="0" dirty="0" err="1">
                <a:solidFill>
                  <a:srgbClr val="000000"/>
                </a:solidFill>
                <a:latin typeface="Gilam Book"/>
              </a:rPr>
              <a:t>merupakan</a:t>
            </a:r>
            <a:r>
              <a:rPr lang="en-GB" sz="19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1900" b="0" i="0" u="none" strike="noStrike" baseline="0" dirty="0" err="1">
                <a:solidFill>
                  <a:srgbClr val="000000"/>
                </a:solidFill>
                <a:latin typeface="Gilam Book"/>
              </a:rPr>
              <a:t>hal-hal</a:t>
            </a:r>
            <a:r>
              <a:rPr lang="en-GB" sz="1900" b="0" i="0" u="none" strike="noStrike" baseline="0" dirty="0">
                <a:solidFill>
                  <a:srgbClr val="000000"/>
                </a:solidFill>
                <a:latin typeface="Gilam Book"/>
              </a:rPr>
              <a:t> yang </a:t>
            </a:r>
            <a:r>
              <a:rPr lang="en-GB" sz="1900" b="0" i="0" u="none" strike="noStrike" baseline="0" dirty="0" err="1">
                <a:solidFill>
                  <a:srgbClr val="000000"/>
                </a:solidFill>
                <a:latin typeface="Gilam Book"/>
              </a:rPr>
              <a:t>mengundang</a:t>
            </a:r>
            <a:r>
              <a:rPr lang="en-GB" sz="19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1900" b="0" i="0" u="none" strike="noStrike" baseline="0" dirty="0" err="1">
                <a:solidFill>
                  <a:srgbClr val="000000"/>
                </a:solidFill>
                <a:latin typeface="Gilam Book"/>
              </a:rPr>
              <a:t>perbedaan</a:t>
            </a:r>
            <a:r>
              <a:rPr lang="en-GB" sz="19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1900" b="0" i="0" u="none" strike="noStrike" baseline="0" dirty="0" err="1">
                <a:solidFill>
                  <a:srgbClr val="000000"/>
                </a:solidFill>
                <a:latin typeface="Gilam Book"/>
              </a:rPr>
              <a:t>pendapat</a:t>
            </a:r>
            <a:r>
              <a:rPr lang="en-GB" sz="1900" b="0" i="0" u="none" strike="noStrike" baseline="0" dirty="0">
                <a:solidFill>
                  <a:srgbClr val="000000"/>
                </a:solidFill>
                <a:latin typeface="Gilam Book"/>
              </a:rPr>
              <a:t>. </a:t>
            </a:r>
            <a:r>
              <a:rPr lang="id-ID" sz="1900" b="0" i="0" u="none" strike="noStrike" baseline="0" dirty="0">
                <a:solidFill>
                  <a:srgbClr val="000000"/>
                </a:solidFill>
                <a:latin typeface="Gilam Book"/>
              </a:rPr>
              <a:t>Perbedaan ini bukan untuk dipertentangkan, melainkan untuk dicari solusinya.</a:t>
            </a:r>
            <a:endParaRPr lang="id-ID" sz="1900" dirty="0"/>
          </a:p>
        </p:txBody>
      </p:sp>
    </p:spTree>
    <p:extLst>
      <p:ext uri="{BB962C8B-B14F-4D97-AF65-F5344CB8AC3E}">
        <p14:creationId xmlns:p14="http://schemas.microsoft.com/office/powerpoint/2010/main" val="13484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024EAFE-73AA-4751-976F-D63B41BF6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587" y="684369"/>
            <a:ext cx="8886422" cy="548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78EF77-E893-402A-961D-05DCDFC4F1B9}"/>
              </a:ext>
            </a:extLst>
          </p:cNvPr>
          <p:cNvSpPr txBox="1"/>
          <p:nvPr/>
        </p:nvSpPr>
        <p:spPr>
          <a:xfrm>
            <a:off x="1532587" y="4790940"/>
            <a:ext cx="8886422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Moderator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adalah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tokoh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kunci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dalam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sebuah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diskusi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.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Dalam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diskusi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,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terdapat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dua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belah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pihak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yang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memiliki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tujuan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dalam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mempertahankan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gagasannya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. Oleh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karena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itu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, moderator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bertugas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untuk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mengatur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,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memandu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, dan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menengahi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,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serta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mengawasi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jalannya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diskusi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agar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dapat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berjalan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dengan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baik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dan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benar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,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serta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kondusif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.</a:t>
            </a:r>
            <a:endParaRPr lang="id-ID" dirty="0">
              <a:solidFill>
                <a:schemeClr val="accent2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83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5122</TotalTime>
  <Words>240</Words>
  <Application>Microsoft Office PowerPoint</Application>
  <PresentationFormat>Widescreen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Abadi</vt:lpstr>
      <vt:lpstr>Arial</vt:lpstr>
      <vt:lpstr>Calibri</vt:lpstr>
      <vt:lpstr>Calibri Light</vt:lpstr>
      <vt:lpstr>Gilam</vt:lpstr>
      <vt:lpstr>Gilam Book</vt:lpstr>
      <vt:lpstr>Office Theme</vt:lpstr>
      <vt:lpstr>PowerPoint Presentation</vt:lpstr>
      <vt:lpstr>Bab 10</vt:lpstr>
      <vt:lpstr>Teks diskusi adalah teks yang berisi pendapat, ide, atau gagasan yang berbeda tentang suatu hal.</vt:lpstr>
      <vt:lpstr>Topik yang dipilih untuk dijadikan materi teks diskusi adalah topik yang kontroversial, artinya yang menimbulkan perdebatan.</vt:lpstr>
      <vt:lpstr>Struktur Teks Diskusi</vt:lpstr>
      <vt:lpstr>Struktur Teks Diskusi</vt:lpstr>
      <vt:lpstr>Ciri-Ciri Kebahasaan Teks Diskusi</vt:lpstr>
      <vt:lpstr>PowerPoint Presentation</vt:lpstr>
      <vt:lpstr>PowerPoint Presentation</vt:lpstr>
      <vt:lpstr>Tujuan Menulis Teks Diskusi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fenty nadia</dc:creator>
  <cp:lastModifiedBy>fenty nadia</cp:lastModifiedBy>
  <cp:revision>54</cp:revision>
  <dcterms:created xsi:type="dcterms:W3CDTF">2022-05-31T02:38:00Z</dcterms:created>
  <dcterms:modified xsi:type="dcterms:W3CDTF">2022-06-12T03:36:32Z</dcterms:modified>
</cp:coreProperties>
</file>