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7"/>
  </p:handoutMasterIdLst>
  <p:sldIdLst>
    <p:sldId id="257" r:id="rId2"/>
    <p:sldId id="258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7" r:id="rId16"/>
    <p:sldId id="278" r:id="rId17"/>
    <p:sldId id="279" r:id="rId18"/>
    <p:sldId id="280" r:id="rId19"/>
    <p:sldId id="260" r:id="rId20"/>
    <p:sldId id="281" r:id="rId21"/>
    <p:sldId id="261" r:id="rId22"/>
    <p:sldId id="274" r:id="rId23"/>
    <p:sldId id="275" r:id="rId24"/>
    <p:sldId id="262" r:id="rId25"/>
    <p:sldId id="282" r:id="rId26"/>
    <p:sldId id="283" r:id="rId27"/>
    <p:sldId id="284" r:id="rId28"/>
    <p:sldId id="287" r:id="rId29"/>
    <p:sldId id="285" r:id="rId30"/>
    <p:sldId id="286" r:id="rId31"/>
    <p:sldId id="288" r:id="rId32"/>
    <p:sldId id="289" r:id="rId33"/>
    <p:sldId id="293" r:id="rId34"/>
    <p:sldId id="291" r:id="rId35"/>
    <p:sldId id="294" r:id="rId36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930" y="-696"/>
      </p:cViewPr>
      <p:guideLst>
        <p:guide orient="horz" pos="2160"/>
        <p:guide pos="37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325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35710D-C3A9-435E-B46B-4B096BAFFD4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7A826D47-0E8F-4405-AC7C-CA7BE3CEF31D}">
      <dgm:prSet phldrT="[Text]" custT="1"/>
      <dgm:spPr/>
      <dgm:t>
        <a:bodyPr/>
        <a:lstStyle/>
        <a:p>
          <a:r>
            <a:rPr lang="id-ID" sz="2400" dirty="0" smtClean="0">
              <a:solidFill>
                <a:schemeClr val="bg1"/>
              </a:solidFill>
              <a:latin typeface="Montserrat" panose="00000500000000000000" pitchFamily="2" charset="0"/>
            </a:rPr>
            <a:t>R</a:t>
          </a:r>
          <a:r>
            <a:rPr lang="id-ID" sz="2400" b="0" i="0" dirty="0" smtClean="0">
              <a:solidFill>
                <a:schemeClr val="bg1"/>
              </a:solidFill>
              <a:effectLst/>
              <a:latin typeface="Montserrat" panose="00000500000000000000" pitchFamily="2" charset="0"/>
            </a:rPr>
            <a:t>aket (pemukul)</a:t>
          </a:r>
          <a:endParaRPr lang="id-ID" sz="2400" dirty="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5FE6D950-A89A-4572-9DAA-CDC3E92C023E}" type="parTrans" cxnId="{B841C599-E799-43C7-9D34-3CF9A5F5116A}">
      <dgm:prSet/>
      <dgm:spPr/>
      <dgm:t>
        <a:bodyPr/>
        <a:lstStyle/>
        <a:p>
          <a:endParaRPr lang="id-ID" sz="24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6595C88C-ED35-4F97-866D-3605D55EBE8E}" type="sibTrans" cxnId="{B841C599-E799-43C7-9D34-3CF9A5F5116A}">
      <dgm:prSet/>
      <dgm:spPr/>
      <dgm:t>
        <a:bodyPr/>
        <a:lstStyle/>
        <a:p>
          <a:endParaRPr lang="id-ID" sz="24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79D04E41-888A-4664-9E5A-E2939B857A26}">
      <dgm:prSet phldrT="[Text]" custT="1"/>
      <dgm:spPr/>
      <dgm:t>
        <a:bodyPr/>
        <a:lstStyle/>
        <a:p>
          <a:r>
            <a:rPr lang="id-ID" sz="2400" dirty="0" smtClean="0">
              <a:solidFill>
                <a:schemeClr val="bg1"/>
              </a:solidFill>
              <a:latin typeface="Montserrat" panose="00000500000000000000" pitchFamily="2" charset="0"/>
            </a:rPr>
            <a:t>Kok (s</a:t>
          </a:r>
          <a:r>
            <a:rPr lang="id-ID" sz="2400" i="1" dirty="0" smtClean="0">
              <a:solidFill>
                <a:schemeClr val="bg1"/>
              </a:solidFill>
              <a:latin typeface="Montserrat" panose="00000500000000000000" pitchFamily="2" charset="0"/>
            </a:rPr>
            <a:t>huttlecock</a:t>
          </a:r>
          <a:r>
            <a:rPr lang="id-ID" sz="2400" dirty="0" smtClean="0">
              <a:solidFill>
                <a:schemeClr val="bg1"/>
              </a:solidFill>
              <a:latin typeface="Montserrat" panose="00000500000000000000" pitchFamily="2" charset="0"/>
            </a:rPr>
            <a:t>)</a:t>
          </a:r>
          <a:endParaRPr lang="id-ID" sz="2400" dirty="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FFAA17B0-C159-4C6B-B802-1597A64D2A0D}" type="parTrans" cxnId="{3B8A4AD2-A0A5-47F7-B40A-C25CDC9946B2}">
      <dgm:prSet/>
      <dgm:spPr/>
      <dgm:t>
        <a:bodyPr/>
        <a:lstStyle/>
        <a:p>
          <a:endParaRPr lang="id-ID" sz="24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D21375EE-C39C-4B21-A989-1F5CC601A04B}" type="sibTrans" cxnId="{3B8A4AD2-A0A5-47F7-B40A-C25CDC9946B2}">
      <dgm:prSet/>
      <dgm:spPr/>
      <dgm:t>
        <a:bodyPr/>
        <a:lstStyle/>
        <a:p>
          <a:endParaRPr lang="id-ID" sz="2400">
            <a:solidFill>
              <a:schemeClr val="bg1"/>
            </a:solidFill>
            <a:latin typeface="Montserrat" panose="00000500000000000000" pitchFamily="2" charset="0"/>
          </a:endParaRPr>
        </a:p>
      </dgm:t>
    </dgm:pt>
    <dgm:pt modelId="{4A88E55A-469E-4DD7-B5C0-7F66F7D42A1E}" type="pres">
      <dgm:prSet presAssocID="{8235710D-C3A9-435E-B46B-4B096BAFFD4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EC348CE6-5EA1-4B4B-9390-DCB7AE5C4B43}" type="pres">
      <dgm:prSet presAssocID="{8235710D-C3A9-435E-B46B-4B096BAFFD4B}" presName="Name1" presStyleCnt="0"/>
      <dgm:spPr/>
    </dgm:pt>
    <dgm:pt modelId="{BB25A2D0-A5C0-4225-9BC4-B047E35067DA}" type="pres">
      <dgm:prSet presAssocID="{8235710D-C3A9-435E-B46B-4B096BAFFD4B}" presName="cycle" presStyleCnt="0"/>
      <dgm:spPr/>
    </dgm:pt>
    <dgm:pt modelId="{06411D3B-1401-4308-AA7D-78D4BB0D4618}" type="pres">
      <dgm:prSet presAssocID="{8235710D-C3A9-435E-B46B-4B096BAFFD4B}" presName="srcNode" presStyleLbl="node1" presStyleIdx="0" presStyleCnt="2"/>
      <dgm:spPr/>
    </dgm:pt>
    <dgm:pt modelId="{2231C0B6-5657-4A6C-ACD2-7C63DB47ACAA}" type="pres">
      <dgm:prSet presAssocID="{8235710D-C3A9-435E-B46B-4B096BAFFD4B}" presName="conn" presStyleLbl="parChTrans1D2" presStyleIdx="0" presStyleCnt="1"/>
      <dgm:spPr/>
      <dgm:t>
        <a:bodyPr/>
        <a:lstStyle/>
        <a:p>
          <a:endParaRPr lang="id-ID"/>
        </a:p>
      </dgm:t>
    </dgm:pt>
    <dgm:pt modelId="{3F36D409-78D1-4468-A8F6-379B0CCE9991}" type="pres">
      <dgm:prSet presAssocID="{8235710D-C3A9-435E-B46B-4B096BAFFD4B}" presName="extraNode" presStyleLbl="node1" presStyleIdx="0" presStyleCnt="2"/>
      <dgm:spPr/>
    </dgm:pt>
    <dgm:pt modelId="{5B422136-3D03-4B2A-A114-D44484212316}" type="pres">
      <dgm:prSet presAssocID="{8235710D-C3A9-435E-B46B-4B096BAFFD4B}" presName="dstNode" presStyleLbl="node1" presStyleIdx="0" presStyleCnt="2"/>
      <dgm:spPr/>
    </dgm:pt>
    <dgm:pt modelId="{7FFEC2B4-4FC2-413B-BE2D-EADBF6913CE6}" type="pres">
      <dgm:prSet presAssocID="{7A826D47-0E8F-4405-AC7C-CA7BE3CEF31D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F9F4012-85DC-4981-9A93-3639F1306524}" type="pres">
      <dgm:prSet presAssocID="{7A826D47-0E8F-4405-AC7C-CA7BE3CEF31D}" presName="accent_1" presStyleCnt="0"/>
      <dgm:spPr/>
    </dgm:pt>
    <dgm:pt modelId="{7DACA99C-BFE5-400D-898E-152668C8AC55}" type="pres">
      <dgm:prSet presAssocID="{7A826D47-0E8F-4405-AC7C-CA7BE3CEF31D}" presName="accentRepeatNode" presStyleLbl="solidFgAcc1" presStyleIdx="0" presStyleCnt="2"/>
      <dgm:spPr/>
    </dgm:pt>
    <dgm:pt modelId="{8F3449B2-BE1E-414B-9F46-3780C66090E3}" type="pres">
      <dgm:prSet presAssocID="{79D04E41-888A-4664-9E5A-E2939B857A26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AFAF6B5-425C-49A9-A9CB-AC1367DD83F2}" type="pres">
      <dgm:prSet presAssocID="{79D04E41-888A-4664-9E5A-E2939B857A26}" presName="accent_2" presStyleCnt="0"/>
      <dgm:spPr/>
    </dgm:pt>
    <dgm:pt modelId="{E35B1C37-15EE-4188-825C-65C9D18AB018}" type="pres">
      <dgm:prSet presAssocID="{79D04E41-888A-4664-9E5A-E2939B857A26}" presName="accentRepeatNode" presStyleLbl="solidFgAcc1" presStyleIdx="1" presStyleCnt="2"/>
      <dgm:spPr/>
    </dgm:pt>
  </dgm:ptLst>
  <dgm:cxnLst>
    <dgm:cxn modelId="{B841C599-E799-43C7-9D34-3CF9A5F5116A}" srcId="{8235710D-C3A9-435E-B46B-4B096BAFFD4B}" destId="{7A826D47-0E8F-4405-AC7C-CA7BE3CEF31D}" srcOrd="0" destOrd="0" parTransId="{5FE6D950-A89A-4572-9DAA-CDC3E92C023E}" sibTransId="{6595C88C-ED35-4F97-866D-3605D55EBE8E}"/>
    <dgm:cxn modelId="{D7B366B9-1922-4D18-ACAE-5CCAB57BCE53}" type="presOf" srcId="{79D04E41-888A-4664-9E5A-E2939B857A26}" destId="{8F3449B2-BE1E-414B-9F46-3780C66090E3}" srcOrd="0" destOrd="0" presId="urn:microsoft.com/office/officeart/2008/layout/VerticalCurvedList"/>
    <dgm:cxn modelId="{3B8A4AD2-A0A5-47F7-B40A-C25CDC9946B2}" srcId="{8235710D-C3A9-435E-B46B-4B096BAFFD4B}" destId="{79D04E41-888A-4664-9E5A-E2939B857A26}" srcOrd="1" destOrd="0" parTransId="{FFAA17B0-C159-4C6B-B802-1597A64D2A0D}" sibTransId="{D21375EE-C39C-4B21-A989-1F5CC601A04B}"/>
    <dgm:cxn modelId="{B7595993-9505-481E-B74D-3E0F6B4E0785}" type="presOf" srcId="{8235710D-C3A9-435E-B46B-4B096BAFFD4B}" destId="{4A88E55A-469E-4DD7-B5C0-7F66F7D42A1E}" srcOrd="0" destOrd="0" presId="urn:microsoft.com/office/officeart/2008/layout/VerticalCurvedList"/>
    <dgm:cxn modelId="{117A9AC7-6C70-4DCE-BEA7-2937FFD5676A}" type="presOf" srcId="{6595C88C-ED35-4F97-866D-3605D55EBE8E}" destId="{2231C0B6-5657-4A6C-ACD2-7C63DB47ACAA}" srcOrd="0" destOrd="0" presId="urn:microsoft.com/office/officeart/2008/layout/VerticalCurvedList"/>
    <dgm:cxn modelId="{37C7DBA5-D0AB-4E6F-9ED7-3B7450653EE3}" type="presOf" srcId="{7A826D47-0E8F-4405-AC7C-CA7BE3CEF31D}" destId="{7FFEC2B4-4FC2-413B-BE2D-EADBF6913CE6}" srcOrd="0" destOrd="0" presId="urn:microsoft.com/office/officeart/2008/layout/VerticalCurvedList"/>
    <dgm:cxn modelId="{371AAF3D-85C2-46A7-8D8C-C6D0A36EC783}" type="presParOf" srcId="{4A88E55A-469E-4DD7-B5C0-7F66F7D42A1E}" destId="{EC348CE6-5EA1-4B4B-9390-DCB7AE5C4B43}" srcOrd="0" destOrd="0" presId="urn:microsoft.com/office/officeart/2008/layout/VerticalCurvedList"/>
    <dgm:cxn modelId="{A8AE2FF4-AF0C-4DC3-A647-9EA64EE0F21B}" type="presParOf" srcId="{EC348CE6-5EA1-4B4B-9390-DCB7AE5C4B43}" destId="{BB25A2D0-A5C0-4225-9BC4-B047E35067DA}" srcOrd="0" destOrd="0" presId="urn:microsoft.com/office/officeart/2008/layout/VerticalCurvedList"/>
    <dgm:cxn modelId="{833F4FE4-8FCB-4641-9199-50C125C39A67}" type="presParOf" srcId="{BB25A2D0-A5C0-4225-9BC4-B047E35067DA}" destId="{06411D3B-1401-4308-AA7D-78D4BB0D4618}" srcOrd="0" destOrd="0" presId="urn:microsoft.com/office/officeart/2008/layout/VerticalCurvedList"/>
    <dgm:cxn modelId="{F1BC846F-3ECB-4FB4-9CEF-162EFDE3C255}" type="presParOf" srcId="{BB25A2D0-A5C0-4225-9BC4-B047E35067DA}" destId="{2231C0B6-5657-4A6C-ACD2-7C63DB47ACAA}" srcOrd="1" destOrd="0" presId="urn:microsoft.com/office/officeart/2008/layout/VerticalCurvedList"/>
    <dgm:cxn modelId="{6CDDC519-1F4E-4164-96CC-B421CBC378CE}" type="presParOf" srcId="{BB25A2D0-A5C0-4225-9BC4-B047E35067DA}" destId="{3F36D409-78D1-4468-A8F6-379B0CCE9991}" srcOrd="2" destOrd="0" presId="urn:microsoft.com/office/officeart/2008/layout/VerticalCurvedList"/>
    <dgm:cxn modelId="{C2174C6C-4EE2-44BD-BED9-7B21107A0A52}" type="presParOf" srcId="{BB25A2D0-A5C0-4225-9BC4-B047E35067DA}" destId="{5B422136-3D03-4B2A-A114-D44484212316}" srcOrd="3" destOrd="0" presId="urn:microsoft.com/office/officeart/2008/layout/VerticalCurvedList"/>
    <dgm:cxn modelId="{78D45A73-7FD9-4A12-8FF3-5C9B906B4E41}" type="presParOf" srcId="{EC348CE6-5EA1-4B4B-9390-DCB7AE5C4B43}" destId="{7FFEC2B4-4FC2-413B-BE2D-EADBF6913CE6}" srcOrd="1" destOrd="0" presId="urn:microsoft.com/office/officeart/2008/layout/VerticalCurvedList"/>
    <dgm:cxn modelId="{0531397E-4E47-4B1F-8182-393FD7E12B70}" type="presParOf" srcId="{EC348CE6-5EA1-4B4B-9390-DCB7AE5C4B43}" destId="{1F9F4012-85DC-4981-9A93-3639F1306524}" srcOrd="2" destOrd="0" presId="urn:microsoft.com/office/officeart/2008/layout/VerticalCurvedList"/>
    <dgm:cxn modelId="{FA79A7CF-8003-42BF-901B-D36173C32B3E}" type="presParOf" srcId="{1F9F4012-85DC-4981-9A93-3639F1306524}" destId="{7DACA99C-BFE5-400D-898E-152668C8AC55}" srcOrd="0" destOrd="0" presId="urn:microsoft.com/office/officeart/2008/layout/VerticalCurvedList"/>
    <dgm:cxn modelId="{1D1F8A85-A48F-42F2-AE8D-0361E7983004}" type="presParOf" srcId="{EC348CE6-5EA1-4B4B-9390-DCB7AE5C4B43}" destId="{8F3449B2-BE1E-414B-9F46-3780C66090E3}" srcOrd="3" destOrd="0" presId="urn:microsoft.com/office/officeart/2008/layout/VerticalCurvedList"/>
    <dgm:cxn modelId="{E9444053-0A2F-4C4C-86E9-9EFA28A0CCB8}" type="presParOf" srcId="{EC348CE6-5EA1-4B4B-9390-DCB7AE5C4B43}" destId="{5AFAF6B5-425C-49A9-A9CB-AC1367DD83F2}" srcOrd="4" destOrd="0" presId="urn:microsoft.com/office/officeart/2008/layout/VerticalCurvedList"/>
    <dgm:cxn modelId="{61E699ED-D8C7-468C-AFDB-314779043950}" type="presParOf" srcId="{5AFAF6B5-425C-49A9-A9CB-AC1367DD83F2}" destId="{E35B1C37-15EE-4188-825C-65C9D18AB01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D361EB-A245-40AA-AF53-3DB628C04F9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21B2D2CB-30CD-44D4-92AE-6149A60A9D88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Pukulan servis pendek (</a:t>
          </a:r>
          <a:r>
            <a:rPr lang="id-ID" sz="2400" b="0" i="1" dirty="0" smtClean="0">
              <a:latin typeface="Montserrat" panose="00000500000000000000" pitchFamily="2" charset="0"/>
            </a:rPr>
            <a:t>short service</a:t>
          </a:r>
          <a:r>
            <a:rPr lang="id-ID" sz="2400" b="0" i="0" dirty="0" smtClean="0">
              <a:latin typeface="Montserrat" panose="00000500000000000000" pitchFamily="2" charset="0"/>
            </a:rPr>
            <a:t>)</a:t>
          </a:r>
          <a:endParaRPr lang="id-ID" sz="2400" dirty="0">
            <a:latin typeface="Montserrat" panose="00000500000000000000" pitchFamily="2" charset="0"/>
          </a:endParaRPr>
        </a:p>
      </dgm:t>
    </dgm:pt>
    <dgm:pt modelId="{BB66D737-D2D1-4B22-8858-1CE41E42F190}" type="parTrans" cxnId="{9919313D-B67F-44E9-8D3A-D7FB1E87EAD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48D1422-5388-44E7-B0D9-57C0742635D5}" type="sibTrans" cxnId="{9919313D-B67F-44E9-8D3A-D7FB1E87EAD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9FDF3E6-60BB-4311-86E5-D5D674F7C7A6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Pukulan servis </a:t>
          </a:r>
          <a:r>
            <a:rPr lang="id-ID" sz="2400" b="0" i="1" dirty="0" smtClean="0">
              <a:solidFill>
                <a:schemeClr val="tx1"/>
              </a:solidFill>
              <a:latin typeface="Montserrat" panose="00000500000000000000" pitchFamily="2" charset="0"/>
            </a:rPr>
            <a:t>drive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2DCE04D8-9A06-4568-947F-8CFD6E9312DE}" type="parTrans" cxnId="{60BE208F-12AD-42C3-8F6D-FA0828109EB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E1156F8-46CE-44E9-8D2B-71CA5AB37638}" type="sibTrans" cxnId="{60BE208F-12AD-42C3-8F6D-FA0828109EB9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61FCAFA-020F-408A-B26A-975FF5444C10}">
      <dgm:prSet phldrT="[Text]" custT="1"/>
      <dgm:spPr/>
      <dgm:t>
        <a:bodyPr/>
        <a:lstStyle/>
        <a:p>
          <a:r>
            <a:rPr lang="id-ID" sz="2400" b="0" i="0" dirty="0" smtClean="0">
              <a:latin typeface="Montserrat" panose="00000500000000000000" pitchFamily="2" charset="0"/>
            </a:rPr>
            <a:t>Pukulan servis cambuk (</a:t>
          </a:r>
          <a:r>
            <a:rPr lang="id-ID" sz="2400" b="0" i="1" dirty="0" smtClean="0">
              <a:latin typeface="Montserrat" panose="00000500000000000000" pitchFamily="2" charset="0"/>
            </a:rPr>
            <a:t>service flick</a:t>
          </a:r>
          <a:r>
            <a:rPr lang="id-ID" sz="2400" b="0" i="0" dirty="0" smtClean="0">
              <a:latin typeface="Montserrat" panose="00000500000000000000" pitchFamily="2" charset="0"/>
            </a:rPr>
            <a:t>)</a:t>
          </a:r>
          <a:endParaRPr lang="id-ID" sz="2400" dirty="0">
            <a:latin typeface="Montserrat" panose="00000500000000000000" pitchFamily="2" charset="0"/>
          </a:endParaRPr>
        </a:p>
      </dgm:t>
    </dgm:pt>
    <dgm:pt modelId="{4C69E325-4206-4CF4-B2C5-1D1650A1F3BF}" type="parTrans" cxnId="{BFA3961B-DAE0-4FBB-A2B1-0F6EEFEF4A3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D251B874-BBE9-46B5-B5AF-B8DC57E2B5A6}" type="sibTrans" cxnId="{BFA3961B-DAE0-4FBB-A2B1-0F6EEFEF4A36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3B4BA13-9AAA-46C1-A3CA-F8055E8F3A88}">
      <dgm:prSet phldrT="[Text]" custT="1"/>
      <dgm:spPr/>
      <dgm:t>
        <a:bodyPr/>
        <a:lstStyle/>
        <a:p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Servis panjang (</a:t>
          </a:r>
          <a:r>
            <a:rPr lang="id-ID" sz="2400" b="0" i="1" dirty="0" smtClean="0">
              <a:solidFill>
                <a:schemeClr val="tx1"/>
              </a:solidFill>
              <a:latin typeface="Montserrat" panose="00000500000000000000" pitchFamily="2" charset="0"/>
            </a:rPr>
            <a:t>service lob</a:t>
          </a:r>
          <a:r>
            <a:rPr lang="id-ID" sz="2400" b="0" i="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4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04E76812-4498-4E48-BA25-DF23B43FAA1F}" type="parTrans" cxnId="{12E42913-68D9-4F0B-B2C7-943BF607C8F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ED600CD-0B73-49C9-9960-84D59D8FD249}" type="sibTrans" cxnId="{12E42913-68D9-4F0B-B2C7-943BF607C8FB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3C16B39D-9FDC-4747-A472-4E52BBDFD461}" type="pres">
      <dgm:prSet presAssocID="{FBD361EB-A245-40AA-AF53-3DB628C04F9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F1DC5784-C59D-422B-AA2F-C183FD16796D}" type="pres">
      <dgm:prSet presAssocID="{FBD361EB-A245-40AA-AF53-3DB628C04F95}" presName="Name1" presStyleCnt="0"/>
      <dgm:spPr/>
    </dgm:pt>
    <dgm:pt modelId="{2D4BBC97-C5E7-40A6-8D2B-875DE06C6DEA}" type="pres">
      <dgm:prSet presAssocID="{FBD361EB-A245-40AA-AF53-3DB628C04F95}" presName="cycle" presStyleCnt="0"/>
      <dgm:spPr/>
    </dgm:pt>
    <dgm:pt modelId="{7A4BCEF4-E831-429C-8934-54807661F5FD}" type="pres">
      <dgm:prSet presAssocID="{FBD361EB-A245-40AA-AF53-3DB628C04F95}" presName="srcNode" presStyleLbl="node1" presStyleIdx="0" presStyleCnt="4"/>
      <dgm:spPr/>
    </dgm:pt>
    <dgm:pt modelId="{5EDE21EF-6AC6-4C13-B86C-40D9459E638C}" type="pres">
      <dgm:prSet presAssocID="{FBD361EB-A245-40AA-AF53-3DB628C04F95}" presName="conn" presStyleLbl="parChTrans1D2" presStyleIdx="0" presStyleCnt="1"/>
      <dgm:spPr/>
      <dgm:t>
        <a:bodyPr/>
        <a:lstStyle/>
        <a:p>
          <a:endParaRPr lang="id-ID"/>
        </a:p>
      </dgm:t>
    </dgm:pt>
    <dgm:pt modelId="{9C39A18E-FD79-472D-A2EA-73C9DC25F282}" type="pres">
      <dgm:prSet presAssocID="{FBD361EB-A245-40AA-AF53-3DB628C04F95}" presName="extraNode" presStyleLbl="node1" presStyleIdx="0" presStyleCnt="4"/>
      <dgm:spPr/>
    </dgm:pt>
    <dgm:pt modelId="{77D0B792-6775-43DA-B301-8DA4F6794649}" type="pres">
      <dgm:prSet presAssocID="{FBD361EB-A245-40AA-AF53-3DB628C04F95}" presName="dstNode" presStyleLbl="node1" presStyleIdx="0" presStyleCnt="4"/>
      <dgm:spPr/>
    </dgm:pt>
    <dgm:pt modelId="{463EC6CE-ED34-487E-B67B-8423DCE78B6C}" type="pres">
      <dgm:prSet presAssocID="{21B2D2CB-30CD-44D4-92AE-6149A60A9D88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AA503CF-1A20-4B29-8564-4337E82F7D4B}" type="pres">
      <dgm:prSet presAssocID="{21B2D2CB-30CD-44D4-92AE-6149A60A9D88}" presName="accent_1" presStyleCnt="0"/>
      <dgm:spPr/>
    </dgm:pt>
    <dgm:pt modelId="{ED3644A4-680B-44B1-AD18-1CA9032D1525}" type="pres">
      <dgm:prSet presAssocID="{21B2D2CB-30CD-44D4-92AE-6149A60A9D88}" presName="accentRepeatNode" presStyleLbl="solidFgAcc1" presStyleIdx="0" presStyleCnt="4"/>
      <dgm:spPr/>
    </dgm:pt>
    <dgm:pt modelId="{F6FE79B0-2C87-4FE2-A58D-F32E15F1822F}" type="pres">
      <dgm:prSet presAssocID="{93B4BA13-9AAA-46C1-A3CA-F8055E8F3A88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D4C7440-53B6-4949-9037-986C94678BB8}" type="pres">
      <dgm:prSet presAssocID="{93B4BA13-9AAA-46C1-A3CA-F8055E8F3A88}" presName="accent_2" presStyleCnt="0"/>
      <dgm:spPr/>
    </dgm:pt>
    <dgm:pt modelId="{F5AEFBCE-5B0B-48A8-B110-14D971B00E0F}" type="pres">
      <dgm:prSet presAssocID="{93B4BA13-9AAA-46C1-A3CA-F8055E8F3A88}" presName="accentRepeatNode" presStyleLbl="solidFgAcc1" presStyleIdx="1" presStyleCnt="4"/>
      <dgm:spPr/>
    </dgm:pt>
    <dgm:pt modelId="{DD38EACC-6547-495F-9A56-A10B919581A7}" type="pres">
      <dgm:prSet presAssocID="{49FDF3E6-60BB-4311-86E5-D5D674F7C7A6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31B2679-0ED9-456D-B6B0-90C69A475069}" type="pres">
      <dgm:prSet presAssocID="{49FDF3E6-60BB-4311-86E5-D5D674F7C7A6}" presName="accent_3" presStyleCnt="0"/>
      <dgm:spPr/>
    </dgm:pt>
    <dgm:pt modelId="{7A79492A-A8DC-4488-AF69-786813D4837F}" type="pres">
      <dgm:prSet presAssocID="{49FDF3E6-60BB-4311-86E5-D5D674F7C7A6}" presName="accentRepeatNode" presStyleLbl="solidFgAcc1" presStyleIdx="2" presStyleCnt="4"/>
      <dgm:spPr/>
    </dgm:pt>
    <dgm:pt modelId="{1B945355-23A3-48A7-8EFA-10EA1C7F2467}" type="pres">
      <dgm:prSet presAssocID="{961FCAFA-020F-408A-B26A-975FF5444C10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7F4AAAD-0F45-42ED-857B-2497AAAFF93F}" type="pres">
      <dgm:prSet presAssocID="{961FCAFA-020F-408A-B26A-975FF5444C10}" presName="accent_4" presStyleCnt="0"/>
      <dgm:spPr/>
    </dgm:pt>
    <dgm:pt modelId="{D5452327-6A82-4876-957F-EE367532D47C}" type="pres">
      <dgm:prSet presAssocID="{961FCAFA-020F-408A-B26A-975FF5444C10}" presName="accentRepeatNode" presStyleLbl="solidFgAcc1" presStyleIdx="3" presStyleCnt="4"/>
      <dgm:spPr/>
    </dgm:pt>
  </dgm:ptLst>
  <dgm:cxnLst>
    <dgm:cxn modelId="{9919313D-B67F-44E9-8D3A-D7FB1E87EAD3}" srcId="{FBD361EB-A245-40AA-AF53-3DB628C04F95}" destId="{21B2D2CB-30CD-44D4-92AE-6149A60A9D88}" srcOrd="0" destOrd="0" parTransId="{BB66D737-D2D1-4B22-8858-1CE41E42F190}" sibTransId="{F48D1422-5388-44E7-B0D9-57C0742635D5}"/>
    <dgm:cxn modelId="{229FB481-03A9-4F7C-AB84-E6DE29605E45}" type="presOf" srcId="{93B4BA13-9AAA-46C1-A3CA-F8055E8F3A88}" destId="{F6FE79B0-2C87-4FE2-A58D-F32E15F1822F}" srcOrd="0" destOrd="0" presId="urn:microsoft.com/office/officeart/2008/layout/VerticalCurvedList"/>
    <dgm:cxn modelId="{7E5A1DC4-AA60-4CB0-B280-72737890E1AB}" type="presOf" srcId="{961FCAFA-020F-408A-B26A-975FF5444C10}" destId="{1B945355-23A3-48A7-8EFA-10EA1C7F2467}" srcOrd="0" destOrd="0" presId="urn:microsoft.com/office/officeart/2008/layout/VerticalCurvedList"/>
    <dgm:cxn modelId="{3D7FF12B-AD99-49C6-B05B-76005AF09514}" type="presOf" srcId="{F48D1422-5388-44E7-B0D9-57C0742635D5}" destId="{5EDE21EF-6AC6-4C13-B86C-40D9459E638C}" srcOrd="0" destOrd="0" presId="urn:microsoft.com/office/officeart/2008/layout/VerticalCurvedList"/>
    <dgm:cxn modelId="{BFA3961B-DAE0-4FBB-A2B1-0F6EEFEF4A36}" srcId="{FBD361EB-A245-40AA-AF53-3DB628C04F95}" destId="{961FCAFA-020F-408A-B26A-975FF5444C10}" srcOrd="3" destOrd="0" parTransId="{4C69E325-4206-4CF4-B2C5-1D1650A1F3BF}" sibTransId="{D251B874-BBE9-46B5-B5AF-B8DC57E2B5A6}"/>
    <dgm:cxn modelId="{12E42913-68D9-4F0B-B2C7-943BF607C8FB}" srcId="{FBD361EB-A245-40AA-AF53-3DB628C04F95}" destId="{93B4BA13-9AAA-46C1-A3CA-F8055E8F3A88}" srcOrd="1" destOrd="0" parTransId="{04E76812-4498-4E48-BA25-DF23B43FAA1F}" sibTransId="{EED600CD-0B73-49C9-9960-84D59D8FD249}"/>
    <dgm:cxn modelId="{2932C9A8-E5FF-41BF-946A-1A56AEF6E3F1}" type="presOf" srcId="{21B2D2CB-30CD-44D4-92AE-6149A60A9D88}" destId="{463EC6CE-ED34-487E-B67B-8423DCE78B6C}" srcOrd="0" destOrd="0" presId="urn:microsoft.com/office/officeart/2008/layout/VerticalCurvedList"/>
    <dgm:cxn modelId="{60BE208F-12AD-42C3-8F6D-FA0828109EB9}" srcId="{FBD361EB-A245-40AA-AF53-3DB628C04F95}" destId="{49FDF3E6-60BB-4311-86E5-D5D674F7C7A6}" srcOrd="2" destOrd="0" parTransId="{2DCE04D8-9A06-4568-947F-8CFD6E9312DE}" sibTransId="{DE1156F8-46CE-44E9-8D2B-71CA5AB37638}"/>
    <dgm:cxn modelId="{E8C3BCC1-C560-4249-AB3A-69B8312ADFE2}" type="presOf" srcId="{FBD361EB-A245-40AA-AF53-3DB628C04F95}" destId="{3C16B39D-9FDC-4747-A472-4E52BBDFD461}" srcOrd="0" destOrd="0" presId="urn:microsoft.com/office/officeart/2008/layout/VerticalCurvedList"/>
    <dgm:cxn modelId="{52574737-711C-4B64-9848-EF1E2B09056C}" type="presOf" srcId="{49FDF3E6-60BB-4311-86E5-D5D674F7C7A6}" destId="{DD38EACC-6547-495F-9A56-A10B919581A7}" srcOrd="0" destOrd="0" presId="urn:microsoft.com/office/officeart/2008/layout/VerticalCurvedList"/>
    <dgm:cxn modelId="{C08E5303-4100-4F60-8845-C4F3F31DAEC6}" type="presParOf" srcId="{3C16B39D-9FDC-4747-A472-4E52BBDFD461}" destId="{F1DC5784-C59D-422B-AA2F-C183FD16796D}" srcOrd="0" destOrd="0" presId="urn:microsoft.com/office/officeart/2008/layout/VerticalCurvedList"/>
    <dgm:cxn modelId="{5E582431-C59C-41DE-B2C0-822E10E97ADA}" type="presParOf" srcId="{F1DC5784-C59D-422B-AA2F-C183FD16796D}" destId="{2D4BBC97-C5E7-40A6-8D2B-875DE06C6DEA}" srcOrd="0" destOrd="0" presId="urn:microsoft.com/office/officeart/2008/layout/VerticalCurvedList"/>
    <dgm:cxn modelId="{0FFE7664-6664-4EAE-A97A-22B8526B9DF4}" type="presParOf" srcId="{2D4BBC97-C5E7-40A6-8D2B-875DE06C6DEA}" destId="{7A4BCEF4-E831-429C-8934-54807661F5FD}" srcOrd="0" destOrd="0" presId="urn:microsoft.com/office/officeart/2008/layout/VerticalCurvedList"/>
    <dgm:cxn modelId="{661F26EC-742C-4DE0-A215-FED13BD82879}" type="presParOf" srcId="{2D4BBC97-C5E7-40A6-8D2B-875DE06C6DEA}" destId="{5EDE21EF-6AC6-4C13-B86C-40D9459E638C}" srcOrd="1" destOrd="0" presId="urn:microsoft.com/office/officeart/2008/layout/VerticalCurvedList"/>
    <dgm:cxn modelId="{2B592CCC-7D21-4728-AB55-07BEF61493CC}" type="presParOf" srcId="{2D4BBC97-C5E7-40A6-8D2B-875DE06C6DEA}" destId="{9C39A18E-FD79-472D-A2EA-73C9DC25F282}" srcOrd="2" destOrd="0" presId="urn:microsoft.com/office/officeart/2008/layout/VerticalCurvedList"/>
    <dgm:cxn modelId="{904628AA-B2AA-4797-BE3E-52ACAFBEEADB}" type="presParOf" srcId="{2D4BBC97-C5E7-40A6-8D2B-875DE06C6DEA}" destId="{77D0B792-6775-43DA-B301-8DA4F6794649}" srcOrd="3" destOrd="0" presId="urn:microsoft.com/office/officeart/2008/layout/VerticalCurvedList"/>
    <dgm:cxn modelId="{857AA102-C12B-4FB2-ACC1-DE860D055ACB}" type="presParOf" srcId="{F1DC5784-C59D-422B-AA2F-C183FD16796D}" destId="{463EC6CE-ED34-487E-B67B-8423DCE78B6C}" srcOrd="1" destOrd="0" presId="urn:microsoft.com/office/officeart/2008/layout/VerticalCurvedList"/>
    <dgm:cxn modelId="{148ADCC9-E178-4FF2-BB9D-592B7695DCE4}" type="presParOf" srcId="{F1DC5784-C59D-422B-AA2F-C183FD16796D}" destId="{EAA503CF-1A20-4B29-8564-4337E82F7D4B}" srcOrd="2" destOrd="0" presId="urn:microsoft.com/office/officeart/2008/layout/VerticalCurvedList"/>
    <dgm:cxn modelId="{46F9EC95-CF70-4EB4-8FB1-D6AFA89E923A}" type="presParOf" srcId="{EAA503CF-1A20-4B29-8564-4337E82F7D4B}" destId="{ED3644A4-680B-44B1-AD18-1CA9032D1525}" srcOrd="0" destOrd="0" presId="urn:microsoft.com/office/officeart/2008/layout/VerticalCurvedList"/>
    <dgm:cxn modelId="{0E4B1B2A-6683-43E9-8BC4-DCF6AA71E99E}" type="presParOf" srcId="{F1DC5784-C59D-422B-AA2F-C183FD16796D}" destId="{F6FE79B0-2C87-4FE2-A58D-F32E15F1822F}" srcOrd="3" destOrd="0" presId="urn:microsoft.com/office/officeart/2008/layout/VerticalCurvedList"/>
    <dgm:cxn modelId="{BFA61643-BBC8-46F7-BFC2-9D2C9D621C79}" type="presParOf" srcId="{F1DC5784-C59D-422B-AA2F-C183FD16796D}" destId="{1D4C7440-53B6-4949-9037-986C94678BB8}" srcOrd="4" destOrd="0" presId="urn:microsoft.com/office/officeart/2008/layout/VerticalCurvedList"/>
    <dgm:cxn modelId="{C74AF808-7327-4705-8190-15726C50E8B8}" type="presParOf" srcId="{1D4C7440-53B6-4949-9037-986C94678BB8}" destId="{F5AEFBCE-5B0B-48A8-B110-14D971B00E0F}" srcOrd="0" destOrd="0" presId="urn:microsoft.com/office/officeart/2008/layout/VerticalCurvedList"/>
    <dgm:cxn modelId="{17AFC01B-EFC2-43D8-BE2B-7DF7E23200FE}" type="presParOf" srcId="{F1DC5784-C59D-422B-AA2F-C183FD16796D}" destId="{DD38EACC-6547-495F-9A56-A10B919581A7}" srcOrd="5" destOrd="0" presId="urn:microsoft.com/office/officeart/2008/layout/VerticalCurvedList"/>
    <dgm:cxn modelId="{EF599FF5-6943-4797-A08A-135A053434F6}" type="presParOf" srcId="{F1DC5784-C59D-422B-AA2F-C183FD16796D}" destId="{531B2679-0ED9-456D-B6B0-90C69A475069}" srcOrd="6" destOrd="0" presId="urn:microsoft.com/office/officeart/2008/layout/VerticalCurvedList"/>
    <dgm:cxn modelId="{BC11E2B1-C15B-466D-8159-67A4F098C0D8}" type="presParOf" srcId="{531B2679-0ED9-456D-B6B0-90C69A475069}" destId="{7A79492A-A8DC-4488-AF69-786813D4837F}" srcOrd="0" destOrd="0" presId="urn:microsoft.com/office/officeart/2008/layout/VerticalCurvedList"/>
    <dgm:cxn modelId="{623C268D-6F03-4046-92FF-217634A4C8B8}" type="presParOf" srcId="{F1DC5784-C59D-422B-AA2F-C183FD16796D}" destId="{1B945355-23A3-48A7-8EFA-10EA1C7F2467}" srcOrd="7" destOrd="0" presId="urn:microsoft.com/office/officeart/2008/layout/VerticalCurvedList"/>
    <dgm:cxn modelId="{41D74070-DA7D-4351-85F3-4F10C926645D}" type="presParOf" srcId="{F1DC5784-C59D-422B-AA2F-C183FD16796D}" destId="{A7F4AAAD-0F45-42ED-857B-2497AAAFF93F}" srcOrd="8" destOrd="0" presId="urn:microsoft.com/office/officeart/2008/layout/VerticalCurvedList"/>
    <dgm:cxn modelId="{5DA56095-8E19-4586-B30F-7B113268189C}" type="presParOf" srcId="{A7F4AAAD-0F45-42ED-857B-2497AAAFF93F}" destId="{D5452327-6A82-4876-957F-EE367532D47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58E5BF-3F45-4EAB-B1D9-42C130027F59}" type="doc">
      <dgm:prSet loTypeId="urn:microsoft.com/office/officeart/2005/8/layout/hierarchy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4E6C3CD9-5F8D-4F45-87C8-A46EF0BFFD77}">
      <dgm:prSet phldrT="[Text]" custT="1"/>
      <dgm:spPr/>
      <dgm:t>
        <a:bodyPr/>
        <a:lstStyle/>
        <a:p>
          <a:r>
            <a:rPr lang="id-ID" sz="2800" b="0" i="1" dirty="0" smtClean="0">
              <a:solidFill>
                <a:schemeClr val="tx1"/>
              </a:solidFill>
              <a:latin typeface="Montserrat" panose="00000500000000000000" pitchFamily="2" charset="0"/>
            </a:rPr>
            <a:t>Overhead lob</a:t>
          </a:r>
          <a:endParaRPr lang="id-ID" sz="2800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842F241B-76ED-4409-991C-8F5C4D9CBBDC}" type="parTrans" cxnId="{5DD1C40E-9E8C-4AC7-B284-B488FDFF0B4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BFB1A4FA-9185-4849-B923-0DC8D82A0C71}" type="sibTrans" cxnId="{5DD1C40E-9E8C-4AC7-B284-B488FDFF0B47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9EDEADA4-27CC-4D6E-AECE-4B34C8388EEA}">
      <dgm:prSet phldrT="[Text]" custT="1"/>
      <dgm:spPr/>
      <dgm:t>
        <a:bodyPr/>
        <a:lstStyle/>
        <a:p>
          <a:pPr algn="l"/>
          <a:r>
            <a:rPr lang="id-ID" sz="2400" b="0" i="0" dirty="0" smtClean="0">
              <a:latin typeface="Montserrat" panose="00000500000000000000" pitchFamily="2" charset="0"/>
            </a:rPr>
            <a:t>Pukulan lob yang dilakukan dari atas kepala dengan cara menerbangkan kok</a:t>
          </a:r>
          <a:br>
            <a:rPr lang="id-ID" sz="2400" b="0" i="0" dirty="0" smtClean="0">
              <a:latin typeface="Montserrat" panose="00000500000000000000" pitchFamily="2" charset="0"/>
            </a:rPr>
          </a:br>
          <a:r>
            <a:rPr lang="id-ID" sz="2400" b="0" i="0" dirty="0" smtClean="0">
              <a:latin typeface="Montserrat" panose="00000500000000000000" pitchFamily="2" charset="0"/>
            </a:rPr>
            <a:t>melambung ke arah belakang.</a:t>
          </a:r>
          <a:endParaRPr lang="id-ID" sz="2400" dirty="0">
            <a:latin typeface="Montserrat" panose="00000500000000000000" pitchFamily="2" charset="0"/>
          </a:endParaRPr>
        </a:p>
      </dgm:t>
    </dgm:pt>
    <dgm:pt modelId="{430CDC5B-CCC5-46F1-8BE0-7714D25C5491}" type="parTrans" cxnId="{D5DAC818-D2E9-48D1-B3EF-FEFD29C3FFA2}">
      <dgm:prSet>
        <dgm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E82B7EFE-6A1F-4FF8-9A60-5C6966D77695}" type="sibTrans" cxnId="{D5DAC818-D2E9-48D1-B3EF-FEFD29C3FFA2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5B816AA4-CB59-413E-BD43-424A3D2220FB}">
      <dgm:prSet phldrT="[Text]" custT="1"/>
      <dgm:spPr/>
      <dgm:t>
        <a:bodyPr/>
        <a:lstStyle/>
        <a:p>
          <a:r>
            <a:rPr lang="id-ID" sz="2800" b="0" i="1" dirty="0" smtClean="0">
              <a:latin typeface="Montserrat" panose="00000500000000000000" pitchFamily="2" charset="0"/>
            </a:rPr>
            <a:t>Underhand lob </a:t>
          </a:r>
          <a:endParaRPr lang="id-ID" sz="2800" dirty="0">
            <a:latin typeface="Montserrat" panose="00000500000000000000" pitchFamily="2" charset="0"/>
          </a:endParaRPr>
        </a:p>
      </dgm:t>
    </dgm:pt>
    <dgm:pt modelId="{1FD16261-CB85-4720-9A01-E7287992F844}" type="parTrans" cxnId="{D590965A-CCCB-4B8E-82E7-E4C2E893DBB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882C94C3-1E86-49A0-8423-0FE0E8B24D03}" type="sibTrans" cxnId="{D590965A-CCCB-4B8E-82E7-E4C2E893DBB3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23244EAD-596C-4F23-9FF8-227EFD1050B8}">
      <dgm:prSet phldrT="[Text]" custT="1"/>
      <dgm:spPr/>
      <dgm:t>
        <a:bodyPr/>
        <a:lstStyle/>
        <a:p>
          <a:pPr algn="l"/>
          <a:r>
            <a:rPr lang="id-ID" sz="2400" b="0" i="0" dirty="0" smtClean="0">
              <a:latin typeface="Montserrat" panose="00000500000000000000" pitchFamily="2" charset="0"/>
            </a:rPr>
            <a:t>Pukulan lob dari bawah yang dilakukan dengan memukul kok yang berada di bawah badan dan dilambungkan tinggi ke belakang.</a:t>
          </a:r>
          <a:endParaRPr lang="id-ID" sz="2400" dirty="0">
            <a:latin typeface="Montserrat" panose="00000500000000000000" pitchFamily="2" charset="0"/>
          </a:endParaRPr>
        </a:p>
      </dgm:t>
    </dgm:pt>
    <dgm:pt modelId="{889A991E-7312-410C-BD21-34EC46CA7B34}" type="parTrans" cxnId="{A59B2191-75BC-4AB8-A6F1-2776BF49FBB8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4FD07927-ECDE-4D27-AF5B-569A23365447}" type="sibTrans" cxnId="{A59B2191-75BC-4AB8-A6F1-2776BF49FBB8}">
      <dgm:prSet/>
      <dgm:spPr/>
      <dgm:t>
        <a:bodyPr/>
        <a:lstStyle/>
        <a:p>
          <a:endParaRPr lang="id-ID" sz="2400">
            <a:latin typeface="Montserrat" panose="00000500000000000000" pitchFamily="2" charset="0"/>
          </a:endParaRPr>
        </a:p>
      </dgm:t>
    </dgm:pt>
    <dgm:pt modelId="{F5F7C37E-C087-4E4D-A630-41CFB1D41EA3}" type="pres">
      <dgm:prSet presAssocID="{C958E5BF-3F45-4EAB-B1D9-42C130027F5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E2A5B5C0-EF6E-4F7C-9D0A-CCC2621D772D}" type="pres">
      <dgm:prSet presAssocID="{4E6C3CD9-5F8D-4F45-87C8-A46EF0BFFD77}" presName="root" presStyleCnt="0"/>
      <dgm:spPr/>
    </dgm:pt>
    <dgm:pt modelId="{2225F1E6-CEF2-4EE0-A04A-06E419694E45}" type="pres">
      <dgm:prSet presAssocID="{4E6C3CD9-5F8D-4F45-87C8-A46EF0BFFD77}" presName="rootComposite" presStyleCnt="0"/>
      <dgm:spPr/>
    </dgm:pt>
    <dgm:pt modelId="{60EEB6EA-4EA3-40C1-A5B6-19985F12C6CD}" type="pres">
      <dgm:prSet presAssocID="{4E6C3CD9-5F8D-4F45-87C8-A46EF0BFFD77}" presName="rootText" presStyleLbl="node1" presStyleIdx="0" presStyleCnt="2" custScaleY="47500"/>
      <dgm:spPr/>
      <dgm:t>
        <a:bodyPr/>
        <a:lstStyle/>
        <a:p>
          <a:endParaRPr lang="id-ID"/>
        </a:p>
      </dgm:t>
    </dgm:pt>
    <dgm:pt modelId="{D71C7883-2F5B-4680-850A-C04D8F865E79}" type="pres">
      <dgm:prSet presAssocID="{4E6C3CD9-5F8D-4F45-87C8-A46EF0BFFD77}" presName="rootConnector" presStyleLbl="node1" presStyleIdx="0" presStyleCnt="2"/>
      <dgm:spPr/>
      <dgm:t>
        <a:bodyPr/>
        <a:lstStyle/>
        <a:p>
          <a:endParaRPr lang="id-ID"/>
        </a:p>
      </dgm:t>
    </dgm:pt>
    <dgm:pt modelId="{12BF3026-FD3B-4190-ACB8-8138CAC1F794}" type="pres">
      <dgm:prSet presAssocID="{4E6C3CD9-5F8D-4F45-87C8-A46EF0BFFD77}" presName="childShape" presStyleCnt="0"/>
      <dgm:spPr/>
    </dgm:pt>
    <dgm:pt modelId="{76568D45-EDDF-4AD2-939E-F189675BBC44}" type="pres">
      <dgm:prSet presAssocID="{430CDC5B-CCC5-46F1-8BE0-7714D25C5491}" presName="Name13" presStyleLbl="parChTrans1D2" presStyleIdx="0" presStyleCnt="2"/>
      <dgm:spPr/>
      <dgm:t>
        <a:bodyPr/>
        <a:lstStyle/>
        <a:p>
          <a:endParaRPr lang="id-ID"/>
        </a:p>
      </dgm:t>
    </dgm:pt>
    <dgm:pt modelId="{4AEDB1B5-0E77-4924-B521-FECE4340B203}" type="pres">
      <dgm:prSet presAssocID="{9EDEADA4-27CC-4D6E-AECE-4B34C8388EEA}" presName="childText" presStyleLbl="bgAcc1" presStyleIdx="0" presStyleCnt="2" custScaleX="12480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C5E5EF2-1784-49BB-AF36-7E48D6EC28CD}" type="pres">
      <dgm:prSet presAssocID="{5B816AA4-CB59-413E-BD43-424A3D2220FB}" presName="root" presStyleCnt="0"/>
      <dgm:spPr/>
    </dgm:pt>
    <dgm:pt modelId="{67B74C6E-EE4D-44E7-8CB4-83F7B0466127}" type="pres">
      <dgm:prSet presAssocID="{5B816AA4-CB59-413E-BD43-424A3D2220FB}" presName="rootComposite" presStyleCnt="0"/>
      <dgm:spPr/>
    </dgm:pt>
    <dgm:pt modelId="{FC7EF2AF-5C5D-482B-8D28-341BFFCB3845}" type="pres">
      <dgm:prSet presAssocID="{5B816AA4-CB59-413E-BD43-424A3D2220FB}" presName="rootText" presStyleLbl="node1" presStyleIdx="1" presStyleCnt="2" custScaleY="47500"/>
      <dgm:spPr/>
      <dgm:t>
        <a:bodyPr/>
        <a:lstStyle/>
        <a:p>
          <a:endParaRPr lang="id-ID"/>
        </a:p>
      </dgm:t>
    </dgm:pt>
    <dgm:pt modelId="{0C9AEC8F-1E65-466B-9A0F-8459CF9D1919}" type="pres">
      <dgm:prSet presAssocID="{5B816AA4-CB59-413E-BD43-424A3D2220FB}" presName="rootConnector" presStyleLbl="node1" presStyleIdx="1" presStyleCnt="2"/>
      <dgm:spPr/>
      <dgm:t>
        <a:bodyPr/>
        <a:lstStyle/>
        <a:p>
          <a:endParaRPr lang="id-ID"/>
        </a:p>
      </dgm:t>
    </dgm:pt>
    <dgm:pt modelId="{044E0BFF-32E2-437D-B68B-CE476F58423D}" type="pres">
      <dgm:prSet presAssocID="{5B816AA4-CB59-413E-BD43-424A3D2220FB}" presName="childShape" presStyleCnt="0"/>
      <dgm:spPr/>
    </dgm:pt>
    <dgm:pt modelId="{ED350E93-923C-4222-97CA-61CD5DE161E5}" type="pres">
      <dgm:prSet presAssocID="{889A991E-7312-410C-BD21-34EC46CA7B34}" presName="Name13" presStyleLbl="parChTrans1D2" presStyleIdx="1" presStyleCnt="2"/>
      <dgm:spPr/>
      <dgm:t>
        <a:bodyPr/>
        <a:lstStyle/>
        <a:p>
          <a:endParaRPr lang="id-ID"/>
        </a:p>
      </dgm:t>
    </dgm:pt>
    <dgm:pt modelId="{886750C4-246D-4FAD-9EC4-327E42065BBF}" type="pres">
      <dgm:prSet presAssocID="{23244EAD-596C-4F23-9FF8-227EFD1050B8}" presName="childText" presStyleLbl="bgAcc1" presStyleIdx="1" presStyleCnt="2" custScaleX="12122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FCF50AC6-4543-470C-8799-0CE7DA552A3D}" type="presOf" srcId="{4E6C3CD9-5F8D-4F45-87C8-A46EF0BFFD77}" destId="{60EEB6EA-4EA3-40C1-A5B6-19985F12C6CD}" srcOrd="0" destOrd="0" presId="urn:microsoft.com/office/officeart/2005/8/layout/hierarchy3"/>
    <dgm:cxn modelId="{9AE44953-9FDD-4CAF-877F-D45DB7665A8E}" type="presOf" srcId="{5B816AA4-CB59-413E-BD43-424A3D2220FB}" destId="{FC7EF2AF-5C5D-482B-8D28-341BFFCB3845}" srcOrd="0" destOrd="0" presId="urn:microsoft.com/office/officeart/2005/8/layout/hierarchy3"/>
    <dgm:cxn modelId="{D266921D-0C9D-44ED-B57F-09DE427D0C0D}" type="presOf" srcId="{C958E5BF-3F45-4EAB-B1D9-42C130027F59}" destId="{F5F7C37E-C087-4E4D-A630-41CFB1D41EA3}" srcOrd="0" destOrd="0" presId="urn:microsoft.com/office/officeart/2005/8/layout/hierarchy3"/>
    <dgm:cxn modelId="{5DD1C40E-9E8C-4AC7-B284-B488FDFF0B47}" srcId="{C958E5BF-3F45-4EAB-B1D9-42C130027F59}" destId="{4E6C3CD9-5F8D-4F45-87C8-A46EF0BFFD77}" srcOrd="0" destOrd="0" parTransId="{842F241B-76ED-4409-991C-8F5C4D9CBBDC}" sibTransId="{BFB1A4FA-9185-4849-B923-0DC8D82A0C71}"/>
    <dgm:cxn modelId="{94F4A071-BBF8-44A9-B091-DCD662128FF8}" type="presOf" srcId="{9EDEADA4-27CC-4D6E-AECE-4B34C8388EEA}" destId="{4AEDB1B5-0E77-4924-B521-FECE4340B203}" srcOrd="0" destOrd="0" presId="urn:microsoft.com/office/officeart/2005/8/layout/hierarchy3"/>
    <dgm:cxn modelId="{438573A4-B36C-463D-9C69-53499D15F20E}" type="presOf" srcId="{889A991E-7312-410C-BD21-34EC46CA7B34}" destId="{ED350E93-923C-4222-97CA-61CD5DE161E5}" srcOrd="0" destOrd="0" presId="urn:microsoft.com/office/officeart/2005/8/layout/hierarchy3"/>
    <dgm:cxn modelId="{1CF9AC9A-0AEC-4CA0-8989-02869526CCCE}" type="presOf" srcId="{4E6C3CD9-5F8D-4F45-87C8-A46EF0BFFD77}" destId="{D71C7883-2F5B-4680-850A-C04D8F865E79}" srcOrd="1" destOrd="0" presId="urn:microsoft.com/office/officeart/2005/8/layout/hierarchy3"/>
    <dgm:cxn modelId="{A59B2191-75BC-4AB8-A6F1-2776BF49FBB8}" srcId="{5B816AA4-CB59-413E-BD43-424A3D2220FB}" destId="{23244EAD-596C-4F23-9FF8-227EFD1050B8}" srcOrd="0" destOrd="0" parTransId="{889A991E-7312-410C-BD21-34EC46CA7B34}" sibTransId="{4FD07927-ECDE-4D27-AF5B-569A23365447}"/>
    <dgm:cxn modelId="{867A4CFC-B0AE-452C-AD7C-8515058E14F0}" type="presOf" srcId="{23244EAD-596C-4F23-9FF8-227EFD1050B8}" destId="{886750C4-246D-4FAD-9EC4-327E42065BBF}" srcOrd="0" destOrd="0" presId="urn:microsoft.com/office/officeart/2005/8/layout/hierarchy3"/>
    <dgm:cxn modelId="{8AAF86BF-E413-4C90-B842-977BC1156BC5}" type="presOf" srcId="{5B816AA4-CB59-413E-BD43-424A3D2220FB}" destId="{0C9AEC8F-1E65-466B-9A0F-8459CF9D1919}" srcOrd="1" destOrd="0" presId="urn:microsoft.com/office/officeart/2005/8/layout/hierarchy3"/>
    <dgm:cxn modelId="{D590965A-CCCB-4B8E-82E7-E4C2E893DBB3}" srcId="{C958E5BF-3F45-4EAB-B1D9-42C130027F59}" destId="{5B816AA4-CB59-413E-BD43-424A3D2220FB}" srcOrd="1" destOrd="0" parTransId="{1FD16261-CB85-4720-9A01-E7287992F844}" sibTransId="{882C94C3-1E86-49A0-8423-0FE0E8B24D03}"/>
    <dgm:cxn modelId="{D5DAC818-D2E9-48D1-B3EF-FEFD29C3FFA2}" srcId="{4E6C3CD9-5F8D-4F45-87C8-A46EF0BFFD77}" destId="{9EDEADA4-27CC-4D6E-AECE-4B34C8388EEA}" srcOrd="0" destOrd="0" parTransId="{430CDC5B-CCC5-46F1-8BE0-7714D25C5491}" sibTransId="{E82B7EFE-6A1F-4FF8-9A60-5C6966D77695}"/>
    <dgm:cxn modelId="{34B8CA28-D4B5-415C-BB4D-3F9029D4BD39}" type="presOf" srcId="{430CDC5B-CCC5-46F1-8BE0-7714D25C5491}" destId="{76568D45-EDDF-4AD2-939E-F189675BBC44}" srcOrd="0" destOrd="0" presId="urn:microsoft.com/office/officeart/2005/8/layout/hierarchy3"/>
    <dgm:cxn modelId="{9E9A325B-B54F-4A45-B0FA-4CFA2B99A84E}" type="presParOf" srcId="{F5F7C37E-C087-4E4D-A630-41CFB1D41EA3}" destId="{E2A5B5C0-EF6E-4F7C-9D0A-CCC2621D772D}" srcOrd="0" destOrd="0" presId="urn:microsoft.com/office/officeart/2005/8/layout/hierarchy3"/>
    <dgm:cxn modelId="{58DFA453-7689-4394-9746-2A55A437AC08}" type="presParOf" srcId="{E2A5B5C0-EF6E-4F7C-9D0A-CCC2621D772D}" destId="{2225F1E6-CEF2-4EE0-A04A-06E419694E45}" srcOrd="0" destOrd="0" presId="urn:microsoft.com/office/officeart/2005/8/layout/hierarchy3"/>
    <dgm:cxn modelId="{70145323-D7C5-4931-87C8-BBACA7ADBB4C}" type="presParOf" srcId="{2225F1E6-CEF2-4EE0-A04A-06E419694E45}" destId="{60EEB6EA-4EA3-40C1-A5B6-19985F12C6CD}" srcOrd="0" destOrd="0" presId="urn:microsoft.com/office/officeart/2005/8/layout/hierarchy3"/>
    <dgm:cxn modelId="{82365907-A3B6-4B11-92E6-4D7252DFDC23}" type="presParOf" srcId="{2225F1E6-CEF2-4EE0-A04A-06E419694E45}" destId="{D71C7883-2F5B-4680-850A-C04D8F865E79}" srcOrd="1" destOrd="0" presId="urn:microsoft.com/office/officeart/2005/8/layout/hierarchy3"/>
    <dgm:cxn modelId="{BF0E8148-7A0C-4BEA-9E26-51064B9F3220}" type="presParOf" srcId="{E2A5B5C0-EF6E-4F7C-9D0A-CCC2621D772D}" destId="{12BF3026-FD3B-4190-ACB8-8138CAC1F794}" srcOrd="1" destOrd="0" presId="urn:microsoft.com/office/officeart/2005/8/layout/hierarchy3"/>
    <dgm:cxn modelId="{B38B4844-0D21-4E20-9AF5-A4AFF156F963}" type="presParOf" srcId="{12BF3026-FD3B-4190-ACB8-8138CAC1F794}" destId="{76568D45-EDDF-4AD2-939E-F189675BBC44}" srcOrd="0" destOrd="0" presId="urn:microsoft.com/office/officeart/2005/8/layout/hierarchy3"/>
    <dgm:cxn modelId="{DE659D4F-3CDE-4A81-BF08-2AEF94532294}" type="presParOf" srcId="{12BF3026-FD3B-4190-ACB8-8138CAC1F794}" destId="{4AEDB1B5-0E77-4924-B521-FECE4340B203}" srcOrd="1" destOrd="0" presId="urn:microsoft.com/office/officeart/2005/8/layout/hierarchy3"/>
    <dgm:cxn modelId="{4FA4E014-FAA6-470A-B120-50919D3D333A}" type="presParOf" srcId="{F5F7C37E-C087-4E4D-A630-41CFB1D41EA3}" destId="{6C5E5EF2-1784-49BB-AF36-7E48D6EC28CD}" srcOrd="1" destOrd="0" presId="urn:microsoft.com/office/officeart/2005/8/layout/hierarchy3"/>
    <dgm:cxn modelId="{2179517C-663A-4FE8-884A-AC07A2885B43}" type="presParOf" srcId="{6C5E5EF2-1784-49BB-AF36-7E48D6EC28CD}" destId="{67B74C6E-EE4D-44E7-8CB4-83F7B0466127}" srcOrd="0" destOrd="0" presId="urn:microsoft.com/office/officeart/2005/8/layout/hierarchy3"/>
    <dgm:cxn modelId="{A66E88C7-B0F0-4E91-8E55-8C9C4A7831B9}" type="presParOf" srcId="{67B74C6E-EE4D-44E7-8CB4-83F7B0466127}" destId="{FC7EF2AF-5C5D-482B-8D28-341BFFCB3845}" srcOrd="0" destOrd="0" presId="urn:microsoft.com/office/officeart/2005/8/layout/hierarchy3"/>
    <dgm:cxn modelId="{DBF3BEE5-EDDA-4CBF-9DEE-709EEEE30E14}" type="presParOf" srcId="{67B74C6E-EE4D-44E7-8CB4-83F7B0466127}" destId="{0C9AEC8F-1E65-466B-9A0F-8459CF9D1919}" srcOrd="1" destOrd="0" presId="urn:microsoft.com/office/officeart/2005/8/layout/hierarchy3"/>
    <dgm:cxn modelId="{1A605E4D-2F1D-4C84-B23A-93A0D6E6C89B}" type="presParOf" srcId="{6C5E5EF2-1784-49BB-AF36-7E48D6EC28CD}" destId="{044E0BFF-32E2-437D-B68B-CE476F58423D}" srcOrd="1" destOrd="0" presId="urn:microsoft.com/office/officeart/2005/8/layout/hierarchy3"/>
    <dgm:cxn modelId="{D8549215-B36C-48CD-B816-328DF9B29F56}" type="presParOf" srcId="{044E0BFF-32E2-437D-B68B-CE476F58423D}" destId="{ED350E93-923C-4222-97CA-61CD5DE161E5}" srcOrd="0" destOrd="0" presId="urn:microsoft.com/office/officeart/2005/8/layout/hierarchy3"/>
    <dgm:cxn modelId="{C480CFD9-16CF-4748-B7DE-CE72637718BE}" type="presParOf" srcId="{044E0BFF-32E2-437D-B68B-CE476F58423D}" destId="{886750C4-246D-4FAD-9EC4-327E42065BB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343D95-CBD8-4E13-AF78-089EDC53283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2AE5B2EA-D500-484B-BC1E-0100CD9E91A6}">
      <dgm:prSet phldrT="[Text]"/>
      <dgm:spPr/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Pukulan smes penuh</a:t>
          </a:r>
          <a:endParaRPr lang="id-ID" dirty="0">
            <a:latin typeface="Montserrat" panose="00000500000000000000" pitchFamily="2" charset="0"/>
          </a:endParaRPr>
        </a:p>
      </dgm:t>
    </dgm:pt>
    <dgm:pt modelId="{F2BA9C59-621E-43FE-BE12-E5799CE27C86}" type="parTrans" cxnId="{4052950E-68D9-48E3-8FA8-052C6C32B50C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ECEFCDA7-65F2-4E1A-B901-4869FA9730DC}" type="sibTrans" cxnId="{4052950E-68D9-48E3-8FA8-052C6C32B50C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35651D4F-8ECF-4B41-95BA-0A9317FE32B9}">
      <dgm:prSet phldrT="[Text]"/>
      <dgm:spPr/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Pukulan smes potong</a:t>
          </a:r>
          <a:endParaRPr lang="id-ID" dirty="0">
            <a:latin typeface="Montserrat" panose="00000500000000000000" pitchFamily="2" charset="0"/>
          </a:endParaRPr>
        </a:p>
      </dgm:t>
    </dgm:pt>
    <dgm:pt modelId="{917C4C85-37DF-4CC6-A93C-5C4774017B46}" type="parTrans" cxnId="{9B7BBF09-A70E-4EF8-8D8D-B060F01F1F32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45792DEA-F08C-4EC7-97C5-8F799BF4EDB3}" type="sibTrans" cxnId="{9B7BBF09-A70E-4EF8-8D8D-B060F01F1F32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F933C5F0-5511-4E04-983A-B7170852FC02}">
      <dgm:prSet phldrT="[Text]"/>
      <dgm:spPr/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Pukulan </a:t>
          </a:r>
          <a:r>
            <a:rPr lang="id-ID" b="0" i="1" dirty="0" smtClean="0">
              <a:latin typeface="Montserrat" panose="00000500000000000000" pitchFamily="2" charset="0"/>
            </a:rPr>
            <a:t>backhand smash</a:t>
          </a:r>
          <a:endParaRPr lang="id-ID" dirty="0">
            <a:latin typeface="Montserrat" panose="00000500000000000000" pitchFamily="2" charset="0"/>
          </a:endParaRPr>
        </a:p>
      </dgm:t>
    </dgm:pt>
    <dgm:pt modelId="{6DA97B3B-4E88-4601-9290-72DBFDB58EF1}" type="parTrans" cxnId="{62C2B910-D134-4998-92D3-DAC380FD0BC6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6743A80A-26EA-4FE6-B37E-9D92A1E11B4A}" type="sibTrans" cxnId="{62C2B910-D134-4998-92D3-DAC380FD0BC6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C21F241F-92EF-4F06-960B-A83ADF47B2BA}">
      <dgm:prSet phldrT="[Text]"/>
      <dgm:spPr/>
      <dgm:t>
        <a:bodyPr/>
        <a:lstStyle/>
        <a:p>
          <a:r>
            <a:rPr lang="en-US" b="0" i="0" dirty="0" err="1" smtClean="0">
              <a:latin typeface="Montserrat" panose="00000500000000000000" pitchFamily="2" charset="0"/>
            </a:rPr>
            <a:t>Pukulan</a:t>
          </a:r>
          <a:r>
            <a:rPr lang="en-US" b="0" i="0" dirty="0" smtClean="0">
              <a:latin typeface="Montserrat" panose="00000500000000000000" pitchFamily="2" charset="0"/>
            </a:rPr>
            <a:t> </a:t>
          </a:r>
          <a:r>
            <a:rPr lang="en-US" b="0" i="0" dirty="0" err="1" smtClean="0">
              <a:latin typeface="Montserrat" panose="00000500000000000000" pitchFamily="2" charset="0"/>
            </a:rPr>
            <a:t>smes</a:t>
          </a:r>
          <a:r>
            <a:rPr lang="en-US" b="0" i="0" dirty="0" smtClean="0">
              <a:latin typeface="Montserrat" panose="00000500000000000000" pitchFamily="2" charset="0"/>
            </a:rPr>
            <a:t> </a:t>
          </a:r>
          <a:r>
            <a:rPr lang="en-US" b="0" i="0" dirty="0" err="1" smtClean="0">
              <a:latin typeface="Montserrat" panose="00000500000000000000" pitchFamily="2" charset="0"/>
            </a:rPr>
            <a:t>melingkar</a:t>
          </a:r>
          <a:r>
            <a:rPr lang="en-US" b="0" i="0" dirty="0" smtClean="0">
              <a:latin typeface="Montserrat" panose="00000500000000000000" pitchFamily="2" charset="0"/>
            </a:rPr>
            <a:t> (</a:t>
          </a:r>
          <a:r>
            <a:rPr lang="en-US" b="0" i="1" dirty="0" smtClean="0">
              <a:latin typeface="Montserrat" panose="00000500000000000000" pitchFamily="2" charset="0"/>
            </a:rPr>
            <a:t>around the head smash</a:t>
          </a:r>
          <a:r>
            <a:rPr lang="en-US" b="0" i="0" dirty="0" smtClean="0">
              <a:latin typeface="Montserrat" panose="00000500000000000000" pitchFamily="2" charset="0"/>
            </a:rPr>
            <a:t>)</a:t>
          </a:r>
          <a:endParaRPr lang="id-ID" dirty="0">
            <a:latin typeface="Montserrat" panose="00000500000000000000" pitchFamily="2" charset="0"/>
          </a:endParaRPr>
        </a:p>
      </dgm:t>
    </dgm:pt>
    <dgm:pt modelId="{23D4E5A2-D539-4D48-91CD-EDE9C747DC9D}" type="parTrans" cxnId="{AB3B72BD-A480-4802-B49D-444612ACD32C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6D1661A6-9AFE-453B-94D6-C2A8FD07DB6F}" type="sibTrans" cxnId="{AB3B72BD-A480-4802-B49D-444612ACD32C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057FFC00-E006-48AC-9E81-541D8652E5C2}">
      <dgm:prSet phldrT="[Text]"/>
      <dgm:spPr/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Pukulan smes cambukan atau </a:t>
          </a:r>
          <a:r>
            <a:rPr lang="id-ID" b="0" i="1" dirty="0" smtClean="0">
              <a:latin typeface="Montserrat" panose="00000500000000000000" pitchFamily="2" charset="0"/>
            </a:rPr>
            <a:t>flick smash</a:t>
          </a:r>
          <a:endParaRPr lang="id-ID" dirty="0">
            <a:latin typeface="Montserrat" panose="00000500000000000000" pitchFamily="2" charset="0"/>
          </a:endParaRPr>
        </a:p>
      </dgm:t>
    </dgm:pt>
    <dgm:pt modelId="{F7CB8D7A-412B-4C9D-9624-D466F03D11B9}" type="parTrans" cxnId="{61472D04-3E84-4567-A898-C51A819D42DA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6B8E78EE-7B68-4645-A578-675D0DA0CBB6}" type="sibTrans" cxnId="{61472D04-3E84-4567-A898-C51A819D42DA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4B6D7BC4-3266-4A2A-8A4A-1913B1AFEF53}" type="pres">
      <dgm:prSet presAssocID="{4A343D95-CBD8-4E13-AF78-089EDC53283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FD3CCD2A-2E07-4CBF-A714-FD27AFEDE879}" type="pres">
      <dgm:prSet presAssocID="{4A343D95-CBD8-4E13-AF78-089EDC532837}" presName="Name1" presStyleCnt="0"/>
      <dgm:spPr/>
    </dgm:pt>
    <dgm:pt modelId="{F4B1258B-FF90-41A2-9562-07A9D03571CC}" type="pres">
      <dgm:prSet presAssocID="{4A343D95-CBD8-4E13-AF78-089EDC532837}" presName="cycle" presStyleCnt="0"/>
      <dgm:spPr/>
    </dgm:pt>
    <dgm:pt modelId="{7C43FEC8-047A-4E79-A826-D99A5B8514DA}" type="pres">
      <dgm:prSet presAssocID="{4A343D95-CBD8-4E13-AF78-089EDC532837}" presName="srcNode" presStyleLbl="node1" presStyleIdx="0" presStyleCnt="5"/>
      <dgm:spPr/>
    </dgm:pt>
    <dgm:pt modelId="{226D2BBE-AC25-4079-9709-7D6055922D23}" type="pres">
      <dgm:prSet presAssocID="{4A343D95-CBD8-4E13-AF78-089EDC532837}" presName="conn" presStyleLbl="parChTrans1D2" presStyleIdx="0" presStyleCnt="1"/>
      <dgm:spPr/>
      <dgm:t>
        <a:bodyPr/>
        <a:lstStyle/>
        <a:p>
          <a:endParaRPr lang="id-ID"/>
        </a:p>
      </dgm:t>
    </dgm:pt>
    <dgm:pt modelId="{430E5F50-D12C-4147-8D07-00D92CE6D995}" type="pres">
      <dgm:prSet presAssocID="{4A343D95-CBD8-4E13-AF78-089EDC532837}" presName="extraNode" presStyleLbl="node1" presStyleIdx="0" presStyleCnt="5"/>
      <dgm:spPr/>
    </dgm:pt>
    <dgm:pt modelId="{B496BF5A-E31E-409F-8B2E-4EA380E5760A}" type="pres">
      <dgm:prSet presAssocID="{4A343D95-CBD8-4E13-AF78-089EDC532837}" presName="dstNode" presStyleLbl="node1" presStyleIdx="0" presStyleCnt="5"/>
      <dgm:spPr/>
    </dgm:pt>
    <dgm:pt modelId="{B9FFE7DE-E56D-49D0-ABE4-536E25614D01}" type="pres">
      <dgm:prSet presAssocID="{2AE5B2EA-D500-484B-BC1E-0100CD9E91A6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582786A-8AF9-4C67-A961-C34F3727A4BD}" type="pres">
      <dgm:prSet presAssocID="{2AE5B2EA-D500-484B-BC1E-0100CD9E91A6}" presName="accent_1" presStyleCnt="0"/>
      <dgm:spPr/>
    </dgm:pt>
    <dgm:pt modelId="{D98EE449-8453-4AEA-98C5-E55AECEDAEE6}" type="pres">
      <dgm:prSet presAssocID="{2AE5B2EA-D500-484B-BC1E-0100CD9E91A6}" presName="accentRepeatNode" presStyleLbl="solidFgAcc1" presStyleIdx="0" presStyleCnt="5"/>
      <dgm:spPr/>
    </dgm:pt>
    <dgm:pt modelId="{F16896DB-7CA2-4D08-8A27-BA57A03D5476}" type="pres">
      <dgm:prSet presAssocID="{35651D4F-8ECF-4B41-95BA-0A9317FE32B9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BDCE69A-03DC-4442-AA10-60C485E3ECB2}" type="pres">
      <dgm:prSet presAssocID="{35651D4F-8ECF-4B41-95BA-0A9317FE32B9}" presName="accent_2" presStyleCnt="0"/>
      <dgm:spPr/>
    </dgm:pt>
    <dgm:pt modelId="{BEEA89C1-B2CB-49C9-B1F7-09A91A8166E6}" type="pres">
      <dgm:prSet presAssocID="{35651D4F-8ECF-4B41-95BA-0A9317FE32B9}" presName="accentRepeatNode" presStyleLbl="solidFgAcc1" presStyleIdx="1" presStyleCnt="5"/>
      <dgm:spPr/>
    </dgm:pt>
    <dgm:pt modelId="{5798BE9C-1F1C-48EB-BFA6-8A08CF13E0E7}" type="pres">
      <dgm:prSet presAssocID="{C21F241F-92EF-4F06-960B-A83ADF47B2BA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102BD05-7005-4840-8A22-90F429FE55A8}" type="pres">
      <dgm:prSet presAssocID="{C21F241F-92EF-4F06-960B-A83ADF47B2BA}" presName="accent_3" presStyleCnt="0"/>
      <dgm:spPr/>
    </dgm:pt>
    <dgm:pt modelId="{8FF6E26D-04B2-4C4D-A24C-6E435370D5C5}" type="pres">
      <dgm:prSet presAssocID="{C21F241F-92EF-4F06-960B-A83ADF47B2BA}" presName="accentRepeatNode" presStyleLbl="solidFgAcc1" presStyleIdx="2" presStyleCnt="5"/>
      <dgm:spPr/>
    </dgm:pt>
    <dgm:pt modelId="{8D727A30-8497-4126-81BF-1560AD8F9436}" type="pres">
      <dgm:prSet presAssocID="{057FFC00-E006-48AC-9E81-541D8652E5C2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4069FB1-05AD-4AFF-A3D4-C25894651695}" type="pres">
      <dgm:prSet presAssocID="{057FFC00-E006-48AC-9E81-541D8652E5C2}" presName="accent_4" presStyleCnt="0"/>
      <dgm:spPr/>
    </dgm:pt>
    <dgm:pt modelId="{DB0BF71F-23B2-4250-9A06-ECD7735566B6}" type="pres">
      <dgm:prSet presAssocID="{057FFC00-E006-48AC-9E81-541D8652E5C2}" presName="accentRepeatNode" presStyleLbl="solidFgAcc1" presStyleIdx="3" presStyleCnt="5"/>
      <dgm:spPr/>
    </dgm:pt>
    <dgm:pt modelId="{09558DC1-8300-450E-9CE8-7206DAB11224}" type="pres">
      <dgm:prSet presAssocID="{F933C5F0-5511-4E04-983A-B7170852FC02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2D5B6A2-5E9B-421C-82BA-0294523BA289}" type="pres">
      <dgm:prSet presAssocID="{F933C5F0-5511-4E04-983A-B7170852FC02}" presName="accent_5" presStyleCnt="0"/>
      <dgm:spPr/>
    </dgm:pt>
    <dgm:pt modelId="{1BF51281-F0EC-4927-9F81-953B9039E244}" type="pres">
      <dgm:prSet presAssocID="{F933C5F0-5511-4E04-983A-B7170852FC02}" presName="accentRepeatNode" presStyleLbl="solidFgAcc1" presStyleIdx="4" presStyleCnt="5"/>
      <dgm:spPr/>
    </dgm:pt>
  </dgm:ptLst>
  <dgm:cxnLst>
    <dgm:cxn modelId="{68DEE008-FF05-4857-9787-57E587D9A5ED}" type="presOf" srcId="{F933C5F0-5511-4E04-983A-B7170852FC02}" destId="{09558DC1-8300-450E-9CE8-7206DAB11224}" srcOrd="0" destOrd="0" presId="urn:microsoft.com/office/officeart/2008/layout/VerticalCurvedList"/>
    <dgm:cxn modelId="{4052950E-68D9-48E3-8FA8-052C6C32B50C}" srcId="{4A343D95-CBD8-4E13-AF78-089EDC532837}" destId="{2AE5B2EA-D500-484B-BC1E-0100CD9E91A6}" srcOrd="0" destOrd="0" parTransId="{F2BA9C59-621E-43FE-BE12-E5799CE27C86}" sibTransId="{ECEFCDA7-65F2-4E1A-B901-4869FA9730DC}"/>
    <dgm:cxn modelId="{CEDDC83B-BBA3-48E3-B667-333DE7CCCB81}" type="presOf" srcId="{35651D4F-8ECF-4B41-95BA-0A9317FE32B9}" destId="{F16896DB-7CA2-4D08-8A27-BA57A03D5476}" srcOrd="0" destOrd="0" presId="urn:microsoft.com/office/officeart/2008/layout/VerticalCurvedList"/>
    <dgm:cxn modelId="{983E1C34-5659-45CF-8F84-365C124BBA42}" type="presOf" srcId="{ECEFCDA7-65F2-4E1A-B901-4869FA9730DC}" destId="{226D2BBE-AC25-4079-9709-7D6055922D23}" srcOrd="0" destOrd="0" presId="urn:microsoft.com/office/officeart/2008/layout/VerticalCurvedList"/>
    <dgm:cxn modelId="{4A53F076-8637-43F8-872F-6840A505A1F2}" type="presOf" srcId="{C21F241F-92EF-4F06-960B-A83ADF47B2BA}" destId="{5798BE9C-1F1C-48EB-BFA6-8A08CF13E0E7}" srcOrd="0" destOrd="0" presId="urn:microsoft.com/office/officeart/2008/layout/VerticalCurvedList"/>
    <dgm:cxn modelId="{61472D04-3E84-4567-A898-C51A819D42DA}" srcId="{4A343D95-CBD8-4E13-AF78-089EDC532837}" destId="{057FFC00-E006-48AC-9E81-541D8652E5C2}" srcOrd="3" destOrd="0" parTransId="{F7CB8D7A-412B-4C9D-9624-D466F03D11B9}" sibTransId="{6B8E78EE-7B68-4645-A578-675D0DA0CBB6}"/>
    <dgm:cxn modelId="{62C2B910-D134-4998-92D3-DAC380FD0BC6}" srcId="{4A343D95-CBD8-4E13-AF78-089EDC532837}" destId="{F933C5F0-5511-4E04-983A-B7170852FC02}" srcOrd="4" destOrd="0" parTransId="{6DA97B3B-4E88-4601-9290-72DBFDB58EF1}" sibTransId="{6743A80A-26EA-4FE6-B37E-9D92A1E11B4A}"/>
    <dgm:cxn modelId="{4994CB25-BB33-41F3-8989-0E009BB572B9}" type="presOf" srcId="{057FFC00-E006-48AC-9E81-541D8652E5C2}" destId="{8D727A30-8497-4126-81BF-1560AD8F9436}" srcOrd="0" destOrd="0" presId="urn:microsoft.com/office/officeart/2008/layout/VerticalCurvedList"/>
    <dgm:cxn modelId="{AB3B72BD-A480-4802-B49D-444612ACD32C}" srcId="{4A343D95-CBD8-4E13-AF78-089EDC532837}" destId="{C21F241F-92EF-4F06-960B-A83ADF47B2BA}" srcOrd="2" destOrd="0" parTransId="{23D4E5A2-D539-4D48-91CD-EDE9C747DC9D}" sibTransId="{6D1661A6-9AFE-453B-94D6-C2A8FD07DB6F}"/>
    <dgm:cxn modelId="{60AE6689-F826-4B88-AD80-F85A82EA8117}" type="presOf" srcId="{4A343D95-CBD8-4E13-AF78-089EDC532837}" destId="{4B6D7BC4-3266-4A2A-8A4A-1913B1AFEF53}" srcOrd="0" destOrd="0" presId="urn:microsoft.com/office/officeart/2008/layout/VerticalCurvedList"/>
    <dgm:cxn modelId="{9B7BBF09-A70E-4EF8-8D8D-B060F01F1F32}" srcId="{4A343D95-CBD8-4E13-AF78-089EDC532837}" destId="{35651D4F-8ECF-4B41-95BA-0A9317FE32B9}" srcOrd="1" destOrd="0" parTransId="{917C4C85-37DF-4CC6-A93C-5C4774017B46}" sibTransId="{45792DEA-F08C-4EC7-97C5-8F799BF4EDB3}"/>
    <dgm:cxn modelId="{85278F74-0142-4B81-BF81-380033693216}" type="presOf" srcId="{2AE5B2EA-D500-484B-BC1E-0100CD9E91A6}" destId="{B9FFE7DE-E56D-49D0-ABE4-536E25614D01}" srcOrd="0" destOrd="0" presId="urn:microsoft.com/office/officeart/2008/layout/VerticalCurvedList"/>
    <dgm:cxn modelId="{BA19AD04-60AA-4402-A265-11C66E928197}" type="presParOf" srcId="{4B6D7BC4-3266-4A2A-8A4A-1913B1AFEF53}" destId="{FD3CCD2A-2E07-4CBF-A714-FD27AFEDE879}" srcOrd="0" destOrd="0" presId="urn:microsoft.com/office/officeart/2008/layout/VerticalCurvedList"/>
    <dgm:cxn modelId="{BB7CB33B-AC1A-422E-AF7D-2472B15F1431}" type="presParOf" srcId="{FD3CCD2A-2E07-4CBF-A714-FD27AFEDE879}" destId="{F4B1258B-FF90-41A2-9562-07A9D03571CC}" srcOrd="0" destOrd="0" presId="urn:microsoft.com/office/officeart/2008/layout/VerticalCurvedList"/>
    <dgm:cxn modelId="{563C31E4-9661-4539-B812-9CA88F270DAE}" type="presParOf" srcId="{F4B1258B-FF90-41A2-9562-07A9D03571CC}" destId="{7C43FEC8-047A-4E79-A826-D99A5B8514DA}" srcOrd="0" destOrd="0" presId="urn:microsoft.com/office/officeart/2008/layout/VerticalCurvedList"/>
    <dgm:cxn modelId="{D631C605-90D4-492F-89CD-3BDAF9FA9101}" type="presParOf" srcId="{F4B1258B-FF90-41A2-9562-07A9D03571CC}" destId="{226D2BBE-AC25-4079-9709-7D6055922D23}" srcOrd="1" destOrd="0" presId="urn:microsoft.com/office/officeart/2008/layout/VerticalCurvedList"/>
    <dgm:cxn modelId="{F61DE59A-D6DF-4CA9-B36A-2041D138984D}" type="presParOf" srcId="{F4B1258B-FF90-41A2-9562-07A9D03571CC}" destId="{430E5F50-D12C-4147-8D07-00D92CE6D995}" srcOrd="2" destOrd="0" presId="urn:microsoft.com/office/officeart/2008/layout/VerticalCurvedList"/>
    <dgm:cxn modelId="{C2F9CAC8-4357-4447-8FD7-1C9CD487EE78}" type="presParOf" srcId="{F4B1258B-FF90-41A2-9562-07A9D03571CC}" destId="{B496BF5A-E31E-409F-8B2E-4EA380E5760A}" srcOrd="3" destOrd="0" presId="urn:microsoft.com/office/officeart/2008/layout/VerticalCurvedList"/>
    <dgm:cxn modelId="{D7D311B6-F49F-4BAF-9EDD-0BC33DB61608}" type="presParOf" srcId="{FD3CCD2A-2E07-4CBF-A714-FD27AFEDE879}" destId="{B9FFE7DE-E56D-49D0-ABE4-536E25614D01}" srcOrd="1" destOrd="0" presId="urn:microsoft.com/office/officeart/2008/layout/VerticalCurvedList"/>
    <dgm:cxn modelId="{BB0D8D93-73CD-4298-8965-9B996634685E}" type="presParOf" srcId="{FD3CCD2A-2E07-4CBF-A714-FD27AFEDE879}" destId="{B582786A-8AF9-4C67-A961-C34F3727A4BD}" srcOrd="2" destOrd="0" presId="urn:microsoft.com/office/officeart/2008/layout/VerticalCurvedList"/>
    <dgm:cxn modelId="{468681D8-C33B-42B8-8E9C-232C6AAE7774}" type="presParOf" srcId="{B582786A-8AF9-4C67-A961-C34F3727A4BD}" destId="{D98EE449-8453-4AEA-98C5-E55AECEDAEE6}" srcOrd="0" destOrd="0" presId="urn:microsoft.com/office/officeart/2008/layout/VerticalCurvedList"/>
    <dgm:cxn modelId="{598D1344-7787-40D3-9715-73DB6DF020FE}" type="presParOf" srcId="{FD3CCD2A-2E07-4CBF-A714-FD27AFEDE879}" destId="{F16896DB-7CA2-4D08-8A27-BA57A03D5476}" srcOrd="3" destOrd="0" presId="urn:microsoft.com/office/officeart/2008/layout/VerticalCurvedList"/>
    <dgm:cxn modelId="{EB1581DE-A2A9-479E-946C-772A0CB7242C}" type="presParOf" srcId="{FD3CCD2A-2E07-4CBF-A714-FD27AFEDE879}" destId="{7BDCE69A-03DC-4442-AA10-60C485E3ECB2}" srcOrd="4" destOrd="0" presId="urn:microsoft.com/office/officeart/2008/layout/VerticalCurvedList"/>
    <dgm:cxn modelId="{2945256F-F2D5-4E92-BD88-1E1F836E4D8D}" type="presParOf" srcId="{7BDCE69A-03DC-4442-AA10-60C485E3ECB2}" destId="{BEEA89C1-B2CB-49C9-B1F7-09A91A8166E6}" srcOrd="0" destOrd="0" presId="urn:microsoft.com/office/officeart/2008/layout/VerticalCurvedList"/>
    <dgm:cxn modelId="{624F179F-D557-4FAC-8868-BD1981A5C54F}" type="presParOf" srcId="{FD3CCD2A-2E07-4CBF-A714-FD27AFEDE879}" destId="{5798BE9C-1F1C-48EB-BFA6-8A08CF13E0E7}" srcOrd="5" destOrd="0" presId="urn:microsoft.com/office/officeart/2008/layout/VerticalCurvedList"/>
    <dgm:cxn modelId="{3898759E-159D-461E-9BEA-AAADE2DEA53D}" type="presParOf" srcId="{FD3CCD2A-2E07-4CBF-A714-FD27AFEDE879}" destId="{6102BD05-7005-4840-8A22-90F429FE55A8}" srcOrd="6" destOrd="0" presId="urn:microsoft.com/office/officeart/2008/layout/VerticalCurvedList"/>
    <dgm:cxn modelId="{3690EF75-360D-4555-B507-2F7B8577BA5B}" type="presParOf" srcId="{6102BD05-7005-4840-8A22-90F429FE55A8}" destId="{8FF6E26D-04B2-4C4D-A24C-6E435370D5C5}" srcOrd="0" destOrd="0" presId="urn:microsoft.com/office/officeart/2008/layout/VerticalCurvedList"/>
    <dgm:cxn modelId="{1BAEF191-AA62-4525-A23A-AEB9721EA38C}" type="presParOf" srcId="{FD3CCD2A-2E07-4CBF-A714-FD27AFEDE879}" destId="{8D727A30-8497-4126-81BF-1560AD8F9436}" srcOrd="7" destOrd="0" presId="urn:microsoft.com/office/officeart/2008/layout/VerticalCurvedList"/>
    <dgm:cxn modelId="{F6C95D1F-09DC-42B9-8B81-F06D3064F8AD}" type="presParOf" srcId="{FD3CCD2A-2E07-4CBF-A714-FD27AFEDE879}" destId="{B4069FB1-05AD-4AFF-A3D4-C25894651695}" srcOrd="8" destOrd="0" presId="urn:microsoft.com/office/officeart/2008/layout/VerticalCurvedList"/>
    <dgm:cxn modelId="{3751B317-7BCB-441C-81CD-6ABD1A6B19DC}" type="presParOf" srcId="{B4069FB1-05AD-4AFF-A3D4-C25894651695}" destId="{DB0BF71F-23B2-4250-9A06-ECD7735566B6}" srcOrd="0" destOrd="0" presId="urn:microsoft.com/office/officeart/2008/layout/VerticalCurvedList"/>
    <dgm:cxn modelId="{4B92AF3A-6775-4B30-BBB9-1168CB5E7893}" type="presParOf" srcId="{FD3CCD2A-2E07-4CBF-A714-FD27AFEDE879}" destId="{09558DC1-8300-450E-9CE8-7206DAB11224}" srcOrd="9" destOrd="0" presId="urn:microsoft.com/office/officeart/2008/layout/VerticalCurvedList"/>
    <dgm:cxn modelId="{4C5E62AC-BFE8-4796-A665-B32E4AD7D0C1}" type="presParOf" srcId="{FD3CCD2A-2E07-4CBF-A714-FD27AFEDE879}" destId="{E2D5B6A2-5E9B-421C-82BA-0294523BA289}" srcOrd="10" destOrd="0" presId="urn:microsoft.com/office/officeart/2008/layout/VerticalCurvedList"/>
    <dgm:cxn modelId="{28F79AB3-46E0-4BD0-B977-893825F37D9C}" type="presParOf" srcId="{E2D5B6A2-5E9B-421C-82BA-0294523BA289}" destId="{1BF51281-F0EC-4927-9F81-953B9039E24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1C0B6-5657-4A6C-ACD2-7C63DB47ACAA}">
      <dsp:nvSpPr>
        <dsp:cNvPr id="0" name=""/>
        <dsp:cNvSpPr/>
      </dsp:nvSpPr>
      <dsp:spPr>
        <a:xfrm>
          <a:off x="-3076968" y="-476742"/>
          <a:ext cx="3693845" cy="3693845"/>
        </a:xfrm>
        <a:prstGeom prst="blockArc">
          <a:avLst>
            <a:gd name="adj1" fmla="val 18900000"/>
            <a:gd name="adj2" fmla="val 2700000"/>
            <a:gd name="adj3" fmla="val 585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FEC2B4-4FC2-413B-BE2D-EADBF6913CE6}">
      <dsp:nvSpPr>
        <dsp:cNvPr id="0" name=""/>
        <dsp:cNvSpPr/>
      </dsp:nvSpPr>
      <dsp:spPr>
        <a:xfrm>
          <a:off x="503746" y="391487"/>
          <a:ext cx="3529699" cy="78286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140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>
              <a:solidFill>
                <a:schemeClr val="bg1"/>
              </a:solidFill>
              <a:latin typeface="Montserrat" panose="00000500000000000000" pitchFamily="2" charset="0"/>
            </a:rPr>
            <a:t>R</a:t>
          </a:r>
          <a:r>
            <a:rPr lang="id-ID" sz="2400" b="0" i="0" kern="1200" dirty="0" smtClean="0">
              <a:solidFill>
                <a:schemeClr val="bg1"/>
              </a:solidFill>
              <a:effectLst/>
              <a:latin typeface="Montserrat" panose="00000500000000000000" pitchFamily="2" charset="0"/>
            </a:rPr>
            <a:t>aket (pemukul)</a:t>
          </a:r>
          <a:endParaRPr lang="id-ID" sz="2400" kern="1200" dirty="0">
            <a:solidFill>
              <a:schemeClr val="bg1"/>
            </a:solidFill>
            <a:latin typeface="Montserrat" panose="00000500000000000000" pitchFamily="2" charset="0"/>
          </a:endParaRPr>
        </a:p>
      </dsp:txBody>
      <dsp:txXfrm>
        <a:off x="503746" y="391487"/>
        <a:ext cx="3529699" cy="782866"/>
      </dsp:txXfrm>
    </dsp:sp>
    <dsp:sp modelId="{7DACA99C-BFE5-400D-898E-152668C8AC55}">
      <dsp:nvSpPr>
        <dsp:cNvPr id="0" name=""/>
        <dsp:cNvSpPr/>
      </dsp:nvSpPr>
      <dsp:spPr>
        <a:xfrm>
          <a:off x="14455" y="293629"/>
          <a:ext cx="978582" cy="9785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3449B2-BE1E-414B-9F46-3780C66090E3}">
      <dsp:nvSpPr>
        <dsp:cNvPr id="0" name=""/>
        <dsp:cNvSpPr/>
      </dsp:nvSpPr>
      <dsp:spPr>
        <a:xfrm>
          <a:off x="503746" y="1566006"/>
          <a:ext cx="3529699" cy="78286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140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>
              <a:solidFill>
                <a:schemeClr val="bg1"/>
              </a:solidFill>
              <a:latin typeface="Montserrat" panose="00000500000000000000" pitchFamily="2" charset="0"/>
            </a:rPr>
            <a:t>Kok (s</a:t>
          </a:r>
          <a:r>
            <a:rPr lang="id-ID" sz="2400" i="1" kern="1200" dirty="0" smtClean="0">
              <a:solidFill>
                <a:schemeClr val="bg1"/>
              </a:solidFill>
              <a:latin typeface="Montserrat" panose="00000500000000000000" pitchFamily="2" charset="0"/>
            </a:rPr>
            <a:t>huttlecock</a:t>
          </a:r>
          <a:r>
            <a:rPr lang="id-ID" sz="2400" kern="1200" dirty="0" smtClean="0">
              <a:solidFill>
                <a:schemeClr val="bg1"/>
              </a:solidFill>
              <a:latin typeface="Montserrat" panose="00000500000000000000" pitchFamily="2" charset="0"/>
            </a:rPr>
            <a:t>)</a:t>
          </a:r>
          <a:endParaRPr lang="id-ID" sz="2400" kern="1200" dirty="0">
            <a:solidFill>
              <a:schemeClr val="bg1"/>
            </a:solidFill>
            <a:latin typeface="Montserrat" panose="00000500000000000000" pitchFamily="2" charset="0"/>
          </a:endParaRPr>
        </a:p>
      </dsp:txBody>
      <dsp:txXfrm>
        <a:off x="503746" y="1566006"/>
        <a:ext cx="3529699" cy="782866"/>
      </dsp:txXfrm>
    </dsp:sp>
    <dsp:sp modelId="{E35B1C37-15EE-4188-825C-65C9D18AB018}">
      <dsp:nvSpPr>
        <dsp:cNvPr id="0" name=""/>
        <dsp:cNvSpPr/>
      </dsp:nvSpPr>
      <dsp:spPr>
        <a:xfrm>
          <a:off x="14455" y="1468148"/>
          <a:ext cx="978582" cy="9785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DE21EF-6AC6-4C13-B86C-40D9459E638C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3EC6CE-ED34-487E-B67B-8423DCE78B6C}">
      <dsp:nvSpPr>
        <dsp:cNvPr id="0" name=""/>
        <dsp:cNvSpPr/>
      </dsp:nvSpPr>
      <dsp:spPr>
        <a:xfrm>
          <a:off x="610504" y="416587"/>
          <a:ext cx="6987412" cy="83360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Pukulan servis pendek (</a:t>
          </a:r>
          <a:r>
            <a:rPr lang="id-ID" sz="2400" b="0" i="1" kern="1200" dirty="0" smtClean="0">
              <a:latin typeface="Montserrat" panose="00000500000000000000" pitchFamily="2" charset="0"/>
            </a:rPr>
            <a:t>short service</a:t>
          </a:r>
          <a:r>
            <a:rPr lang="id-ID" sz="2400" b="0" i="0" kern="1200" dirty="0" smtClean="0">
              <a:latin typeface="Montserrat" panose="00000500000000000000" pitchFamily="2" charset="0"/>
            </a:rPr>
            <a:t>)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610504" y="416587"/>
        <a:ext cx="6987412" cy="833607"/>
      </dsp:txXfrm>
    </dsp:sp>
    <dsp:sp modelId="{ED3644A4-680B-44B1-AD18-1CA9032D1525}">
      <dsp:nvSpPr>
        <dsp:cNvPr id="0" name=""/>
        <dsp:cNvSpPr/>
      </dsp:nvSpPr>
      <dsp:spPr>
        <a:xfrm>
          <a:off x="89500" y="312386"/>
          <a:ext cx="1042009" cy="10420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FE79B0-2C87-4FE2-A58D-F32E15F1822F}">
      <dsp:nvSpPr>
        <dsp:cNvPr id="0" name=""/>
        <dsp:cNvSpPr/>
      </dsp:nvSpPr>
      <dsp:spPr>
        <a:xfrm>
          <a:off x="1088431" y="1667215"/>
          <a:ext cx="6509485" cy="83360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Servis panjang (</a:t>
          </a:r>
          <a:r>
            <a:rPr lang="id-ID" sz="2400" b="0" i="1" kern="1200" dirty="0" smtClean="0">
              <a:solidFill>
                <a:schemeClr val="tx1"/>
              </a:solidFill>
              <a:latin typeface="Montserrat" panose="00000500000000000000" pitchFamily="2" charset="0"/>
            </a:rPr>
            <a:t>service lob</a:t>
          </a: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)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088431" y="1667215"/>
        <a:ext cx="6509485" cy="833607"/>
      </dsp:txXfrm>
    </dsp:sp>
    <dsp:sp modelId="{F5AEFBCE-5B0B-48A8-B110-14D971B00E0F}">
      <dsp:nvSpPr>
        <dsp:cNvPr id="0" name=""/>
        <dsp:cNvSpPr/>
      </dsp:nvSpPr>
      <dsp:spPr>
        <a:xfrm>
          <a:off x="567426" y="1563014"/>
          <a:ext cx="1042009" cy="10420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38EACC-6547-495F-9A56-A10B919581A7}">
      <dsp:nvSpPr>
        <dsp:cNvPr id="0" name=""/>
        <dsp:cNvSpPr/>
      </dsp:nvSpPr>
      <dsp:spPr>
        <a:xfrm>
          <a:off x="1088431" y="2917843"/>
          <a:ext cx="6509485" cy="83360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Pukulan servis </a:t>
          </a:r>
          <a:r>
            <a:rPr lang="id-ID" sz="2400" b="0" i="1" kern="1200" dirty="0" smtClean="0">
              <a:solidFill>
                <a:schemeClr val="tx1"/>
              </a:solidFill>
              <a:latin typeface="Montserrat" panose="00000500000000000000" pitchFamily="2" charset="0"/>
            </a:rPr>
            <a:t>drive</a:t>
          </a:r>
          <a:endParaRPr lang="id-ID" sz="24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088431" y="2917843"/>
        <a:ext cx="6509485" cy="833607"/>
      </dsp:txXfrm>
    </dsp:sp>
    <dsp:sp modelId="{7A79492A-A8DC-4488-AF69-786813D4837F}">
      <dsp:nvSpPr>
        <dsp:cNvPr id="0" name=""/>
        <dsp:cNvSpPr/>
      </dsp:nvSpPr>
      <dsp:spPr>
        <a:xfrm>
          <a:off x="567426" y="2813642"/>
          <a:ext cx="1042009" cy="10420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945355-23A3-48A7-8EFA-10EA1C7F2467}">
      <dsp:nvSpPr>
        <dsp:cNvPr id="0" name=""/>
        <dsp:cNvSpPr/>
      </dsp:nvSpPr>
      <dsp:spPr>
        <a:xfrm>
          <a:off x="610504" y="4168472"/>
          <a:ext cx="6987412" cy="83360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Pukulan servis cambuk (</a:t>
          </a:r>
          <a:r>
            <a:rPr lang="id-ID" sz="2400" b="0" i="1" kern="1200" dirty="0" smtClean="0">
              <a:latin typeface="Montserrat" panose="00000500000000000000" pitchFamily="2" charset="0"/>
            </a:rPr>
            <a:t>service flick</a:t>
          </a:r>
          <a:r>
            <a:rPr lang="id-ID" sz="2400" b="0" i="0" kern="1200" dirty="0" smtClean="0">
              <a:latin typeface="Montserrat" panose="00000500000000000000" pitchFamily="2" charset="0"/>
            </a:rPr>
            <a:t>)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610504" y="4168472"/>
        <a:ext cx="6987412" cy="833607"/>
      </dsp:txXfrm>
    </dsp:sp>
    <dsp:sp modelId="{D5452327-6A82-4876-957F-EE367532D47C}">
      <dsp:nvSpPr>
        <dsp:cNvPr id="0" name=""/>
        <dsp:cNvSpPr/>
      </dsp:nvSpPr>
      <dsp:spPr>
        <a:xfrm>
          <a:off x="89500" y="4064271"/>
          <a:ext cx="1042009" cy="10420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EEB6EA-4EA3-40C1-A5B6-19985F12C6CD}">
      <dsp:nvSpPr>
        <dsp:cNvPr id="0" name=""/>
        <dsp:cNvSpPr/>
      </dsp:nvSpPr>
      <dsp:spPr>
        <a:xfrm>
          <a:off x="2243" y="635587"/>
          <a:ext cx="4543349" cy="10790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0" i="1" kern="1200" dirty="0" smtClean="0">
              <a:solidFill>
                <a:schemeClr val="tx1"/>
              </a:solidFill>
              <a:latin typeface="Montserrat" panose="00000500000000000000" pitchFamily="2" charset="0"/>
            </a:rPr>
            <a:t>Overhead lob</a:t>
          </a:r>
          <a:endParaRPr lang="id-ID" sz="28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33847" y="667191"/>
        <a:ext cx="4480141" cy="1015837"/>
      </dsp:txXfrm>
    </dsp:sp>
    <dsp:sp modelId="{76568D45-EDDF-4AD2-939E-F189675BBC44}">
      <dsp:nvSpPr>
        <dsp:cNvPr id="0" name=""/>
        <dsp:cNvSpPr/>
      </dsp:nvSpPr>
      <dsp:spPr>
        <a:xfrm>
          <a:off x="456578" y="1714633"/>
          <a:ext cx="454334" cy="17037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3755"/>
              </a:lnTo>
              <a:lnTo>
                <a:pt x="454334" y="1703755"/>
              </a:lnTo>
            </a:path>
          </a:pathLst>
        </a:custGeom>
        <a:noFill/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0">
          <a:schemeClr val="accent4"/>
        </a:fillRef>
        <a:effectRef idx="0">
          <a:schemeClr val="accent4"/>
        </a:effectRef>
        <a:fontRef idx="minor">
          <a:schemeClr val="tx1"/>
        </a:fontRef>
      </dsp:style>
    </dsp:sp>
    <dsp:sp modelId="{4AEDB1B5-0E77-4924-B521-FECE4340B203}">
      <dsp:nvSpPr>
        <dsp:cNvPr id="0" name=""/>
        <dsp:cNvSpPr/>
      </dsp:nvSpPr>
      <dsp:spPr>
        <a:xfrm>
          <a:off x="910913" y="2282551"/>
          <a:ext cx="4536225" cy="22716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Pukulan lob yang dilakukan dari atas kepala dengan cara menerbangkan kok</a:t>
          </a:r>
          <a:br>
            <a:rPr lang="id-ID" sz="2400" b="0" i="0" kern="1200" dirty="0" smtClean="0">
              <a:latin typeface="Montserrat" panose="00000500000000000000" pitchFamily="2" charset="0"/>
            </a:rPr>
          </a:br>
          <a:r>
            <a:rPr lang="id-ID" sz="2400" b="0" i="0" kern="1200" dirty="0" smtClean="0">
              <a:latin typeface="Montserrat" panose="00000500000000000000" pitchFamily="2" charset="0"/>
            </a:rPr>
            <a:t>melambung ke arah belakang.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977448" y="2349086"/>
        <a:ext cx="4403155" cy="2138604"/>
      </dsp:txXfrm>
    </dsp:sp>
    <dsp:sp modelId="{FC7EF2AF-5C5D-482B-8D28-341BFFCB3845}">
      <dsp:nvSpPr>
        <dsp:cNvPr id="0" name=""/>
        <dsp:cNvSpPr/>
      </dsp:nvSpPr>
      <dsp:spPr>
        <a:xfrm>
          <a:off x="5681430" y="635587"/>
          <a:ext cx="4543349" cy="1079045"/>
        </a:xfrm>
        <a:prstGeom prst="roundRect">
          <a:avLst>
            <a:gd name="adj" fmla="val 10000"/>
          </a:avLst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0" i="1" kern="1200" dirty="0" smtClean="0">
              <a:latin typeface="Montserrat" panose="00000500000000000000" pitchFamily="2" charset="0"/>
            </a:rPr>
            <a:t>Underhand lob </a:t>
          </a:r>
          <a:endParaRPr lang="id-ID" sz="2800" kern="1200" dirty="0">
            <a:latin typeface="Montserrat" panose="00000500000000000000" pitchFamily="2" charset="0"/>
          </a:endParaRPr>
        </a:p>
      </dsp:txBody>
      <dsp:txXfrm>
        <a:off x="5713034" y="667191"/>
        <a:ext cx="4480141" cy="1015837"/>
      </dsp:txXfrm>
    </dsp:sp>
    <dsp:sp modelId="{ED350E93-923C-4222-97CA-61CD5DE161E5}">
      <dsp:nvSpPr>
        <dsp:cNvPr id="0" name=""/>
        <dsp:cNvSpPr/>
      </dsp:nvSpPr>
      <dsp:spPr>
        <a:xfrm>
          <a:off x="6135765" y="1714633"/>
          <a:ext cx="454334" cy="17037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3755"/>
              </a:lnTo>
              <a:lnTo>
                <a:pt x="454334" y="170375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6750C4-246D-4FAD-9EC4-327E42065BBF}">
      <dsp:nvSpPr>
        <dsp:cNvPr id="0" name=""/>
        <dsp:cNvSpPr/>
      </dsp:nvSpPr>
      <dsp:spPr>
        <a:xfrm>
          <a:off x="6590100" y="2282551"/>
          <a:ext cx="4406212" cy="22716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0" i="0" kern="1200" dirty="0" smtClean="0">
              <a:latin typeface="Montserrat" panose="00000500000000000000" pitchFamily="2" charset="0"/>
            </a:rPr>
            <a:t>Pukulan lob dari bawah yang dilakukan dengan memukul kok yang berada di bawah badan dan dilambungkan tinggi ke belakang.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6656635" y="2349086"/>
        <a:ext cx="4273142" cy="21386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D2BBE-AC25-4079-9709-7D6055922D23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FE7DE-E56D-49D0-ABE4-536E25614D01}">
      <dsp:nvSpPr>
        <dsp:cNvPr id="0" name=""/>
        <dsp:cNvSpPr/>
      </dsp:nvSpPr>
      <dsp:spPr>
        <a:xfrm>
          <a:off x="509717" y="338558"/>
          <a:ext cx="8251470" cy="6775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b="0" i="0" kern="1200" dirty="0" smtClean="0">
              <a:latin typeface="Montserrat" panose="00000500000000000000" pitchFamily="2" charset="0"/>
            </a:rPr>
            <a:t>Pukulan smes penuh</a:t>
          </a:r>
          <a:endParaRPr lang="id-ID" sz="2500" kern="1200" dirty="0">
            <a:latin typeface="Montserrat" panose="00000500000000000000" pitchFamily="2" charset="0"/>
          </a:endParaRPr>
        </a:p>
      </dsp:txBody>
      <dsp:txXfrm>
        <a:off x="509717" y="338558"/>
        <a:ext cx="8251470" cy="677550"/>
      </dsp:txXfrm>
    </dsp:sp>
    <dsp:sp modelId="{D98EE449-8453-4AEA-98C5-E55AECEDAEE6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6896DB-7CA2-4D08-8A27-BA57A03D5476}">
      <dsp:nvSpPr>
        <dsp:cNvPr id="0" name=""/>
        <dsp:cNvSpPr/>
      </dsp:nvSpPr>
      <dsp:spPr>
        <a:xfrm>
          <a:off x="995230" y="1354558"/>
          <a:ext cx="7765957" cy="677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b="0" i="0" kern="1200" dirty="0" smtClean="0">
              <a:latin typeface="Montserrat" panose="00000500000000000000" pitchFamily="2" charset="0"/>
            </a:rPr>
            <a:t>Pukulan smes potong</a:t>
          </a:r>
          <a:endParaRPr lang="id-ID" sz="2500" kern="1200" dirty="0">
            <a:latin typeface="Montserrat" panose="00000500000000000000" pitchFamily="2" charset="0"/>
          </a:endParaRPr>
        </a:p>
      </dsp:txBody>
      <dsp:txXfrm>
        <a:off x="995230" y="1354558"/>
        <a:ext cx="7765957" cy="677550"/>
      </dsp:txXfrm>
    </dsp:sp>
    <dsp:sp modelId="{BEEA89C1-B2CB-49C9-B1F7-09A91A8166E6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98BE9C-1F1C-48EB-BFA6-8A08CF13E0E7}">
      <dsp:nvSpPr>
        <dsp:cNvPr id="0" name=""/>
        <dsp:cNvSpPr/>
      </dsp:nvSpPr>
      <dsp:spPr>
        <a:xfrm>
          <a:off x="1144243" y="2370558"/>
          <a:ext cx="7616944" cy="67755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i="0" kern="1200" dirty="0" err="1" smtClean="0">
              <a:latin typeface="Montserrat" panose="00000500000000000000" pitchFamily="2" charset="0"/>
            </a:rPr>
            <a:t>Pukulan</a:t>
          </a:r>
          <a:r>
            <a:rPr lang="en-US" sz="2500" b="0" i="0" kern="1200" dirty="0" smtClean="0">
              <a:latin typeface="Montserrat" panose="00000500000000000000" pitchFamily="2" charset="0"/>
            </a:rPr>
            <a:t> </a:t>
          </a:r>
          <a:r>
            <a:rPr lang="en-US" sz="2500" b="0" i="0" kern="1200" dirty="0" err="1" smtClean="0">
              <a:latin typeface="Montserrat" panose="00000500000000000000" pitchFamily="2" charset="0"/>
            </a:rPr>
            <a:t>smes</a:t>
          </a:r>
          <a:r>
            <a:rPr lang="en-US" sz="2500" b="0" i="0" kern="1200" dirty="0" smtClean="0">
              <a:latin typeface="Montserrat" panose="00000500000000000000" pitchFamily="2" charset="0"/>
            </a:rPr>
            <a:t> </a:t>
          </a:r>
          <a:r>
            <a:rPr lang="en-US" sz="2500" b="0" i="0" kern="1200" dirty="0" err="1" smtClean="0">
              <a:latin typeface="Montserrat" panose="00000500000000000000" pitchFamily="2" charset="0"/>
            </a:rPr>
            <a:t>melingkar</a:t>
          </a:r>
          <a:r>
            <a:rPr lang="en-US" sz="2500" b="0" i="0" kern="1200" dirty="0" smtClean="0">
              <a:latin typeface="Montserrat" panose="00000500000000000000" pitchFamily="2" charset="0"/>
            </a:rPr>
            <a:t> (</a:t>
          </a:r>
          <a:r>
            <a:rPr lang="en-US" sz="2500" b="0" i="1" kern="1200" dirty="0" smtClean="0">
              <a:latin typeface="Montserrat" panose="00000500000000000000" pitchFamily="2" charset="0"/>
            </a:rPr>
            <a:t>around the head smash</a:t>
          </a:r>
          <a:r>
            <a:rPr lang="en-US" sz="2500" b="0" i="0" kern="1200" dirty="0" smtClean="0">
              <a:latin typeface="Montserrat" panose="00000500000000000000" pitchFamily="2" charset="0"/>
            </a:rPr>
            <a:t>)</a:t>
          </a:r>
          <a:endParaRPr lang="id-ID" sz="2500" kern="1200" dirty="0">
            <a:latin typeface="Montserrat" panose="00000500000000000000" pitchFamily="2" charset="0"/>
          </a:endParaRPr>
        </a:p>
      </dsp:txBody>
      <dsp:txXfrm>
        <a:off x="1144243" y="2370558"/>
        <a:ext cx="7616944" cy="677550"/>
      </dsp:txXfrm>
    </dsp:sp>
    <dsp:sp modelId="{8FF6E26D-04B2-4C4D-A24C-6E435370D5C5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727A30-8497-4126-81BF-1560AD8F9436}">
      <dsp:nvSpPr>
        <dsp:cNvPr id="0" name=""/>
        <dsp:cNvSpPr/>
      </dsp:nvSpPr>
      <dsp:spPr>
        <a:xfrm>
          <a:off x="995230" y="3386558"/>
          <a:ext cx="7765957" cy="67755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b="0" i="0" kern="1200" dirty="0" smtClean="0">
              <a:latin typeface="Montserrat" panose="00000500000000000000" pitchFamily="2" charset="0"/>
            </a:rPr>
            <a:t>Pukulan smes cambukan atau </a:t>
          </a:r>
          <a:r>
            <a:rPr lang="id-ID" sz="2500" b="0" i="1" kern="1200" dirty="0" smtClean="0">
              <a:latin typeface="Montserrat" panose="00000500000000000000" pitchFamily="2" charset="0"/>
            </a:rPr>
            <a:t>flick smash</a:t>
          </a:r>
          <a:endParaRPr lang="id-ID" sz="2500" kern="1200" dirty="0">
            <a:latin typeface="Montserrat" panose="00000500000000000000" pitchFamily="2" charset="0"/>
          </a:endParaRPr>
        </a:p>
      </dsp:txBody>
      <dsp:txXfrm>
        <a:off x="995230" y="3386558"/>
        <a:ext cx="7765957" cy="677550"/>
      </dsp:txXfrm>
    </dsp:sp>
    <dsp:sp modelId="{DB0BF71F-23B2-4250-9A06-ECD7735566B6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558DC1-8300-450E-9CE8-7206DAB11224}">
      <dsp:nvSpPr>
        <dsp:cNvPr id="0" name=""/>
        <dsp:cNvSpPr/>
      </dsp:nvSpPr>
      <dsp:spPr>
        <a:xfrm>
          <a:off x="509717" y="4402558"/>
          <a:ext cx="8251470" cy="67755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b="0" i="0" kern="1200" dirty="0" smtClean="0">
              <a:latin typeface="Montserrat" panose="00000500000000000000" pitchFamily="2" charset="0"/>
            </a:rPr>
            <a:t>Pukulan </a:t>
          </a:r>
          <a:r>
            <a:rPr lang="id-ID" sz="2500" b="0" i="1" kern="1200" dirty="0" smtClean="0">
              <a:latin typeface="Montserrat" panose="00000500000000000000" pitchFamily="2" charset="0"/>
            </a:rPr>
            <a:t>backhand smash</a:t>
          </a:r>
          <a:endParaRPr lang="id-ID" sz="2500" kern="1200" dirty="0">
            <a:latin typeface="Montserrat" panose="00000500000000000000" pitchFamily="2" charset="0"/>
          </a:endParaRPr>
        </a:p>
      </dsp:txBody>
      <dsp:txXfrm>
        <a:off x="509717" y="4402558"/>
        <a:ext cx="8251470" cy="677550"/>
      </dsp:txXfrm>
    </dsp:sp>
    <dsp:sp modelId="{1BF51281-F0EC-4927-9F81-953B9039E244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72891-3643-4CF1-AE55-C8AD79F244E9}" type="datetimeFigureOut">
              <a:rPr lang="en-US" smtClean="0"/>
              <a:t>6/14/2022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249F62-A1F1-40B4-A06B-6D02ACCE6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857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94358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53974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2444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99579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7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8839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3909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969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8955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45847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2444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933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508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NUL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3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11" Type="http://schemas.openxmlformats.org/officeDocument/2006/relationships/image" Target="../media/image7.sv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409" y="0"/>
            <a:ext cx="12262983" cy="81343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3760631" y="4548724"/>
            <a:ext cx="8234146" cy="1705644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959103" y="4513242"/>
            <a:ext cx="7749590" cy="1754326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Aktivitas </a:t>
            </a:r>
            <a:r>
              <a:rPr lang="id-ID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br>
              <a:rPr lang="id-ID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d-ID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Permainan 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876540" y="6359881"/>
            <a:ext cx="8118237" cy="40011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 JASMANI, OLAHRAGA, DAN KESEHATAN KELAS X</a:t>
            </a:r>
            <a:r>
              <a:rPr lang="id-ID" sz="20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sv-SE" sz="20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8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58" y="2350066"/>
            <a:ext cx="9007135" cy="4011348"/>
          </a:xfrm>
          <a:prstGeom prst="rect">
            <a:avLst/>
          </a:prstGeom>
        </p:spPr>
      </p:pic>
      <p:sp>
        <p:nvSpPr>
          <p:cNvPr id="9" name="Pentagon 8"/>
          <p:cNvSpPr/>
          <p:nvPr/>
        </p:nvSpPr>
        <p:spPr>
          <a:xfrm>
            <a:off x="1" y="125759"/>
            <a:ext cx="6059487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r>
              <a:rPr lang="id-ID" sz="2800" b="1" dirty="0" smtClean="0">
                <a:latin typeface="Montserrat" panose="00000500000000000000" pitchFamily="2" charset="0"/>
              </a:rPr>
              <a:t>Servis Atas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28022" y="1022043"/>
            <a:ext cx="11882008" cy="1328023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Servis tangan atas adalah tindakan memukul bola </a:t>
            </a:r>
            <a:r>
              <a:rPr lang="id-ID" sz="2400" dirty="0" smtClean="0">
                <a:latin typeface="Montserrat" panose="00000500000000000000" pitchFamily="2" charset="0"/>
              </a:rPr>
              <a:t>dengan cara </a:t>
            </a:r>
            <a:r>
              <a:rPr lang="id-ID" sz="2400" dirty="0">
                <a:latin typeface="Montserrat" panose="00000500000000000000" pitchFamily="2" charset="0"/>
              </a:rPr>
              <a:t>melemparkan bola ke atas, lalu memukulnya </a:t>
            </a:r>
            <a:r>
              <a:rPr lang="id-ID" sz="2400" dirty="0" smtClean="0">
                <a:latin typeface="Montserrat" panose="00000500000000000000" pitchFamily="2" charset="0"/>
              </a:rPr>
              <a:t>sambil diikuti </a:t>
            </a:r>
            <a:r>
              <a:rPr lang="id-ID" sz="2400" dirty="0">
                <a:latin typeface="Montserrat" panose="00000500000000000000" pitchFamily="2" charset="0"/>
              </a:rPr>
              <a:t>dengan lompatan. Tujuannya </a:t>
            </a:r>
            <a:r>
              <a:rPr lang="id-ID" sz="2400" dirty="0" smtClean="0">
                <a:latin typeface="Montserrat" panose="00000500000000000000" pitchFamily="2" charset="0"/>
              </a:rPr>
              <a:t>memaksimalkan kekuatan pukulan </a:t>
            </a:r>
            <a:r>
              <a:rPr lang="id-ID" sz="2400" dirty="0">
                <a:latin typeface="Montserrat" panose="00000500000000000000" pitchFamily="2" charset="0"/>
              </a:rPr>
              <a:t>sehingga bola </a:t>
            </a:r>
            <a:r>
              <a:rPr lang="id-ID" sz="2400" dirty="0" smtClean="0">
                <a:latin typeface="Montserrat" panose="00000500000000000000" pitchFamily="2" charset="0"/>
              </a:rPr>
              <a:t>meluncur dengan </a:t>
            </a:r>
            <a:r>
              <a:rPr lang="id-ID" sz="2400" dirty="0">
                <a:latin typeface="Montserrat" panose="00000500000000000000" pitchFamily="2" charset="0"/>
              </a:rPr>
              <a:t>cepat mengenai </a:t>
            </a:r>
            <a:r>
              <a:rPr lang="id-ID" sz="2400" dirty="0" smtClean="0">
                <a:latin typeface="Montserrat" panose="00000500000000000000" pitchFamily="2" charset="0"/>
              </a:rPr>
              <a:t>area tim </a:t>
            </a:r>
            <a:r>
              <a:rPr lang="id-ID" sz="2400" dirty="0">
                <a:latin typeface="Montserrat" panose="00000500000000000000" pitchFamily="2" charset="0"/>
              </a:rPr>
              <a:t>lawan.</a:t>
            </a:r>
            <a:r>
              <a:rPr lang="id-ID" sz="2400" dirty="0" smtClean="0">
                <a:latin typeface="Montserrat" panose="00000500000000000000" pitchFamily="2" charset="0"/>
              </a:rPr>
              <a:t> 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916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6668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servis</a:t>
            </a:r>
            <a:r>
              <a:rPr lang="id-ID" sz="2400" b="1" i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atas permainan bola voli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24815" y="4717612"/>
            <a:ext cx="4867613" cy="7831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Memukul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bola ke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depan bawah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secara berpasangan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.</a:t>
            </a:r>
            <a:endParaRPr lang="id-ID" sz="20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45" y="1819224"/>
            <a:ext cx="6303042" cy="2761232"/>
          </a:xfrm>
          <a:prstGeom prst="round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446587" y="4717613"/>
            <a:ext cx="5317551" cy="7831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Memukul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bola ke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depan bawah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secara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berpasangan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atau formasi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berbanjar.</a:t>
            </a:r>
            <a:endParaRPr lang="id-ID" sz="20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856" y="1669098"/>
            <a:ext cx="5845265" cy="304851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18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501" y="1977046"/>
            <a:ext cx="6903493" cy="3941853"/>
          </a:xfrm>
          <a:prstGeom prst="rect">
            <a:avLst/>
          </a:prstGeom>
        </p:spPr>
      </p:pic>
      <p:sp>
        <p:nvSpPr>
          <p:cNvPr id="9" name="Pentagon 8"/>
          <p:cNvSpPr/>
          <p:nvPr/>
        </p:nvSpPr>
        <p:spPr>
          <a:xfrm>
            <a:off x="1" y="125760"/>
            <a:ext cx="10021204" cy="112349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 </a:t>
            </a:r>
            <a:r>
              <a:rPr lang="id-ID" sz="2800" b="1" dirty="0">
                <a:latin typeface="Montserrat" panose="00000500000000000000" pitchFamily="2" charset="0"/>
              </a:rPr>
              <a:t>B</a:t>
            </a:r>
            <a:r>
              <a:rPr lang="it-IT" sz="2800" b="1" dirty="0" smtClean="0">
                <a:latin typeface="Montserrat" panose="00000500000000000000" pitchFamily="2" charset="0"/>
              </a:rPr>
              <a:t>ermain</a:t>
            </a:r>
            <a:r>
              <a:rPr lang="id-ID" sz="2800" b="1" dirty="0" smtClean="0">
                <a:latin typeface="Montserrat" panose="00000500000000000000" pitchFamily="2" charset="0"/>
              </a:rPr>
              <a:t> B</a:t>
            </a:r>
            <a:r>
              <a:rPr lang="it-IT" sz="2800" b="1" dirty="0" smtClean="0">
                <a:latin typeface="Montserrat" panose="00000500000000000000" pitchFamily="2" charset="0"/>
              </a:rPr>
              <a:t>ola </a:t>
            </a:r>
            <a:r>
              <a:rPr lang="id-ID" sz="2800" b="1" dirty="0" smtClean="0">
                <a:latin typeface="Montserrat" panose="00000500000000000000" pitchFamily="2" charset="0"/>
              </a:rPr>
              <a:t>V</a:t>
            </a:r>
            <a:r>
              <a:rPr lang="it-IT" sz="2800" b="1" dirty="0" smtClean="0">
                <a:latin typeface="Montserrat" panose="00000500000000000000" pitchFamily="2" charset="0"/>
              </a:rPr>
              <a:t>oli </a:t>
            </a:r>
            <a:r>
              <a:rPr lang="id-ID" sz="2800" b="1" dirty="0" smtClean="0">
                <a:latin typeface="Montserrat" panose="00000500000000000000" pitchFamily="2" charset="0"/>
              </a:rPr>
              <a:t>M</a:t>
            </a:r>
            <a:r>
              <a:rPr lang="it-IT" sz="2800" b="1" dirty="0" smtClean="0">
                <a:latin typeface="Montserrat" panose="00000500000000000000" pitchFamily="2" charset="0"/>
              </a:rPr>
              <a:t>enggunakan </a:t>
            </a:r>
            <a:r>
              <a:rPr lang="id-ID" sz="2800" b="1" dirty="0" smtClean="0">
                <a:latin typeface="Montserrat" panose="00000500000000000000" pitchFamily="2" charset="0"/>
              </a:rPr>
              <a:t>P</a:t>
            </a:r>
            <a:r>
              <a:rPr lang="it-IT" sz="2800" b="1" dirty="0" smtClean="0">
                <a:latin typeface="Montserrat" panose="00000500000000000000" pitchFamily="2" charset="0"/>
              </a:rPr>
              <a:t>eraturan </a:t>
            </a:r>
            <a:r>
              <a:rPr lang="it-IT" sz="2800" b="1" dirty="0">
                <a:latin typeface="Montserrat" panose="00000500000000000000" pitchFamily="2" charset="0"/>
              </a:rPr>
              <a:t>yang </a:t>
            </a:r>
            <a:r>
              <a:rPr lang="id-ID" sz="2800" b="1" dirty="0" smtClean="0">
                <a:latin typeface="Montserrat" panose="00000500000000000000" pitchFamily="2" charset="0"/>
              </a:rPr>
              <a:t>D</a:t>
            </a:r>
            <a:r>
              <a:rPr lang="it-IT" sz="2800" b="1" dirty="0" smtClean="0">
                <a:latin typeface="Montserrat" panose="00000500000000000000" pitchFamily="2" charset="0"/>
              </a:rPr>
              <a:t>imodifikasi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79536" y="1493257"/>
            <a:ext cx="4992965" cy="2724150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200" dirty="0">
                <a:latin typeface="Montserrat" panose="00000500000000000000" pitchFamily="2" charset="0"/>
              </a:rPr>
              <a:t>Tujuan bermain bola voli menggunakan </a:t>
            </a:r>
            <a:r>
              <a:rPr lang="id-ID" sz="2200" dirty="0" smtClean="0">
                <a:latin typeface="Montserrat" panose="00000500000000000000" pitchFamily="2" charset="0"/>
              </a:rPr>
              <a:t>peraturan dimodifikasi </a:t>
            </a:r>
            <a:r>
              <a:rPr lang="id-ID" sz="2200" dirty="0">
                <a:latin typeface="Montserrat" panose="00000500000000000000" pitchFamily="2" charset="0"/>
              </a:rPr>
              <a:t>adalah memperagakan keterampilan gerak </a:t>
            </a:r>
            <a:r>
              <a:rPr lang="id-ID" sz="2200" dirty="0" smtClean="0">
                <a:latin typeface="Montserrat" panose="00000500000000000000" pitchFamily="2" charset="0"/>
              </a:rPr>
              <a:t>dan taktik memainkan </a:t>
            </a:r>
            <a:r>
              <a:rPr lang="id-ID" sz="2200" dirty="0">
                <a:latin typeface="Montserrat" panose="00000500000000000000" pitchFamily="2" charset="0"/>
              </a:rPr>
              <a:t>bola di lapangan untuk meraih </a:t>
            </a:r>
            <a:r>
              <a:rPr lang="id-ID" sz="2200" dirty="0" smtClean="0">
                <a:latin typeface="Montserrat" panose="00000500000000000000" pitchFamily="2" charset="0"/>
              </a:rPr>
              <a:t>kemenangan dalam </a:t>
            </a:r>
            <a:r>
              <a:rPr lang="id-ID" sz="2200" dirty="0">
                <a:latin typeface="Montserrat" panose="00000500000000000000" pitchFamily="2" charset="0"/>
              </a:rPr>
              <a:t>setiap pertandingan.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537" y="4418672"/>
            <a:ext cx="5242469" cy="1600438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200" dirty="0" smtClean="0">
                <a:latin typeface="Montserrat" panose="00000500000000000000" pitchFamily="2" charset="0"/>
              </a:rPr>
              <a:t>Variasi </a:t>
            </a:r>
            <a:r>
              <a:rPr lang="id-ID" sz="2200" dirty="0">
                <a:latin typeface="Montserrat" panose="00000500000000000000" pitchFamily="2" charset="0"/>
              </a:rPr>
              <a:t>rangkaian </a:t>
            </a:r>
            <a:r>
              <a:rPr lang="id-ID" sz="2200" dirty="0" smtClean="0">
                <a:latin typeface="Montserrat" panose="00000500000000000000" pitchFamily="2" charset="0"/>
              </a:rPr>
              <a:t>pembelajaran mengandung </a:t>
            </a:r>
            <a:r>
              <a:rPr lang="id-ID" sz="2200" dirty="0">
                <a:latin typeface="Montserrat" panose="00000500000000000000" pitchFamily="2" charset="0"/>
              </a:rPr>
              <a:t>empat unsur dasar, yaitu </a:t>
            </a:r>
            <a:r>
              <a:rPr lang="id-ID" sz="2200" i="1" dirty="0">
                <a:latin typeface="Montserrat" panose="00000500000000000000" pitchFamily="2" charset="0"/>
              </a:rPr>
              <a:t>passing </a:t>
            </a:r>
            <a:r>
              <a:rPr lang="id-ID" sz="2200" dirty="0">
                <a:latin typeface="Montserrat" panose="00000500000000000000" pitchFamily="2" charset="0"/>
              </a:rPr>
              <a:t>bawah, </a:t>
            </a:r>
            <a:r>
              <a:rPr lang="id-ID" sz="2200" i="1" dirty="0" smtClean="0">
                <a:latin typeface="Montserrat" panose="00000500000000000000" pitchFamily="2" charset="0"/>
              </a:rPr>
              <a:t>passing </a:t>
            </a:r>
            <a:r>
              <a:rPr lang="id-ID" sz="2200" dirty="0" smtClean="0">
                <a:latin typeface="Montserrat" panose="00000500000000000000" pitchFamily="2" charset="0"/>
              </a:rPr>
              <a:t>atas</a:t>
            </a:r>
            <a:r>
              <a:rPr lang="id-ID" sz="2200" dirty="0">
                <a:latin typeface="Montserrat" panose="00000500000000000000" pitchFamily="2" charset="0"/>
              </a:rPr>
              <a:t>, servis, smes, dan </a:t>
            </a:r>
            <a:r>
              <a:rPr lang="id-ID" sz="2200" dirty="0" smtClean="0">
                <a:latin typeface="Montserrat" panose="00000500000000000000" pitchFamily="2" charset="0"/>
              </a:rPr>
              <a:t>bloking</a:t>
            </a:r>
            <a:r>
              <a:rPr lang="id-ID" sz="2200" dirty="0">
                <a:latin typeface="Montserrat" panose="00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9112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6668"/>
            <a:ext cx="95561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Aktivitas pembelajaran hasil evaluasi keterampilan gerak </a:t>
            </a:r>
            <a:r>
              <a:rPr lang="it-IT" sz="2400" b="1" dirty="0">
                <a:solidFill>
                  <a:srgbClr val="002060"/>
                </a:solidFill>
                <a:latin typeface="Montserrat" panose="00000500000000000000" pitchFamily="2" charset="0"/>
              </a:rPr>
              <a:t>bermain </a:t>
            </a:r>
            <a:r>
              <a:rPr lang="it-IT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bola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</a:t>
            </a:r>
            <a:r>
              <a:rPr lang="it-IT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voli </a:t>
            </a:r>
            <a:r>
              <a:rPr lang="it-IT" sz="2400" b="1" dirty="0">
                <a:solidFill>
                  <a:srgbClr val="002060"/>
                </a:solidFill>
                <a:latin typeface="Montserrat" panose="00000500000000000000" pitchFamily="2" charset="0"/>
              </a:rPr>
              <a:t>menggunakan peraturan dimodifikasi 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231338" y="5482062"/>
            <a:ext cx="7656300" cy="7831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Bermain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bola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voli dengan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peraturan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yang dimodifikasi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dengan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memainkan dan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menangkap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bola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02" y="1341302"/>
            <a:ext cx="10058400" cy="414076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60120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5437"/>
            <a:ext cx="12192652" cy="82112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3452647" y="5514639"/>
            <a:ext cx="8542127" cy="1086248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518841" y="5593322"/>
            <a:ext cx="8394803" cy="92333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v-SE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sv-SE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sv-SE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Bulu T</a:t>
            </a:r>
            <a:r>
              <a:rPr lang="sv-SE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gkis</a:t>
            </a:r>
            <a:endParaRPr lang="sv-SE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245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0"/>
          <p:cNvSpPr/>
          <p:nvPr/>
        </p:nvSpPr>
        <p:spPr>
          <a:xfrm>
            <a:off x="-2" y="1119229"/>
            <a:ext cx="4981903" cy="5323344"/>
          </a:xfrm>
          <a:prstGeom prst="flowChartDelay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pPr marL="284163"/>
            <a:r>
              <a:rPr lang="id-ID" sz="2400" dirty="0">
                <a:latin typeface="Montserrat" panose="00000500000000000000" pitchFamily="2" charset="0"/>
              </a:rPr>
              <a:t>Bulu tangkis adalah cabang olahraga yang </a:t>
            </a:r>
            <a:r>
              <a:rPr lang="id-ID" sz="2400" dirty="0" smtClean="0">
                <a:latin typeface="Montserrat" panose="00000500000000000000" pitchFamily="2" charset="0"/>
              </a:rPr>
              <a:t>termasuk kelompok </a:t>
            </a:r>
            <a:r>
              <a:rPr lang="id-ID" sz="2400" dirty="0">
                <a:latin typeface="Montserrat" panose="00000500000000000000" pitchFamily="2" charset="0"/>
              </a:rPr>
              <a:t>olahraga permainan. Permainan bulu tangkis </a:t>
            </a:r>
            <a:r>
              <a:rPr lang="id-ID" sz="2400" dirty="0" smtClean="0">
                <a:latin typeface="Montserrat" panose="00000500000000000000" pitchFamily="2" charset="0"/>
              </a:rPr>
              <a:t>dimulai dengan </a:t>
            </a:r>
            <a:r>
              <a:rPr lang="id-ID" sz="2400" dirty="0">
                <a:latin typeface="Montserrat" panose="00000500000000000000" pitchFamily="2" charset="0"/>
              </a:rPr>
              <a:t>cara melakukan servis, yaitu memukul kok dari </a:t>
            </a:r>
            <a:r>
              <a:rPr lang="id-ID" sz="2400" dirty="0" smtClean="0">
                <a:latin typeface="Montserrat" panose="00000500000000000000" pitchFamily="2" charset="0"/>
              </a:rPr>
              <a:t>petak servis </a:t>
            </a:r>
            <a:r>
              <a:rPr lang="id-ID" sz="2400" dirty="0">
                <a:latin typeface="Montserrat" panose="00000500000000000000" pitchFamily="2" charset="0"/>
              </a:rPr>
              <a:t>kanan ke petak servis kanan </a:t>
            </a:r>
            <a:r>
              <a:rPr lang="id-ID" sz="2400" dirty="0" smtClean="0">
                <a:latin typeface="Montserrat" panose="00000500000000000000" pitchFamily="2" charset="0"/>
              </a:rPr>
              <a:t>lawan sehingga jalannya kok menyilang</a:t>
            </a:r>
            <a:r>
              <a:rPr lang="id-ID" sz="2400" dirty="0">
                <a:latin typeface="Montserrat" panose="00000500000000000000" pitchFamily="2" charset="0"/>
              </a:rPr>
              <a:t>.</a:t>
            </a:r>
          </a:p>
        </p:txBody>
      </p:sp>
      <p:sp>
        <p:nvSpPr>
          <p:cNvPr id="9" name="Pentagon 8"/>
          <p:cNvSpPr/>
          <p:nvPr/>
        </p:nvSpPr>
        <p:spPr>
          <a:xfrm>
            <a:off x="0" y="125759"/>
            <a:ext cx="8087932" cy="99347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Pengertian, Perlengkapan, dan Lapangan </a:t>
            </a:r>
            <a:r>
              <a:rPr lang="id-ID" sz="2800" b="1" dirty="0" smtClean="0">
                <a:latin typeface="Montserrat" panose="00000500000000000000" pitchFamily="2" charset="0"/>
              </a:rPr>
              <a:t>Permainan Bulu </a:t>
            </a:r>
            <a:r>
              <a:rPr lang="id-ID" sz="2800" b="1" dirty="0">
                <a:latin typeface="Montserrat" panose="00000500000000000000" pitchFamily="2" charset="0"/>
              </a:rPr>
              <a:t>Tangkis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63920" y="1526832"/>
            <a:ext cx="61217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0" i="0" dirty="0" smtClean="0">
                <a:solidFill>
                  <a:srgbClr val="242021"/>
                </a:solidFill>
                <a:effectLst/>
                <a:latin typeface="Montserrat" panose="00000500000000000000" pitchFamily="2" charset="0"/>
              </a:rPr>
              <a:t>Perlengkapan yang dibutuhkan dalam permainan bulu tangkis</a:t>
            </a:r>
            <a:r>
              <a:rPr lang="id-ID" sz="2400" dirty="0" smtClean="0">
                <a:latin typeface="Montserrat" panose="00000500000000000000" pitchFamily="2" charset="0"/>
              </a:rPr>
              <a:t>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735057440"/>
              </p:ext>
            </p:extLst>
          </p:nvPr>
        </p:nvGraphicFramePr>
        <p:xfrm>
          <a:off x="5112912" y="2357829"/>
          <a:ext cx="4047902" cy="2740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937684" y="2640169"/>
            <a:ext cx="3228558" cy="421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/>
        </p:nvSpPr>
        <p:spPr>
          <a:xfrm>
            <a:off x="1" y="125759"/>
            <a:ext cx="8744754" cy="121554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 Langkah Kaki</a:t>
            </a:r>
            <a:r>
              <a:rPr lang="id-ID" sz="2800" b="1" dirty="0">
                <a:latin typeface="Montserrat" panose="00000500000000000000" pitchFamily="2" charset="0"/>
              </a:rPr>
              <a:t>, </a:t>
            </a:r>
            <a:r>
              <a:rPr lang="id-ID" sz="2800" b="1" dirty="0" smtClean="0">
                <a:latin typeface="Montserrat" panose="00000500000000000000" pitchFamily="2" charset="0"/>
              </a:rPr>
              <a:t>Posisi Siap</a:t>
            </a:r>
            <a:r>
              <a:rPr lang="id-ID" sz="2800" b="1" dirty="0">
                <a:latin typeface="Montserrat" panose="00000500000000000000" pitchFamily="2" charset="0"/>
              </a:rPr>
              <a:t>, dan C</a:t>
            </a:r>
            <a:r>
              <a:rPr lang="id-ID" sz="2800" b="1" dirty="0" smtClean="0">
                <a:latin typeface="Montserrat" panose="00000500000000000000" pitchFamily="2" charset="0"/>
              </a:rPr>
              <a:t>ara Memegang Raket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041912" y="2872950"/>
            <a:ext cx="7581491" cy="1736646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Dalam permainan </a:t>
            </a:r>
            <a:r>
              <a:rPr lang="id-ID" sz="2400" dirty="0" smtClean="0">
                <a:latin typeface="Montserrat" panose="00000500000000000000" pitchFamily="2" charset="0"/>
              </a:rPr>
              <a:t>bulu tangkis</a:t>
            </a:r>
            <a:r>
              <a:rPr lang="id-ID" sz="2400" dirty="0">
                <a:latin typeface="Montserrat" panose="00000500000000000000" pitchFamily="2" charset="0"/>
              </a:rPr>
              <a:t>, kemampuan servis harus dikuasai oleh pemain. </a:t>
            </a:r>
            <a:r>
              <a:rPr lang="id-ID" sz="2400" dirty="0" smtClean="0">
                <a:latin typeface="Montserrat" panose="00000500000000000000" pitchFamily="2" charset="0"/>
              </a:rPr>
              <a:t>Salah melakukan </a:t>
            </a:r>
            <a:r>
              <a:rPr lang="id-ID" sz="2400" dirty="0">
                <a:latin typeface="Montserrat" panose="00000500000000000000" pitchFamily="2" charset="0"/>
              </a:rPr>
              <a:t>servis berarti fatal, sedangkan unggul dalam </a:t>
            </a:r>
            <a:r>
              <a:rPr lang="id-ID" sz="2400" dirty="0" smtClean="0">
                <a:latin typeface="Montserrat" panose="00000500000000000000" pitchFamily="2" charset="0"/>
              </a:rPr>
              <a:t>servis berarti </a:t>
            </a:r>
            <a:r>
              <a:rPr lang="id-ID" sz="2400" dirty="0">
                <a:latin typeface="Montserrat" panose="00000500000000000000" pitchFamily="2" charset="0"/>
              </a:rPr>
              <a:t>membuka kemungkinan mendapatkan </a:t>
            </a:r>
            <a:r>
              <a:rPr lang="id-ID" sz="2400" dirty="0" smtClean="0">
                <a:latin typeface="Montserrat" panose="00000500000000000000" pitchFamily="2" charset="0"/>
              </a:rPr>
              <a:t>angka.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59" y="1544532"/>
            <a:ext cx="3329398" cy="4785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8269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442" y="503938"/>
            <a:ext cx="8513379" cy="52016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" y="42273"/>
            <a:ext cx="8577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Keterampilan gerak </a:t>
            </a:r>
            <a:r>
              <a:rPr lang="id-ID" sz="2400" b="1" dirty="0">
                <a:solidFill>
                  <a:srgbClr val="002060"/>
                </a:solidFill>
                <a:latin typeface="Montserrat" panose="00000500000000000000" pitchFamily="2" charset="0"/>
              </a:rPr>
              <a:t>langkah 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kaki/</a:t>
            </a:r>
            <a:r>
              <a:rPr lang="id-ID" sz="2400" b="1" i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footwork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5621" y="5413929"/>
            <a:ext cx="11907701" cy="7831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d-ID" sz="2000" i="1" dirty="0">
                <a:solidFill>
                  <a:schemeClr val="bg1"/>
                </a:solidFill>
                <a:latin typeface="Montserrat" panose="00000500000000000000" pitchFamily="2" charset="0"/>
              </a:rPr>
              <a:t>Footwork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adalah teknik pengaturan langkah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kaki agar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menjadi lebih efektif saat bermain bulu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tangkis. Jika </a:t>
            </a:r>
            <a:r>
              <a:rPr lang="id-ID" sz="2000" i="1" dirty="0">
                <a:solidFill>
                  <a:schemeClr val="bg1"/>
                </a:solidFill>
                <a:latin typeface="Montserrat" panose="00000500000000000000" pitchFamily="2" charset="0"/>
              </a:rPr>
              <a:t>footwork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dilakukan dengan posisi yang benar,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akan menghasilkan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pukulan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yang berkualitas.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endParaRPr lang="id-ID" sz="20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408" y="-256189"/>
            <a:ext cx="12771207" cy="741173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1" y="106668"/>
            <a:ext cx="5872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Keterampilan gerak posisi si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ap sedia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8747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106668"/>
            <a:ext cx="68901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Keterampilan gerak 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memegang raket </a:t>
            </a:r>
            <a:r>
              <a:rPr lang="id-ID" sz="2400" b="1" dirty="0">
                <a:solidFill>
                  <a:srgbClr val="002060"/>
                </a:solidFill>
                <a:latin typeface="Montserrat" panose="00000500000000000000" pitchFamily="2" charset="0"/>
              </a:rPr>
              <a:t>(</a:t>
            </a:r>
            <a:r>
              <a:rPr lang="id-ID" sz="2400" b="1" i="1" dirty="0">
                <a:solidFill>
                  <a:srgbClr val="002060"/>
                </a:solidFill>
                <a:latin typeface="Montserrat" panose="00000500000000000000" pitchFamily="2" charset="0"/>
              </a:rPr>
              <a:t>grip</a:t>
            </a:r>
            <a:r>
              <a:rPr lang="id-ID" sz="2400" b="1" dirty="0">
                <a:solidFill>
                  <a:srgbClr val="002060"/>
                </a:solidFill>
                <a:latin typeface="Montserrat" panose="00000500000000000000" pitchFamily="2" charset="0"/>
              </a:rPr>
              <a:t>)</a:t>
            </a:r>
            <a:r>
              <a:rPr lang="id-ID" sz="2400" b="1" i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</a:t>
            </a:r>
            <a:endParaRPr lang="id-ID" sz="2400" b="1" i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14" y="460611"/>
            <a:ext cx="10665612" cy="621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81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648"/>
            <a:ext cx="12219349" cy="820514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2651C7-0D06-4728-A51E-C9DD7EC2B5BA}"/>
              </a:ext>
            </a:extLst>
          </p:cNvPr>
          <p:cNvSpPr/>
          <p:nvPr/>
        </p:nvSpPr>
        <p:spPr>
          <a:xfrm flipH="1">
            <a:off x="3747751" y="5514639"/>
            <a:ext cx="8247024" cy="1086248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170594-0E23-429D-8A95-0028E72EBE46}"/>
              </a:ext>
            </a:extLst>
          </p:cNvPr>
          <p:cNvSpPr txBox="1"/>
          <p:nvPr/>
        </p:nvSpPr>
        <p:spPr>
          <a:xfrm>
            <a:off x="3747751" y="5547857"/>
            <a:ext cx="8193705" cy="92333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v-SE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sv-SE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sv-SE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Bol</a:t>
            </a:r>
            <a:r>
              <a:rPr lang="sv-SE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Voli</a:t>
            </a:r>
            <a:endParaRPr lang="sv-SE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891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9" t="4586" r="366"/>
          <a:stretch/>
        </p:blipFill>
        <p:spPr>
          <a:xfrm>
            <a:off x="6001913" y="2006853"/>
            <a:ext cx="6037688" cy="4032943"/>
          </a:xfrm>
          <a:prstGeom prst="rect">
            <a:avLst/>
          </a:prstGeom>
        </p:spPr>
      </p:pic>
      <p:sp>
        <p:nvSpPr>
          <p:cNvPr id="9" name="Pentagon 8"/>
          <p:cNvSpPr/>
          <p:nvPr/>
        </p:nvSpPr>
        <p:spPr>
          <a:xfrm>
            <a:off x="1" y="125760"/>
            <a:ext cx="5692461" cy="71136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 Pukulan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31"/>
          <a:stretch/>
        </p:blipFill>
        <p:spPr>
          <a:xfrm>
            <a:off x="378878" y="2117211"/>
            <a:ext cx="6037688" cy="4032943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378878" y="1197810"/>
            <a:ext cx="8778001" cy="919401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Pukulan servis merupakan pukulan dengan </a:t>
            </a:r>
            <a:r>
              <a:rPr lang="id-ID" sz="2400" dirty="0" smtClean="0">
                <a:latin typeface="Montserrat" panose="00000500000000000000" pitchFamily="2" charset="0"/>
              </a:rPr>
              <a:t>raket yang </a:t>
            </a:r>
            <a:r>
              <a:rPr lang="id-ID" sz="2400" dirty="0">
                <a:latin typeface="Montserrat" panose="00000500000000000000" pitchFamily="2" charset="0"/>
              </a:rPr>
              <a:t>menerbangkan kok ke area lawan secara </a:t>
            </a:r>
            <a:r>
              <a:rPr lang="id-ID" sz="2400" dirty="0" smtClean="0">
                <a:latin typeface="Montserrat" panose="00000500000000000000" pitchFamily="2" charset="0"/>
              </a:rPr>
              <a:t>diagonal. 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6291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95" y="1036913"/>
            <a:ext cx="3457066" cy="4969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Rectangle 7"/>
          <p:cNvSpPr/>
          <p:nvPr/>
        </p:nvSpPr>
        <p:spPr>
          <a:xfrm>
            <a:off x="4546539" y="57524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jenis gerak pukulan servis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292298872"/>
              </p:ext>
            </p:extLst>
          </p:nvPr>
        </p:nvGraphicFramePr>
        <p:xfrm>
          <a:off x="4083912" y="1011119"/>
          <a:ext cx="767449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91628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862" y="1638473"/>
            <a:ext cx="9718711" cy="4877282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1" y="125760"/>
            <a:ext cx="7431109" cy="71136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smtClean="0">
                <a:latin typeface="Montserrat" panose="00000500000000000000" pitchFamily="2" charset="0"/>
              </a:rPr>
              <a:t>Keterampilan Gerak Pukulan Lob/</a:t>
            </a:r>
            <a:r>
              <a:rPr lang="id-ID" sz="2800" b="1" i="1" smtClean="0">
                <a:latin typeface="Montserrat" panose="00000500000000000000" pitchFamily="2" charset="0"/>
              </a:rPr>
              <a:t>Clear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1077" y="1107987"/>
            <a:ext cx="11382702" cy="1328023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Pukulan lob adalah suatu pukulan dalam </a:t>
            </a:r>
            <a:r>
              <a:rPr lang="id-ID" sz="2400" dirty="0" smtClean="0">
                <a:latin typeface="Montserrat" panose="00000500000000000000" pitchFamily="2" charset="0"/>
              </a:rPr>
              <a:t>permainan bulu </a:t>
            </a:r>
            <a:r>
              <a:rPr lang="id-ID" sz="2400" dirty="0">
                <a:latin typeface="Montserrat" panose="00000500000000000000" pitchFamily="2" charset="0"/>
              </a:rPr>
              <a:t>tangkis yang dilakukan dengan </a:t>
            </a:r>
            <a:r>
              <a:rPr lang="id-ID" sz="2400" dirty="0" smtClean="0">
                <a:latin typeface="Montserrat" panose="00000500000000000000" pitchFamily="2" charset="0"/>
              </a:rPr>
              <a:t>tujuan menerbangkan kok </a:t>
            </a:r>
            <a:r>
              <a:rPr lang="id-ID" sz="2400" dirty="0">
                <a:latin typeface="Montserrat" panose="00000500000000000000" pitchFamily="2" charset="0"/>
              </a:rPr>
              <a:t>setinggi mungkin, mengarah </a:t>
            </a:r>
            <a:r>
              <a:rPr lang="id-ID" sz="2400" dirty="0" smtClean="0">
                <a:latin typeface="Montserrat" panose="00000500000000000000" pitchFamily="2" charset="0"/>
              </a:rPr>
              <a:t>jauh ke </a:t>
            </a:r>
            <a:r>
              <a:rPr lang="id-ID" sz="2400" dirty="0">
                <a:latin typeface="Montserrat" panose="00000500000000000000" pitchFamily="2" charset="0"/>
              </a:rPr>
              <a:t>belakang </a:t>
            </a:r>
            <a:r>
              <a:rPr lang="id-ID" sz="2400" dirty="0" smtClean="0">
                <a:latin typeface="Montserrat" panose="00000500000000000000" pitchFamily="2" charset="0"/>
              </a:rPr>
              <a:t>garis lapangan</a:t>
            </a:r>
            <a:r>
              <a:rPr lang="id-ID" sz="2400" dirty="0">
                <a:latin typeface="Montserrat" panose="00000500000000000000" pitchFamily="2" charset="0"/>
              </a:rPr>
              <a:t>.</a:t>
            </a:r>
            <a:r>
              <a:rPr lang="id-ID" sz="2400" dirty="0" smtClean="0">
                <a:latin typeface="Montserrat" panose="00000500000000000000" pitchFamily="2" charset="0"/>
              </a:rPr>
              <a:t> 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4293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890" y="18233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8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gerakan pukulan lob</a:t>
            </a:r>
            <a:r>
              <a:rPr lang="id-ID" sz="28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</a:t>
            </a:r>
            <a:endParaRPr lang="id-ID" sz="28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81689366"/>
              </p:ext>
            </p:extLst>
          </p:nvPr>
        </p:nvGraphicFramePr>
        <p:xfrm>
          <a:off x="540913" y="948519"/>
          <a:ext cx="10998557" cy="51898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540004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945" y="1212272"/>
            <a:ext cx="8292662" cy="4751498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1" y="125760"/>
            <a:ext cx="7431109" cy="71136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 Pukulan </a:t>
            </a:r>
            <a:r>
              <a:rPr lang="id-ID" sz="2800" b="1" i="1" dirty="0" smtClean="0">
                <a:latin typeface="Montserrat" panose="00000500000000000000" pitchFamily="2" charset="0"/>
              </a:rPr>
              <a:t>Dropshot</a:t>
            </a:r>
            <a:endParaRPr lang="en-US" sz="2800" b="1" i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36921" y="1563442"/>
            <a:ext cx="3221134" cy="3713678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b="0" i="1" dirty="0" smtClean="0">
                <a:solidFill>
                  <a:srgbClr val="242021"/>
                </a:solidFill>
                <a:effectLst/>
                <a:latin typeface="Montserrat" panose="00000500000000000000" pitchFamily="2" charset="0"/>
              </a:rPr>
              <a:t>Dropshot </a:t>
            </a:r>
            <a:r>
              <a:rPr lang="id-ID" sz="2400" b="0" i="0" dirty="0" smtClean="0">
                <a:solidFill>
                  <a:srgbClr val="242021"/>
                </a:solidFill>
                <a:effectLst/>
                <a:latin typeface="Montserrat" panose="00000500000000000000" pitchFamily="2" charset="0"/>
              </a:rPr>
              <a:t>merupakan pukulan yang dilakukan dengan cara menyeberangkan kok ke daerah lawan, sedekat mungkin dengan net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9081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1" y="125760"/>
            <a:ext cx="6748529" cy="71136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 Pukulan Smes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82" y="2466748"/>
            <a:ext cx="10554993" cy="3918286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36920" y="1007332"/>
            <a:ext cx="10642697" cy="1736646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Pukulan smes dalam permainan bulu </a:t>
            </a:r>
            <a:r>
              <a:rPr lang="id-ID" sz="2400" dirty="0" smtClean="0">
                <a:latin typeface="Montserrat" panose="00000500000000000000" pitchFamily="2" charset="0"/>
              </a:rPr>
              <a:t>tangkis merupakan </a:t>
            </a:r>
            <a:r>
              <a:rPr lang="id-ID" sz="2400" dirty="0">
                <a:latin typeface="Montserrat" panose="00000500000000000000" pitchFamily="2" charset="0"/>
              </a:rPr>
              <a:t>salah satu pukulan yang sering </a:t>
            </a:r>
            <a:r>
              <a:rPr lang="id-ID" sz="2400" dirty="0" smtClean="0">
                <a:latin typeface="Montserrat" panose="00000500000000000000" pitchFamily="2" charset="0"/>
              </a:rPr>
              <a:t>menghasilkan nilai </a:t>
            </a:r>
            <a:r>
              <a:rPr lang="id-ID" sz="2400" dirty="0">
                <a:latin typeface="Montserrat" panose="00000500000000000000" pitchFamily="2" charset="0"/>
              </a:rPr>
              <a:t>secara langsung. Sebab, jenis pukulan ini </a:t>
            </a:r>
            <a:r>
              <a:rPr lang="id-ID" sz="2400" dirty="0" smtClean="0">
                <a:latin typeface="Montserrat" panose="00000500000000000000" pitchFamily="2" charset="0"/>
              </a:rPr>
              <a:t>merupakan suatu </a:t>
            </a:r>
            <a:r>
              <a:rPr lang="id-ID" sz="2400" dirty="0">
                <a:latin typeface="Montserrat" panose="00000500000000000000" pitchFamily="2" charset="0"/>
              </a:rPr>
              <a:t>gerakan ayunan tangan yang cepat, mendadak, </a:t>
            </a:r>
            <a:r>
              <a:rPr lang="id-ID" sz="2400" dirty="0" smtClean="0">
                <a:latin typeface="Montserrat" panose="00000500000000000000" pitchFamily="2" charset="0"/>
              </a:rPr>
              <a:t>dan menghasilkan </a:t>
            </a:r>
            <a:r>
              <a:rPr lang="id-ID" sz="2400" dirty="0">
                <a:latin typeface="Montserrat" panose="00000500000000000000" pitchFamily="2" charset="0"/>
              </a:rPr>
              <a:t>pukulan yang keras serta </a:t>
            </a:r>
            <a:r>
              <a:rPr lang="id-ID" sz="2400" dirty="0" smtClean="0">
                <a:latin typeface="Montserrat" panose="00000500000000000000" pitchFamily="2" charset="0"/>
              </a:rPr>
              <a:t>menerjunkan kok secara curam. 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095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012" y="20898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jenis pukulan smes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127673013"/>
              </p:ext>
            </p:extLst>
          </p:nvPr>
        </p:nvGraphicFramePr>
        <p:xfrm>
          <a:off x="3103686" y="1078639"/>
          <a:ext cx="883777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82162" y="1148119"/>
            <a:ext cx="2641850" cy="528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7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1" y="125760"/>
            <a:ext cx="8860664" cy="71136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 Pukulan Mendatar (</a:t>
            </a:r>
            <a:r>
              <a:rPr lang="id-ID" sz="2800" b="1" i="1" dirty="0" smtClean="0">
                <a:latin typeface="Montserrat" panose="00000500000000000000" pitchFamily="2" charset="0"/>
              </a:rPr>
              <a:t>Drive</a:t>
            </a:r>
            <a:r>
              <a:rPr lang="id-ID" sz="2800" b="1" dirty="0">
                <a:latin typeface="Montserrat" panose="00000500000000000000" pitchFamily="2" charset="0"/>
              </a:rPr>
              <a:t>)</a:t>
            </a:r>
            <a:r>
              <a:rPr lang="id-ID" sz="2800" b="1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043" y="1811524"/>
            <a:ext cx="8423893" cy="3744492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11163" y="1526396"/>
            <a:ext cx="3415206" cy="4115157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Pukulan mendatar (</a:t>
            </a:r>
            <a:r>
              <a:rPr lang="id-ID" sz="2400" i="1" dirty="0">
                <a:latin typeface="Montserrat" panose="00000500000000000000" pitchFamily="2" charset="0"/>
              </a:rPr>
              <a:t>drive</a:t>
            </a:r>
            <a:r>
              <a:rPr lang="id-ID" sz="2400" dirty="0">
                <a:latin typeface="Montserrat" panose="00000500000000000000" pitchFamily="2" charset="0"/>
              </a:rPr>
              <a:t>) adalah pukulan </a:t>
            </a:r>
            <a:r>
              <a:rPr lang="id-ID" sz="2400" dirty="0" smtClean="0">
                <a:latin typeface="Montserrat" panose="00000500000000000000" pitchFamily="2" charset="0"/>
              </a:rPr>
              <a:t>yang dilakukan </a:t>
            </a:r>
            <a:r>
              <a:rPr lang="id-ID" sz="2400" dirty="0">
                <a:latin typeface="Montserrat" panose="00000500000000000000" pitchFamily="2" charset="0"/>
              </a:rPr>
              <a:t>dengan menerbangkan kok secara </a:t>
            </a:r>
            <a:r>
              <a:rPr lang="id-ID" sz="2400" dirty="0" smtClean="0">
                <a:latin typeface="Montserrat" panose="00000500000000000000" pitchFamily="2" charset="0"/>
              </a:rPr>
              <a:t>mendatar, ketinggiannya </a:t>
            </a:r>
            <a:r>
              <a:rPr lang="id-ID" sz="2400" dirty="0">
                <a:latin typeface="Montserrat" panose="00000500000000000000" pitchFamily="2" charset="0"/>
              </a:rPr>
              <a:t>menyusur di atas net dan </a:t>
            </a:r>
            <a:r>
              <a:rPr lang="id-ID" sz="2400" dirty="0" smtClean="0">
                <a:latin typeface="Montserrat" panose="00000500000000000000" pitchFamily="2" charset="0"/>
              </a:rPr>
              <a:t>penerbangannya sejajar </a:t>
            </a:r>
            <a:r>
              <a:rPr lang="id-ID" sz="2400" dirty="0">
                <a:latin typeface="Montserrat" panose="00000500000000000000" pitchFamily="2" charset="0"/>
              </a:rPr>
              <a:t>dengan </a:t>
            </a:r>
            <a:r>
              <a:rPr lang="id-ID" sz="2400" dirty="0" smtClean="0">
                <a:latin typeface="Montserrat" panose="00000500000000000000" pitchFamily="2" charset="0"/>
              </a:rPr>
              <a:t>lantai.</a:t>
            </a:r>
            <a:endParaRPr lang="id-ID" sz="24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29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Manual Input 10"/>
          <p:cNvSpPr/>
          <p:nvPr/>
        </p:nvSpPr>
        <p:spPr>
          <a:xfrm>
            <a:off x="770585" y="1045088"/>
            <a:ext cx="9968248" cy="1486358"/>
          </a:xfrm>
          <a:prstGeom prst="flowChartManualIn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Pukulan yang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dihasilkan dengan mengarahkan kok ke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daerah belakang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lapangan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lawan.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6011" y="208986"/>
            <a:ext cx="69940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jenis pukulan </a:t>
            </a:r>
            <a:r>
              <a:rPr lang="id-ID" sz="2400" b="1" dirty="0">
                <a:latin typeface="Montserrat" panose="00000500000000000000" pitchFamily="2" charset="0"/>
              </a:rPr>
              <a:t>m</a:t>
            </a:r>
            <a:r>
              <a:rPr lang="id-ID" sz="2400" b="1" dirty="0" smtClean="0">
                <a:latin typeface="Montserrat" panose="00000500000000000000" pitchFamily="2" charset="0"/>
              </a:rPr>
              <a:t>endatar (</a:t>
            </a:r>
            <a:r>
              <a:rPr lang="id-ID" sz="2400" b="1" i="1" dirty="0">
                <a:latin typeface="Montserrat" panose="00000500000000000000" pitchFamily="2" charset="0"/>
              </a:rPr>
              <a:t>d</a:t>
            </a:r>
            <a:r>
              <a:rPr lang="id-ID" sz="2400" b="1" i="1" dirty="0" smtClean="0">
                <a:latin typeface="Montserrat" panose="00000500000000000000" pitchFamily="2" charset="0"/>
              </a:rPr>
              <a:t>rive</a:t>
            </a:r>
            <a:r>
              <a:rPr lang="id-ID" sz="2400" b="1" dirty="0" smtClean="0">
                <a:latin typeface="Montserrat" panose="00000500000000000000" pitchFamily="2" charset="0"/>
              </a:rPr>
              <a:t>)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Flowchart: Manual Input 9"/>
          <p:cNvSpPr/>
          <p:nvPr/>
        </p:nvSpPr>
        <p:spPr>
          <a:xfrm>
            <a:off x="520041" y="916300"/>
            <a:ext cx="5605406" cy="592428"/>
          </a:xfrm>
          <a:prstGeom prst="flowChartManualIn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Montserrat" panose="00000500000000000000" pitchFamily="2" charset="0"/>
              </a:rPr>
              <a:t>Pukulan </a:t>
            </a:r>
            <a:r>
              <a:rPr lang="id-ID" sz="2400" b="1" dirty="0">
                <a:latin typeface="Montserrat" panose="00000500000000000000" pitchFamily="2" charset="0"/>
              </a:rPr>
              <a:t>mendatar (</a:t>
            </a:r>
            <a:r>
              <a:rPr lang="id-ID" sz="2400" b="1" i="1" dirty="0">
                <a:latin typeface="Montserrat" panose="00000500000000000000" pitchFamily="2" charset="0"/>
              </a:rPr>
              <a:t>drive</a:t>
            </a:r>
            <a:r>
              <a:rPr lang="id-ID" sz="2400" b="1" dirty="0">
                <a:latin typeface="Montserrat" panose="00000500000000000000" pitchFamily="2" charset="0"/>
              </a:rPr>
              <a:t>) panjang</a:t>
            </a:r>
            <a:r>
              <a:rPr lang="id-ID" sz="2400" b="1" dirty="0" smtClean="0">
                <a:latin typeface="Montserrat" panose="00000500000000000000" pitchFamily="2" charset="0"/>
              </a:rPr>
              <a:t> </a:t>
            </a:r>
            <a:endParaRPr lang="id-ID" sz="2400" b="1" dirty="0">
              <a:latin typeface="Montserrat" panose="00000500000000000000" pitchFamily="2" charset="0"/>
            </a:endParaRPr>
          </a:p>
        </p:txBody>
      </p:sp>
      <p:sp>
        <p:nvSpPr>
          <p:cNvPr id="12" name="Flowchart: Manual Input 11"/>
          <p:cNvSpPr/>
          <p:nvPr/>
        </p:nvSpPr>
        <p:spPr>
          <a:xfrm>
            <a:off x="770586" y="2923637"/>
            <a:ext cx="9968248" cy="1486358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yang dihasilkan dengan tujuan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menjatuhkan kok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ke arah tengah bagian samping lapangan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lawan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.</a:t>
            </a:r>
          </a:p>
        </p:txBody>
      </p:sp>
      <p:sp>
        <p:nvSpPr>
          <p:cNvPr id="13" name="Flowchart: Manual Input 12"/>
          <p:cNvSpPr/>
          <p:nvPr/>
        </p:nvSpPr>
        <p:spPr>
          <a:xfrm>
            <a:off x="520041" y="2794849"/>
            <a:ext cx="7114985" cy="592428"/>
          </a:xfrm>
          <a:prstGeom prst="flowChartManualInp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Montserrat" panose="00000500000000000000" pitchFamily="2" charset="0"/>
              </a:rPr>
              <a:t>Pukulan </a:t>
            </a:r>
            <a:r>
              <a:rPr lang="id-ID" sz="2400" b="1" dirty="0">
                <a:latin typeface="Montserrat" panose="00000500000000000000" pitchFamily="2" charset="0"/>
              </a:rPr>
              <a:t>mendatar (</a:t>
            </a:r>
            <a:r>
              <a:rPr lang="id-ID" sz="2400" b="1" i="1" dirty="0">
                <a:latin typeface="Montserrat" panose="00000500000000000000" pitchFamily="2" charset="0"/>
              </a:rPr>
              <a:t>drive</a:t>
            </a:r>
            <a:r>
              <a:rPr lang="id-ID" sz="2400" b="1" dirty="0" smtClean="0">
                <a:latin typeface="Montserrat" panose="00000500000000000000" pitchFamily="2" charset="0"/>
              </a:rPr>
              <a:t>) setengah lapangan</a:t>
            </a:r>
            <a:endParaRPr lang="id-ID" sz="2400" b="1" dirty="0">
              <a:latin typeface="Montserrat" panose="00000500000000000000" pitchFamily="2" charset="0"/>
            </a:endParaRPr>
          </a:p>
        </p:txBody>
      </p:sp>
      <p:sp>
        <p:nvSpPr>
          <p:cNvPr id="14" name="Flowchart: Manual Input 13"/>
          <p:cNvSpPr/>
          <p:nvPr/>
        </p:nvSpPr>
        <p:spPr>
          <a:xfrm>
            <a:off x="770586" y="4917013"/>
            <a:ext cx="9968248" cy="1486358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Pukulan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yang dilakukan dengan mengarahkan supaya kok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untuk jatuh </a:t>
            </a:r>
            <a:r>
              <a:rPr lang="id-ID" sz="2400" dirty="0">
                <a:solidFill>
                  <a:schemeClr val="tx1"/>
                </a:solidFill>
                <a:latin typeface="Montserrat" panose="00000500000000000000" pitchFamily="2" charset="0"/>
              </a:rPr>
              <a:t>sedekat mungkin dengan net di daerah </a:t>
            </a:r>
            <a:r>
              <a:rPr lang="id-ID" sz="2400" dirty="0" smtClean="0">
                <a:solidFill>
                  <a:schemeClr val="tx1"/>
                </a:solidFill>
                <a:latin typeface="Montserrat" panose="00000500000000000000" pitchFamily="2" charset="0"/>
              </a:rPr>
              <a:t>lawan.</a:t>
            </a:r>
            <a:endParaRPr lang="id-ID" sz="24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15" name="Flowchart: Manual Input 14"/>
          <p:cNvSpPr/>
          <p:nvPr/>
        </p:nvSpPr>
        <p:spPr>
          <a:xfrm>
            <a:off x="520042" y="4788225"/>
            <a:ext cx="5504522" cy="592428"/>
          </a:xfrm>
          <a:prstGeom prst="flowChartManualInpu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Montserrat" panose="00000500000000000000" pitchFamily="2" charset="0"/>
              </a:rPr>
              <a:t>Pukulan </a:t>
            </a:r>
            <a:r>
              <a:rPr lang="id-ID" sz="2400" b="1" dirty="0">
                <a:latin typeface="Montserrat" panose="00000500000000000000" pitchFamily="2" charset="0"/>
              </a:rPr>
              <a:t>mendatar (</a:t>
            </a:r>
            <a:r>
              <a:rPr lang="id-ID" sz="2400" b="1" i="1" dirty="0">
                <a:latin typeface="Montserrat" panose="00000500000000000000" pitchFamily="2" charset="0"/>
              </a:rPr>
              <a:t>drive</a:t>
            </a:r>
            <a:r>
              <a:rPr lang="id-ID" sz="2400" b="1" dirty="0" smtClean="0">
                <a:latin typeface="Montserrat" panose="00000500000000000000" pitchFamily="2" charset="0"/>
              </a:rPr>
              <a:t>) pendek</a:t>
            </a:r>
            <a:endParaRPr lang="id-ID" sz="2400" b="1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6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Pentagon 6"/>
          <p:cNvSpPr/>
          <p:nvPr/>
        </p:nvSpPr>
        <p:spPr>
          <a:xfrm>
            <a:off x="1" y="125760"/>
            <a:ext cx="8087931" cy="71136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 Pukulan Net (</a:t>
            </a:r>
            <a:r>
              <a:rPr lang="id-ID" sz="2800" b="1" i="1" dirty="0" smtClean="0">
                <a:latin typeface="Montserrat" panose="00000500000000000000" pitchFamily="2" charset="0"/>
              </a:rPr>
              <a:t>Netting</a:t>
            </a:r>
            <a:r>
              <a:rPr lang="id-ID" sz="2800" b="1" dirty="0" smtClean="0">
                <a:latin typeface="Montserrat" panose="00000500000000000000" pitchFamily="2" charset="0"/>
              </a:rPr>
              <a:t>)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90644" y="1420132"/>
            <a:ext cx="11112776" cy="919401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sv-SE" sz="2400" dirty="0">
                <a:latin typeface="Montserrat" panose="00000500000000000000" pitchFamily="2" charset="0"/>
              </a:rPr>
              <a:t>Permainan net merupakan pukulan yang paling </a:t>
            </a:r>
            <a:r>
              <a:rPr lang="sv-SE" sz="2400" dirty="0" smtClean="0">
                <a:latin typeface="Montserrat" panose="00000500000000000000" pitchFamily="2" charset="0"/>
              </a:rPr>
              <a:t>sulit dalam </a:t>
            </a:r>
            <a:r>
              <a:rPr lang="sv-SE" sz="2400" dirty="0">
                <a:latin typeface="Montserrat" panose="00000500000000000000" pitchFamily="2" charset="0"/>
              </a:rPr>
              <a:t>permainan bulu tangkis. Permainan net </a:t>
            </a:r>
            <a:r>
              <a:rPr lang="sv-SE" sz="2400" dirty="0" smtClean="0">
                <a:latin typeface="Montserrat" panose="00000500000000000000" pitchFamily="2" charset="0"/>
              </a:rPr>
              <a:t>banyak memerlukan </a:t>
            </a:r>
            <a:r>
              <a:rPr lang="sv-SE" sz="2400" dirty="0">
                <a:latin typeface="Montserrat" panose="00000500000000000000" pitchFamily="2" charset="0"/>
              </a:rPr>
              <a:t>kecermatan dan penuh </a:t>
            </a:r>
            <a:r>
              <a:rPr lang="sv-SE" sz="2400" dirty="0" smtClean="0">
                <a:latin typeface="Montserrat" panose="00000500000000000000" pitchFamily="2" charset="0"/>
              </a:rPr>
              <a:t>perasaan.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58" y="2506422"/>
            <a:ext cx="10294883" cy="38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58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/>
        </p:nvSpPr>
        <p:spPr>
          <a:xfrm>
            <a:off x="0" y="125759"/>
            <a:ext cx="6877318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r>
              <a:rPr lang="id-ID" sz="2800" b="1" i="1" dirty="0" smtClean="0">
                <a:latin typeface="Montserrat" panose="00000500000000000000" pitchFamily="2" charset="0"/>
              </a:rPr>
              <a:t>Passing </a:t>
            </a:r>
            <a:r>
              <a:rPr lang="id-ID" sz="2800" b="1" dirty="0" smtClean="0">
                <a:latin typeface="Montserrat" panose="00000500000000000000" pitchFamily="2" charset="0"/>
              </a:rPr>
              <a:t>Bawah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023" y="2447252"/>
            <a:ext cx="8277077" cy="4243176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166657" y="1119229"/>
            <a:ext cx="11693247" cy="1328023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r>
              <a:rPr lang="id-ID" sz="2400" i="1" dirty="0">
                <a:latin typeface="Montserrat" panose="00000500000000000000" pitchFamily="2" charset="0"/>
              </a:rPr>
              <a:t>Passing </a:t>
            </a:r>
            <a:r>
              <a:rPr lang="id-ID" sz="2400" dirty="0">
                <a:latin typeface="Montserrat" panose="00000500000000000000" pitchFamily="2" charset="0"/>
              </a:rPr>
              <a:t>bawah merupakan </a:t>
            </a:r>
            <a:r>
              <a:rPr lang="id-ID" sz="2400" dirty="0" smtClean="0">
                <a:latin typeface="Montserrat" panose="00000500000000000000" pitchFamily="2" charset="0"/>
              </a:rPr>
              <a:t>gerakan untuk </a:t>
            </a:r>
            <a:r>
              <a:rPr lang="id-ID" sz="2400" dirty="0">
                <a:latin typeface="Montserrat" panose="00000500000000000000" pitchFamily="2" charset="0"/>
              </a:rPr>
              <a:t>mengoperkan bola kepada rekan yang </a:t>
            </a:r>
            <a:r>
              <a:rPr lang="id-ID" sz="2400" dirty="0" smtClean="0">
                <a:latin typeface="Montserrat" panose="00000500000000000000" pitchFamily="2" charset="0"/>
              </a:rPr>
              <a:t>dilakukan dengan </a:t>
            </a:r>
            <a:r>
              <a:rPr lang="id-ID" sz="2400" dirty="0">
                <a:latin typeface="Montserrat" panose="00000500000000000000" pitchFamily="2" charset="0"/>
              </a:rPr>
              <a:t>kedua tangan dikepal dan dipukul </a:t>
            </a:r>
            <a:r>
              <a:rPr lang="id-ID" sz="2400" dirty="0" smtClean="0">
                <a:latin typeface="Montserrat" panose="00000500000000000000" pitchFamily="2" charset="0"/>
              </a:rPr>
              <a:t>dari bawah ke </a:t>
            </a:r>
            <a:r>
              <a:rPr lang="id-ID" sz="2400" dirty="0" smtClean="0">
                <a:latin typeface="Montserrat" panose="00000500000000000000" pitchFamily="2" charset="0"/>
              </a:rPr>
              <a:t>atas.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Perkenaan </a:t>
            </a:r>
            <a:r>
              <a:rPr lang="id-ID" sz="2400" dirty="0">
                <a:latin typeface="Montserrat" panose="00000500000000000000" pitchFamily="2" charset="0"/>
              </a:rPr>
              <a:t>bola di tangan ada </a:t>
            </a:r>
            <a:r>
              <a:rPr lang="id-ID" sz="2400" dirty="0" smtClean="0">
                <a:latin typeface="Montserrat" panose="00000500000000000000" pitchFamily="2" charset="0"/>
              </a:rPr>
              <a:t>di bagian pergelangan tangan</a:t>
            </a:r>
            <a:r>
              <a:rPr lang="id-ID" sz="2400" dirty="0">
                <a:latin typeface="Montserrat" panose="000005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6683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9607639" cy="99347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dirty="0" smtClean="0">
                <a:latin typeface="Montserrat" panose="00000500000000000000" pitchFamily="2" charset="0"/>
              </a:rPr>
              <a:t>Keterampilan </a:t>
            </a:r>
            <a:r>
              <a:rPr lang="id-ID" sz="2800" dirty="0">
                <a:latin typeface="Montserrat" panose="00000500000000000000" pitchFamily="2" charset="0"/>
              </a:rPr>
              <a:t>gerak memukul </a:t>
            </a:r>
            <a:r>
              <a:rPr lang="id-ID" sz="2800" dirty="0" smtClean="0">
                <a:latin typeface="Montserrat" panose="00000500000000000000" pitchFamily="2" charset="0"/>
              </a:rPr>
              <a:t>kok menggunakan </a:t>
            </a:r>
            <a:r>
              <a:rPr lang="id-ID" sz="2800" dirty="0">
                <a:latin typeface="Montserrat" panose="00000500000000000000" pitchFamily="2" charset="0"/>
              </a:rPr>
              <a:t>pukulan </a:t>
            </a:r>
            <a:r>
              <a:rPr lang="id-ID" sz="2800" i="1" dirty="0">
                <a:latin typeface="Montserrat" panose="00000500000000000000" pitchFamily="2" charset="0"/>
              </a:rPr>
              <a:t>forehand</a:t>
            </a:r>
            <a:r>
              <a:rPr lang="id-ID" sz="2800" i="1" dirty="0" smtClean="0">
                <a:latin typeface="Montserrat" panose="00000500000000000000" pitchFamily="2" charset="0"/>
              </a:rPr>
              <a:t> </a:t>
            </a:r>
            <a:endParaRPr lang="en-US" sz="2800" b="1" i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01" y="1303587"/>
            <a:ext cx="3398702" cy="3347241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0" y="4650828"/>
            <a:ext cx="5044966" cy="1328023"/>
          </a:xfrm>
          <a:prstGeom prst="round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id-ID" sz="2400" i="1" dirty="0">
                <a:latin typeface="Montserrat" panose="00000500000000000000" pitchFamily="2" charset="0"/>
              </a:rPr>
              <a:t>Forehand </a:t>
            </a:r>
            <a:r>
              <a:rPr lang="id-ID" sz="2400" dirty="0">
                <a:latin typeface="Montserrat" panose="00000500000000000000" pitchFamily="2" charset="0"/>
              </a:rPr>
              <a:t>adalah pukulan yang diayun dari </a:t>
            </a:r>
            <a:r>
              <a:rPr lang="id-ID" sz="2400" dirty="0" smtClean="0">
                <a:latin typeface="Montserrat" panose="00000500000000000000" pitchFamily="2" charset="0"/>
              </a:rPr>
              <a:t>belakang badan </a:t>
            </a:r>
            <a:r>
              <a:rPr lang="id-ID" sz="2400" dirty="0">
                <a:latin typeface="Montserrat" panose="00000500000000000000" pitchFamily="2" charset="0"/>
              </a:rPr>
              <a:t>dengan raket mengarah ke depan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761" y="1222261"/>
            <a:ext cx="7826239" cy="4484249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230901" y="5631826"/>
            <a:ext cx="4867613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</a:t>
            </a:r>
            <a:r>
              <a:rPr lang="da-DK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ukulan </a:t>
            </a:r>
            <a:r>
              <a:rPr lang="da-DK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forehand overhead</a:t>
            </a:r>
            <a:r>
              <a:rPr lang="da-DK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76" y="535626"/>
            <a:ext cx="3358645" cy="446618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3589" y="5001807"/>
            <a:ext cx="3956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0" i="0" dirty="0" smtClean="0">
                <a:solidFill>
                  <a:srgbClr val="242021"/>
                </a:solidFill>
                <a:effectLst/>
                <a:latin typeface="Montserrat" panose="00000500000000000000" pitchFamily="2" charset="0"/>
              </a:rPr>
              <a:t>Gerak melambung-lambungkan kok dengan raket di tempat</a:t>
            </a:r>
            <a:r>
              <a:rPr lang="id-ID" sz="2400" dirty="0" smtClean="0">
                <a:latin typeface="Montserrat" panose="00000500000000000000" pitchFamily="2" charset="0"/>
              </a:rPr>
              <a:t>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66" y="305681"/>
            <a:ext cx="7948834" cy="5288441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556409" y="5420557"/>
            <a:ext cx="5133056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elempar 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forehand overhead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1996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28" y="157660"/>
            <a:ext cx="9294878" cy="544657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288021" y="5604232"/>
            <a:ext cx="930518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Memukul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kok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menggunakan pukulan </a:t>
            </a:r>
            <a:r>
              <a:rPr lang="id-ID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forehand 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overhead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8333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9607639" cy="99347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dirty="0" smtClean="0">
                <a:latin typeface="Montserrat" panose="00000500000000000000" pitchFamily="2" charset="0"/>
              </a:rPr>
              <a:t>Keterampilan </a:t>
            </a:r>
            <a:r>
              <a:rPr lang="id-ID" sz="2800" dirty="0">
                <a:latin typeface="Montserrat" panose="00000500000000000000" pitchFamily="2" charset="0"/>
              </a:rPr>
              <a:t>gerak memukul </a:t>
            </a:r>
            <a:r>
              <a:rPr lang="id-ID" sz="2800" dirty="0" smtClean="0">
                <a:latin typeface="Montserrat" panose="00000500000000000000" pitchFamily="2" charset="0"/>
              </a:rPr>
              <a:t>kok menggunakan </a:t>
            </a:r>
            <a:r>
              <a:rPr lang="id-ID" sz="2800" dirty="0">
                <a:latin typeface="Montserrat" panose="00000500000000000000" pitchFamily="2" charset="0"/>
              </a:rPr>
              <a:t>pukulan </a:t>
            </a:r>
            <a:r>
              <a:rPr lang="id-ID" sz="2800" i="1" dirty="0" smtClean="0">
                <a:latin typeface="Montserrat" panose="00000500000000000000" pitchFamily="2" charset="0"/>
              </a:rPr>
              <a:t>backhand </a:t>
            </a:r>
            <a:endParaRPr lang="en-US" sz="2800" b="1" i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832" y="1119229"/>
            <a:ext cx="6610973" cy="4815732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85588" y="4420642"/>
            <a:ext cx="4975143" cy="1736646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Pukulan </a:t>
            </a:r>
            <a:r>
              <a:rPr lang="id-ID" sz="2400" i="1" dirty="0">
                <a:latin typeface="Montserrat" panose="00000500000000000000" pitchFamily="2" charset="0"/>
              </a:rPr>
              <a:t>backhand </a:t>
            </a:r>
            <a:r>
              <a:rPr lang="id-ID" sz="2400" dirty="0">
                <a:latin typeface="Montserrat" panose="00000500000000000000" pitchFamily="2" charset="0"/>
              </a:rPr>
              <a:t>adalah pukulan dalam </a:t>
            </a:r>
            <a:r>
              <a:rPr lang="id-ID" sz="2400" dirty="0" smtClean="0">
                <a:latin typeface="Montserrat" panose="00000500000000000000" pitchFamily="2" charset="0"/>
              </a:rPr>
              <a:t>permainan bulu </a:t>
            </a:r>
            <a:r>
              <a:rPr lang="id-ID" sz="2400" dirty="0">
                <a:latin typeface="Montserrat" panose="00000500000000000000" pitchFamily="2" charset="0"/>
              </a:rPr>
              <a:t>tangkis dengan posisi lengan membelakangi </a:t>
            </a:r>
            <a:r>
              <a:rPr lang="id-ID" sz="2400" dirty="0" smtClean="0">
                <a:latin typeface="Montserrat" panose="00000500000000000000" pitchFamily="2" charset="0"/>
              </a:rPr>
              <a:t>arah</a:t>
            </a:r>
            <a:r>
              <a:rPr lang="en-US" sz="2400" dirty="0" smtClean="0"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latin typeface="Montserrat" panose="00000500000000000000" pitchFamily="2" charset="0"/>
              </a:rPr>
              <a:t>gerakan</a:t>
            </a:r>
            <a:r>
              <a:rPr lang="id-ID" sz="2400" dirty="0" smtClean="0">
                <a:latin typeface="Montserrat" panose="00000500000000000000" pitchFamily="2" charset="0"/>
              </a:rPr>
              <a:t>.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803818" y="5934961"/>
            <a:ext cx="6913147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Memegang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raket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untuk pukulan 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backhand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68" y="1341302"/>
            <a:ext cx="3909191" cy="323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9818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23" y="192968"/>
            <a:ext cx="8791977" cy="510667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91" y="700611"/>
            <a:ext cx="3607360" cy="449381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2691" y="5159173"/>
            <a:ext cx="3956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0" i="0" dirty="0" smtClean="0">
                <a:solidFill>
                  <a:srgbClr val="242021"/>
                </a:solidFill>
                <a:effectLst/>
                <a:latin typeface="Montserrat" panose="00000500000000000000" pitchFamily="2" charset="0"/>
              </a:rPr>
              <a:t>Gerak melambung-lambungkan kok dengan raket di tempat</a:t>
            </a:r>
            <a:r>
              <a:rPr lang="id-ID" sz="2400" dirty="0" smtClean="0">
                <a:latin typeface="Montserrat" panose="00000500000000000000" pitchFamily="2" charset="0"/>
              </a:rPr>
              <a:t>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546242" y="5424335"/>
            <a:ext cx="7305062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Melempar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kok </a:t>
            </a:r>
            <a:r>
              <a:rPr lang="id-ID" sz="24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backhand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menangkap kok secara berpasangan dan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berhadapan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32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AD130D9-8FB5-44C6-BF25-234CFF751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675DEFE-FF77-4518-BEE2-9025F396C2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749" y="-13648"/>
            <a:ext cx="1669707" cy="9485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2BA07BD-F329-4B8C-8D9B-A54D8EB6F54C}"/>
              </a:ext>
            </a:extLst>
          </p:cNvPr>
          <p:cNvSpPr txBox="1"/>
          <p:nvPr/>
        </p:nvSpPr>
        <p:spPr>
          <a:xfrm>
            <a:off x="1334038" y="2434461"/>
            <a:ext cx="9308023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Sumber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gambar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: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dokumen penerbit</a:t>
            </a:r>
          </a:p>
          <a:p>
            <a:pPr algn="ctr"/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s</a:t>
            </a:r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hutterstock.com</a:t>
            </a:r>
            <a:endParaRPr lang="id-ID" sz="2400" dirty="0" smtClean="0">
              <a:latin typeface="Montserrat" panose="00000500000000000000" pitchFamily="2" charset="0"/>
              <a:cs typeface="Poppins" panose="02000000000000000000" pitchFamily="2" charset="0"/>
            </a:endParaRPr>
          </a:p>
          <a:p>
            <a:pPr algn="ctr"/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pixabay.com</a:t>
            </a:r>
            <a:endParaRPr lang="id-ID" sz="2400" dirty="0" smtClean="0">
              <a:latin typeface="Montserrat" panose="00000500000000000000" pitchFamily="2" charset="0"/>
              <a:cs typeface="Poppins" panose="02000000000000000000" pitchFamily="2" charset="0"/>
            </a:endParaRPr>
          </a:p>
          <a:p>
            <a:pPr algn="ctr"/>
            <a:r>
              <a:rPr lang="en-US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f</a:t>
            </a:r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lickr.com</a:t>
            </a:r>
            <a:endParaRPr lang="en-US" sz="2400" dirty="0">
              <a:latin typeface="Montserrat" panose="000005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0EC2523-B726-4A9A-A620-844C2FD8A0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700" b="90000" l="9976" r="95237">
                        <a14:foregroundMark x1="85337" y1="7133" x2="94131" y2="7133"/>
                        <a14:foregroundMark x1="94131" y1="7133" x2="97881" y2="12600"/>
                        <a14:foregroundMark x1="97881" y1="12600" x2="89162" y2="14167"/>
                        <a14:foregroundMark x1="89162" y1="14167" x2="86368" y2="9067"/>
                        <a14:foregroundMark x1="86368" y1="9067" x2="86368" y2="4700"/>
                        <a14:foregroundMark x1="87737" y1="10767" x2="89781" y2="13800"/>
                        <a14:foregroundMark x1="89781" y1="13800" x2="89781" y2="13800"/>
                        <a14:foregroundMark x1="87380" y1="11367" x2="87380" y2="11367"/>
                        <a14:foregroundMark x1="87380" y1="11367" x2="87380" y2="11367"/>
                        <a14:foregroundMark x1="87380" y1="11367" x2="87380" y2="11367"/>
                        <a14:foregroundMark x1="88074" y1="12000" x2="88074" y2="12000"/>
                        <a14:foregroundMark x1="88412" y1="10767" x2="93193" y2="10767"/>
                        <a14:foregroundMark x1="91824" y1="10767" x2="95237" y2="10167"/>
                        <a14:backgroundMark x1="79205" y1="6533" x2="2981" y2="45067"/>
                        <a14:backgroundMark x1="2981" y1="45067" x2="17289" y2="96000"/>
                        <a14:backgroundMark x1="17289" y1="96000" x2="68704" y2="92467"/>
                        <a14:backgroundMark x1="68704" y1="92467" x2="94412" y2="74767"/>
                        <a14:backgroundMark x1="94412" y1="74767" x2="82693" y2="60600"/>
                        <a14:backgroundMark x1="82693" y1="60600" x2="49278" y2="79500"/>
                        <a14:backgroundMark x1="49278" y1="79500" x2="76336" y2="93433"/>
                        <a14:backgroundMark x1="76336" y1="93433" x2="96119" y2="86167"/>
                        <a14:backgroundMark x1="96119" y1="86167" x2="10332" y2="92600"/>
                        <a14:backgroundMark x1="10332" y1="92600" x2="29777" y2="65933"/>
                        <a14:backgroundMark x1="29777" y1="65933" x2="24377" y2="74667"/>
                        <a14:backgroundMark x1="24377" y1="74667" x2="53160" y2="74667"/>
                        <a14:backgroundMark x1="53160" y1="74667" x2="29983" y2="64467"/>
                        <a14:backgroundMark x1="29983" y1="64467" x2="13407" y2="46300"/>
                        <a14:backgroundMark x1="13407" y1="46300" x2="11776" y2="8100"/>
                        <a14:backgroundMark x1="11776" y1="8100" x2="22201" y2="3133"/>
                        <a14:backgroundMark x1="22201" y1="3133" x2="12113" y2="1800"/>
                        <a14:backgroundMark x1="12113" y1="1800" x2="6244" y2="7133"/>
                        <a14:backgroundMark x1="6244" y1="7133" x2="29702" y2="19133"/>
                        <a14:backgroundMark x1="29702" y1="19133" x2="22745" y2="46900"/>
                        <a14:backgroundMark x1="22745" y1="46900" x2="62291" y2="54167"/>
                        <a14:backgroundMark x1="62291" y1="54167" x2="54528" y2="25067"/>
                        <a14:backgroundMark x1="54528" y1="25067" x2="46878" y2="55267"/>
                        <a14:backgroundMark x1="46878" y1="55267" x2="70692" y2="6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303" b="80442"/>
          <a:stretch/>
        </p:blipFill>
        <p:spPr>
          <a:xfrm>
            <a:off x="10034537" y="0"/>
            <a:ext cx="2157463" cy="134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6668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i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passing </a:t>
            </a:r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bawah permainan bola voli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55" y="1356260"/>
            <a:ext cx="5424825" cy="3604185"/>
          </a:xfrm>
          <a:prstGeom prst="round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381055" y="4963708"/>
            <a:ext cx="5071898" cy="715089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b="0" i="1" dirty="0" smtClean="0">
                <a:solidFill>
                  <a:schemeClr val="bg1"/>
                </a:solidFill>
                <a:effectLst/>
                <a:latin typeface="Montserrat" panose="00000500000000000000" pitchFamily="2" charset="0"/>
              </a:rPr>
              <a:t>Passing </a:t>
            </a:r>
            <a:r>
              <a:rPr lang="id-ID" b="0" i="0" dirty="0" smtClean="0">
                <a:solidFill>
                  <a:schemeClr val="bg1"/>
                </a:solidFill>
                <a:effectLst/>
                <a:latin typeface="Montserrat" panose="00000500000000000000" pitchFamily="2" charset="0"/>
              </a:rPr>
              <a:t>bawah dengan melambungkan bola dan menangkapnya kembali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endParaRPr lang="id-ID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315" y="1341301"/>
            <a:ext cx="5647947" cy="3565551"/>
          </a:xfrm>
          <a:prstGeom prst="round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6369879" y="4987741"/>
            <a:ext cx="5463383" cy="102155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b="0" i="1" dirty="0" smtClean="0">
                <a:solidFill>
                  <a:schemeClr val="bg1"/>
                </a:solidFill>
                <a:effectLst/>
                <a:latin typeface="Montserrat" panose="00000500000000000000" pitchFamily="2" charset="0"/>
              </a:rPr>
              <a:t>Passing </a:t>
            </a:r>
            <a:r>
              <a:rPr lang="id-ID" b="0" i="0" dirty="0" smtClean="0">
                <a:solidFill>
                  <a:schemeClr val="bg1"/>
                </a:solidFill>
                <a:effectLst/>
                <a:latin typeface="Montserrat" panose="00000500000000000000" pitchFamily="2" charset="0"/>
              </a:rPr>
              <a:t>bawah dengan melambungkan bola dan </a:t>
            </a:r>
            <a:r>
              <a:rPr lang="id-ID" b="0" dirty="0" smtClean="0">
                <a:solidFill>
                  <a:schemeClr val="bg1"/>
                </a:solidFill>
                <a:effectLst/>
                <a:latin typeface="Montserrat" panose="00000500000000000000" pitchFamily="2" charset="0"/>
              </a:rPr>
              <a:t>membiarkan bola jatuh pada lengan yang dirapatkan dan diluruskan</a:t>
            </a:r>
            <a:endParaRPr lang="id-ID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22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9" name="Pentagon 8"/>
          <p:cNvSpPr/>
          <p:nvPr/>
        </p:nvSpPr>
        <p:spPr>
          <a:xfrm>
            <a:off x="1" y="125759"/>
            <a:ext cx="6503830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r>
              <a:rPr lang="id-ID" sz="2800" b="1" i="1" dirty="0" smtClean="0">
                <a:latin typeface="Montserrat" panose="00000500000000000000" pitchFamily="2" charset="0"/>
              </a:rPr>
              <a:t>Passing </a:t>
            </a:r>
            <a:r>
              <a:rPr lang="id-ID" sz="2800" b="1" dirty="0" smtClean="0">
                <a:latin typeface="Montserrat" panose="00000500000000000000" pitchFamily="2" charset="0"/>
              </a:rPr>
              <a:t>Atas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66658" y="1119229"/>
            <a:ext cx="10947810" cy="1328023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d-ID" sz="2400" i="1" dirty="0">
                <a:latin typeface="Montserrat" panose="00000500000000000000" pitchFamily="2" charset="0"/>
              </a:rPr>
              <a:t>Passing </a:t>
            </a:r>
            <a:r>
              <a:rPr lang="id-ID" sz="2400" dirty="0">
                <a:latin typeface="Montserrat" panose="00000500000000000000" pitchFamily="2" charset="0"/>
              </a:rPr>
              <a:t>atas merupakan teknik mengoper bola ke </a:t>
            </a:r>
            <a:r>
              <a:rPr lang="id-ID" sz="2400" dirty="0" smtClean="0">
                <a:latin typeface="Montserrat" panose="00000500000000000000" pitchFamily="2" charset="0"/>
              </a:rPr>
              <a:t>teman yang dilakukan dengan </a:t>
            </a:r>
            <a:r>
              <a:rPr lang="id-ID" sz="2400" dirty="0">
                <a:latin typeface="Montserrat" panose="00000500000000000000" pitchFamily="2" charset="0"/>
              </a:rPr>
              <a:t>kedua tangan, tepatnya mengenai </a:t>
            </a:r>
            <a:r>
              <a:rPr lang="id-ID" sz="2400" dirty="0" smtClean="0">
                <a:latin typeface="Montserrat" panose="00000500000000000000" pitchFamily="2" charset="0"/>
              </a:rPr>
              <a:t>jari</a:t>
            </a:r>
            <a:r>
              <a:rPr lang="en-US" sz="2400" dirty="0" smtClean="0">
                <a:latin typeface="Montserrat" panose="00000500000000000000" pitchFamily="2" charset="0"/>
              </a:rPr>
              <a:t>-</a:t>
            </a:r>
            <a:r>
              <a:rPr lang="id-ID" sz="2400" dirty="0" smtClean="0">
                <a:latin typeface="Montserrat" panose="00000500000000000000" pitchFamily="2" charset="0"/>
              </a:rPr>
              <a:t>jari </a:t>
            </a:r>
            <a:r>
              <a:rPr lang="id-ID" sz="2400" dirty="0">
                <a:latin typeface="Montserrat" panose="00000500000000000000" pitchFamily="2" charset="0"/>
              </a:rPr>
              <a:t>tangan. </a:t>
            </a:r>
            <a:r>
              <a:rPr lang="id-ID" sz="2400" i="1" dirty="0">
                <a:latin typeface="Montserrat" panose="00000500000000000000" pitchFamily="2" charset="0"/>
              </a:rPr>
              <a:t>Passing </a:t>
            </a:r>
            <a:r>
              <a:rPr lang="id-ID" sz="2400" dirty="0">
                <a:latin typeface="Montserrat" panose="00000500000000000000" pitchFamily="2" charset="0"/>
              </a:rPr>
              <a:t>ini </a:t>
            </a:r>
            <a:r>
              <a:rPr lang="id-ID" sz="2400" dirty="0" smtClean="0">
                <a:latin typeface="Montserrat" panose="00000500000000000000" pitchFamily="2" charset="0"/>
              </a:rPr>
              <a:t>sangat baik </a:t>
            </a:r>
            <a:r>
              <a:rPr lang="id-ID" sz="2400" dirty="0">
                <a:latin typeface="Montserrat" panose="00000500000000000000" pitchFamily="2" charset="0"/>
              </a:rPr>
              <a:t>untuk mengoper </a:t>
            </a:r>
            <a:r>
              <a:rPr lang="id-ID" sz="2400" dirty="0" smtClean="0">
                <a:latin typeface="Montserrat" panose="00000500000000000000" pitchFamily="2" charset="0"/>
              </a:rPr>
              <a:t>sebagai umpan </a:t>
            </a:r>
            <a:r>
              <a:rPr lang="id-ID" sz="2400" dirty="0" smtClean="0">
                <a:latin typeface="Montserrat" panose="00000500000000000000" pitchFamily="2" charset="0"/>
              </a:rPr>
              <a:t>smes.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034" y="2460531"/>
            <a:ext cx="8363503" cy="419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39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6668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i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passing </a:t>
            </a:r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atas permainan bola voli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5228" y="4651540"/>
            <a:ext cx="5202811" cy="102155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b="0" i="1" dirty="0" smtClean="0">
                <a:solidFill>
                  <a:schemeClr val="bg1"/>
                </a:solidFill>
                <a:effectLst/>
                <a:latin typeface="Montserrat" panose="00000500000000000000" pitchFamily="2" charset="0"/>
              </a:rPr>
              <a:t>Passing 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atas dengan </a:t>
            </a:r>
            <a:r>
              <a:rPr lang="id-ID" dirty="0">
                <a:solidFill>
                  <a:schemeClr val="bg1"/>
                </a:solidFill>
                <a:latin typeface="Montserrat" panose="00000500000000000000" pitchFamily="2" charset="0"/>
              </a:rPr>
              <a:t>melambungkan 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</a:t>
            </a:r>
            <a:r>
              <a:rPr lang="en-US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menangkap </a:t>
            </a:r>
            <a:r>
              <a:rPr lang="id-ID" dirty="0">
                <a:solidFill>
                  <a:schemeClr val="bg1"/>
                </a:solidFill>
                <a:latin typeface="Montserrat" panose="00000500000000000000" pitchFamily="2" charset="0"/>
              </a:rPr>
              <a:t>bola dilakukan 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di</a:t>
            </a:r>
            <a:r>
              <a:rPr lang="en-US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tempat</a:t>
            </a:r>
            <a:r>
              <a:rPr lang="id-ID" dirty="0">
                <a:solidFill>
                  <a:schemeClr val="bg1"/>
                </a:solidFill>
                <a:latin typeface="Montserrat" panose="00000500000000000000" pitchFamily="2" charset="0"/>
              </a:rPr>
              <a:t>, 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sambil</a:t>
            </a:r>
            <a:r>
              <a:rPr lang="en-US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berjalan </a:t>
            </a:r>
            <a:r>
              <a:rPr lang="id-ID" dirty="0">
                <a:solidFill>
                  <a:schemeClr val="bg1"/>
                </a:solidFill>
                <a:latin typeface="Montserrat" panose="00000500000000000000" pitchFamily="2" charset="0"/>
              </a:rPr>
              <a:t>(maju-mundur dan menyamping)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endParaRPr lang="id-ID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858231" y="4686721"/>
            <a:ext cx="5874743" cy="715089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Passing 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atas dengan </a:t>
            </a:r>
            <a:r>
              <a:rPr lang="id-ID" dirty="0">
                <a:solidFill>
                  <a:schemeClr val="bg1"/>
                </a:solidFill>
                <a:latin typeface="Montserrat" panose="00000500000000000000" pitchFamily="2" charset="0"/>
              </a:rPr>
              <a:t>melambungkan dan menangkap bola 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sambil berjalan </a:t>
            </a:r>
            <a:r>
              <a:rPr lang="id-ID" dirty="0">
                <a:solidFill>
                  <a:schemeClr val="bg1"/>
                </a:solidFill>
                <a:latin typeface="Montserrat" panose="00000500000000000000" pitchFamily="2" charset="0"/>
              </a:rPr>
              <a:t>maju dan 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mundur</a:t>
            </a:r>
            <a:endParaRPr lang="id-ID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05" y="1869744"/>
            <a:ext cx="4985844" cy="2740852"/>
          </a:xfrm>
          <a:prstGeom prst="round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583" y="1488522"/>
            <a:ext cx="6022394" cy="312207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89493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1532450" y="5014968"/>
            <a:ext cx="9054075" cy="7831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000" i="1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Passing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atas dengan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melambungkan dan menangkap bola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sambil berjalan </a:t>
            </a:r>
            <a:r>
              <a:rPr lang="id-ID" sz="2000" dirty="0">
                <a:solidFill>
                  <a:schemeClr val="bg1"/>
                </a:solidFill>
                <a:latin typeface="Montserrat" panose="00000500000000000000" pitchFamily="2" charset="0"/>
              </a:rPr>
              <a:t>maju dan </a:t>
            </a:r>
            <a:r>
              <a:rPr lang="id-ID" sz="20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mundur</a:t>
            </a:r>
            <a:endParaRPr lang="id-ID" sz="20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19" y="1354950"/>
            <a:ext cx="5467219" cy="3320081"/>
          </a:xfrm>
          <a:prstGeom prst="round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428" y="1354950"/>
            <a:ext cx="5248163" cy="332656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40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/>
        </p:nvSpPr>
        <p:spPr>
          <a:xfrm>
            <a:off x="1" y="125759"/>
            <a:ext cx="6478072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Keterampilan Gerak</a:t>
            </a:r>
            <a:r>
              <a:rPr lang="id-ID" sz="2800" dirty="0" smtClean="0">
                <a:latin typeface="Montserrat" panose="00000500000000000000" pitchFamily="2" charset="0"/>
              </a:rPr>
              <a:t> </a:t>
            </a:r>
            <a:r>
              <a:rPr lang="id-ID" sz="2800" b="1" dirty="0" smtClean="0">
                <a:latin typeface="Montserrat" panose="00000500000000000000" pitchFamily="2" charset="0"/>
              </a:rPr>
              <a:t>Servis Bawah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05295" y="1709741"/>
            <a:ext cx="4257523" cy="3779758"/>
          </a:xfrm>
          <a:prstGeom prst="roundRect">
            <a:avLst/>
          </a:prstGeom>
          <a:solidFill>
            <a:srgbClr val="FFFF99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sv-SE" sz="2400" dirty="0">
                <a:latin typeface="Montserrat" panose="00000500000000000000" pitchFamily="2" charset="0"/>
              </a:rPr>
              <a:t>Servis merupakan keterampilan gerak untuk </a:t>
            </a:r>
            <a:r>
              <a:rPr lang="sv-SE" sz="2400" dirty="0" smtClean="0">
                <a:latin typeface="Montserrat" panose="00000500000000000000" pitchFamily="2" charset="0"/>
              </a:rPr>
              <a:t>memulai</a:t>
            </a:r>
            <a:r>
              <a:rPr lang="id-ID" sz="2400" dirty="0" smtClean="0"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latin typeface="Montserrat" panose="00000500000000000000" pitchFamily="2" charset="0"/>
              </a:rPr>
              <a:t>permainan </a:t>
            </a:r>
            <a:r>
              <a:rPr lang="sv-SE" sz="2400" dirty="0">
                <a:latin typeface="Montserrat" panose="00000500000000000000" pitchFamily="2" charset="0"/>
              </a:rPr>
              <a:t>bola </a:t>
            </a:r>
            <a:r>
              <a:rPr lang="sv-SE" sz="2400" dirty="0" smtClean="0">
                <a:latin typeface="Montserrat" panose="00000500000000000000" pitchFamily="2" charset="0"/>
              </a:rPr>
              <a:t>voli</a:t>
            </a:r>
            <a:r>
              <a:rPr lang="id-ID" sz="2400" dirty="0" smtClean="0">
                <a:latin typeface="Montserrat" panose="00000500000000000000" pitchFamily="2" charset="0"/>
              </a:rPr>
              <a:t>. </a:t>
            </a:r>
            <a:r>
              <a:rPr lang="id-ID" sz="2400" dirty="0" smtClean="0">
                <a:latin typeface="Montserrat" panose="00000500000000000000" pitchFamily="2" charset="0"/>
              </a:rPr>
              <a:t>Servis </a:t>
            </a:r>
            <a:r>
              <a:rPr lang="id-ID" sz="2400" dirty="0">
                <a:latin typeface="Montserrat" panose="00000500000000000000" pitchFamily="2" charset="0"/>
              </a:rPr>
              <a:t>bawah adalah cara servis dengan </a:t>
            </a:r>
            <a:r>
              <a:rPr lang="id-ID" sz="2400" dirty="0" smtClean="0">
                <a:latin typeface="Montserrat" panose="00000500000000000000" pitchFamily="2" charset="0"/>
              </a:rPr>
              <a:t>mengayunkan lengan </a:t>
            </a:r>
            <a:r>
              <a:rPr lang="id-ID" sz="2400" dirty="0">
                <a:latin typeface="Montserrat" panose="00000500000000000000" pitchFamily="2" charset="0"/>
              </a:rPr>
              <a:t>dari arah bawah, </a:t>
            </a:r>
            <a:r>
              <a:rPr lang="id-ID" sz="2400" dirty="0" smtClean="0">
                <a:latin typeface="Montserrat" panose="00000500000000000000" pitchFamily="2" charset="0"/>
              </a:rPr>
              <a:t>kemudian memukul </a:t>
            </a:r>
            <a:r>
              <a:rPr lang="id-ID" sz="2400" dirty="0">
                <a:latin typeface="Montserrat" panose="00000500000000000000" pitchFamily="2" charset="0"/>
              </a:rPr>
              <a:t>bola </a:t>
            </a:r>
            <a:r>
              <a:rPr lang="id-ID" sz="2400" dirty="0" smtClean="0">
                <a:latin typeface="Montserrat" panose="00000500000000000000" pitchFamily="2" charset="0"/>
              </a:rPr>
              <a:t>dengan genggaman </a:t>
            </a:r>
            <a:r>
              <a:rPr lang="id-ID" sz="2400" dirty="0">
                <a:latin typeface="Montserrat" panose="00000500000000000000" pitchFamily="2" charset="0"/>
              </a:rPr>
              <a:t>tangan.</a:t>
            </a:r>
            <a:r>
              <a:rPr lang="id-ID" sz="2400" dirty="0" smtClean="0">
                <a:latin typeface="Montserrat" panose="00000500000000000000" pitchFamily="2" charset="0"/>
              </a:rPr>
              <a:t> </a:t>
            </a:r>
            <a:r>
              <a:rPr lang="sv-SE" sz="2400" dirty="0" smtClean="0">
                <a:latin typeface="Montserrat" panose="00000500000000000000" pitchFamily="2" charset="0"/>
              </a:rPr>
              <a:t> </a:t>
            </a:r>
            <a:endParaRPr lang="id-ID" sz="2400" dirty="0"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254" y="1203692"/>
            <a:ext cx="6711781" cy="514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420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6668"/>
            <a:ext cx="910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Beberapa bentuk aktivitas pembelajaran hasil evaluasi keterampilan gerak </a:t>
            </a:r>
            <a:r>
              <a:rPr lang="id-ID" sz="2400" b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servis</a:t>
            </a:r>
            <a:r>
              <a:rPr lang="id-ID" sz="2400" b="1" i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id-ID" sz="2400" b="1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b</a:t>
            </a:r>
            <a:r>
              <a:rPr lang="id-ID" sz="2400" b="1" i="0" dirty="0" smtClean="0">
                <a:solidFill>
                  <a:srgbClr val="002060"/>
                </a:solidFill>
                <a:effectLst/>
                <a:latin typeface="Montserrat" panose="00000500000000000000" pitchFamily="2" charset="0"/>
              </a:rPr>
              <a:t>awah permainan bola voli</a:t>
            </a:r>
            <a:r>
              <a:rPr lang="id-ID" sz="2400" b="1" dirty="0" smtClean="0">
                <a:solidFill>
                  <a:srgbClr val="002060"/>
                </a:solidFill>
                <a:latin typeface="Montserrat" panose="00000500000000000000" pitchFamily="2" charset="0"/>
              </a:rPr>
              <a:t> </a:t>
            </a:r>
            <a:endParaRPr lang="id-ID" sz="24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39976" y="5408496"/>
            <a:ext cx="10114354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Memukul-mukul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bola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ke lantai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dengan telapak tangan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rapat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64" y="1400503"/>
            <a:ext cx="4265859" cy="3836286"/>
          </a:xfrm>
          <a:prstGeom prst="round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25" y="1379838"/>
            <a:ext cx="6565704" cy="387761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48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988</Words>
  <Application>Microsoft Office PowerPoint</Application>
  <PresentationFormat>Custom</PresentationFormat>
  <Paragraphs>91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galacitagie</dc:creator>
  <cp:lastModifiedBy>Rifki Kurniawan</cp:lastModifiedBy>
  <cp:revision>26</cp:revision>
  <dcterms:created xsi:type="dcterms:W3CDTF">2022-06-08T15:12:57Z</dcterms:created>
  <dcterms:modified xsi:type="dcterms:W3CDTF">2022-06-14T06:51:57Z</dcterms:modified>
</cp:coreProperties>
</file>