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3" autoAdjust="0"/>
    <p:restoredTop sz="94660"/>
  </p:normalViewPr>
  <p:slideViewPr>
    <p:cSldViewPr snapToGrid="0">
      <p:cViewPr varScale="1">
        <p:scale>
          <a:sx n="51" d="100"/>
          <a:sy n="51" d="100"/>
        </p:scale>
        <p:origin x="-5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192277" y="365125"/>
            <a:ext cx="3620277" cy="605433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BAB 2</a:t>
            </a:r>
            <a:b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Mewujudkan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Imajinasi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dengan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 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Dongeng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Fantasi</a:t>
            </a:r>
            <a:endParaRPr lang="en-US" sz="4000" dirty="0"/>
          </a:p>
        </p:txBody>
      </p:sp>
      <p:pic>
        <p:nvPicPr>
          <p:cNvPr id="6" name="Content Placeholder 5" descr="mute-swan-g270129a29_64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7870721" cy="6857999"/>
          </a:xfrm>
        </p:spPr>
      </p:pic>
      <p:sp>
        <p:nvSpPr>
          <p:cNvPr id="8" name="Rectangle 7"/>
          <p:cNvSpPr/>
          <p:nvPr/>
        </p:nvSpPr>
        <p:spPr>
          <a:xfrm>
            <a:off x="4572001" y="6550090"/>
            <a:ext cx="3303036" cy="3079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8499" y="989045"/>
            <a:ext cx="5579706" cy="5598367"/>
          </a:xfrm>
        </p:spPr>
        <p:txBody>
          <a:bodyPr>
            <a:normAutofit fontScale="92500"/>
          </a:bodyPr>
          <a:lstStyle/>
          <a:p>
            <a:pPr algn="just"/>
            <a:r>
              <a:rPr lang="en-US" sz="3600" b="1" dirty="0" err="1" smtClean="0"/>
              <a:t>Dongeng</a:t>
            </a:r>
            <a:r>
              <a:rPr lang="en-US" sz="3600" dirty="0" smtClean="0"/>
              <a:t> </a:t>
            </a:r>
            <a:r>
              <a:rPr lang="en-US" sz="3600" dirty="0" err="1" smtClean="0"/>
              <a:t>merupakan</a:t>
            </a:r>
            <a:r>
              <a:rPr lang="en-US" sz="3600" dirty="0" smtClean="0"/>
              <a:t> </a:t>
            </a:r>
            <a:r>
              <a:rPr lang="en-US" sz="3600" dirty="0" err="1" smtClean="0"/>
              <a:t>cerita</a:t>
            </a:r>
            <a:r>
              <a:rPr lang="en-US" sz="3600" dirty="0" smtClean="0"/>
              <a:t> yang </a:t>
            </a:r>
            <a:r>
              <a:rPr lang="en-US" sz="3600" dirty="0" err="1" smtClean="0"/>
              <a:t>tidak</a:t>
            </a:r>
            <a:r>
              <a:rPr lang="en-US" sz="3600" dirty="0" smtClean="0"/>
              <a:t> </a:t>
            </a:r>
            <a:r>
              <a:rPr lang="en-US" sz="3600" dirty="0" err="1" smtClean="0"/>
              <a:t>benar-benar</a:t>
            </a:r>
            <a:r>
              <a:rPr lang="en-US" sz="3600" dirty="0" smtClean="0"/>
              <a:t> </a:t>
            </a:r>
            <a:r>
              <a:rPr lang="en-US" sz="3600" dirty="0" err="1" smtClean="0"/>
              <a:t>terjadi</a:t>
            </a:r>
            <a:r>
              <a:rPr lang="en-US" sz="3600" dirty="0" smtClean="0"/>
              <a:t> (</a:t>
            </a:r>
            <a:r>
              <a:rPr lang="en-US" sz="3600" dirty="0" err="1" smtClean="0"/>
              <a:t>terutama</a:t>
            </a:r>
            <a:r>
              <a:rPr lang="en-US" sz="3600" dirty="0" smtClean="0"/>
              <a:t> </a:t>
            </a:r>
            <a:r>
              <a:rPr lang="en-US" sz="3600" dirty="0" err="1" smtClean="0"/>
              <a:t>tentang</a:t>
            </a:r>
            <a:r>
              <a:rPr lang="en-US" sz="3600" dirty="0" smtClean="0"/>
              <a:t> </a:t>
            </a:r>
            <a:r>
              <a:rPr lang="en-US" sz="3600" dirty="0" err="1" smtClean="0"/>
              <a:t>kejadian</a:t>
            </a:r>
            <a:r>
              <a:rPr lang="en-US" sz="3600" dirty="0" smtClean="0"/>
              <a:t> </a:t>
            </a:r>
            <a:r>
              <a:rPr lang="en-US" sz="3600" dirty="0" err="1" smtClean="0"/>
              <a:t>zaman</a:t>
            </a:r>
            <a:r>
              <a:rPr lang="en-US" sz="3600" dirty="0" smtClean="0"/>
              <a:t> </a:t>
            </a:r>
            <a:r>
              <a:rPr lang="en-US" sz="3600" dirty="0" err="1" smtClean="0"/>
              <a:t>dulu</a:t>
            </a:r>
            <a:r>
              <a:rPr lang="en-US" sz="3600" dirty="0" smtClean="0"/>
              <a:t> yang </a:t>
            </a:r>
            <a:r>
              <a:rPr lang="en-US" sz="3600" dirty="0" err="1" smtClean="0"/>
              <a:t>aneh-aneh</a:t>
            </a:r>
            <a:r>
              <a:rPr lang="en-US" sz="3600" dirty="0" smtClean="0"/>
              <a:t>). </a:t>
            </a:r>
          </a:p>
          <a:p>
            <a:pPr algn="just"/>
            <a:endParaRPr lang="en-US" sz="3600" dirty="0" smtClean="0"/>
          </a:p>
          <a:p>
            <a:pPr algn="just"/>
            <a:r>
              <a:rPr lang="en-US" sz="3600" dirty="0" err="1" smtClean="0"/>
              <a:t>Kisah-kisah</a:t>
            </a:r>
            <a:r>
              <a:rPr lang="en-US" sz="3600" dirty="0" smtClean="0"/>
              <a:t> yang </a:t>
            </a:r>
            <a:r>
              <a:rPr lang="en-US" sz="3600" dirty="0" err="1" smtClean="0"/>
              <a:t>terkandung</a:t>
            </a:r>
            <a:r>
              <a:rPr lang="en-US" sz="3600" dirty="0" smtClean="0"/>
              <a:t> </a:t>
            </a:r>
            <a:r>
              <a:rPr lang="en-US" sz="3600" dirty="0" err="1" smtClean="0"/>
              <a:t>di</a:t>
            </a:r>
            <a:r>
              <a:rPr lang="en-US" sz="3600" dirty="0" smtClean="0"/>
              <a:t>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dongeng</a:t>
            </a:r>
            <a:r>
              <a:rPr lang="en-US" sz="3600" dirty="0" smtClean="0"/>
              <a:t> </a:t>
            </a:r>
            <a:r>
              <a:rPr lang="en-US" sz="3600" dirty="0" err="1" smtClean="0"/>
              <a:t>sering</a:t>
            </a:r>
            <a:r>
              <a:rPr lang="en-US" sz="3600" dirty="0" smtClean="0"/>
              <a:t> kali </a:t>
            </a:r>
            <a:r>
              <a:rPr lang="en-US" sz="3600" dirty="0" err="1" smtClean="0"/>
              <a:t>tidak</a:t>
            </a:r>
            <a:r>
              <a:rPr lang="en-US" sz="3600" dirty="0" smtClean="0"/>
              <a:t> </a:t>
            </a:r>
            <a:r>
              <a:rPr lang="en-US" sz="3600" dirty="0" err="1" smtClean="0"/>
              <a:t>masuk</a:t>
            </a:r>
            <a:r>
              <a:rPr lang="en-US" sz="3600" dirty="0" smtClean="0"/>
              <a:t> </a:t>
            </a:r>
            <a:r>
              <a:rPr lang="en-US" sz="3600" dirty="0" err="1" smtClean="0"/>
              <a:t>akal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fantastis</a:t>
            </a:r>
            <a:r>
              <a:rPr lang="en-US" sz="3600" dirty="0" smtClean="0"/>
              <a:t> (</a:t>
            </a:r>
            <a:r>
              <a:rPr lang="en-US" sz="3600" dirty="0" err="1" smtClean="0"/>
              <a:t>hanya</a:t>
            </a:r>
            <a:r>
              <a:rPr lang="en-US" sz="3600" dirty="0" smtClean="0"/>
              <a:t> </a:t>
            </a:r>
            <a:r>
              <a:rPr lang="en-US" sz="3600" dirty="0" err="1" smtClean="0"/>
              <a:t>ada</a:t>
            </a:r>
            <a:r>
              <a:rPr lang="en-US" sz="3600" dirty="0" smtClean="0"/>
              <a:t>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angan-angan</a:t>
            </a:r>
            <a:r>
              <a:rPr lang="en-US" sz="3600" dirty="0" smtClean="0"/>
              <a:t>).</a:t>
            </a:r>
          </a:p>
          <a:p>
            <a:pPr algn="just">
              <a:buNone/>
            </a:pPr>
            <a:endParaRPr lang="en-US" sz="3600" dirty="0"/>
          </a:p>
        </p:txBody>
      </p:sp>
      <p:pic>
        <p:nvPicPr>
          <p:cNvPr id="9" name="Picture 8" descr="girl-3071077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6358" y="2146042"/>
            <a:ext cx="4959740" cy="278985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651102" y="4506687"/>
            <a:ext cx="3303036" cy="3079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1" y="615819"/>
            <a:ext cx="11140751" cy="141825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Langkah-Langkah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Menentukan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Informasi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dalam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Dongeng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Fantasi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53338" y="2220686"/>
            <a:ext cx="7352523" cy="4366726"/>
          </a:xfrm>
        </p:spPr>
        <p:txBody>
          <a:bodyPr>
            <a:normAutofit fontScale="92500" lnSpcReduction="10000"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en-US" sz="3600" dirty="0" err="1" smtClean="0"/>
              <a:t>Membaca</a:t>
            </a:r>
            <a:r>
              <a:rPr lang="en-US" sz="3600" dirty="0" smtClean="0"/>
              <a:t> </a:t>
            </a:r>
            <a:r>
              <a:rPr lang="en-US" sz="3600" dirty="0" err="1" smtClean="0"/>
              <a:t>dongeng</a:t>
            </a:r>
            <a:r>
              <a:rPr lang="en-US" sz="3600" dirty="0" smtClean="0"/>
              <a:t> </a:t>
            </a:r>
            <a:r>
              <a:rPr lang="en-US" sz="3600" dirty="0" err="1" smtClean="0"/>
              <a:t>fantasi</a:t>
            </a:r>
            <a:r>
              <a:rPr lang="en-US" sz="3600" dirty="0" smtClean="0"/>
              <a:t> </a:t>
            </a:r>
            <a:r>
              <a:rPr lang="en-US" sz="3600" dirty="0" err="1" smtClean="0"/>
              <a:t>secara</a:t>
            </a:r>
            <a:r>
              <a:rPr lang="en-US" sz="3600" dirty="0" smtClean="0"/>
              <a:t> </a:t>
            </a:r>
            <a:r>
              <a:rPr lang="en-US" sz="3600" dirty="0" err="1" smtClean="0"/>
              <a:t>keseluruhan</a:t>
            </a:r>
            <a:r>
              <a:rPr lang="en-US" sz="3600" dirty="0" smtClean="0"/>
              <a:t>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600" dirty="0" err="1" smtClean="0"/>
              <a:t>Mencatat</a:t>
            </a:r>
            <a:r>
              <a:rPr lang="en-US" sz="3600" dirty="0" smtClean="0"/>
              <a:t> </a:t>
            </a:r>
            <a:r>
              <a:rPr lang="en-US" sz="3600" dirty="0" err="1" smtClean="0"/>
              <a:t>tokoh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perwatakannya</a:t>
            </a:r>
            <a:r>
              <a:rPr lang="en-US" sz="3600" dirty="0" smtClean="0"/>
              <a:t>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600" dirty="0" err="1" smtClean="0"/>
              <a:t>Mencatat</a:t>
            </a:r>
            <a:r>
              <a:rPr lang="en-US" sz="3600" dirty="0" smtClean="0"/>
              <a:t> </a:t>
            </a:r>
            <a:r>
              <a:rPr lang="en-US" sz="3600" dirty="0" err="1" smtClean="0"/>
              <a:t>latar</a:t>
            </a:r>
            <a:r>
              <a:rPr lang="en-US" sz="3600" dirty="0" smtClean="0"/>
              <a:t> </a:t>
            </a:r>
            <a:r>
              <a:rPr lang="en-US" sz="3600" dirty="0" err="1" smtClean="0"/>
              <a:t>cerita</a:t>
            </a:r>
            <a:r>
              <a:rPr lang="en-US" sz="3600" dirty="0" smtClean="0"/>
              <a:t> yang </a:t>
            </a:r>
            <a:r>
              <a:rPr lang="en-US" sz="3600" dirty="0" err="1" smtClean="0"/>
              <a:t>menggambarkan</a:t>
            </a:r>
            <a:r>
              <a:rPr lang="en-US" sz="3600" dirty="0" smtClean="0"/>
              <a:t> </a:t>
            </a:r>
            <a:r>
              <a:rPr lang="en-US" sz="3600" dirty="0" err="1" smtClean="0"/>
              <a:t>tempat</a:t>
            </a:r>
            <a:r>
              <a:rPr lang="en-US" sz="3600" dirty="0" smtClean="0"/>
              <a:t>, </a:t>
            </a:r>
            <a:r>
              <a:rPr lang="en-US" sz="3600" dirty="0" err="1" smtClean="0"/>
              <a:t>hubungan</a:t>
            </a:r>
            <a:r>
              <a:rPr lang="en-US" sz="3600" dirty="0" smtClean="0"/>
              <a:t> </a:t>
            </a:r>
            <a:r>
              <a:rPr lang="en-US" sz="3600" dirty="0" err="1" smtClean="0"/>
              <a:t>waktu</a:t>
            </a:r>
            <a:r>
              <a:rPr lang="en-US" sz="3600" dirty="0" smtClean="0"/>
              <a:t>,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lingkungan</a:t>
            </a:r>
            <a:r>
              <a:rPr lang="en-US" sz="3600" dirty="0" smtClean="0"/>
              <a:t> </a:t>
            </a:r>
            <a:r>
              <a:rPr lang="en-US" sz="3600" dirty="0" err="1" smtClean="0"/>
              <a:t>sosial</a:t>
            </a:r>
            <a:r>
              <a:rPr lang="en-US" sz="3600" dirty="0" smtClean="0"/>
              <a:t> </a:t>
            </a:r>
            <a:r>
              <a:rPr lang="en-US" sz="3600" dirty="0" err="1" smtClean="0"/>
              <a:t>tempat</a:t>
            </a:r>
            <a:r>
              <a:rPr lang="en-US" sz="3600" dirty="0" smtClean="0"/>
              <a:t> </a:t>
            </a:r>
            <a:r>
              <a:rPr lang="en-US" sz="3600" dirty="0" err="1" smtClean="0"/>
              <a:t>terjadinya</a:t>
            </a:r>
            <a:r>
              <a:rPr lang="en-US" sz="3600" dirty="0" smtClean="0"/>
              <a:t> </a:t>
            </a:r>
            <a:r>
              <a:rPr lang="en-US" sz="3600" dirty="0" err="1" smtClean="0"/>
              <a:t>peristiwa</a:t>
            </a:r>
            <a:r>
              <a:rPr lang="en-US" sz="3600" dirty="0" smtClean="0"/>
              <a:t>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600" dirty="0" err="1" smtClean="0"/>
              <a:t>Mencatat</a:t>
            </a:r>
            <a:r>
              <a:rPr lang="en-US" sz="3600" dirty="0" smtClean="0"/>
              <a:t> </a:t>
            </a:r>
            <a:r>
              <a:rPr lang="en-US" sz="3600" dirty="0" err="1" smtClean="0"/>
              <a:t>alur</a:t>
            </a:r>
            <a:r>
              <a:rPr lang="en-US" sz="3600" dirty="0" smtClean="0"/>
              <a:t> </a:t>
            </a:r>
            <a:r>
              <a:rPr lang="en-US" sz="3600" dirty="0" err="1" smtClean="0"/>
              <a:t>cerita</a:t>
            </a:r>
            <a:r>
              <a:rPr lang="en-US" sz="3600" dirty="0" smtClean="0"/>
              <a:t>. 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600" dirty="0" err="1" smtClean="0"/>
              <a:t>Mencatat</a:t>
            </a:r>
            <a:r>
              <a:rPr lang="en-US" sz="3600" dirty="0" smtClean="0"/>
              <a:t> </a:t>
            </a:r>
            <a:r>
              <a:rPr lang="en-US" sz="3600" dirty="0" err="1" smtClean="0"/>
              <a:t>gagasan</a:t>
            </a:r>
            <a:r>
              <a:rPr lang="en-US" sz="3600" dirty="0" smtClean="0"/>
              <a:t> </a:t>
            </a:r>
            <a:r>
              <a:rPr lang="en-US" sz="3600" dirty="0" err="1" smtClean="0"/>
              <a:t>pokok</a:t>
            </a:r>
            <a:r>
              <a:rPr lang="en-US" sz="3600" dirty="0" smtClean="0"/>
              <a:t> </a:t>
            </a:r>
            <a:r>
              <a:rPr lang="en-US" sz="3600" dirty="0" err="1" smtClean="0"/>
              <a:t>cerita</a:t>
            </a:r>
            <a:r>
              <a:rPr lang="en-US" sz="3600" dirty="0" smtClean="0"/>
              <a:t>. </a:t>
            </a:r>
            <a:endParaRPr lang="en-US" sz="3600" dirty="0"/>
          </a:p>
        </p:txBody>
      </p:sp>
      <p:pic>
        <p:nvPicPr>
          <p:cNvPr id="8" name="Picture 7" descr="adult-1850177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225" y="2146042"/>
            <a:ext cx="3881535" cy="435739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14400" y="6186197"/>
            <a:ext cx="3303036" cy="3079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7615335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Unsur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Intrinsik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Dongeng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en-US" sz="4100" b="1" dirty="0" err="1" smtClean="0"/>
              <a:t>Tema</a:t>
            </a:r>
            <a:r>
              <a:rPr lang="en-US" sz="4100" dirty="0" smtClean="0"/>
              <a:t>: </a:t>
            </a:r>
            <a:r>
              <a:rPr lang="en-US" sz="4100" dirty="0" err="1" smtClean="0"/>
              <a:t>ide</a:t>
            </a:r>
            <a:r>
              <a:rPr lang="en-US" sz="4100" dirty="0" smtClean="0"/>
              <a:t> </a:t>
            </a:r>
            <a:r>
              <a:rPr lang="en-US" sz="4100" dirty="0" err="1" smtClean="0"/>
              <a:t>dasar</a:t>
            </a:r>
            <a:r>
              <a:rPr lang="en-US" sz="4100" dirty="0" smtClean="0"/>
              <a:t>, </a:t>
            </a:r>
            <a:r>
              <a:rPr lang="en-US" sz="4100" dirty="0" err="1" smtClean="0"/>
              <a:t>ide</a:t>
            </a:r>
            <a:r>
              <a:rPr lang="en-US" sz="4100" dirty="0" smtClean="0"/>
              <a:t> </a:t>
            </a:r>
            <a:r>
              <a:rPr lang="en-US" sz="4100" dirty="0" err="1" smtClean="0"/>
              <a:t>pokok</a:t>
            </a:r>
            <a:r>
              <a:rPr lang="en-US" sz="4100" dirty="0" smtClean="0"/>
              <a:t>, </a:t>
            </a:r>
            <a:r>
              <a:rPr lang="en-US" sz="4100" dirty="0" err="1" smtClean="0"/>
              <a:t>atau</a:t>
            </a:r>
            <a:r>
              <a:rPr lang="en-US" sz="4100" dirty="0" smtClean="0"/>
              <a:t> </a:t>
            </a:r>
            <a:r>
              <a:rPr lang="en-US" sz="4100" dirty="0" err="1" smtClean="0"/>
              <a:t>gagasan</a:t>
            </a:r>
            <a:r>
              <a:rPr lang="en-US" sz="4100" dirty="0" smtClean="0"/>
              <a:t> yang </a:t>
            </a:r>
            <a:r>
              <a:rPr lang="en-US" sz="4100" dirty="0" err="1" smtClean="0"/>
              <a:t>menjiwai</a:t>
            </a:r>
            <a:r>
              <a:rPr lang="en-US" sz="4100" dirty="0" smtClean="0"/>
              <a:t> </a:t>
            </a:r>
            <a:r>
              <a:rPr lang="en-US" sz="4100" dirty="0" err="1" smtClean="0"/>
              <a:t>keseluruhan</a:t>
            </a:r>
            <a:r>
              <a:rPr lang="en-US" sz="4100" dirty="0" smtClean="0"/>
              <a:t> </a:t>
            </a:r>
            <a:r>
              <a:rPr lang="en-US" sz="4100" dirty="0" err="1" smtClean="0"/>
              <a:t>cerita</a:t>
            </a:r>
            <a:endParaRPr lang="en-US" sz="4100" dirty="0" smtClean="0"/>
          </a:p>
          <a:p>
            <a:pPr marL="742950" indent="-742950" algn="just">
              <a:buFont typeface="+mj-lt"/>
              <a:buAutoNum type="arabicPeriod"/>
            </a:pPr>
            <a:r>
              <a:rPr lang="en-US" sz="4100" b="1" dirty="0" err="1" smtClean="0"/>
              <a:t>Latar</a:t>
            </a:r>
            <a:r>
              <a:rPr lang="en-US" sz="4100" dirty="0" smtClean="0"/>
              <a:t> : </a:t>
            </a:r>
            <a:r>
              <a:rPr lang="en-US" sz="4100" dirty="0" err="1" smtClean="0"/>
              <a:t>tempat</a:t>
            </a:r>
            <a:r>
              <a:rPr lang="en-US" sz="4100" dirty="0" smtClean="0"/>
              <a:t> </a:t>
            </a:r>
            <a:r>
              <a:rPr lang="en-US" sz="4100" dirty="0" err="1" smtClean="0"/>
              <a:t>dan</a:t>
            </a:r>
            <a:r>
              <a:rPr lang="en-US" sz="4100" dirty="0" smtClean="0"/>
              <a:t> </a:t>
            </a:r>
            <a:r>
              <a:rPr lang="en-US" sz="4100" dirty="0" err="1" smtClean="0"/>
              <a:t>waktu</a:t>
            </a:r>
            <a:r>
              <a:rPr lang="en-US" sz="4100" dirty="0" smtClean="0"/>
              <a:t> </a:t>
            </a:r>
            <a:r>
              <a:rPr lang="en-US" sz="4100" dirty="0" err="1" smtClean="0"/>
              <a:t>kejadian</a:t>
            </a:r>
            <a:r>
              <a:rPr lang="en-US" sz="4100" dirty="0" smtClean="0"/>
              <a:t>  </a:t>
            </a:r>
            <a:r>
              <a:rPr lang="en-US" sz="4100" dirty="0" err="1" smtClean="0"/>
              <a:t>dalam</a:t>
            </a:r>
            <a:r>
              <a:rPr lang="en-US" sz="4100" dirty="0" smtClean="0"/>
              <a:t> </a:t>
            </a:r>
            <a:r>
              <a:rPr lang="en-US" sz="4100" dirty="0" err="1" smtClean="0"/>
              <a:t>cerita</a:t>
            </a:r>
            <a:r>
              <a:rPr lang="en-US" sz="4100" dirty="0" smtClean="0"/>
              <a:t>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100" b="1" dirty="0" err="1" smtClean="0"/>
              <a:t>Tokoh</a:t>
            </a:r>
            <a:r>
              <a:rPr lang="en-US" sz="4100" dirty="0" smtClean="0"/>
              <a:t> : </a:t>
            </a:r>
            <a:r>
              <a:rPr lang="en-US" sz="4100" dirty="0" err="1" smtClean="0"/>
              <a:t>pelaku</a:t>
            </a:r>
            <a:r>
              <a:rPr lang="en-US" sz="4100" dirty="0" smtClean="0"/>
              <a:t> </a:t>
            </a:r>
            <a:r>
              <a:rPr lang="en-US" sz="4100" dirty="0" err="1" smtClean="0"/>
              <a:t>dalam</a:t>
            </a:r>
            <a:r>
              <a:rPr lang="en-US" sz="4100" dirty="0" smtClean="0"/>
              <a:t> </a:t>
            </a:r>
            <a:r>
              <a:rPr lang="en-US" sz="4100" dirty="0" err="1" smtClean="0"/>
              <a:t>sebuah</a:t>
            </a:r>
            <a:r>
              <a:rPr lang="en-US" sz="4100" dirty="0" smtClean="0"/>
              <a:t> </a:t>
            </a:r>
            <a:r>
              <a:rPr lang="en-US" sz="4100" dirty="0" err="1" smtClean="0"/>
              <a:t>cerita</a:t>
            </a:r>
            <a:r>
              <a:rPr lang="en-US" sz="4100" dirty="0" smtClean="0"/>
              <a:t>. 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100" b="1" dirty="0" err="1" smtClean="0"/>
              <a:t>Penokohan</a:t>
            </a:r>
            <a:r>
              <a:rPr lang="en-US" sz="4100" dirty="0" smtClean="0"/>
              <a:t>: </a:t>
            </a:r>
            <a:r>
              <a:rPr lang="en-US" sz="4100" dirty="0" err="1" smtClean="0"/>
              <a:t>watak</a:t>
            </a:r>
            <a:r>
              <a:rPr lang="en-US" sz="4100" dirty="0" smtClean="0"/>
              <a:t> </a:t>
            </a:r>
            <a:r>
              <a:rPr lang="en-US" sz="4100" dirty="0" err="1" smtClean="0"/>
              <a:t>tokoh</a:t>
            </a:r>
            <a:endParaRPr lang="en-US" sz="4100" dirty="0" smtClean="0"/>
          </a:p>
          <a:p>
            <a:pPr marL="742950" indent="-742950" algn="just">
              <a:buFont typeface="+mj-lt"/>
              <a:buAutoNum type="arabicPeriod"/>
            </a:pPr>
            <a:r>
              <a:rPr lang="en-US" sz="4100" b="1" dirty="0" err="1" smtClean="0"/>
              <a:t>Alur</a:t>
            </a:r>
            <a:r>
              <a:rPr lang="en-US" sz="4100" dirty="0" smtClean="0"/>
              <a:t>: </a:t>
            </a:r>
            <a:r>
              <a:rPr lang="en-US" sz="4100" dirty="0" err="1" smtClean="0"/>
              <a:t>jalan</a:t>
            </a:r>
            <a:r>
              <a:rPr lang="en-US" sz="4100" dirty="0" smtClean="0"/>
              <a:t> </a:t>
            </a:r>
            <a:r>
              <a:rPr lang="en-US" sz="4100" dirty="0" err="1" smtClean="0"/>
              <a:t>cerita</a:t>
            </a:r>
            <a:endParaRPr lang="en-US" sz="4100" dirty="0" smtClean="0"/>
          </a:p>
          <a:p>
            <a:pPr marL="742950" indent="-742950" algn="just">
              <a:buFont typeface="+mj-lt"/>
              <a:buAutoNum type="arabicPeriod"/>
            </a:pPr>
            <a:r>
              <a:rPr lang="en-US" sz="4100" b="1" dirty="0" err="1" smtClean="0"/>
              <a:t>Amanat</a:t>
            </a:r>
            <a:r>
              <a:rPr lang="en-US" sz="4100" dirty="0" smtClean="0"/>
              <a:t>: </a:t>
            </a:r>
            <a:r>
              <a:rPr lang="en-US" sz="4100" dirty="0" err="1" smtClean="0"/>
              <a:t>nasihat</a:t>
            </a:r>
            <a:r>
              <a:rPr lang="en-US" sz="4100" dirty="0" smtClean="0"/>
              <a:t> yang </a:t>
            </a:r>
            <a:r>
              <a:rPr lang="en-US" sz="4100" dirty="0" err="1" smtClean="0"/>
              <a:t>ingin</a:t>
            </a:r>
            <a:r>
              <a:rPr lang="en-US" sz="4100" dirty="0" smtClean="0"/>
              <a:t> </a:t>
            </a:r>
            <a:r>
              <a:rPr lang="en-US" sz="4100" dirty="0" err="1" smtClean="0"/>
              <a:t>disampaikan</a:t>
            </a:r>
            <a:r>
              <a:rPr lang="en-US" sz="4100" dirty="0" smtClean="0"/>
              <a:t> </a:t>
            </a:r>
            <a:r>
              <a:rPr lang="en-US" sz="4100" dirty="0" err="1" smtClean="0"/>
              <a:t>pengarang</a:t>
            </a:r>
            <a:r>
              <a:rPr lang="en-US" sz="4100" dirty="0" smtClean="0"/>
              <a:t>. </a:t>
            </a:r>
            <a:endParaRPr lang="en-US" sz="3600" dirty="0" smtClean="0"/>
          </a:p>
          <a:p>
            <a:pPr marL="742950" indent="-742950" algn="just">
              <a:buNone/>
            </a:pPr>
            <a:r>
              <a:rPr lang="en-US" sz="3600" dirty="0" smtClean="0"/>
              <a:t>. 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06812" cy="1780916"/>
          </a:xfrm>
        </p:spPr>
        <p:txBody>
          <a:bodyPr>
            <a:normAutofit/>
          </a:bodyPr>
          <a:lstStyle/>
          <a:p>
            <a:pPr algn="ctr"/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Struktur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Dongeng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Fantasi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933060" y="1866123"/>
            <a:ext cx="1089815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3200" b="1" dirty="0" err="1" smtClean="0"/>
              <a:t>Orientasi</a:t>
            </a:r>
            <a:r>
              <a:rPr lang="en-US" sz="3200" dirty="0" smtClean="0"/>
              <a:t>: </a:t>
            </a:r>
            <a:r>
              <a:rPr lang="en-US" sz="3200" dirty="0" err="1" smtClean="0"/>
              <a:t>pendahuluan</a:t>
            </a:r>
            <a:r>
              <a:rPr lang="en-US" sz="3200" dirty="0" smtClean="0"/>
              <a:t> </a:t>
            </a:r>
            <a:r>
              <a:rPr lang="en-US" sz="3200" dirty="0" err="1" smtClean="0"/>
              <a:t>cerita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memperkenalkan</a:t>
            </a:r>
            <a:r>
              <a:rPr lang="en-US" sz="3200" dirty="0" smtClean="0"/>
              <a:t> </a:t>
            </a:r>
            <a:r>
              <a:rPr lang="en-US" sz="3200" dirty="0" err="1" smtClean="0"/>
              <a:t>tokoh-tokoh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di</a:t>
            </a:r>
            <a:r>
              <a:rPr lang="en-US" sz="3200" dirty="0" smtClean="0"/>
              <a:t> </a:t>
            </a:r>
            <a:r>
              <a:rPr lang="en-US" sz="3200" dirty="0" err="1" smtClean="0"/>
              <a:t>mana</a:t>
            </a:r>
            <a:r>
              <a:rPr lang="en-US" sz="3200" dirty="0" smtClean="0"/>
              <a:t> </a:t>
            </a:r>
            <a:r>
              <a:rPr lang="en-US" sz="3200" dirty="0" err="1" smtClean="0"/>
              <a:t>terjadinya</a:t>
            </a:r>
            <a:r>
              <a:rPr lang="en-US" sz="3200" dirty="0" smtClean="0"/>
              <a:t> </a:t>
            </a:r>
            <a:r>
              <a:rPr lang="en-US" sz="3200" dirty="0" err="1" smtClean="0"/>
              <a:t>cerita</a:t>
            </a:r>
            <a:r>
              <a:rPr lang="en-US" sz="32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200" b="1" dirty="0" err="1" smtClean="0"/>
              <a:t>Komplikasi</a:t>
            </a:r>
            <a:r>
              <a:rPr lang="en-US" sz="3200" b="1" dirty="0" smtClean="0"/>
              <a:t>:</a:t>
            </a:r>
            <a:r>
              <a:rPr lang="en-US" sz="3200" dirty="0" smtClean="0"/>
              <a:t> </a:t>
            </a:r>
            <a:r>
              <a:rPr lang="en-US" sz="3200" dirty="0" err="1" smtClean="0"/>
              <a:t>pengenalan</a:t>
            </a:r>
            <a:r>
              <a:rPr lang="en-US" sz="3200" dirty="0" smtClean="0"/>
              <a:t> </a:t>
            </a:r>
            <a:r>
              <a:rPr lang="en-US" sz="3200" dirty="0" err="1" smtClean="0"/>
              <a:t>masalah</a:t>
            </a:r>
            <a:r>
              <a:rPr lang="en-US" sz="3200" dirty="0" smtClean="0"/>
              <a:t> </a:t>
            </a:r>
            <a:r>
              <a:rPr lang="en-US" sz="3200" dirty="0" err="1" smtClean="0"/>
              <a:t>hingga</a:t>
            </a:r>
            <a:r>
              <a:rPr lang="en-US" sz="3200" dirty="0" smtClean="0"/>
              <a:t> </a:t>
            </a:r>
            <a:r>
              <a:rPr lang="en-US" sz="3200" dirty="0" err="1" smtClean="0"/>
              <a:t>terjadi</a:t>
            </a:r>
            <a:r>
              <a:rPr lang="en-US" sz="3200" dirty="0" smtClean="0"/>
              <a:t> </a:t>
            </a:r>
            <a:r>
              <a:rPr lang="en-US" sz="3200" dirty="0" err="1" smtClean="0"/>
              <a:t>konflik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klimaks</a:t>
            </a:r>
            <a:r>
              <a:rPr lang="en-US" sz="3200" dirty="0" smtClean="0"/>
              <a:t> </a:t>
            </a:r>
            <a:r>
              <a:rPr lang="en-US" sz="3200" dirty="0" err="1" smtClean="0"/>
              <a:t>cerita</a:t>
            </a:r>
            <a:r>
              <a:rPr lang="en-US" sz="32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200" b="1" dirty="0" err="1" smtClean="0"/>
              <a:t>Resolusi</a:t>
            </a:r>
            <a:r>
              <a:rPr lang="en-US" sz="3200" b="1" dirty="0" smtClean="0"/>
              <a:t>: </a:t>
            </a:r>
            <a:r>
              <a:rPr lang="en-US" sz="3200" dirty="0" err="1" smtClean="0"/>
              <a:t>konflik</a:t>
            </a:r>
            <a:r>
              <a:rPr lang="en-US" sz="3200" dirty="0" smtClean="0"/>
              <a:t> yang </a:t>
            </a:r>
            <a:r>
              <a:rPr lang="en-US" sz="3200" dirty="0" err="1" smtClean="0"/>
              <a:t>memuncak</a:t>
            </a:r>
            <a:r>
              <a:rPr lang="en-US" sz="3200" dirty="0" smtClean="0"/>
              <a:t> </a:t>
            </a:r>
            <a:r>
              <a:rPr lang="en-US" sz="3200" dirty="0" err="1" smtClean="0"/>
              <a:t>mulai</a:t>
            </a:r>
            <a:r>
              <a:rPr lang="en-US" sz="3200" dirty="0" smtClean="0"/>
              <a:t> </a:t>
            </a:r>
            <a:r>
              <a:rPr lang="en-US" sz="3200" dirty="0" err="1" smtClean="0"/>
              <a:t>masuk</a:t>
            </a:r>
            <a:r>
              <a:rPr lang="en-US" sz="3200" dirty="0" smtClean="0"/>
              <a:t> </a:t>
            </a:r>
            <a:r>
              <a:rPr lang="en-US" sz="3200" dirty="0" err="1" smtClean="0"/>
              <a:t>tahap</a:t>
            </a:r>
            <a:r>
              <a:rPr lang="en-US" sz="3200" dirty="0" smtClean="0"/>
              <a:t> </a:t>
            </a:r>
            <a:r>
              <a:rPr lang="en-US" sz="3200" dirty="0" err="1" smtClean="0"/>
              <a:t>penyelesaian</a:t>
            </a:r>
            <a:r>
              <a:rPr lang="en-US" sz="3200" dirty="0" smtClean="0"/>
              <a:t>/</a:t>
            </a:r>
            <a:r>
              <a:rPr lang="en-US" sz="3200" dirty="0" err="1" smtClean="0"/>
              <a:t>leraian</a:t>
            </a:r>
            <a:r>
              <a:rPr lang="en-US" sz="32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200" b="1" dirty="0" err="1" smtClean="0"/>
              <a:t>Koda</a:t>
            </a:r>
            <a:r>
              <a:rPr lang="en-US" sz="3200" b="1" dirty="0" smtClean="0"/>
              <a:t>:</a:t>
            </a:r>
            <a:r>
              <a:rPr lang="en-US" sz="3200" dirty="0" smtClean="0"/>
              <a:t> </a:t>
            </a:r>
            <a:r>
              <a:rPr lang="en-US" sz="3200" dirty="0" err="1" smtClean="0"/>
              <a:t>bagian</a:t>
            </a:r>
            <a:r>
              <a:rPr lang="en-US" sz="3200" dirty="0" smtClean="0"/>
              <a:t> </a:t>
            </a:r>
            <a:r>
              <a:rPr lang="en-US" sz="3200" dirty="0" err="1" smtClean="0"/>
              <a:t>penutup</a:t>
            </a:r>
            <a:r>
              <a:rPr lang="en-US" sz="3200" dirty="0" smtClean="0"/>
              <a:t> </a:t>
            </a:r>
            <a:r>
              <a:rPr lang="en-US" sz="3200" dirty="0" err="1" smtClean="0"/>
              <a:t>cerita</a:t>
            </a:r>
            <a:r>
              <a:rPr lang="en-US" sz="3200" dirty="0" smtClean="0"/>
              <a:t> yang </a:t>
            </a:r>
            <a:r>
              <a:rPr lang="en-US" sz="3200" dirty="0" err="1" smtClean="0"/>
              <a:t>biasanya</a:t>
            </a:r>
            <a:r>
              <a:rPr lang="en-US" sz="3200" dirty="0" smtClean="0"/>
              <a:t> </a:t>
            </a:r>
            <a:r>
              <a:rPr lang="en-US" sz="3200" dirty="0" err="1" smtClean="0"/>
              <a:t>memuat</a:t>
            </a:r>
            <a:r>
              <a:rPr lang="en-US" sz="3200" dirty="0" smtClean="0"/>
              <a:t> </a:t>
            </a:r>
            <a:r>
              <a:rPr lang="en-US" sz="3200" dirty="0" err="1" smtClean="0"/>
              <a:t>tentang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kesadaran</a:t>
            </a:r>
            <a:r>
              <a:rPr lang="en-US" sz="3200" dirty="0" smtClean="0"/>
              <a:t>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akibat</a:t>
            </a:r>
            <a:r>
              <a:rPr lang="en-US" sz="3200" dirty="0" smtClean="0"/>
              <a:t> yang </a:t>
            </a:r>
            <a:r>
              <a:rPr lang="en-US" sz="3200" dirty="0" err="1" smtClean="0"/>
              <a:t>dirasakan</a:t>
            </a:r>
            <a:r>
              <a:rPr lang="en-US" sz="3200" dirty="0" smtClean="0"/>
              <a:t> </a:t>
            </a:r>
            <a:r>
              <a:rPr lang="en-US" sz="3200" dirty="0" err="1" smtClean="0"/>
              <a:t>oleh</a:t>
            </a:r>
            <a:r>
              <a:rPr lang="en-US" sz="3200" dirty="0" smtClean="0"/>
              <a:t> </a:t>
            </a:r>
            <a:r>
              <a:rPr lang="en-US" sz="3200" dirty="0" err="1" smtClean="0"/>
              <a:t>tokoh</a:t>
            </a:r>
            <a:endParaRPr lang="en-US" sz="3200" dirty="0" smtClean="0"/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/>
          </a:p>
          <a:p>
            <a:pPr marL="514350" indent="-514350" algn="just">
              <a:buFont typeface="+mj-lt"/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06812" cy="1780916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Ciri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Kebahasaan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Dongeng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Fantasi</a:t>
            </a:r>
            <a:endParaRPr lang="en-US" sz="4000" dirty="0"/>
          </a:p>
        </p:txBody>
      </p:sp>
      <p:sp>
        <p:nvSpPr>
          <p:cNvPr id="17" name="Rectangle 16"/>
          <p:cNvSpPr/>
          <p:nvPr/>
        </p:nvSpPr>
        <p:spPr>
          <a:xfrm>
            <a:off x="933060" y="1940767"/>
            <a:ext cx="1089815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2800" dirty="0" err="1" smtClean="0"/>
              <a:t>Memuat</a:t>
            </a:r>
            <a:r>
              <a:rPr lang="en-US" sz="2800" dirty="0" smtClean="0"/>
              <a:t> </a:t>
            </a:r>
            <a:r>
              <a:rPr lang="en-US" sz="2800" dirty="0" err="1" smtClean="0"/>
              <a:t>kata-kata</a:t>
            </a:r>
            <a:r>
              <a:rPr lang="en-US" sz="2800" dirty="0" smtClean="0"/>
              <a:t> </a:t>
            </a:r>
            <a:r>
              <a:rPr lang="en-US" sz="2800" dirty="0" err="1" smtClean="0"/>
              <a:t>sifat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mendeskripsikan</a:t>
            </a:r>
            <a:r>
              <a:rPr lang="en-US" sz="2800" dirty="0" smtClean="0"/>
              <a:t> </a:t>
            </a:r>
            <a:r>
              <a:rPr lang="en-US" sz="2800" dirty="0" err="1" smtClean="0"/>
              <a:t>karakter</a:t>
            </a:r>
            <a:r>
              <a:rPr lang="en-US" sz="2800" dirty="0" smtClean="0"/>
              <a:t> </a:t>
            </a:r>
            <a:r>
              <a:rPr lang="en-US" sz="2800" dirty="0" err="1" smtClean="0"/>
              <a:t>pelaku</a:t>
            </a:r>
            <a:r>
              <a:rPr lang="en-US" sz="2800" dirty="0" smtClean="0"/>
              <a:t>,</a:t>
            </a:r>
            <a:br>
              <a:rPr lang="en-US" sz="2800" dirty="0" smtClean="0"/>
            </a:br>
            <a:r>
              <a:rPr lang="en-US" sz="2800" dirty="0" err="1" smtClean="0"/>
              <a:t>baik</a:t>
            </a:r>
            <a:r>
              <a:rPr lang="en-US" sz="2800" dirty="0" smtClean="0"/>
              <a:t> </a:t>
            </a:r>
            <a:r>
              <a:rPr lang="en-US" sz="2800" dirty="0" err="1" smtClean="0"/>
              <a:t>penampilan</a:t>
            </a:r>
            <a:r>
              <a:rPr lang="en-US" sz="2800" dirty="0" smtClean="0"/>
              <a:t> </a:t>
            </a:r>
            <a:r>
              <a:rPr lang="en-US" sz="2800" dirty="0" err="1" smtClean="0"/>
              <a:t>fisik</a:t>
            </a:r>
            <a:r>
              <a:rPr lang="en-US" sz="2800" dirty="0" smtClean="0"/>
              <a:t> </a:t>
            </a:r>
            <a:r>
              <a:rPr lang="en-US" sz="2800" dirty="0" err="1" smtClean="0"/>
              <a:t>maupun</a:t>
            </a:r>
            <a:r>
              <a:rPr lang="en-US" sz="2800" dirty="0" smtClean="0"/>
              <a:t> </a:t>
            </a:r>
            <a:r>
              <a:rPr lang="en-US" sz="2800" dirty="0" err="1" smtClean="0"/>
              <a:t>kepribadiannya</a:t>
            </a:r>
            <a:r>
              <a:rPr lang="en-US" sz="28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err="1" smtClean="0"/>
              <a:t>Memuat</a:t>
            </a:r>
            <a:r>
              <a:rPr lang="en-US" sz="2800" dirty="0" smtClean="0"/>
              <a:t> </a:t>
            </a:r>
            <a:r>
              <a:rPr lang="en-US" sz="2800" dirty="0" err="1" smtClean="0"/>
              <a:t>kata-kata</a:t>
            </a:r>
            <a:r>
              <a:rPr lang="en-US" sz="2800" dirty="0" smtClean="0"/>
              <a:t> </a:t>
            </a:r>
            <a:r>
              <a:rPr lang="en-US" sz="2800" dirty="0" err="1" smtClean="0"/>
              <a:t>keterangan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menggambarkan</a:t>
            </a:r>
            <a:r>
              <a:rPr lang="en-US" sz="2800" dirty="0" smtClean="0"/>
              <a:t> </a:t>
            </a:r>
            <a:r>
              <a:rPr lang="en-US" sz="2800" dirty="0" err="1" smtClean="0"/>
              <a:t>latar</a:t>
            </a:r>
            <a:r>
              <a:rPr lang="en-US" sz="2800" dirty="0" smtClean="0"/>
              <a:t> (</a:t>
            </a:r>
            <a:r>
              <a:rPr lang="en-US" sz="2800" dirty="0" err="1" smtClean="0"/>
              <a:t>latar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waktu</a:t>
            </a:r>
            <a:r>
              <a:rPr lang="en-US" sz="2800" dirty="0" smtClean="0"/>
              <a:t>, </a:t>
            </a:r>
            <a:r>
              <a:rPr lang="en-US" sz="2800" dirty="0" err="1" smtClean="0"/>
              <a:t>tempat</a:t>
            </a:r>
            <a:r>
              <a:rPr lang="en-US" sz="2800" dirty="0" smtClean="0"/>
              <a:t>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suasana</a:t>
            </a:r>
            <a:r>
              <a:rPr lang="en-US" sz="2800" dirty="0" smtClean="0"/>
              <a:t>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err="1" smtClean="0"/>
              <a:t>Memuat</a:t>
            </a:r>
            <a:r>
              <a:rPr lang="en-US" sz="2800" dirty="0" smtClean="0"/>
              <a:t> </a:t>
            </a:r>
            <a:r>
              <a:rPr lang="en-US" sz="2800" dirty="0" err="1" smtClean="0"/>
              <a:t>kata</a:t>
            </a:r>
            <a:r>
              <a:rPr lang="en-US" sz="2800" dirty="0" smtClean="0"/>
              <a:t> </a:t>
            </a:r>
            <a:r>
              <a:rPr lang="en-US" sz="2800" dirty="0" err="1" smtClean="0"/>
              <a:t>kerja</a:t>
            </a:r>
            <a:r>
              <a:rPr lang="en-US" sz="2800" dirty="0" smtClean="0"/>
              <a:t> yang </a:t>
            </a:r>
            <a:r>
              <a:rPr lang="en-US" sz="2800" dirty="0" err="1" smtClean="0"/>
              <a:t>menunjukkan</a:t>
            </a:r>
            <a:r>
              <a:rPr lang="en-US" sz="2800" dirty="0" smtClean="0"/>
              <a:t> </a:t>
            </a:r>
            <a:r>
              <a:rPr lang="en-US" sz="2800" dirty="0" err="1" smtClean="0"/>
              <a:t>peristiwa-peristiwa</a:t>
            </a:r>
            <a:r>
              <a:rPr lang="en-US" sz="2800" dirty="0" smtClean="0"/>
              <a:t> yang</a:t>
            </a:r>
            <a:br>
              <a:rPr lang="en-US" sz="2800" dirty="0" smtClean="0"/>
            </a:br>
            <a:r>
              <a:rPr lang="en-US" sz="2800" dirty="0" err="1" smtClean="0"/>
              <a:t>dialami</a:t>
            </a:r>
            <a:r>
              <a:rPr lang="en-US" sz="2800" dirty="0" smtClean="0"/>
              <a:t> </a:t>
            </a:r>
            <a:r>
              <a:rPr lang="en-US" sz="2800" dirty="0" err="1" smtClean="0"/>
              <a:t>para</a:t>
            </a:r>
            <a:r>
              <a:rPr lang="en-US" sz="2800" dirty="0" smtClean="0"/>
              <a:t> </a:t>
            </a:r>
            <a:r>
              <a:rPr lang="en-US" sz="2800" dirty="0" err="1" smtClean="0"/>
              <a:t>pelaku</a:t>
            </a:r>
            <a:r>
              <a:rPr lang="en-US" sz="28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err="1" smtClean="0"/>
              <a:t>Banyak</a:t>
            </a:r>
            <a:r>
              <a:rPr lang="en-US" sz="2800" dirty="0" smtClean="0"/>
              <a:t> </a:t>
            </a:r>
            <a:r>
              <a:rPr lang="en-US" sz="2800" dirty="0" err="1" smtClean="0"/>
              <a:t>menggunakan</a:t>
            </a:r>
            <a:r>
              <a:rPr lang="en-US" sz="2800" dirty="0" smtClean="0"/>
              <a:t> </a:t>
            </a:r>
            <a:r>
              <a:rPr lang="en-US" sz="2800" dirty="0" err="1" smtClean="0"/>
              <a:t>kata</a:t>
            </a:r>
            <a:r>
              <a:rPr lang="en-US" sz="2800" dirty="0" smtClean="0"/>
              <a:t> </a:t>
            </a:r>
            <a:r>
              <a:rPr lang="en-US" sz="2800" dirty="0" err="1" smtClean="0"/>
              <a:t>bermakna</a:t>
            </a:r>
            <a:r>
              <a:rPr lang="en-US" sz="2800" dirty="0" smtClean="0"/>
              <a:t> </a:t>
            </a:r>
            <a:r>
              <a:rPr lang="en-US" sz="2800" dirty="0" err="1" smtClean="0"/>
              <a:t>denotatif</a:t>
            </a:r>
            <a:r>
              <a:rPr lang="en-US" sz="2800" dirty="0" smtClean="0"/>
              <a:t> (</a:t>
            </a:r>
            <a:r>
              <a:rPr lang="en-US" sz="2800" dirty="0" err="1" smtClean="0"/>
              <a:t>makna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sebenarnya</a:t>
            </a:r>
            <a:r>
              <a:rPr lang="en-US" sz="2800" dirty="0" smtClean="0"/>
              <a:t>) </a:t>
            </a:r>
            <a:r>
              <a:rPr lang="en-US" sz="2800" dirty="0" err="1" smtClean="0"/>
              <a:t>sehingga</a:t>
            </a:r>
            <a:r>
              <a:rPr lang="en-US" sz="2800" dirty="0" smtClean="0"/>
              <a:t> </a:t>
            </a:r>
            <a:r>
              <a:rPr lang="en-US" sz="2800" dirty="0" err="1" smtClean="0"/>
              <a:t>mudah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dipahami</a:t>
            </a:r>
            <a:r>
              <a:rPr lang="en-US" sz="28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v-SE" sz="2800" dirty="0" smtClean="0"/>
              <a:t>Terdapat kalimat langsung.</a:t>
            </a:r>
            <a:endParaRPr lang="en-US" sz="2800" dirty="0" smtClean="0"/>
          </a:p>
          <a:p>
            <a:pPr marL="514350" indent="-514350" algn="just">
              <a:buFont typeface="+mj-lt"/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06812" cy="1780916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Langkah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Menulis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Dongeng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Fantasi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endParaRPr lang="en-US" sz="4000" dirty="0"/>
          </a:p>
        </p:txBody>
      </p:sp>
      <p:sp>
        <p:nvSpPr>
          <p:cNvPr id="17" name="Rectangle 16"/>
          <p:cNvSpPr/>
          <p:nvPr/>
        </p:nvSpPr>
        <p:spPr>
          <a:xfrm>
            <a:off x="933060" y="1810140"/>
            <a:ext cx="7315201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sv-SE" sz="3000" dirty="0" smtClean="0"/>
              <a:t>Tentukan bahan penulisan dongeng fantasi.</a:t>
            </a:r>
            <a:endParaRPr lang="en-US" sz="30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3000" dirty="0" err="1" smtClean="0"/>
              <a:t>Berdasarkan</a:t>
            </a:r>
            <a:r>
              <a:rPr lang="en-US" sz="3000" dirty="0" smtClean="0"/>
              <a:t> </a:t>
            </a:r>
            <a:r>
              <a:rPr lang="en-US" sz="3000" dirty="0" err="1" smtClean="0"/>
              <a:t>bahan</a:t>
            </a:r>
            <a:r>
              <a:rPr lang="en-US" sz="3000" dirty="0" smtClean="0"/>
              <a:t> </a:t>
            </a:r>
            <a:r>
              <a:rPr lang="en-US" sz="3000" dirty="0" err="1" smtClean="0"/>
              <a:t>menarik</a:t>
            </a:r>
            <a:r>
              <a:rPr lang="en-US" sz="3000" dirty="0" smtClean="0"/>
              <a:t> yang </a:t>
            </a:r>
            <a:r>
              <a:rPr lang="en-US" sz="3000" dirty="0" err="1" smtClean="0"/>
              <a:t>telah</a:t>
            </a:r>
            <a:r>
              <a:rPr lang="en-US" sz="3000" dirty="0" smtClean="0"/>
              <a:t> </a:t>
            </a:r>
            <a:r>
              <a:rPr lang="en-US" sz="3000" dirty="0" err="1" smtClean="0"/>
              <a:t>kamu</a:t>
            </a:r>
            <a:r>
              <a:rPr lang="en-US" sz="3000" dirty="0" smtClean="0"/>
              <a:t> </a:t>
            </a:r>
            <a:r>
              <a:rPr lang="en-US" sz="3000" dirty="0" err="1" smtClean="0"/>
              <a:t>tentukan</a:t>
            </a:r>
            <a:r>
              <a:rPr lang="en-US" sz="3000" dirty="0" smtClean="0"/>
              <a:t>, </a:t>
            </a:r>
            <a:r>
              <a:rPr lang="en-US" sz="3000" dirty="0" err="1" smtClean="0"/>
              <a:t>buatlah</a:t>
            </a:r>
            <a:r>
              <a:rPr lang="en-US" sz="3000" dirty="0" smtClean="0"/>
              <a:t> </a:t>
            </a:r>
            <a:r>
              <a:rPr lang="en-US" sz="3000" dirty="0" err="1" smtClean="0"/>
              <a:t>garis</a:t>
            </a:r>
            <a:r>
              <a:rPr lang="en-US" sz="3000" dirty="0" smtClean="0"/>
              <a:t> </a:t>
            </a:r>
            <a:r>
              <a:rPr lang="en-US" sz="3000" dirty="0" err="1" smtClean="0"/>
              <a:t>besar</a:t>
            </a:r>
            <a:r>
              <a:rPr lang="en-US" sz="3000" dirty="0" smtClean="0"/>
              <a:t> </a:t>
            </a:r>
            <a:r>
              <a:rPr lang="en-US" sz="3000" dirty="0" err="1" smtClean="0"/>
              <a:t>cerita</a:t>
            </a:r>
            <a:r>
              <a:rPr lang="en-US" sz="3000" dirty="0" smtClean="0"/>
              <a:t> </a:t>
            </a:r>
            <a:r>
              <a:rPr lang="en-US" sz="3000" dirty="0" err="1" smtClean="0"/>
              <a:t>untuk</a:t>
            </a:r>
            <a:r>
              <a:rPr lang="en-US" sz="3000" dirty="0" smtClean="0"/>
              <a:t> </a:t>
            </a:r>
            <a:r>
              <a:rPr lang="en-US" sz="3000" dirty="0" err="1" smtClean="0"/>
              <a:t>memudahkan</a:t>
            </a:r>
            <a:r>
              <a:rPr lang="en-US" sz="3000" dirty="0" smtClean="0"/>
              <a:t> </a:t>
            </a:r>
            <a:r>
              <a:rPr lang="en-US" sz="3000" dirty="0" err="1" smtClean="0"/>
              <a:t>kamu</a:t>
            </a:r>
            <a:r>
              <a:rPr lang="en-US" sz="3000" dirty="0" smtClean="0"/>
              <a:t> </a:t>
            </a:r>
            <a:r>
              <a:rPr lang="en-US" sz="3000" dirty="0" err="1" smtClean="0"/>
              <a:t>dalam</a:t>
            </a:r>
            <a:r>
              <a:rPr lang="en-US" sz="3000" dirty="0" smtClean="0"/>
              <a:t> </a:t>
            </a:r>
            <a:r>
              <a:rPr lang="en-US" sz="3000" dirty="0" err="1" smtClean="0"/>
              <a:t>merangkai</a:t>
            </a:r>
            <a:r>
              <a:rPr lang="en-US" sz="3000" dirty="0" smtClean="0"/>
              <a:t> </a:t>
            </a:r>
            <a:r>
              <a:rPr lang="en-US" sz="3000" dirty="0" err="1" smtClean="0"/>
              <a:t>peristiwa</a:t>
            </a:r>
            <a:r>
              <a:rPr lang="en-US" sz="3000" dirty="0" smtClean="0"/>
              <a:t> </a:t>
            </a:r>
            <a:r>
              <a:rPr lang="en-US" sz="3000" dirty="0" err="1" smtClean="0"/>
              <a:t>demi</a:t>
            </a:r>
            <a:r>
              <a:rPr lang="en-US" sz="3000" dirty="0" smtClean="0"/>
              <a:t> </a:t>
            </a:r>
            <a:r>
              <a:rPr lang="en-US" sz="3000" dirty="0" err="1" smtClean="0"/>
              <a:t>peristiwa</a:t>
            </a:r>
            <a:r>
              <a:rPr lang="en-US" sz="30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000" dirty="0" err="1" smtClean="0"/>
              <a:t>Pada</a:t>
            </a:r>
            <a:r>
              <a:rPr lang="en-US" sz="3000" dirty="0" smtClean="0"/>
              <a:t> </a:t>
            </a:r>
            <a:r>
              <a:rPr lang="en-US" sz="3000" dirty="0" err="1" smtClean="0"/>
              <a:t>paragraf</a:t>
            </a:r>
            <a:r>
              <a:rPr lang="en-US" sz="3000" dirty="0" smtClean="0"/>
              <a:t> </a:t>
            </a:r>
            <a:r>
              <a:rPr lang="en-US" sz="3000" dirty="0" err="1" smtClean="0"/>
              <a:t>awal</a:t>
            </a:r>
            <a:r>
              <a:rPr lang="en-US" sz="3000" dirty="0" smtClean="0"/>
              <a:t> (</a:t>
            </a:r>
            <a:r>
              <a:rPr lang="en-US" sz="3000" dirty="0" err="1" smtClean="0"/>
              <a:t>pembuka</a:t>
            </a:r>
            <a:r>
              <a:rPr lang="en-US" sz="3000" dirty="0" smtClean="0"/>
              <a:t>), </a:t>
            </a:r>
            <a:r>
              <a:rPr lang="en-US" sz="3000" dirty="0" err="1" smtClean="0"/>
              <a:t>kamu</a:t>
            </a:r>
            <a:r>
              <a:rPr lang="en-US" sz="3000" dirty="0" smtClean="0"/>
              <a:t> </a:t>
            </a:r>
            <a:r>
              <a:rPr lang="en-US" sz="3000" dirty="0" err="1" smtClean="0"/>
              <a:t>perlu</a:t>
            </a:r>
            <a:r>
              <a:rPr lang="en-US" sz="3000" dirty="0" smtClean="0"/>
              <a:t> </a:t>
            </a:r>
            <a:r>
              <a:rPr lang="en-US" sz="3000" dirty="0" err="1" smtClean="0"/>
              <a:t>memperkenalkan</a:t>
            </a:r>
            <a:r>
              <a:rPr lang="en-US" sz="3000" dirty="0" smtClean="0"/>
              <a:t> </a:t>
            </a:r>
            <a:r>
              <a:rPr lang="en-US" sz="3000" dirty="0" err="1" smtClean="0"/>
              <a:t>tokoh</a:t>
            </a:r>
            <a:r>
              <a:rPr lang="en-US" sz="3000" dirty="0" smtClean="0"/>
              <a:t> </a:t>
            </a:r>
            <a:r>
              <a:rPr lang="en-US" sz="3000" dirty="0" err="1" smtClean="0"/>
              <a:t>cerita</a:t>
            </a:r>
            <a:r>
              <a:rPr lang="en-US" sz="3000" dirty="0" smtClean="0"/>
              <a:t>, </a:t>
            </a:r>
            <a:r>
              <a:rPr lang="en-US" sz="3000" dirty="0" err="1" smtClean="0"/>
              <a:t>peristiwa</a:t>
            </a:r>
            <a:r>
              <a:rPr lang="en-US" sz="3000" dirty="0" smtClean="0"/>
              <a:t> yang </a:t>
            </a:r>
            <a:r>
              <a:rPr lang="en-US" sz="3000" dirty="0" err="1" smtClean="0"/>
              <a:t>sedang</a:t>
            </a:r>
            <a:r>
              <a:rPr lang="en-US" sz="3000" dirty="0" smtClean="0"/>
              <a:t> </a:t>
            </a:r>
            <a:r>
              <a:rPr lang="en-US" sz="3000" dirty="0" err="1" smtClean="0"/>
              <a:t>dialami</a:t>
            </a:r>
            <a:r>
              <a:rPr lang="en-US" sz="3000" dirty="0" smtClean="0"/>
              <a:t>,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latar</a:t>
            </a:r>
            <a:r>
              <a:rPr lang="en-US" sz="3000" dirty="0" smtClean="0"/>
              <a:t> </a:t>
            </a:r>
            <a:r>
              <a:rPr lang="en-US" sz="3000" dirty="0" err="1" smtClean="0"/>
              <a:t>cerita</a:t>
            </a:r>
            <a:r>
              <a:rPr lang="en-US" sz="3000" dirty="0" smtClean="0"/>
              <a:t> </a:t>
            </a:r>
            <a:r>
              <a:rPr lang="en-US" sz="3000" dirty="0" err="1" smtClean="0"/>
              <a:t>secara</a:t>
            </a:r>
            <a:r>
              <a:rPr lang="en-US" sz="3000" dirty="0" smtClean="0"/>
              <a:t> </a:t>
            </a:r>
            <a:r>
              <a:rPr lang="en-US" sz="3000" dirty="0" err="1" smtClean="0"/>
              <a:t>ringkas</a:t>
            </a:r>
            <a:r>
              <a:rPr lang="en-US" sz="3000" dirty="0" smtClean="0"/>
              <a:t> .</a:t>
            </a:r>
          </a:p>
          <a:p>
            <a:pPr marL="514350" indent="-514350" algn="just">
              <a:buFont typeface="+mj-lt"/>
              <a:buAutoNum type="arabicPeriod"/>
            </a:pPr>
            <a:endParaRPr lang="en-US" sz="3000" dirty="0" smtClean="0"/>
          </a:p>
          <a:p>
            <a:pPr marL="514350" indent="-514350" algn="just"/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2800" dirty="0"/>
          </a:p>
        </p:txBody>
      </p:sp>
      <p:pic>
        <p:nvPicPr>
          <p:cNvPr id="5" name="Picture 4" descr="creative-108545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9756" y="1918221"/>
            <a:ext cx="3359019" cy="4295967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8528180" y="6456784"/>
            <a:ext cx="3209730" cy="4012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933061" y="1194320"/>
            <a:ext cx="1030099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eriod" startAt="4"/>
            </a:pPr>
            <a:r>
              <a:rPr lang="en-US" sz="3200" dirty="0" err="1" smtClean="0"/>
              <a:t>Hidupkan</a:t>
            </a:r>
            <a:r>
              <a:rPr lang="en-US" sz="3200" dirty="0" smtClean="0"/>
              <a:t> </a:t>
            </a:r>
            <a:r>
              <a:rPr lang="en-US" sz="3200" dirty="0" err="1" smtClean="0"/>
              <a:t>tokoh</a:t>
            </a:r>
            <a:r>
              <a:rPr lang="en-US" sz="3200" dirty="0" smtClean="0"/>
              <a:t> </a:t>
            </a:r>
            <a:r>
              <a:rPr lang="en-US" sz="3200" dirty="0" err="1" smtClean="0"/>
              <a:t>melalui</a:t>
            </a:r>
            <a:r>
              <a:rPr lang="en-US" sz="3200" dirty="0" smtClean="0"/>
              <a:t> dialog.</a:t>
            </a:r>
          </a:p>
          <a:p>
            <a:pPr marL="514350" indent="-514350" algn="just">
              <a:buAutoNum type="arabicPeriod" startAt="4"/>
            </a:pPr>
            <a:r>
              <a:rPr lang="en-US" sz="3200" dirty="0" err="1" smtClean="0"/>
              <a:t>Kembangkalah</a:t>
            </a:r>
            <a:r>
              <a:rPr lang="en-US" sz="3200" dirty="0" smtClean="0"/>
              <a:t> </a:t>
            </a:r>
            <a:r>
              <a:rPr lang="en-US" sz="3200" dirty="0" err="1" smtClean="0"/>
              <a:t>latar</a:t>
            </a:r>
            <a:r>
              <a:rPr lang="en-US" sz="3200" dirty="0" smtClean="0"/>
              <a:t> 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menghidupkan</a:t>
            </a:r>
            <a:r>
              <a:rPr lang="en-US" sz="3200" dirty="0" smtClean="0"/>
              <a:t> </a:t>
            </a:r>
            <a:r>
              <a:rPr lang="en-US" sz="3200" dirty="0" err="1" smtClean="0"/>
              <a:t>cerita</a:t>
            </a:r>
            <a:r>
              <a:rPr lang="en-US" sz="3200" dirty="0" smtClean="0"/>
              <a:t>.</a:t>
            </a:r>
          </a:p>
          <a:p>
            <a:pPr marL="514350" indent="-514350" algn="just">
              <a:buAutoNum type="arabicPeriod" startAt="4"/>
            </a:pPr>
            <a:r>
              <a:rPr lang="en-US" sz="3200" dirty="0" err="1" smtClean="0"/>
              <a:t>Ciptakan</a:t>
            </a:r>
            <a:r>
              <a:rPr lang="en-US" sz="3200" dirty="0" smtClean="0"/>
              <a:t> </a:t>
            </a:r>
            <a:r>
              <a:rPr lang="en-US" sz="3200" dirty="0" err="1" smtClean="0"/>
              <a:t>masalah</a:t>
            </a:r>
            <a:r>
              <a:rPr lang="en-US" sz="3200" dirty="0" smtClean="0"/>
              <a:t> yang </a:t>
            </a:r>
            <a:r>
              <a:rPr lang="en-US" sz="3200" dirty="0" err="1" smtClean="0"/>
              <a:t>mampu</a:t>
            </a:r>
            <a:r>
              <a:rPr lang="en-US" sz="3200" dirty="0" smtClean="0"/>
              <a:t> </a:t>
            </a:r>
            <a:r>
              <a:rPr lang="en-US" sz="3200" dirty="0" err="1" smtClean="0"/>
              <a:t>memicu</a:t>
            </a:r>
            <a:r>
              <a:rPr lang="en-US" sz="3200" dirty="0" smtClean="0"/>
              <a:t> </a:t>
            </a:r>
            <a:r>
              <a:rPr lang="en-US" sz="3200" dirty="0" err="1" smtClean="0"/>
              <a:t>konflik</a:t>
            </a:r>
            <a:r>
              <a:rPr lang="en-US" sz="3200" dirty="0" smtClean="0"/>
              <a:t> </a:t>
            </a:r>
            <a:r>
              <a:rPr lang="en-US" sz="3200" dirty="0" err="1" smtClean="0"/>
              <a:t>serius</a:t>
            </a:r>
            <a:r>
              <a:rPr lang="en-US" sz="3200" dirty="0" smtClean="0"/>
              <a:t> </a:t>
            </a:r>
            <a:r>
              <a:rPr lang="en-US" sz="3200" dirty="0" err="1" smtClean="0"/>
              <a:t>antartokoh</a:t>
            </a:r>
            <a:r>
              <a:rPr lang="en-US" sz="3200" dirty="0" smtClean="0"/>
              <a:t>.</a:t>
            </a:r>
          </a:p>
          <a:p>
            <a:pPr marL="514350" indent="-514350" algn="just">
              <a:buAutoNum type="arabicPeriod" startAt="4"/>
            </a:pPr>
            <a:r>
              <a:rPr lang="en-US" sz="3200" dirty="0" err="1" smtClean="0"/>
              <a:t>Akhirilah</a:t>
            </a:r>
            <a:r>
              <a:rPr lang="en-US" sz="3200" dirty="0" smtClean="0"/>
              <a:t> </a:t>
            </a:r>
            <a:r>
              <a:rPr lang="en-US" sz="3200" dirty="0" err="1" smtClean="0"/>
              <a:t>konflik</a:t>
            </a:r>
            <a:r>
              <a:rPr lang="en-US" sz="3200" dirty="0" smtClean="0"/>
              <a:t> </a:t>
            </a:r>
            <a:r>
              <a:rPr lang="en-US" sz="3200" dirty="0" err="1" smtClean="0"/>
              <a:t>antartokoh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penyelesaian</a:t>
            </a:r>
            <a:r>
              <a:rPr lang="en-US" sz="3200" dirty="0" smtClean="0"/>
              <a:t> </a:t>
            </a:r>
            <a:r>
              <a:rPr lang="en-US" sz="3200" dirty="0" err="1" smtClean="0"/>
              <a:t>kisah</a:t>
            </a:r>
            <a:r>
              <a:rPr lang="en-US" sz="3200" dirty="0" smtClean="0"/>
              <a:t> yang </a:t>
            </a:r>
            <a:r>
              <a:rPr lang="en-US" sz="3200" dirty="0" err="1" smtClean="0"/>
              <a:t>memenangkan</a:t>
            </a:r>
            <a:r>
              <a:rPr lang="en-US" sz="3200" dirty="0" smtClean="0"/>
              <a:t> </a:t>
            </a:r>
            <a:r>
              <a:rPr lang="en-US" sz="3200" dirty="0" err="1" smtClean="0"/>
              <a:t>tokoh</a:t>
            </a:r>
            <a:r>
              <a:rPr lang="en-US" sz="3200" dirty="0" smtClean="0"/>
              <a:t> </a:t>
            </a:r>
            <a:r>
              <a:rPr lang="en-US" sz="3200" dirty="0" err="1" smtClean="0"/>
              <a:t>berwatak</a:t>
            </a:r>
            <a:r>
              <a:rPr lang="en-US" sz="3200" dirty="0" smtClean="0"/>
              <a:t> </a:t>
            </a:r>
            <a:r>
              <a:rPr lang="en-US" sz="3200" dirty="0" err="1" smtClean="0"/>
              <a:t>baik</a:t>
            </a:r>
            <a:r>
              <a:rPr lang="en-US" sz="3200" dirty="0" smtClean="0"/>
              <a:t>.</a:t>
            </a:r>
          </a:p>
          <a:p>
            <a:pPr marL="514350" indent="-514350" algn="just">
              <a:buAutoNum type="arabicPeriod" startAt="4"/>
            </a:pPr>
            <a:r>
              <a:rPr lang="en-US" sz="3200" dirty="0" err="1" smtClean="0"/>
              <a:t>Selesaikan</a:t>
            </a:r>
            <a:r>
              <a:rPr lang="en-US" sz="3200" dirty="0" smtClean="0"/>
              <a:t> </a:t>
            </a:r>
            <a:r>
              <a:rPr lang="en-US" sz="3200" dirty="0" err="1" smtClean="0"/>
              <a:t>dongeng</a:t>
            </a:r>
            <a:r>
              <a:rPr lang="en-US" sz="3200" dirty="0" smtClean="0"/>
              <a:t> </a:t>
            </a:r>
            <a:r>
              <a:rPr lang="en-US" sz="3200" dirty="0" err="1" smtClean="0"/>
              <a:t>fantasi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menyisipkan</a:t>
            </a:r>
            <a:r>
              <a:rPr lang="en-US" sz="3200" dirty="0" smtClean="0"/>
              <a:t> </a:t>
            </a:r>
            <a:r>
              <a:rPr lang="en-US" sz="3200" dirty="0" err="1" smtClean="0"/>
              <a:t>amanat</a:t>
            </a:r>
            <a:r>
              <a:rPr lang="en-US" sz="3200" dirty="0" smtClean="0"/>
              <a:t> (</a:t>
            </a:r>
            <a:r>
              <a:rPr lang="en-US" sz="3200" dirty="0" err="1" smtClean="0"/>
              <a:t>pesan</a:t>
            </a:r>
            <a:r>
              <a:rPr lang="en-US" sz="3200" dirty="0" smtClean="0"/>
              <a:t> moral) </a:t>
            </a:r>
            <a:r>
              <a:rPr lang="en-US" sz="3200" dirty="0" err="1" smtClean="0"/>
              <a:t>di</a:t>
            </a:r>
            <a:r>
              <a:rPr lang="en-US" sz="3200" dirty="0" smtClean="0"/>
              <a:t> </a:t>
            </a:r>
            <a:r>
              <a:rPr lang="en-US" sz="3200" dirty="0" err="1" smtClean="0"/>
              <a:t>dalamnya</a:t>
            </a:r>
            <a:r>
              <a:rPr lang="en-US" sz="3200" dirty="0" smtClean="0"/>
              <a:t>. </a:t>
            </a:r>
          </a:p>
          <a:p>
            <a:pPr marL="514350" indent="-514350" algn="just">
              <a:buAutoNum type="arabicPeriod" startAt="4"/>
            </a:pPr>
            <a:r>
              <a:rPr lang="en-US" sz="3200" dirty="0" err="1" smtClean="0"/>
              <a:t>Buatlah</a:t>
            </a:r>
            <a:r>
              <a:rPr lang="en-US" sz="3200" dirty="0" smtClean="0"/>
              <a:t> </a:t>
            </a:r>
            <a:r>
              <a:rPr lang="en-US" sz="3200" dirty="0" err="1" smtClean="0"/>
              <a:t>judul</a:t>
            </a:r>
            <a:r>
              <a:rPr lang="en-US" sz="3200" dirty="0" smtClean="0"/>
              <a:t> yang </a:t>
            </a:r>
            <a:r>
              <a:rPr lang="en-US" sz="3200" dirty="0" err="1" smtClean="0"/>
              <a:t>menarik</a:t>
            </a:r>
            <a:r>
              <a:rPr lang="en-US" sz="3200" dirty="0" smtClean="0"/>
              <a:t>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merangsang</a:t>
            </a:r>
            <a:r>
              <a:rPr lang="en-US" sz="3200" dirty="0" smtClean="0"/>
              <a:t> rasa </a:t>
            </a:r>
            <a:r>
              <a:rPr lang="en-US" sz="3200" dirty="0" err="1" smtClean="0"/>
              <a:t>ingin</a:t>
            </a:r>
            <a:r>
              <a:rPr lang="en-US" sz="3200" dirty="0" smtClean="0"/>
              <a:t> </a:t>
            </a:r>
            <a:r>
              <a:rPr lang="en-US" sz="3200" dirty="0" err="1" smtClean="0"/>
              <a:t>tahu</a:t>
            </a:r>
            <a:r>
              <a:rPr lang="en-US" sz="3200" dirty="0" smtClean="0"/>
              <a:t> </a:t>
            </a:r>
            <a:r>
              <a:rPr lang="en-US" sz="3200" dirty="0" err="1" smtClean="0"/>
              <a:t>pembaca</a:t>
            </a:r>
            <a:r>
              <a:rPr lang="en-US" sz="3200" dirty="0" smtClean="0"/>
              <a:t> </a:t>
            </a:r>
            <a:r>
              <a:rPr lang="en-US" sz="3200" dirty="0" err="1" smtClean="0"/>
              <a:t>terhadap</a:t>
            </a:r>
            <a:r>
              <a:rPr lang="en-US" sz="3200" dirty="0" smtClean="0"/>
              <a:t> </a:t>
            </a:r>
            <a:r>
              <a:rPr lang="en-US" sz="3200" dirty="0" err="1" smtClean="0"/>
              <a:t>isi</a:t>
            </a:r>
            <a:r>
              <a:rPr lang="en-US" sz="3200" dirty="0" smtClean="0"/>
              <a:t> </a:t>
            </a:r>
            <a:r>
              <a:rPr lang="en-US" sz="3200" dirty="0" err="1" smtClean="0"/>
              <a:t>dongeng</a:t>
            </a:r>
            <a:r>
              <a:rPr lang="en-US" sz="3200" dirty="0" smtClean="0"/>
              <a:t> </a:t>
            </a:r>
            <a:r>
              <a:rPr lang="en-US" sz="3200" dirty="0" err="1" smtClean="0"/>
              <a:t>fantasi</a:t>
            </a:r>
            <a:r>
              <a:rPr lang="en-US" sz="32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endParaRPr lang="en-US" sz="3200" dirty="0" smtClean="0"/>
          </a:p>
          <a:p>
            <a:pPr marL="514350" indent="-514350" algn="just">
              <a:buFont typeface="+mj-lt"/>
              <a:buAutoNum type="arabicPeriod"/>
            </a:pPr>
            <a:endParaRPr lang="en-US" sz="3000" dirty="0" smtClean="0"/>
          </a:p>
          <a:p>
            <a:pPr marL="514350" indent="-514350" algn="just"/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290</Words>
  <Application>Microsoft Office PowerPoint</Application>
  <PresentationFormat>Custom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BAB 2 Mewujudkan Imajinasi dengan Teks   Dongeng Fantasi</vt:lpstr>
      <vt:lpstr>Slide 2</vt:lpstr>
      <vt:lpstr> Langkah-Langkah Menentukan Informasi dalam Teks Dongeng Fantasi</vt:lpstr>
      <vt:lpstr>Unsur Intrinsik Dongeng</vt:lpstr>
      <vt:lpstr>Struktur Teks Dongeng Fantasi</vt:lpstr>
      <vt:lpstr>Ciri Kebahasaan Teks Dongeng Fantasi</vt:lpstr>
      <vt:lpstr>Langkah Menulis Teks Dongeng Fantasi 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xxx</cp:lastModifiedBy>
  <cp:revision>7</cp:revision>
  <dcterms:created xsi:type="dcterms:W3CDTF">2022-05-10T01:11:12Z</dcterms:created>
  <dcterms:modified xsi:type="dcterms:W3CDTF">2022-06-06T22:14:05Z</dcterms:modified>
</cp:coreProperties>
</file>