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9" r:id="rId3"/>
    <p:sldId id="261" r:id="rId4"/>
    <p:sldId id="278" r:id="rId5"/>
    <p:sldId id="279" r:id="rId6"/>
    <p:sldId id="263" r:id="rId7"/>
    <p:sldId id="280" r:id="rId8"/>
    <p:sldId id="281" r:id="rId9"/>
    <p:sldId id="264" r:id="rId10"/>
    <p:sldId id="282" r:id="rId11"/>
    <p:sldId id="283" r:id="rId12"/>
    <p:sldId id="284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D0"/>
    <a:srgbClr val="2C987E"/>
    <a:srgbClr val="09C7C2"/>
    <a:srgbClr val="1777B9"/>
    <a:srgbClr val="1A86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52" autoAdjust="0"/>
  </p:normalViewPr>
  <p:slideViewPr>
    <p:cSldViewPr>
      <p:cViewPr varScale="1">
        <p:scale>
          <a:sx n="93" d="100"/>
          <a:sy n="93" d="100"/>
        </p:scale>
        <p:origin x="109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CBB7E-0F00-4650-BD52-3956E7FC88DA}" type="doc">
      <dgm:prSet loTypeId="urn:microsoft.com/office/officeart/2008/layout/VerticalCurvedLis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8ECD1332-C7AB-4473-96F1-950B689DCD7D}">
      <dgm:prSet phldrT="[Text]"/>
      <dgm:spPr/>
      <dgm:t>
        <a:bodyPr/>
        <a:lstStyle/>
        <a:p>
          <a:r>
            <a:rPr lang="en-US" dirty="0"/>
            <a:t>Sangat </a:t>
          </a:r>
          <a:r>
            <a:rPr lang="en-US" dirty="0" err="1"/>
            <a:t>kompleks</a:t>
          </a:r>
          <a:endParaRPr lang="id-ID" dirty="0"/>
        </a:p>
      </dgm:t>
    </dgm:pt>
    <dgm:pt modelId="{F96F4152-A38B-47DF-8E50-366F7DD71D72}" type="parTrans" cxnId="{A4383D47-4D72-46F5-9012-B16551F46F3A}">
      <dgm:prSet/>
      <dgm:spPr/>
      <dgm:t>
        <a:bodyPr/>
        <a:lstStyle/>
        <a:p>
          <a:endParaRPr lang="id-ID"/>
        </a:p>
      </dgm:t>
    </dgm:pt>
    <dgm:pt modelId="{400E4E0A-909F-4A1D-B056-66E054AB1BAB}" type="sibTrans" cxnId="{A4383D47-4D72-46F5-9012-B16551F46F3A}">
      <dgm:prSet/>
      <dgm:spPr/>
      <dgm:t>
        <a:bodyPr/>
        <a:lstStyle/>
        <a:p>
          <a:endParaRPr lang="id-ID"/>
        </a:p>
      </dgm:t>
    </dgm:pt>
    <dgm:pt modelId="{755E3021-BB56-4989-BE20-DF2895DA4604}">
      <dgm:prSet phldrT="[Text]"/>
      <dgm:spPr/>
      <dgm:t>
        <a:bodyPr/>
        <a:lstStyle/>
        <a:p>
          <a:r>
            <a:rPr lang="en-US" dirty="0" err="1"/>
            <a:t>Beranekaragam</a:t>
          </a:r>
          <a:endParaRPr lang="id-ID" dirty="0"/>
        </a:p>
      </dgm:t>
    </dgm:pt>
    <dgm:pt modelId="{41BD52D3-F767-43CC-A924-FE99108A9F22}" type="parTrans" cxnId="{2E3AADE2-1E47-44E7-A0B7-81045187CF8B}">
      <dgm:prSet/>
      <dgm:spPr/>
      <dgm:t>
        <a:bodyPr/>
        <a:lstStyle/>
        <a:p>
          <a:endParaRPr lang="id-ID"/>
        </a:p>
      </dgm:t>
    </dgm:pt>
    <dgm:pt modelId="{6C241054-4712-445A-A3CE-BD64539F035A}" type="sibTrans" cxnId="{2E3AADE2-1E47-44E7-A0B7-81045187CF8B}">
      <dgm:prSet/>
      <dgm:spPr/>
      <dgm:t>
        <a:bodyPr/>
        <a:lstStyle/>
        <a:p>
          <a:endParaRPr lang="id-ID"/>
        </a:p>
      </dgm:t>
    </dgm:pt>
    <dgm:pt modelId="{6B0E972F-680B-46D1-B393-08C9F59ABA83}">
      <dgm:prSet phldrT="[Text]"/>
      <dgm:spPr/>
      <dgm:t>
        <a:bodyPr/>
        <a:lstStyle/>
        <a:p>
          <a:r>
            <a:rPr lang="en-US" dirty="0" err="1"/>
            <a:t>Tidak</a:t>
          </a:r>
          <a:r>
            <a:rPr lang="en-US" baseline="0" dirty="0"/>
            <a:t> </a:t>
          </a:r>
          <a:r>
            <a:rPr lang="en-US" baseline="0" dirty="0" err="1"/>
            <a:t>bersifat</a:t>
          </a:r>
          <a:r>
            <a:rPr lang="en-US" baseline="0" dirty="0"/>
            <a:t> universal</a:t>
          </a:r>
          <a:endParaRPr lang="id-ID" dirty="0"/>
        </a:p>
      </dgm:t>
    </dgm:pt>
    <dgm:pt modelId="{57E61823-0AE5-45C1-A732-58BD54C4B68B}" type="parTrans" cxnId="{3A1BFC69-D588-4939-A1B0-42D664BCEF52}">
      <dgm:prSet/>
      <dgm:spPr/>
      <dgm:t>
        <a:bodyPr/>
        <a:lstStyle/>
        <a:p>
          <a:endParaRPr lang="id-ID"/>
        </a:p>
      </dgm:t>
    </dgm:pt>
    <dgm:pt modelId="{869D3B83-F609-4B54-9B2B-69BAE316C4AA}" type="sibTrans" cxnId="{3A1BFC69-D588-4939-A1B0-42D664BCEF52}">
      <dgm:prSet/>
      <dgm:spPr/>
      <dgm:t>
        <a:bodyPr/>
        <a:lstStyle/>
        <a:p>
          <a:endParaRPr lang="id-ID"/>
        </a:p>
      </dgm:t>
    </dgm:pt>
    <dgm:pt modelId="{54E598A6-1473-4129-B9BB-F39023D4C7A4}">
      <dgm:prSet/>
      <dgm:spPr/>
      <dgm:t>
        <a:bodyPr/>
        <a:lstStyle/>
        <a:p>
          <a:r>
            <a:rPr lang="en-US" dirty="0" err="1"/>
            <a:t>Bersifat</a:t>
          </a:r>
          <a:r>
            <a:rPr lang="en-US" baseline="0" dirty="0"/>
            <a:t> </a:t>
          </a:r>
          <a:r>
            <a:rPr lang="en-US" baseline="0" dirty="0" err="1"/>
            <a:t>dinamis</a:t>
          </a:r>
          <a:r>
            <a:rPr lang="en-US" baseline="0" dirty="0"/>
            <a:t> dan </a:t>
          </a:r>
          <a:r>
            <a:rPr lang="en-US" baseline="0" dirty="0" err="1"/>
            <a:t>tidak</a:t>
          </a:r>
          <a:r>
            <a:rPr lang="en-US" baseline="0" dirty="0"/>
            <a:t> </a:t>
          </a:r>
          <a:r>
            <a:rPr lang="en-US" baseline="0" dirty="0" err="1"/>
            <a:t>mudah</a:t>
          </a:r>
          <a:r>
            <a:rPr lang="en-US" baseline="0" dirty="0"/>
            <a:t> </a:t>
          </a:r>
          <a:r>
            <a:rPr lang="en-US" baseline="0" dirty="0" err="1"/>
            <a:t>dimengerti</a:t>
          </a:r>
          <a:endParaRPr lang="id-ID" dirty="0"/>
        </a:p>
      </dgm:t>
    </dgm:pt>
    <dgm:pt modelId="{94459995-0426-4B30-ABB5-9426EA991221}" type="parTrans" cxnId="{BD816D72-68CE-46AB-9EFA-52BF73473FFF}">
      <dgm:prSet/>
      <dgm:spPr/>
      <dgm:t>
        <a:bodyPr/>
        <a:lstStyle/>
        <a:p>
          <a:endParaRPr lang="id-ID"/>
        </a:p>
      </dgm:t>
    </dgm:pt>
    <dgm:pt modelId="{B43633B5-BD0E-4F2F-B1C9-2546CFA0089B}" type="sibTrans" cxnId="{BD816D72-68CE-46AB-9EFA-52BF73473FFF}">
      <dgm:prSet/>
      <dgm:spPr/>
      <dgm:t>
        <a:bodyPr/>
        <a:lstStyle/>
        <a:p>
          <a:endParaRPr lang="id-ID"/>
        </a:p>
      </dgm:t>
    </dgm:pt>
    <dgm:pt modelId="{856F77A8-78BD-489B-B3C7-5CDAF0382BA9}">
      <dgm:prSet/>
      <dgm:spPr/>
      <dgm:t>
        <a:bodyPr/>
        <a:lstStyle/>
        <a:p>
          <a:r>
            <a:rPr lang="en-US" dirty="0" err="1"/>
            <a:t>Bersifat</a:t>
          </a:r>
          <a:r>
            <a:rPr lang="en-US" dirty="0"/>
            <a:t> </a:t>
          </a:r>
          <a:r>
            <a:rPr lang="en-US" dirty="0" err="1"/>
            <a:t>kualitatif</a:t>
          </a:r>
          <a:endParaRPr lang="id-ID" dirty="0"/>
        </a:p>
      </dgm:t>
    </dgm:pt>
    <dgm:pt modelId="{A8E8597B-BBC9-4C16-9FA2-66D5BC975234}" type="parTrans" cxnId="{0DF73796-E14B-412E-AB51-2D6230A9AA2A}">
      <dgm:prSet/>
      <dgm:spPr/>
      <dgm:t>
        <a:bodyPr/>
        <a:lstStyle/>
        <a:p>
          <a:endParaRPr lang="id-ID"/>
        </a:p>
      </dgm:t>
    </dgm:pt>
    <dgm:pt modelId="{AE8BEC9A-07BC-4F73-B77F-8B0C69063F70}" type="sibTrans" cxnId="{0DF73796-E14B-412E-AB51-2D6230A9AA2A}">
      <dgm:prSet/>
      <dgm:spPr/>
      <dgm:t>
        <a:bodyPr/>
        <a:lstStyle/>
        <a:p>
          <a:endParaRPr lang="id-ID"/>
        </a:p>
      </dgm:t>
    </dgm:pt>
    <dgm:pt modelId="{E8FDDAB9-D6BA-4487-BFEA-F38A31131028}">
      <dgm:prSet/>
      <dgm:spPr/>
      <dgm:t>
        <a:bodyPr/>
        <a:lstStyle/>
        <a:p>
          <a:r>
            <a:rPr lang="en-US" dirty="0" err="1"/>
            <a:t>Sulit</a:t>
          </a:r>
          <a:r>
            <a:rPr lang="en-US" dirty="0"/>
            <a:t> </a:t>
          </a:r>
          <a:r>
            <a:rPr lang="en-US" dirty="0" err="1"/>
            <a:t>diprediksi</a:t>
          </a:r>
          <a:endParaRPr lang="id-ID" dirty="0"/>
        </a:p>
      </dgm:t>
    </dgm:pt>
    <dgm:pt modelId="{FFE6C2DA-605A-4C76-9276-31C1CCB8D24C}" type="parTrans" cxnId="{CBB5A5D5-9447-40FC-8450-EBD41DA79995}">
      <dgm:prSet/>
      <dgm:spPr/>
      <dgm:t>
        <a:bodyPr/>
        <a:lstStyle/>
        <a:p>
          <a:endParaRPr lang="id-ID"/>
        </a:p>
      </dgm:t>
    </dgm:pt>
    <dgm:pt modelId="{B77BFD22-9140-498C-871B-B9EE41A958F5}" type="sibTrans" cxnId="{CBB5A5D5-9447-40FC-8450-EBD41DA79995}">
      <dgm:prSet/>
      <dgm:spPr/>
      <dgm:t>
        <a:bodyPr/>
        <a:lstStyle/>
        <a:p>
          <a:endParaRPr lang="id-ID"/>
        </a:p>
      </dgm:t>
    </dgm:pt>
    <dgm:pt modelId="{D0E4AC31-EA53-47BD-BA7F-A4E7CA957CBA}" type="pres">
      <dgm:prSet presAssocID="{201CBB7E-0F00-4650-BD52-3956E7FC88DA}" presName="Name0" presStyleCnt="0">
        <dgm:presLayoutVars>
          <dgm:chMax val="7"/>
          <dgm:chPref val="7"/>
          <dgm:dir/>
        </dgm:presLayoutVars>
      </dgm:prSet>
      <dgm:spPr/>
    </dgm:pt>
    <dgm:pt modelId="{5208E388-7424-492D-ACE4-765C5D7CB8ED}" type="pres">
      <dgm:prSet presAssocID="{201CBB7E-0F00-4650-BD52-3956E7FC88DA}" presName="Name1" presStyleCnt="0"/>
      <dgm:spPr/>
    </dgm:pt>
    <dgm:pt modelId="{25378B55-C70D-44A7-8B5D-C53D33504A46}" type="pres">
      <dgm:prSet presAssocID="{201CBB7E-0F00-4650-BD52-3956E7FC88DA}" presName="cycle" presStyleCnt="0"/>
      <dgm:spPr/>
    </dgm:pt>
    <dgm:pt modelId="{65D72D6E-AE32-4C60-8F7A-C9A600BAE2E5}" type="pres">
      <dgm:prSet presAssocID="{201CBB7E-0F00-4650-BD52-3956E7FC88DA}" presName="srcNode" presStyleLbl="node1" presStyleIdx="0" presStyleCnt="6"/>
      <dgm:spPr/>
    </dgm:pt>
    <dgm:pt modelId="{37E8776D-4161-4869-9CA1-3E2D1C5E64DA}" type="pres">
      <dgm:prSet presAssocID="{201CBB7E-0F00-4650-BD52-3956E7FC88DA}" presName="conn" presStyleLbl="parChTrans1D2" presStyleIdx="0" presStyleCnt="1"/>
      <dgm:spPr/>
    </dgm:pt>
    <dgm:pt modelId="{FAC74AF7-1439-4C19-897D-C902639242C5}" type="pres">
      <dgm:prSet presAssocID="{201CBB7E-0F00-4650-BD52-3956E7FC88DA}" presName="extraNode" presStyleLbl="node1" presStyleIdx="0" presStyleCnt="6"/>
      <dgm:spPr/>
    </dgm:pt>
    <dgm:pt modelId="{AB3B0113-740C-421F-9B96-E000F64C092B}" type="pres">
      <dgm:prSet presAssocID="{201CBB7E-0F00-4650-BD52-3956E7FC88DA}" presName="dstNode" presStyleLbl="node1" presStyleIdx="0" presStyleCnt="6"/>
      <dgm:spPr/>
    </dgm:pt>
    <dgm:pt modelId="{7CA62D05-B551-42C0-A3A1-DD6904B2F7BF}" type="pres">
      <dgm:prSet presAssocID="{8ECD1332-C7AB-4473-96F1-950B689DCD7D}" presName="text_1" presStyleLbl="node1" presStyleIdx="0" presStyleCnt="6">
        <dgm:presLayoutVars>
          <dgm:bulletEnabled val="1"/>
        </dgm:presLayoutVars>
      </dgm:prSet>
      <dgm:spPr/>
    </dgm:pt>
    <dgm:pt modelId="{1C905511-08F1-4AB9-8034-41483CC39EFF}" type="pres">
      <dgm:prSet presAssocID="{8ECD1332-C7AB-4473-96F1-950B689DCD7D}" presName="accent_1" presStyleCnt="0"/>
      <dgm:spPr/>
    </dgm:pt>
    <dgm:pt modelId="{58B2CC0F-B4A0-498B-AE1F-4017960E8608}" type="pres">
      <dgm:prSet presAssocID="{8ECD1332-C7AB-4473-96F1-950B689DCD7D}" presName="accentRepeatNode" presStyleLbl="solidFgAcc1" presStyleIdx="0" presStyleCnt="6"/>
      <dgm:spPr/>
    </dgm:pt>
    <dgm:pt modelId="{71D07B6C-2AF1-4B2C-995A-36BE5F424D76}" type="pres">
      <dgm:prSet presAssocID="{755E3021-BB56-4989-BE20-DF2895DA4604}" presName="text_2" presStyleLbl="node1" presStyleIdx="1" presStyleCnt="6">
        <dgm:presLayoutVars>
          <dgm:bulletEnabled val="1"/>
        </dgm:presLayoutVars>
      </dgm:prSet>
      <dgm:spPr/>
    </dgm:pt>
    <dgm:pt modelId="{4DF0FB1D-B887-4DBF-BA8F-19469C81C4A3}" type="pres">
      <dgm:prSet presAssocID="{755E3021-BB56-4989-BE20-DF2895DA4604}" presName="accent_2" presStyleCnt="0"/>
      <dgm:spPr/>
    </dgm:pt>
    <dgm:pt modelId="{B1A6E2BC-7E90-47AA-BDD9-450C8253EB51}" type="pres">
      <dgm:prSet presAssocID="{755E3021-BB56-4989-BE20-DF2895DA4604}" presName="accentRepeatNode" presStyleLbl="solidFgAcc1" presStyleIdx="1" presStyleCnt="6"/>
      <dgm:spPr/>
    </dgm:pt>
    <dgm:pt modelId="{B13162BB-4A56-489A-A9D6-7F1503996EB5}" type="pres">
      <dgm:prSet presAssocID="{6B0E972F-680B-46D1-B393-08C9F59ABA83}" presName="text_3" presStyleLbl="node1" presStyleIdx="2" presStyleCnt="6">
        <dgm:presLayoutVars>
          <dgm:bulletEnabled val="1"/>
        </dgm:presLayoutVars>
      </dgm:prSet>
      <dgm:spPr/>
    </dgm:pt>
    <dgm:pt modelId="{FA56F406-D9AD-49B1-8127-31FA17C0621B}" type="pres">
      <dgm:prSet presAssocID="{6B0E972F-680B-46D1-B393-08C9F59ABA83}" presName="accent_3" presStyleCnt="0"/>
      <dgm:spPr/>
    </dgm:pt>
    <dgm:pt modelId="{89E3DA37-C257-4EFF-AEFB-CAC7F4CE8C20}" type="pres">
      <dgm:prSet presAssocID="{6B0E972F-680B-46D1-B393-08C9F59ABA83}" presName="accentRepeatNode" presStyleLbl="solidFgAcc1" presStyleIdx="2" presStyleCnt="6"/>
      <dgm:spPr/>
    </dgm:pt>
    <dgm:pt modelId="{DEC23A99-7464-44C8-93C3-019E7374404A}" type="pres">
      <dgm:prSet presAssocID="{54E598A6-1473-4129-B9BB-F39023D4C7A4}" presName="text_4" presStyleLbl="node1" presStyleIdx="3" presStyleCnt="6">
        <dgm:presLayoutVars>
          <dgm:bulletEnabled val="1"/>
        </dgm:presLayoutVars>
      </dgm:prSet>
      <dgm:spPr/>
    </dgm:pt>
    <dgm:pt modelId="{3FD6CF18-8DEB-4C6A-B2C3-675287955A4B}" type="pres">
      <dgm:prSet presAssocID="{54E598A6-1473-4129-B9BB-F39023D4C7A4}" presName="accent_4" presStyleCnt="0"/>
      <dgm:spPr/>
    </dgm:pt>
    <dgm:pt modelId="{72FAFDC8-0D87-402E-960F-516ACE667567}" type="pres">
      <dgm:prSet presAssocID="{54E598A6-1473-4129-B9BB-F39023D4C7A4}" presName="accentRepeatNode" presStyleLbl="solidFgAcc1" presStyleIdx="3" presStyleCnt="6"/>
      <dgm:spPr/>
    </dgm:pt>
    <dgm:pt modelId="{00D477BB-0C06-4986-ADA1-7D80C0C1C2A3}" type="pres">
      <dgm:prSet presAssocID="{856F77A8-78BD-489B-B3C7-5CDAF0382BA9}" presName="text_5" presStyleLbl="node1" presStyleIdx="4" presStyleCnt="6">
        <dgm:presLayoutVars>
          <dgm:bulletEnabled val="1"/>
        </dgm:presLayoutVars>
      </dgm:prSet>
      <dgm:spPr/>
    </dgm:pt>
    <dgm:pt modelId="{24394E76-237D-43F6-9F2A-3E0E14A7A8F1}" type="pres">
      <dgm:prSet presAssocID="{856F77A8-78BD-489B-B3C7-5CDAF0382BA9}" presName="accent_5" presStyleCnt="0"/>
      <dgm:spPr/>
    </dgm:pt>
    <dgm:pt modelId="{D66AFF78-A8A6-4E97-83AD-F32AE08C8FCE}" type="pres">
      <dgm:prSet presAssocID="{856F77A8-78BD-489B-B3C7-5CDAF0382BA9}" presName="accentRepeatNode" presStyleLbl="solidFgAcc1" presStyleIdx="4" presStyleCnt="6"/>
      <dgm:spPr/>
    </dgm:pt>
    <dgm:pt modelId="{1FC9869A-DDE7-4B5C-8B07-F7B3541C7238}" type="pres">
      <dgm:prSet presAssocID="{E8FDDAB9-D6BA-4487-BFEA-F38A31131028}" presName="text_6" presStyleLbl="node1" presStyleIdx="5" presStyleCnt="6">
        <dgm:presLayoutVars>
          <dgm:bulletEnabled val="1"/>
        </dgm:presLayoutVars>
      </dgm:prSet>
      <dgm:spPr/>
    </dgm:pt>
    <dgm:pt modelId="{05342975-2B05-480D-807D-CEEF782F8966}" type="pres">
      <dgm:prSet presAssocID="{E8FDDAB9-D6BA-4487-BFEA-F38A31131028}" presName="accent_6" presStyleCnt="0"/>
      <dgm:spPr/>
    </dgm:pt>
    <dgm:pt modelId="{95558797-7E83-4044-8100-3E61B0739250}" type="pres">
      <dgm:prSet presAssocID="{E8FDDAB9-D6BA-4487-BFEA-F38A31131028}" presName="accentRepeatNode" presStyleLbl="solidFgAcc1" presStyleIdx="5" presStyleCnt="6"/>
      <dgm:spPr/>
    </dgm:pt>
  </dgm:ptLst>
  <dgm:cxnLst>
    <dgm:cxn modelId="{39BF3606-6B51-433B-B3DE-84F6080767A7}" type="presOf" srcId="{6B0E972F-680B-46D1-B393-08C9F59ABA83}" destId="{B13162BB-4A56-489A-A9D6-7F1503996EB5}" srcOrd="0" destOrd="0" presId="urn:microsoft.com/office/officeart/2008/layout/VerticalCurvedList"/>
    <dgm:cxn modelId="{1E93570A-B220-467A-995C-EDB738DF6E85}" type="presOf" srcId="{856F77A8-78BD-489B-B3C7-5CDAF0382BA9}" destId="{00D477BB-0C06-4986-ADA1-7D80C0C1C2A3}" srcOrd="0" destOrd="0" presId="urn:microsoft.com/office/officeart/2008/layout/VerticalCurvedList"/>
    <dgm:cxn modelId="{DC24590D-7001-47E9-84C9-0968A6CBED7E}" type="presOf" srcId="{E8FDDAB9-D6BA-4487-BFEA-F38A31131028}" destId="{1FC9869A-DDE7-4B5C-8B07-F7B3541C7238}" srcOrd="0" destOrd="0" presId="urn:microsoft.com/office/officeart/2008/layout/VerticalCurvedList"/>
    <dgm:cxn modelId="{FDE0F21A-39EC-4952-8877-4BEFED5FD7E4}" type="presOf" srcId="{755E3021-BB56-4989-BE20-DF2895DA4604}" destId="{71D07B6C-2AF1-4B2C-995A-36BE5F424D76}" srcOrd="0" destOrd="0" presId="urn:microsoft.com/office/officeart/2008/layout/VerticalCurvedList"/>
    <dgm:cxn modelId="{A4383D47-4D72-46F5-9012-B16551F46F3A}" srcId="{201CBB7E-0F00-4650-BD52-3956E7FC88DA}" destId="{8ECD1332-C7AB-4473-96F1-950B689DCD7D}" srcOrd="0" destOrd="0" parTransId="{F96F4152-A38B-47DF-8E50-366F7DD71D72}" sibTransId="{400E4E0A-909F-4A1D-B056-66E054AB1BAB}"/>
    <dgm:cxn modelId="{3A1BFC69-D588-4939-A1B0-42D664BCEF52}" srcId="{201CBB7E-0F00-4650-BD52-3956E7FC88DA}" destId="{6B0E972F-680B-46D1-B393-08C9F59ABA83}" srcOrd="2" destOrd="0" parTransId="{57E61823-0AE5-45C1-A732-58BD54C4B68B}" sibTransId="{869D3B83-F609-4B54-9B2B-69BAE316C4AA}"/>
    <dgm:cxn modelId="{BD816D72-68CE-46AB-9EFA-52BF73473FFF}" srcId="{201CBB7E-0F00-4650-BD52-3956E7FC88DA}" destId="{54E598A6-1473-4129-B9BB-F39023D4C7A4}" srcOrd="3" destOrd="0" parTransId="{94459995-0426-4B30-ABB5-9426EA991221}" sibTransId="{B43633B5-BD0E-4F2F-B1C9-2546CFA0089B}"/>
    <dgm:cxn modelId="{B6F3668C-1AE3-466D-85BE-E7989942E53F}" type="presOf" srcId="{54E598A6-1473-4129-B9BB-F39023D4C7A4}" destId="{DEC23A99-7464-44C8-93C3-019E7374404A}" srcOrd="0" destOrd="0" presId="urn:microsoft.com/office/officeart/2008/layout/VerticalCurvedList"/>
    <dgm:cxn modelId="{0DF73796-E14B-412E-AB51-2D6230A9AA2A}" srcId="{201CBB7E-0F00-4650-BD52-3956E7FC88DA}" destId="{856F77A8-78BD-489B-B3C7-5CDAF0382BA9}" srcOrd="4" destOrd="0" parTransId="{A8E8597B-BBC9-4C16-9FA2-66D5BC975234}" sibTransId="{AE8BEC9A-07BC-4F73-B77F-8B0C69063F70}"/>
    <dgm:cxn modelId="{487130BB-3DA6-4372-B95A-14FAD9AD1055}" type="presOf" srcId="{400E4E0A-909F-4A1D-B056-66E054AB1BAB}" destId="{37E8776D-4161-4869-9CA1-3E2D1C5E64DA}" srcOrd="0" destOrd="0" presId="urn:microsoft.com/office/officeart/2008/layout/VerticalCurvedList"/>
    <dgm:cxn modelId="{CBB5A5D5-9447-40FC-8450-EBD41DA79995}" srcId="{201CBB7E-0F00-4650-BD52-3956E7FC88DA}" destId="{E8FDDAB9-D6BA-4487-BFEA-F38A31131028}" srcOrd="5" destOrd="0" parTransId="{FFE6C2DA-605A-4C76-9276-31C1CCB8D24C}" sibTransId="{B77BFD22-9140-498C-871B-B9EE41A958F5}"/>
    <dgm:cxn modelId="{2E3AADE2-1E47-44E7-A0B7-81045187CF8B}" srcId="{201CBB7E-0F00-4650-BD52-3956E7FC88DA}" destId="{755E3021-BB56-4989-BE20-DF2895DA4604}" srcOrd="1" destOrd="0" parTransId="{41BD52D3-F767-43CC-A924-FE99108A9F22}" sibTransId="{6C241054-4712-445A-A3CE-BD64539F035A}"/>
    <dgm:cxn modelId="{104FD9E9-A686-4328-9318-3436866D9441}" type="presOf" srcId="{201CBB7E-0F00-4650-BD52-3956E7FC88DA}" destId="{D0E4AC31-EA53-47BD-BA7F-A4E7CA957CBA}" srcOrd="0" destOrd="0" presId="urn:microsoft.com/office/officeart/2008/layout/VerticalCurvedList"/>
    <dgm:cxn modelId="{61B020EA-489F-4868-8B55-F0C831234EB2}" type="presOf" srcId="{8ECD1332-C7AB-4473-96F1-950B689DCD7D}" destId="{7CA62D05-B551-42C0-A3A1-DD6904B2F7BF}" srcOrd="0" destOrd="0" presId="urn:microsoft.com/office/officeart/2008/layout/VerticalCurvedList"/>
    <dgm:cxn modelId="{EE24FCF2-F774-45BC-8EF6-D55F142A4011}" type="presParOf" srcId="{D0E4AC31-EA53-47BD-BA7F-A4E7CA957CBA}" destId="{5208E388-7424-492D-ACE4-765C5D7CB8ED}" srcOrd="0" destOrd="0" presId="urn:microsoft.com/office/officeart/2008/layout/VerticalCurvedList"/>
    <dgm:cxn modelId="{9499A202-A335-4377-9675-6325A30D5849}" type="presParOf" srcId="{5208E388-7424-492D-ACE4-765C5D7CB8ED}" destId="{25378B55-C70D-44A7-8B5D-C53D33504A46}" srcOrd="0" destOrd="0" presId="urn:microsoft.com/office/officeart/2008/layout/VerticalCurvedList"/>
    <dgm:cxn modelId="{EC5F3B29-3A30-44AE-A8A7-000202FBC70B}" type="presParOf" srcId="{25378B55-C70D-44A7-8B5D-C53D33504A46}" destId="{65D72D6E-AE32-4C60-8F7A-C9A600BAE2E5}" srcOrd="0" destOrd="0" presId="urn:microsoft.com/office/officeart/2008/layout/VerticalCurvedList"/>
    <dgm:cxn modelId="{F119C591-EF84-4806-89E2-7BCD7FEFCD83}" type="presParOf" srcId="{25378B55-C70D-44A7-8B5D-C53D33504A46}" destId="{37E8776D-4161-4869-9CA1-3E2D1C5E64DA}" srcOrd="1" destOrd="0" presId="urn:microsoft.com/office/officeart/2008/layout/VerticalCurvedList"/>
    <dgm:cxn modelId="{F6A689EF-8B49-4891-96EA-EADEB37FEA33}" type="presParOf" srcId="{25378B55-C70D-44A7-8B5D-C53D33504A46}" destId="{FAC74AF7-1439-4C19-897D-C902639242C5}" srcOrd="2" destOrd="0" presId="urn:microsoft.com/office/officeart/2008/layout/VerticalCurvedList"/>
    <dgm:cxn modelId="{77CD0FF4-8BAD-4D3E-9D08-6D0160BA41C6}" type="presParOf" srcId="{25378B55-C70D-44A7-8B5D-C53D33504A46}" destId="{AB3B0113-740C-421F-9B96-E000F64C092B}" srcOrd="3" destOrd="0" presId="urn:microsoft.com/office/officeart/2008/layout/VerticalCurvedList"/>
    <dgm:cxn modelId="{FAEF76B1-E2C7-4BB6-95A8-F7B4E889F187}" type="presParOf" srcId="{5208E388-7424-492D-ACE4-765C5D7CB8ED}" destId="{7CA62D05-B551-42C0-A3A1-DD6904B2F7BF}" srcOrd="1" destOrd="0" presId="urn:microsoft.com/office/officeart/2008/layout/VerticalCurvedList"/>
    <dgm:cxn modelId="{0B3F4D2C-2A69-4DB9-87CE-860AC3CA2D2B}" type="presParOf" srcId="{5208E388-7424-492D-ACE4-765C5D7CB8ED}" destId="{1C905511-08F1-4AB9-8034-41483CC39EFF}" srcOrd="2" destOrd="0" presId="urn:microsoft.com/office/officeart/2008/layout/VerticalCurvedList"/>
    <dgm:cxn modelId="{77B765FB-9CD0-4979-8423-1BE41119FEBC}" type="presParOf" srcId="{1C905511-08F1-4AB9-8034-41483CC39EFF}" destId="{58B2CC0F-B4A0-498B-AE1F-4017960E8608}" srcOrd="0" destOrd="0" presId="urn:microsoft.com/office/officeart/2008/layout/VerticalCurvedList"/>
    <dgm:cxn modelId="{125A296F-132C-4D10-8474-31459893103A}" type="presParOf" srcId="{5208E388-7424-492D-ACE4-765C5D7CB8ED}" destId="{71D07B6C-2AF1-4B2C-995A-36BE5F424D76}" srcOrd="3" destOrd="0" presId="urn:microsoft.com/office/officeart/2008/layout/VerticalCurvedList"/>
    <dgm:cxn modelId="{3B72ECDF-0740-4A7A-8D66-4135FC8C87DE}" type="presParOf" srcId="{5208E388-7424-492D-ACE4-765C5D7CB8ED}" destId="{4DF0FB1D-B887-4DBF-BA8F-19469C81C4A3}" srcOrd="4" destOrd="0" presId="urn:microsoft.com/office/officeart/2008/layout/VerticalCurvedList"/>
    <dgm:cxn modelId="{8B01FDC1-1451-4C4E-8179-64004579FA93}" type="presParOf" srcId="{4DF0FB1D-B887-4DBF-BA8F-19469C81C4A3}" destId="{B1A6E2BC-7E90-47AA-BDD9-450C8253EB51}" srcOrd="0" destOrd="0" presId="urn:microsoft.com/office/officeart/2008/layout/VerticalCurvedList"/>
    <dgm:cxn modelId="{CEC63516-0B13-4463-BA19-89FF66BC7C47}" type="presParOf" srcId="{5208E388-7424-492D-ACE4-765C5D7CB8ED}" destId="{B13162BB-4A56-489A-A9D6-7F1503996EB5}" srcOrd="5" destOrd="0" presId="urn:microsoft.com/office/officeart/2008/layout/VerticalCurvedList"/>
    <dgm:cxn modelId="{90BA7EF8-4484-413B-890B-8639E7E2D681}" type="presParOf" srcId="{5208E388-7424-492D-ACE4-765C5D7CB8ED}" destId="{FA56F406-D9AD-49B1-8127-31FA17C0621B}" srcOrd="6" destOrd="0" presId="urn:microsoft.com/office/officeart/2008/layout/VerticalCurvedList"/>
    <dgm:cxn modelId="{596B470B-D5ED-4375-A1DB-FD18C4985A14}" type="presParOf" srcId="{FA56F406-D9AD-49B1-8127-31FA17C0621B}" destId="{89E3DA37-C257-4EFF-AEFB-CAC7F4CE8C20}" srcOrd="0" destOrd="0" presId="urn:microsoft.com/office/officeart/2008/layout/VerticalCurvedList"/>
    <dgm:cxn modelId="{AD9982C0-60FA-40E2-9D58-57BE56AEE540}" type="presParOf" srcId="{5208E388-7424-492D-ACE4-765C5D7CB8ED}" destId="{DEC23A99-7464-44C8-93C3-019E7374404A}" srcOrd="7" destOrd="0" presId="urn:microsoft.com/office/officeart/2008/layout/VerticalCurvedList"/>
    <dgm:cxn modelId="{5EFAB2CA-B909-4CA1-942A-7A3B1EE4DBAC}" type="presParOf" srcId="{5208E388-7424-492D-ACE4-765C5D7CB8ED}" destId="{3FD6CF18-8DEB-4C6A-B2C3-675287955A4B}" srcOrd="8" destOrd="0" presId="urn:microsoft.com/office/officeart/2008/layout/VerticalCurvedList"/>
    <dgm:cxn modelId="{A9CA9CEC-0A6F-48BF-A844-0B9A8DA88150}" type="presParOf" srcId="{3FD6CF18-8DEB-4C6A-B2C3-675287955A4B}" destId="{72FAFDC8-0D87-402E-960F-516ACE667567}" srcOrd="0" destOrd="0" presId="urn:microsoft.com/office/officeart/2008/layout/VerticalCurvedList"/>
    <dgm:cxn modelId="{DFD768B4-1B30-4E5E-81C9-07F21C2C6419}" type="presParOf" srcId="{5208E388-7424-492D-ACE4-765C5D7CB8ED}" destId="{00D477BB-0C06-4986-ADA1-7D80C0C1C2A3}" srcOrd="9" destOrd="0" presId="urn:microsoft.com/office/officeart/2008/layout/VerticalCurvedList"/>
    <dgm:cxn modelId="{9F154312-BB77-4DD9-B93A-3BFD1348AF06}" type="presParOf" srcId="{5208E388-7424-492D-ACE4-765C5D7CB8ED}" destId="{24394E76-237D-43F6-9F2A-3E0E14A7A8F1}" srcOrd="10" destOrd="0" presId="urn:microsoft.com/office/officeart/2008/layout/VerticalCurvedList"/>
    <dgm:cxn modelId="{803A9E43-912B-49EB-8394-67D0B364B3BA}" type="presParOf" srcId="{24394E76-237D-43F6-9F2A-3E0E14A7A8F1}" destId="{D66AFF78-A8A6-4E97-83AD-F32AE08C8FCE}" srcOrd="0" destOrd="0" presId="urn:microsoft.com/office/officeart/2008/layout/VerticalCurvedList"/>
    <dgm:cxn modelId="{B722FF29-CB90-43DE-A635-F2697BF66184}" type="presParOf" srcId="{5208E388-7424-492D-ACE4-765C5D7CB8ED}" destId="{1FC9869A-DDE7-4B5C-8B07-F7B3541C7238}" srcOrd="11" destOrd="0" presId="urn:microsoft.com/office/officeart/2008/layout/VerticalCurvedList"/>
    <dgm:cxn modelId="{43DC4BF5-14D8-44E6-BD84-2B4690A51344}" type="presParOf" srcId="{5208E388-7424-492D-ACE4-765C5D7CB8ED}" destId="{05342975-2B05-480D-807D-CEEF782F8966}" srcOrd="12" destOrd="0" presId="urn:microsoft.com/office/officeart/2008/layout/VerticalCurvedList"/>
    <dgm:cxn modelId="{30D63AF4-C1D6-42E5-8C52-AF271A59A342}" type="presParOf" srcId="{05342975-2B05-480D-807D-CEEF782F8966}" destId="{95558797-7E83-4044-8100-3E61B07392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1CBB7E-0F00-4650-BD52-3956E7FC88DA}" type="doc">
      <dgm:prSet loTypeId="urn:microsoft.com/office/officeart/2008/layout/VerticalCurvedLis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8ECD1332-C7AB-4473-96F1-950B689DCD7D}">
      <dgm:prSet phldrT="[Text]" custT="1"/>
      <dgm:spPr/>
      <dgm:t>
        <a:bodyPr/>
        <a:lstStyle/>
        <a:p>
          <a:r>
            <a:rPr lang="en-US" sz="2000" dirty="0" err="1"/>
            <a:t>Diferensiasi</a:t>
          </a:r>
          <a:r>
            <a:rPr lang="en-US" sz="2000" dirty="0"/>
            <a:t> </a:t>
          </a:r>
          <a:r>
            <a:rPr lang="en-US" sz="2000" dirty="0" err="1"/>
            <a:t>berdasarkan</a:t>
          </a:r>
          <a:r>
            <a:rPr lang="en-US" sz="2000" dirty="0"/>
            <a:t> </a:t>
          </a:r>
          <a:r>
            <a:rPr lang="en-US" sz="2000" dirty="0" err="1"/>
            <a:t>ras</a:t>
          </a:r>
          <a:endParaRPr lang="id-ID" sz="2000" dirty="0"/>
        </a:p>
      </dgm:t>
    </dgm:pt>
    <dgm:pt modelId="{F96F4152-A38B-47DF-8E50-366F7DD71D72}" type="parTrans" cxnId="{A4383D47-4D72-46F5-9012-B16551F46F3A}">
      <dgm:prSet/>
      <dgm:spPr/>
      <dgm:t>
        <a:bodyPr/>
        <a:lstStyle/>
        <a:p>
          <a:endParaRPr lang="id-ID" sz="1600"/>
        </a:p>
      </dgm:t>
    </dgm:pt>
    <dgm:pt modelId="{400E4E0A-909F-4A1D-B056-66E054AB1BAB}" type="sibTrans" cxnId="{A4383D47-4D72-46F5-9012-B16551F46F3A}">
      <dgm:prSet/>
      <dgm:spPr/>
      <dgm:t>
        <a:bodyPr/>
        <a:lstStyle/>
        <a:p>
          <a:endParaRPr lang="id-ID" sz="1600"/>
        </a:p>
      </dgm:t>
    </dgm:pt>
    <dgm:pt modelId="{755E3021-BB56-4989-BE20-DF2895DA4604}">
      <dgm:prSet phldrT="[Text]" custT="1"/>
      <dgm:spPr/>
      <dgm:t>
        <a:bodyPr/>
        <a:lstStyle/>
        <a:p>
          <a:r>
            <a:rPr lang="en-US" sz="2000" dirty="0" err="1"/>
            <a:t>Diferensiasi</a:t>
          </a:r>
          <a:r>
            <a:rPr lang="en-US" sz="2000" dirty="0"/>
            <a:t> </a:t>
          </a:r>
          <a:r>
            <a:rPr lang="en-US" sz="2000" dirty="0" err="1"/>
            <a:t>berdasarkan</a:t>
          </a:r>
          <a:r>
            <a:rPr lang="en-US" sz="2000" dirty="0"/>
            <a:t> </a:t>
          </a:r>
          <a:r>
            <a:rPr lang="en-US" sz="2000" dirty="0" err="1"/>
            <a:t>suku</a:t>
          </a:r>
          <a:endParaRPr lang="id-ID" sz="2000" dirty="0"/>
        </a:p>
      </dgm:t>
    </dgm:pt>
    <dgm:pt modelId="{41BD52D3-F767-43CC-A924-FE99108A9F22}" type="parTrans" cxnId="{2E3AADE2-1E47-44E7-A0B7-81045187CF8B}">
      <dgm:prSet/>
      <dgm:spPr/>
      <dgm:t>
        <a:bodyPr/>
        <a:lstStyle/>
        <a:p>
          <a:endParaRPr lang="id-ID" sz="1600"/>
        </a:p>
      </dgm:t>
    </dgm:pt>
    <dgm:pt modelId="{6C241054-4712-445A-A3CE-BD64539F035A}" type="sibTrans" cxnId="{2E3AADE2-1E47-44E7-A0B7-81045187CF8B}">
      <dgm:prSet/>
      <dgm:spPr/>
      <dgm:t>
        <a:bodyPr/>
        <a:lstStyle/>
        <a:p>
          <a:endParaRPr lang="id-ID" sz="1600"/>
        </a:p>
      </dgm:t>
    </dgm:pt>
    <dgm:pt modelId="{6B0E972F-680B-46D1-B393-08C9F59ABA83}">
      <dgm:prSet phldrT="[Text]" custT="1"/>
      <dgm:spPr/>
      <dgm:t>
        <a:bodyPr/>
        <a:lstStyle/>
        <a:p>
          <a:r>
            <a:rPr lang="en-US" sz="2000" dirty="0" err="1"/>
            <a:t>Diferensiasi</a:t>
          </a:r>
          <a:r>
            <a:rPr lang="en-US" sz="2000" dirty="0"/>
            <a:t> </a:t>
          </a:r>
          <a:r>
            <a:rPr lang="en-US" sz="2000" dirty="0" err="1"/>
            <a:t>berdasarkan</a:t>
          </a:r>
          <a:r>
            <a:rPr lang="en-US" sz="2000" dirty="0"/>
            <a:t> </a:t>
          </a:r>
          <a:r>
            <a:rPr lang="en-US" sz="2000" dirty="0" err="1"/>
            <a:t>klan</a:t>
          </a:r>
          <a:endParaRPr lang="id-ID" sz="2000" dirty="0"/>
        </a:p>
      </dgm:t>
    </dgm:pt>
    <dgm:pt modelId="{57E61823-0AE5-45C1-A732-58BD54C4B68B}" type="parTrans" cxnId="{3A1BFC69-D588-4939-A1B0-42D664BCEF52}">
      <dgm:prSet/>
      <dgm:spPr/>
      <dgm:t>
        <a:bodyPr/>
        <a:lstStyle/>
        <a:p>
          <a:endParaRPr lang="id-ID" sz="1600"/>
        </a:p>
      </dgm:t>
    </dgm:pt>
    <dgm:pt modelId="{869D3B83-F609-4B54-9B2B-69BAE316C4AA}" type="sibTrans" cxnId="{3A1BFC69-D588-4939-A1B0-42D664BCEF52}">
      <dgm:prSet/>
      <dgm:spPr/>
      <dgm:t>
        <a:bodyPr/>
        <a:lstStyle/>
        <a:p>
          <a:endParaRPr lang="id-ID" sz="1600"/>
        </a:p>
      </dgm:t>
    </dgm:pt>
    <dgm:pt modelId="{54E598A6-1473-4129-B9BB-F39023D4C7A4}">
      <dgm:prSet custT="1"/>
      <dgm:spPr/>
      <dgm:t>
        <a:bodyPr/>
        <a:lstStyle/>
        <a:p>
          <a:r>
            <a:rPr lang="en-US" sz="2000" dirty="0" err="1"/>
            <a:t>Diferenisasi</a:t>
          </a:r>
          <a:r>
            <a:rPr lang="en-US" sz="2000" dirty="0"/>
            <a:t> agama</a:t>
          </a:r>
          <a:endParaRPr lang="id-ID" sz="2000" dirty="0"/>
        </a:p>
      </dgm:t>
    </dgm:pt>
    <dgm:pt modelId="{94459995-0426-4B30-ABB5-9426EA991221}" type="parTrans" cxnId="{BD816D72-68CE-46AB-9EFA-52BF73473FFF}">
      <dgm:prSet/>
      <dgm:spPr/>
      <dgm:t>
        <a:bodyPr/>
        <a:lstStyle/>
        <a:p>
          <a:endParaRPr lang="id-ID" sz="1600"/>
        </a:p>
      </dgm:t>
    </dgm:pt>
    <dgm:pt modelId="{B43633B5-BD0E-4F2F-B1C9-2546CFA0089B}" type="sibTrans" cxnId="{BD816D72-68CE-46AB-9EFA-52BF73473FFF}">
      <dgm:prSet/>
      <dgm:spPr/>
      <dgm:t>
        <a:bodyPr/>
        <a:lstStyle/>
        <a:p>
          <a:endParaRPr lang="id-ID" sz="1600"/>
        </a:p>
      </dgm:t>
    </dgm:pt>
    <dgm:pt modelId="{D0E4AC31-EA53-47BD-BA7F-A4E7CA957CBA}" type="pres">
      <dgm:prSet presAssocID="{201CBB7E-0F00-4650-BD52-3956E7FC88DA}" presName="Name0" presStyleCnt="0">
        <dgm:presLayoutVars>
          <dgm:chMax val="7"/>
          <dgm:chPref val="7"/>
          <dgm:dir/>
        </dgm:presLayoutVars>
      </dgm:prSet>
      <dgm:spPr/>
    </dgm:pt>
    <dgm:pt modelId="{5208E388-7424-492D-ACE4-765C5D7CB8ED}" type="pres">
      <dgm:prSet presAssocID="{201CBB7E-0F00-4650-BD52-3956E7FC88DA}" presName="Name1" presStyleCnt="0"/>
      <dgm:spPr/>
    </dgm:pt>
    <dgm:pt modelId="{25378B55-C70D-44A7-8B5D-C53D33504A46}" type="pres">
      <dgm:prSet presAssocID="{201CBB7E-0F00-4650-BD52-3956E7FC88DA}" presName="cycle" presStyleCnt="0"/>
      <dgm:spPr/>
    </dgm:pt>
    <dgm:pt modelId="{65D72D6E-AE32-4C60-8F7A-C9A600BAE2E5}" type="pres">
      <dgm:prSet presAssocID="{201CBB7E-0F00-4650-BD52-3956E7FC88DA}" presName="srcNode" presStyleLbl="node1" presStyleIdx="0" presStyleCnt="4"/>
      <dgm:spPr/>
    </dgm:pt>
    <dgm:pt modelId="{37E8776D-4161-4869-9CA1-3E2D1C5E64DA}" type="pres">
      <dgm:prSet presAssocID="{201CBB7E-0F00-4650-BD52-3956E7FC88DA}" presName="conn" presStyleLbl="parChTrans1D2" presStyleIdx="0" presStyleCnt="1"/>
      <dgm:spPr/>
    </dgm:pt>
    <dgm:pt modelId="{FAC74AF7-1439-4C19-897D-C902639242C5}" type="pres">
      <dgm:prSet presAssocID="{201CBB7E-0F00-4650-BD52-3956E7FC88DA}" presName="extraNode" presStyleLbl="node1" presStyleIdx="0" presStyleCnt="4"/>
      <dgm:spPr/>
    </dgm:pt>
    <dgm:pt modelId="{AB3B0113-740C-421F-9B96-E000F64C092B}" type="pres">
      <dgm:prSet presAssocID="{201CBB7E-0F00-4650-BD52-3956E7FC88DA}" presName="dstNode" presStyleLbl="node1" presStyleIdx="0" presStyleCnt="4"/>
      <dgm:spPr/>
    </dgm:pt>
    <dgm:pt modelId="{7CA62D05-B551-42C0-A3A1-DD6904B2F7BF}" type="pres">
      <dgm:prSet presAssocID="{8ECD1332-C7AB-4473-96F1-950B689DCD7D}" presName="text_1" presStyleLbl="node1" presStyleIdx="0" presStyleCnt="4">
        <dgm:presLayoutVars>
          <dgm:bulletEnabled val="1"/>
        </dgm:presLayoutVars>
      </dgm:prSet>
      <dgm:spPr/>
    </dgm:pt>
    <dgm:pt modelId="{1C905511-08F1-4AB9-8034-41483CC39EFF}" type="pres">
      <dgm:prSet presAssocID="{8ECD1332-C7AB-4473-96F1-950B689DCD7D}" presName="accent_1" presStyleCnt="0"/>
      <dgm:spPr/>
    </dgm:pt>
    <dgm:pt modelId="{58B2CC0F-B4A0-498B-AE1F-4017960E8608}" type="pres">
      <dgm:prSet presAssocID="{8ECD1332-C7AB-4473-96F1-950B689DCD7D}" presName="accentRepeatNode" presStyleLbl="solidFgAcc1" presStyleIdx="0" presStyleCnt="4"/>
      <dgm:spPr/>
    </dgm:pt>
    <dgm:pt modelId="{71D07B6C-2AF1-4B2C-995A-36BE5F424D76}" type="pres">
      <dgm:prSet presAssocID="{755E3021-BB56-4989-BE20-DF2895DA4604}" presName="text_2" presStyleLbl="node1" presStyleIdx="1" presStyleCnt="4">
        <dgm:presLayoutVars>
          <dgm:bulletEnabled val="1"/>
        </dgm:presLayoutVars>
      </dgm:prSet>
      <dgm:spPr/>
    </dgm:pt>
    <dgm:pt modelId="{4DF0FB1D-B887-4DBF-BA8F-19469C81C4A3}" type="pres">
      <dgm:prSet presAssocID="{755E3021-BB56-4989-BE20-DF2895DA4604}" presName="accent_2" presStyleCnt="0"/>
      <dgm:spPr/>
    </dgm:pt>
    <dgm:pt modelId="{B1A6E2BC-7E90-47AA-BDD9-450C8253EB51}" type="pres">
      <dgm:prSet presAssocID="{755E3021-BB56-4989-BE20-DF2895DA4604}" presName="accentRepeatNode" presStyleLbl="solidFgAcc1" presStyleIdx="1" presStyleCnt="4"/>
      <dgm:spPr/>
    </dgm:pt>
    <dgm:pt modelId="{B13162BB-4A56-489A-A9D6-7F1503996EB5}" type="pres">
      <dgm:prSet presAssocID="{6B0E972F-680B-46D1-B393-08C9F59ABA83}" presName="text_3" presStyleLbl="node1" presStyleIdx="2" presStyleCnt="4">
        <dgm:presLayoutVars>
          <dgm:bulletEnabled val="1"/>
        </dgm:presLayoutVars>
      </dgm:prSet>
      <dgm:spPr/>
    </dgm:pt>
    <dgm:pt modelId="{FA56F406-D9AD-49B1-8127-31FA17C0621B}" type="pres">
      <dgm:prSet presAssocID="{6B0E972F-680B-46D1-B393-08C9F59ABA83}" presName="accent_3" presStyleCnt="0"/>
      <dgm:spPr/>
    </dgm:pt>
    <dgm:pt modelId="{89E3DA37-C257-4EFF-AEFB-CAC7F4CE8C20}" type="pres">
      <dgm:prSet presAssocID="{6B0E972F-680B-46D1-B393-08C9F59ABA83}" presName="accentRepeatNode" presStyleLbl="solidFgAcc1" presStyleIdx="2" presStyleCnt="4"/>
      <dgm:spPr/>
    </dgm:pt>
    <dgm:pt modelId="{DEC23A99-7464-44C8-93C3-019E7374404A}" type="pres">
      <dgm:prSet presAssocID="{54E598A6-1473-4129-B9BB-F39023D4C7A4}" presName="text_4" presStyleLbl="node1" presStyleIdx="3" presStyleCnt="4">
        <dgm:presLayoutVars>
          <dgm:bulletEnabled val="1"/>
        </dgm:presLayoutVars>
      </dgm:prSet>
      <dgm:spPr/>
    </dgm:pt>
    <dgm:pt modelId="{3FD6CF18-8DEB-4C6A-B2C3-675287955A4B}" type="pres">
      <dgm:prSet presAssocID="{54E598A6-1473-4129-B9BB-F39023D4C7A4}" presName="accent_4" presStyleCnt="0"/>
      <dgm:spPr/>
    </dgm:pt>
    <dgm:pt modelId="{72FAFDC8-0D87-402E-960F-516ACE667567}" type="pres">
      <dgm:prSet presAssocID="{54E598A6-1473-4129-B9BB-F39023D4C7A4}" presName="accentRepeatNode" presStyleLbl="solidFgAcc1" presStyleIdx="3" presStyleCnt="4"/>
      <dgm:spPr/>
    </dgm:pt>
  </dgm:ptLst>
  <dgm:cxnLst>
    <dgm:cxn modelId="{39BF3606-6B51-433B-B3DE-84F6080767A7}" type="presOf" srcId="{6B0E972F-680B-46D1-B393-08C9F59ABA83}" destId="{B13162BB-4A56-489A-A9D6-7F1503996EB5}" srcOrd="0" destOrd="0" presId="urn:microsoft.com/office/officeart/2008/layout/VerticalCurvedList"/>
    <dgm:cxn modelId="{FDE0F21A-39EC-4952-8877-4BEFED5FD7E4}" type="presOf" srcId="{755E3021-BB56-4989-BE20-DF2895DA4604}" destId="{71D07B6C-2AF1-4B2C-995A-36BE5F424D76}" srcOrd="0" destOrd="0" presId="urn:microsoft.com/office/officeart/2008/layout/VerticalCurvedList"/>
    <dgm:cxn modelId="{A4383D47-4D72-46F5-9012-B16551F46F3A}" srcId="{201CBB7E-0F00-4650-BD52-3956E7FC88DA}" destId="{8ECD1332-C7AB-4473-96F1-950B689DCD7D}" srcOrd="0" destOrd="0" parTransId="{F96F4152-A38B-47DF-8E50-366F7DD71D72}" sibTransId="{400E4E0A-909F-4A1D-B056-66E054AB1BAB}"/>
    <dgm:cxn modelId="{3A1BFC69-D588-4939-A1B0-42D664BCEF52}" srcId="{201CBB7E-0F00-4650-BD52-3956E7FC88DA}" destId="{6B0E972F-680B-46D1-B393-08C9F59ABA83}" srcOrd="2" destOrd="0" parTransId="{57E61823-0AE5-45C1-A732-58BD54C4B68B}" sibTransId="{869D3B83-F609-4B54-9B2B-69BAE316C4AA}"/>
    <dgm:cxn modelId="{BD816D72-68CE-46AB-9EFA-52BF73473FFF}" srcId="{201CBB7E-0F00-4650-BD52-3956E7FC88DA}" destId="{54E598A6-1473-4129-B9BB-F39023D4C7A4}" srcOrd="3" destOrd="0" parTransId="{94459995-0426-4B30-ABB5-9426EA991221}" sibTransId="{B43633B5-BD0E-4F2F-B1C9-2546CFA0089B}"/>
    <dgm:cxn modelId="{B6F3668C-1AE3-466D-85BE-E7989942E53F}" type="presOf" srcId="{54E598A6-1473-4129-B9BB-F39023D4C7A4}" destId="{DEC23A99-7464-44C8-93C3-019E7374404A}" srcOrd="0" destOrd="0" presId="urn:microsoft.com/office/officeart/2008/layout/VerticalCurvedList"/>
    <dgm:cxn modelId="{487130BB-3DA6-4372-B95A-14FAD9AD1055}" type="presOf" srcId="{400E4E0A-909F-4A1D-B056-66E054AB1BAB}" destId="{37E8776D-4161-4869-9CA1-3E2D1C5E64DA}" srcOrd="0" destOrd="0" presId="urn:microsoft.com/office/officeart/2008/layout/VerticalCurvedList"/>
    <dgm:cxn modelId="{2E3AADE2-1E47-44E7-A0B7-81045187CF8B}" srcId="{201CBB7E-0F00-4650-BD52-3956E7FC88DA}" destId="{755E3021-BB56-4989-BE20-DF2895DA4604}" srcOrd="1" destOrd="0" parTransId="{41BD52D3-F767-43CC-A924-FE99108A9F22}" sibTransId="{6C241054-4712-445A-A3CE-BD64539F035A}"/>
    <dgm:cxn modelId="{104FD9E9-A686-4328-9318-3436866D9441}" type="presOf" srcId="{201CBB7E-0F00-4650-BD52-3956E7FC88DA}" destId="{D0E4AC31-EA53-47BD-BA7F-A4E7CA957CBA}" srcOrd="0" destOrd="0" presId="urn:microsoft.com/office/officeart/2008/layout/VerticalCurvedList"/>
    <dgm:cxn modelId="{61B020EA-489F-4868-8B55-F0C831234EB2}" type="presOf" srcId="{8ECD1332-C7AB-4473-96F1-950B689DCD7D}" destId="{7CA62D05-B551-42C0-A3A1-DD6904B2F7BF}" srcOrd="0" destOrd="0" presId="urn:microsoft.com/office/officeart/2008/layout/VerticalCurvedList"/>
    <dgm:cxn modelId="{EE24FCF2-F774-45BC-8EF6-D55F142A4011}" type="presParOf" srcId="{D0E4AC31-EA53-47BD-BA7F-A4E7CA957CBA}" destId="{5208E388-7424-492D-ACE4-765C5D7CB8ED}" srcOrd="0" destOrd="0" presId="urn:microsoft.com/office/officeart/2008/layout/VerticalCurvedList"/>
    <dgm:cxn modelId="{9499A202-A335-4377-9675-6325A30D5849}" type="presParOf" srcId="{5208E388-7424-492D-ACE4-765C5D7CB8ED}" destId="{25378B55-C70D-44A7-8B5D-C53D33504A46}" srcOrd="0" destOrd="0" presId="urn:microsoft.com/office/officeart/2008/layout/VerticalCurvedList"/>
    <dgm:cxn modelId="{EC5F3B29-3A30-44AE-A8A7-000202FBC70B}" type="presParOf" srcId="{25378B55-C70D-44A7-8B5D-C53D33504A46}" destId="{65D72D6E-AE32-4C60-8F7A-C9A600BAE2E5}" srcOrd="0" destOrd="0" presId="urn:microsoft.com/office/officeart/2008/layout/VerticalCurvedList"/>
    <dgm:cxn modelId="{F119C591-EF84-4806-89E2-7BCD7FEFCD83}" type="presParOf" srcId="{25378B55-C70D-44A7-8B5D-C53D33504A46}" destId="{37E8776D-4161-4869-9CA1-3E2D1C5E64DA}" srcOrd="1" destOrd="0" presId="urn:microsoft.com/office/officeart/2008/layout/VerticalCurvedList"/>
    <dgm:cxn modelId="{F6A689EF-8B49-4891-96EA-EADEB37FEA33}" type="presParOf" srcId="{25378B55-C70D-44A7-8B5D-C53D33504A46}" destId="{FAC74AF7-1439-4C19-897D-C902639242C5}" srcOrd="2" destOrd="0" presId="urn:microsoft.com/office/officeart/2008/layout/VerticalCurvedList"/>
    <dgm:cxn modelId="{77CD0FF4-8BAD-4D3E-9D08-6D0160BA41C6}" type="presParOf" srcId="{25378B55-C70D-44A7-8B5D-C53D33504A46}" destId="{AB3B0113-740C-421F-9B96-E000F64C092B}" srcOrd="3" destOrd="0" presId="urn:microsoft.com/office/officeart/2008/layout/VerticalCurvedList"/>
    <dgm:cxn modelId="{FAEF76B1-E2C7-4BB6-95A8-F7B4E889F187}" type="presParOf" srcId="{5208E388-7424-492D-ACE4-765C5D7CB8ED}" destId="{7CA62D05-B551-42C0-A3A1-DD6904B2F7BF}" srcOrd="1" destOrd="0" presId="urn:microsoft.com/office/officeart/2008/layout/VerticalCurvedList"/>
    <dgm:cxn modelId="{0B3F4D2C-2A69-4DB9-87CE-860AC3CA2D2B}" type="presParOf" srcId="{5208E388-7424-492D-ACE4-765C5D7CB8ED}" destId="{1C905511-08F1-4AB9-8034-41483CC39EFF}" srcOrd="2" destOrd="0" presId="urn:microsoft.com/office/officeart/2008/layout/VerticalCurvedList"/>
    <dgm:cxn modelId="{77B765FB-9CD0-4979-8423-1BE41119FEBC}" type="presParOf" srcId="{1C905511-08F1-4AB9-8034-41483CC39EFF}" destId="{58B2CC0F-B4A0-498B-AE1F-4017960E8608}" srcOrd="0" destOrd="0" presId="urn:microsoft.com/office/officeart/2008/layout/VerticalCurvedList"/>
    <dgm:cxn modelId="{125A296F-132C-4D10-8474-31459893103A}" type="presParOf" srcId="{5208E388-7424-492D-ACE4-765C5D7CB8ED}" destId="{71D07B6C-2AF1-4B2C-995A-36BE5F424D76}" srcOrd="3" destOrd="0" presId="urn:microsoft.com/office/officeart/2008/layout/VerticalCurvedList"/>
    <dgm:cxn modelId="{3B72ECDF-0740-4A7A-8D66-4135FC8C87DE}" type="presParOf" srcId="{5208E388-7424-492D-ACE4-765C5D7CB8ED}" destId="{4DF0FB1D-B887-4DBF-BA8F-19469C81C4A3}" srcOrd="4" destOrd="0" presId="urn:microsoft.com/office/officeart/2008/layout/VerticalCurvedList"/>
    <dgm:cxn modelId="{8B01FDC1-1451-4C4E-8179-64004579FA93}" type="presParOf" srcId="{4DF0FB1D-B887-4DBF-BA8F-19469C81C4A3}" destId="{B1A6E2BC-7E90-47AA-BDD9-450C8253EB51}" srcOrd="0" destOrd="0" presId="urn:microsoft.com/office/officeart/2008/layout/VerticalCurvedList"/>
    <dgm:cxn modelId="{CEC63516-0B13-4463-BA19-89FF66BC7C47}" type="presParOf" srcId="{5208E388-7424-492D-ACE4-765C5D7CB8ED}" destId="{B13162BB-4A56-489A-A9D6-7F1503996EB5}" srcOrd="5" destOrd="0" presId="urn:microsoft.com/office/officeart/2008/layout/VerticalCurvedList"/>
    <dgm:cxn modelId="{90BA7EF8-4484-413B-890B-8639E7E2D681}" type="presParOf" srcId="{5208E388-7424-492D-ACE4-765C5D7CB8ED}" destId="{FA56F406-D9AD-49B1-8127-31FA17C0621B}" srcOrd="6" destOrd="0" presId="urn:microsoft.com/office/officeart/2008/layout/VerticalCurvedList"/>
    <dgm:cxn modelId="{596B470B-D5ED-4375-A1DB-FD18C4985A14}" type="presParOf" srcId="{FA56F406-D9AD-49B1-8127-31FA17C0621B}" destId="{89E3DA37-C257-4EFF-AEFB-CAC7F4CE8C20}" srcOrd="0" destOrd="0" presId="urn:microsoft.com/office/officeart/2008/layout/VerticalCurvedList"/>
    <dgm:cxn modelId="{AD9982C0-60FA-40E2-9D58-57BE56AEE540}" type="presParOf" srcId="{5208E388-7424-492D-ACE4-765C5D7CB8ED}" destId="{DEC23A99-7464-44C8-93C3-019E7374404A}" srcOrd="7" destOrd="0" presId="urn:microsoft.com/office/officeart/2008/layout/VerticalCurvedList"/>
    <dgm:cxn modelId="{5EFAB2CA-B909-4CA1-942A-7A3B1EE4DBAC}" type="presParOf" srcId="{5208E388-7424-492D-ACE4-765C5D7CB8ED}" destId="{3FD6CF18-8DEB-4C6A-B2C3-675287955A4B}" srcOrd="8" destOrd="0" presId="urn:microsoft.com/office/officeart/2008/layout/VerticalCurvedList"/>
    <dgm:cxn modelId="{A9CA9CEC-0A6F-48BF-A844-0B9A8DA88150}" type="presParOf" srcId="{3FD6CF18-8DEB-4C6A-B2C3-675287955A4B}" destId="{72FAFDC8-0D87-402E-960F-516ACE66756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7BA2F9-6BAF-4D0F-B7EA-EC4F9420AC7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7AA14B4E-A93D-414D-9D73-F3E8F9481ABA}">
      <dgm:prSet phldrT="[Text]" custT="1"/>
      <dgm:spPr/>
      <dgm:t>
        <a:bodyPr/>
        <a:lstStyle/>
        <a:p>
          <a:r>
            <a:rPr lang="en-US" sz="2800" dirty="0" err="1"/>
            <a:t>Demokratis</a:t>
          </a:r>
          <a:endParaRPr lang="id-ID" sz="2800" dirty="0"/>
        </a:p>
      </dgm:t>
    </dgm:pt>
    <dgm:pt modelId="{4B3279B7-7674-4383-B710-12A0742E3D45}" type="parTrans" cxnId="{03D4935E-64FD-4264-9D5A-FBE4A514D3C9}">
      <dgm:prSet/>
      <dgm:spPr/>
      <dgm:t>
        <a:bodyPr/>
        <a:lstStyle/>
        <a:p>
          <a:endParaRPr lang="id-ID" sz="1600"/>
        </a:p>
      </dgm:t>
    </dgm:pt>
    <dgm:pt modelId="{5F1AEB87-F6C4-41F7-B6BE-F5F37EB09406}" type="sibTrans" cxnId="{03D4935E-64FD-4264-9D5A-FBE4A514D3C9}">
      <dgm:prSet/>
      <dgm:spPr/>
      <dgm:t>
        <a:bodyPr/>
        <a:lstStyle/>
        <a:p>
          <a:endParaRPr lang="id-ID" sz="1600"/>
        </a:p>
      </dgm:t>
    </dgm:pt>
    <dgm:pt modelId="{F0EB68A6-17F0-4AB4-8D65-2713DA466328}">
      <dgm:prSet phldrT="[Text]" custT="1"/>
      <dgm:spPr/>
      <dgm:t>
        <a:bodyPr/>
        <a:lstStyle/>
        <a:p>
          <a:r>
            <a:rPr lang="en-US" sz="2000" dirty="0"/>
            <a:t>Cara </a:t>
          </a:r>
          <a:r>
            <a:rPr lang="en-US" sz="2000" dirty="0" err="1"/>
            <a:t>bertindak</a:t>
          </a:r>
          <a:r>
            <a:rPr lang="en-US" sz="2000" dirty="0"/>
            <a:t> dan </a:t>
          </a:r>
          <a:r>
            <a:rPr lang="en-US" sz="2000" dirty="0" err="1"/>
            <a:t>bersikap</a:t>
          </a:r>
          <a:r>
            <a:rPr lang="en-US" sz="2000" dirty="0"/>
            <a:t> </a:t>
          </a:r>
          <a:r>
            <a:rPr lang="en-US" sz="2000" dirty="0" err="1"/>
            <a:t>menilai</a:t>
          </a:r>
          <a:r>
            <a:rPr lang="en-US" sz="2000" dirty="0"/>
            <a:t> </a:t>
          </a:r>
          <a:r>
            <a:rPr lang="en-US" sz="2000" dirty="0" err="1"/>
            <a:t>sama</a:t>
          </a:r>
          <a:r>
            <a:rPr lang="en-US" sz="2000" dirty="0"/>
            <a:t> </a:t>
          </a:r>
          <a:r>
            <a:rPr lang="en-US" sz="2000" dirty="0" err="1"/>
            <a:t>hak</a:t>
          </a:r>
          <a:r>
            <a:rPr lang="en-US" sz="2000" dirty="0"/>
            <a:t> dan </a:t>
          </a:r>
          <a:r>
            <a:rPr lang="en-US" sz="2000" dirty="0" err="1"/>
            <a:t>kewajiban</a:t>
          </a:r>
          <a:endParaRPr lang="id-ID" sz="2000" dirty="0"/>
        </a:p>
      </dgm:t>
    </dgm:pt>
    <dgm:pt modelId="{B8211999-DE39-4C8B-A4DB-471D6DCD0F3F}" type="parTrans" cxnId="{E4AABDA5-40FC-4D27-B797-11D4B0FAB354}">
      <dgm:prSet/>
      <dgm:spPr/>
      <dgm:t>
        <a:bodyPr/>
        <a:lstStyle/>
        <a:p>
          <a:endParaRPr lang="id-ID" sz="1600"/>
        </a:p>
      </dgm:t>
    </dgm:pt>
    <dgm:pt modelId="{322082C9-3F11-4415-BCD8-AADF35941324}" type="sibTrans" cxnId="{E4AABDA5-40FC-4D27-B797-11D4B0FAB354}">
      <dgm:prSet/>
      <dgm:spPr/>
      <dgm:t>
        <a:bodyPr/>
        <a:lstStyle/>
        <a:p>
          <a:endParaRPr lang="id-ID" sz="1600"/>
        </a:p>
      </dgm:t>
    </dgm:pt>
    <dgm:pt modelId="{3DD896AF-6223-4858-9871-6A339423B604}">
      <dgm:prSet phldrT="[Text]" custT="1"/>
      <dgm:spPr/>
      <dgm:t>
        <a:bodyPr/>
        <a:lstStyle/>
        <a:p>
          <a:r>
            <a:rPr lang="en-US" sz="2800" dirty="0" err="1"/>
            <a:t>Pluralisme</a:t>
          </a:r>
          <a:endParaRPr lang="id-ID" sz="2800" dirty="0"/>
        </a:p>
      </dgm:t>
    </dgm:pt>
    <dgm:pt modelId="{9B925EC2-6184-4076-A8D8-E6A1B2FC374B}" type="parTrans" cxnId="{20DAB4FF-E54B-457B-8388-F27A119EDC60}">
      <dgm:prSet/>
      <dgm:spPr/>
      <dgm:t>
        <a:bodyPr/>
        <a:lstStyle/>
        <a:p>
          <a:endParaRPr lang="id-ID" sz="1600"/>
        </a:p>
      </dgm:t>
    </dgm:pt>
    <dgm:pt modelId="{5C3E9DA9-40BB-4938-9050-1F01BF721A33}" type="sibTrans" cxnId="{20DAB4FF-E54B-457B-8388-F27A119EDC60}">
      <dgm:prSet/>
      <dgm:spPr/>
      <dgm:t>
        <a:bodyPr/>
        <a:lstStyle/>
        <a:p>
          <a:endParaRPr lang="id-ID" sz="1600"/>
        </a:p>
      </dgm:t>
    </dgm:pt>
    <dgm:pt modelId="{40D06F6D-607C-4F01-8677-A817DA13C8C9}">
      <dgm:prSet phldrT="[Text]" custT="1"/>
      <dgm:spPr/>
      <dgm:t>
        <a:bodyPr/>
        <a:lstStyle/>
        <a:p>
          <a:r>
            <a:rPr lang="en-US" sz="2000" dirty="0" err="1"/>
            <a:t>Pandangan</a:t>
          </a:r>
          <a:r>
            <a:rPr lang="en-US" sz="2000" dirty="0"/>
            <a:t> yang </a:t>
          </a:r>
          <a:r>
            <a:rPr lang="en-US" sz="2000" dirty="0" err="1"/>
            <a:t>menerima</a:t>
          </a:r>
          <a:r>
            <a:rPr lang="en-US" sz="2000" dirty="0"/>
            <a:t> </a:t>
          </a:r>
          <a:r>
            <a:rPr lang="en-US" sz="2000" dirty="0" err="1"/>
            <a:t>keberagaman</a:t>
          </a:r>
          <a:endParaRPr lang="id-ID" sz="2000" dirty="0"/>
        </a:p>
      </dgm:t>
    </dgm:pt>
    <dgm:pt modelId="{E737E581-18E6-46A7-8F3F-4DBC9C34675C}" type="parTrans" cxnId="{CE76A860-AA35-4C19-8AFD-D193617D3154}">
      <dgm:prSet/>
      <dgm:spPr/>
      <dgm:t>
        <a:bodyPr/>
        <a:lstStyle/>
        <a:p>
          <a:endParaRPr lang="id-ID" sz="1600"/>
        </a:p>
      </dgm:t>
    </dgm:pt>
    <dgm:pt modelId="{253074D1-021E-43B3-AA84-9B1DB6D62D63}" type="sibTrans" cxnId="{CE76A860-AA35-4C19-8AFD-D193617D3154}">
      <dgm:prSet/>
      <dgm:spPr/>
      <dgm:t>
        <a:bodyPr/>
        <a:lstStyle/>
        <a:p>
          <a:endParaRPr lang="id-ID" sz="1600"/>
        </a:p>
      </dgm:t>
    </dgm:pt>
    <dgm:pt modelId="{15496C3E-D4BD-4A77-9486-997B25B9DC12}">
      <dgm:prSet custT="1"/>
      <dgm:spPr/>
      <dgm:t>
        <a:bodyPr/>
        <a:lstStyle/>
        <a:p>
          <a:r>
            <a:rPr lang="en-US" sz="2800" dirty="0" err="1"/>
            <a:t>Humanisme</a:t>
          </a:r>
          <a:endParaRPr lang="id-ID" sz="2800" dirty="0"/>
        </a:p>
      </dgm:t>
    </dgm:pt>
    <dgm:pt modelId="{4CB844DC-9714-4D80-8A35-561D3660BC99}" type="parTrans" cxnId="{74136F30-BEBF-4E33-809D-DFA4BC0A9D06}">
      <dgm:prSet/>
      <dgm:spPr/>
      <dgm:t>
        <a:bodyPr/>
        <a:lstStyle/>
        <a:p>
          <a:endParaRPr lang="id-ID"/>
        </a:p>
      </dgm:t>
    </dgm:pt>
    <dgm:pt modelId="{0EA2228E-1AE4-4BCA-805C-52B260F580A7}" type="sibTrans" cxnId="{74136F30-BEBF-4E33-809D-DFA4BC0A9D06}">
      <dgm:prSet/>
      <dgm:spPr/>
      <dgm:t>
        <a:bodyPr/>
        <a:lstStyle/>
        <a:p>
          <a:endParaRPr lang="id-ID"/>
        </a:p>
      </dgm:t>
    </dgm:pt>
    <dgm:pt modelId="{39D48698-1FFB-4861-B20B-3053816CDF9C}">
      <dgm:prSet custT="1"/>
      <dgm:spPr/>
      <dgm:t>
        <a:bodyPr/>
        <a:lstStyle/>
        <a:p>
          <a:r>
            <a:rPr lang="en-US" sz="2000" dirty="0" err="1"/>
            <a:t>Pandangan</a:t>
          </a:r>
          <a:r>
            <a:rPr lang="en-US" sz="2000" dirty="0"/>
            <a:t> yang </a:t>
          </a:r>
          <a:r>
            <a:rPr lang="en-US" sz="2000" dirty="0" err="1"/>
            <a:t>menghargai</a:t>
          </a:r>
          <a:r>
            <a:rPr lang="en-US" sz="2000" dirty="0"/>
            <a:t> </a:t>
          </a:r>
          <a:r>
            <a:rPr lang="en-US" sz="2000" dirty="0" err="1"/>
            <a:t>harkat</a:t>
          </a:r>
          <a:r>
            <a:rPr lang="en-US" sz="2000" dirty="0"/>
            <a:t> dan </a:t>
          </a:r>
          <a:r>
            <a:rPr lang="en-US" sz="2000" dirty="0" err="1"/>
            <a:t>martabat</a:t>
          </a:r>
          <a:r>
            <a:rPr lang="en-US" sz="2000" dirty="0"/>
            <a:t> </a:t>
          </a:r>
          <a:r>
            <a:rPr lang="en-US" sz="2000" dirty="0" err="1"/>
            <a:t>manusia</a:t>
          </a:r>
          <a:endParaRPr lang="id-ID" sz="2000" dirty="0"/>
        </a:p>
      </dgm:t>
    </dgm:pt>
    <dgm:pt modelId="{2F71F88F-BF49-445C-BDD0-20F0FF467B1A}" type="parTrans" cxnId="{FD1CF134-DD23-471F-9BA3-354CC659BCBB}">
      <dgm:prSet/>
      <dgm:spPr/>
      <dgm:t>
        <a:bodyPr/>
        <a:lstStyle/>
        <a:p>
          <a:endParaRPr lang="id-ID"/>
        </a:p>
      </dgm:t>
    </dgm:pt>
    <dgm:pt modelId="{9AE0FB04-1131-466C-9BA0-C85586F31BDA}" type="sibTrans" cxnId="{FD1CF134-DD23-471F-9BA3-354CC659BCBB}">
      <dgm:prSet/>
      <dgm:spPr/>
      <dgm:t>
        <a:bodyPr/>
        <a:lstStyle/>
        <a:p>
          <a:endParaRPr lang="id-ID"/>
        </a:p>
      </dgm:t>
    </dgm:pt>
    <dgm:pt modelId="{37B62EE3-9375-4FDE-9D30-FA66B38DC02C}" type="pres">
      <dgm:prSet presAssocID="{5D7BA2F9-6BAF-4D0F-B7EA-EC4F9420AC74}" presName="linear" presStyleCnt="0">
        <dgm:presLayoutVars>
          <dgm:animLvl val="lvl"/>
          <dgm:resizeHandles val="exact"/>
        </dgm:presLayoutVars>
      </dgm:prSet>
      <dgm:spPr/>
    </dgm:pt>
    <dgm:pt modelId="{795801C1-2B3B-4187-ACD3-300BE0B3D368}" type="pres">
      <dgm:prSet presAssocID="{7AA14B4E-A93D-414D-9D73-F3E8F9481A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836DF98-DB4C-4B2C-8007-DB27B3D356D8}" type="pres">
      <dgm:prSet presAssocID="{7AA14B4E-A93D-414D-9D73-F3E8F9481ABA}" presName="childText" presStyleLbl="revTx" presStyleIdx="0" presStyleCnt="3">
        <dgm:presLayoutVars>
          <dgm:bulletEnabled val="1"/>
        </dgm:presLayoutVars>
      </dgm:prSet>
      <dgm:spPr/>
    </dgm:pt>
    <dgm:pt modelId="{3BFAC18C-1618-478E-A29C-2EA4F7E08A39}" type="pres">
      <dgm:prSet presAssocID="{3DD896AF-6223-4858-9871-6A339423B60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80DA424-5770-46E1-B498-276B6747DBDD}" type="pres">
      <dgm:prSet presAssocID="{3DD896AF-6223-4858-9871-6A339423B604}" presName="childText" presStyleLbl="revTx" presStyleIdx="1" presStyleCnt="3">
        <dgm:presLayoutVars>
          <dgm:bulletEnabled val="1"/>
        </dgm:presLayoutVars>
      </dgm:prSet>
      <dgm:spPr/>
    </dgm:pt>
    <dgm:pt modelId="{FFD26C8B-DC48-495F-B6BE-7163A054FE56}" type="pres">
      <dgm:prSet presAssocID="{15496C3E-D4BD-4A77-9486-997B25B9DC1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6E8857B-417B-4595-83CC-883F9E519859}" type="pres">
      <dgm:prSet presAssocID="{15496C3E-D4BD-4A77-9486-997B25B9DC1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C75E1A10-2057-4607-AB15-203926B58778}" type="presOf" srcId="{7AA14B4E-A93D-414D-9D73-F3E8F9481ABA}" destId="{795801C1-2B3B-4187-ACD3-300BE0B3D368}" srcOrd="0" destOrd="0" presId="urn:microsoft.com/office/officeart/2005/8/layout/vList2"/>
    <dgm:cxn modelId="{C1D04024-49F2-4011-906C-78D8F5B214FD}" type="presOf" srcId="{15496C3E-D4BD-4A77-9486-997B25B9DC12}" destId="{FFD26C8B-DC48-495F-B6BE-7163A054FE56}" srcOrd="0" destOrd="0" presId="urn:microsoft.com/office/officeart/2005/8/layout/vList2"/>
    <dgm:cxn modelId="{28CE612A-236B-4280-A734-F469F1DDC475}" type="presOf" srcId="{39D48698-1FFB-4861-B20B-3053816CDF9C}" destId="{86E8857B-417B-4595-83CC-883F9E519859}" srcOrd="0" destOrd="0" presId="urn:microsoft.com/office/officeart/2005/8/layout/vList2"/>
    <dgm:cxn modelId="{74136F30-BEBF-4E33-809D-DFA4BC0A9D06}" srcId="{5D7BA2F9-6BAF-4D0F-B7EA-EC4F9420AC74}" destId="{15496C3E-D4BD-4A77-9486-997B25B9DC12}" srcOrd="2" destOrd="0" parTransId="{4CB844DC-9714-4D80-8A35-561D3660BC99}" sibTransId="{0EA2228E-1AE4-4BCA-805C-52B260F580A7}"/>
    <dgm:cxn modelId="{FD1CF134-DD23-471F-9BA3-354CC659BCBB}" srcId="{15496C3E-D4BD-4A77-9486-997B25B9DC12}" destId="{39D48698-1FFB-4861-B20B-3053816CDF9C}" srcOrd="0" destOrd="0" parTransId="{2F71F88F-BF49-445C-BDD0-20F0FF467B1A}" sibTransId="{9AE0FB04-1131-466C-9BA0-C85586F31BDA}"/>
    <dgm:cxn modelId="{524DC239-6759-4DB5-95A9-8EF6C6D15881}" type="presOf" srcId="{F0EB68A6-17F0-4AB4-8D65-2713DA466328}" destId="{8836DF98-DB4C-4B2C-8007-DB27B3D356D8}" srcOrd="0" destOrd="0" presId="urn:microsoft.com/office/officeart/2005/8/layout/vList2"/>
    <dgm:cxn modelId="{03D4935E-64FD-4264-9D5A-FBE4A514D3C9}" srcId="{5D7BA2F9-6BAF-4D0F-B7EA-EC4F9420AC74}" destId="{7AA14B4E-A93D-414D-9D73-F3E8F9481ABA}" srcOrd="0" destOrd="0" parTransId="{4B3279B7-7674-4383-B710-12A0742E3D45}" sibTransId="{5F1AEB87-F6C4-41F7-B6BE-F5F37EB09406}"/>
    <dgm:cxn modelId="{CE76A860-AA35-4C19-8AFD-D193617D3154}" srcId="{3DD896AF-6223-4858-9871-6A339423B604}" destId="{40D06F6D-607C-4F01-8677-A817DA13C8C9}" srcOrd="0" destOrd="0" parTransId="{E737E581-18E6-46A7-8F3F-4DBC9C34675C}" sibTransId="{253074D1-021E-43B3-AA84-9B1DB6D62D63}"/>
    <dgm:cxn modelId="{56C7C069-E190-4C36-816C-C67B58C7011D}" type="presOf" srcId="{3DD896AF-6223-4858-9871-6A339423B604}" destId="{3BFAC18C-1618-478E-A29C-2EA4F7E08A39}" srcOrd="0" destOrd="0" presId="urn:microsoft.com/office/officeart/2005/8/layout/vList2"/>
    <dgm:cxn modelId="{98D3A371-B43F-42C4-A508-0BE1837979D4}" type="presOf" srcId="{40D06F6D-607C-4F01-8677-A817DA13C8C9}" destId="{B80DA424-5770-46E1-B498-276B6747DBDD}" srcOrd="0" destOrd="0" presId="urn:microsoft.com/office/officeart/2005/8/layout/vList2"/>
    <dgm:cxn modelId="{E4AABDA5-40FC-4D27-B797-11D4B0FAB354}" srcId="{7AA14B4E-A93D-414D-9D73-F3E8F9481ABA}" destId="{F0EB68A6-17F0-4AB4-8D65-2713DA466328}" srcOrd="0" destOrd="0" parTransId="{B8211999-DE39-4C8B-A4DB-471D6DCD0F3F}" sibTransId="{322082C9-3F11-4415-BCD8-AADF35941324}"/>
    <dgm:cxn modelId="{353EAECC-8159-4BD0-99AB-AF0C60439FC9}" type="presOf" srcId="{5D7BA2F9-6BAF-4D0F-B7EA-EC4F9420AC74}" destId="{37B62EE3-9375-4FDE-9D30-FA66B38DC02C}" srcOrd="0" destOrd="0" presId="urn:microsoft.com/office/officeart/2005/8/layout/vList2"/>
    <dgm:cxn modelId="{20DAB4FF-E54B-457B-8388-F27A119EDC60}" srcId="{5D7BA2F9-6BAF-4D0F-B7EA-EC4F9420AC74}" destId="{3DD896AF-6223-4858-9871-6A339423B604}" srcOrd="1" destOrd="0" parTransId="{9B925EC2-6184-4076-A8D8-E6A1B2FC374B}" sibTransId="{5C3E9DA9-40BB-4938-9050-1F01BF721A33}"/>
    <dgm:cxn modelId="{D8A6EC0C-F094-4ED2-A2CF-0B17E9D9EE11}" type="presParOf" srcId="{37B62EE3-9375-4FDE-9D30-FA66B38DC02C}" destId="{795801C1-2B3B-4187-ACD3-300BE0B3D368}" srcOrd="0" destOrd="0" presId="urn:microsoft.com/office/officeart/2005/8/layout/vList2"/>
    <dgm:cxn modelId="{5913615B-B370-45A0-A77A-C2620654E51E}" type="presParOf" srcId="{37B62EE3-9375-4FDE-9D30-FA66B38DC02C}" destId="{8836DF98-DB4C-4B2C-8007-DB27B3D356D8}" srcOrd="1" destOrd="0" presId="urn:microsoft.com/office/officeart/2005/8/layout/vList2"/>
    <dgm:cxn modelId="{C8196B1C-6D25-41E9-AB2E-775103450CE2}" type="presParOf" srcId="{37B62EE3-9375-4FDE-9D30-FA66B38DC02C}" destId="{3BFAC18C-1618-478E-A29C-2EA4F7E08A39}" srcOrd="2" destOrd="0" presId="urn:microsoft.com/office/officeart/2005/8/layout/vList2"/>
    <dgm:cxn modelId="{39EA3887-3CCB-460E-90F3-E06441083FEA}" type="presParOf" srcId="{37B62EE3-9375-4FDE-9D30-FA66B38DC02C}" destId="{B80DA424-5770-46E1-B498-276B6747DBDD}" srcOrd="3" destOrd="0" presId="urn:microsoft.com/office/officeart/2005/8/layout/vList2"/>
    <dgm:cxn modelId="{F9D1A668-DF96-414C-9B04-98A886AC632B}" type="presParOf" srcId="{37B62EE3-9375-4FDE-9D30-FA66B38DC02C}" destId="{FFD26C8B-DC48-495F-B6BE-7163A054FE56}" srcOrd="4" destOrd="0" presId="urn:microsoft.com/office/officeart/2005/8/layout/vList2"/>
    <dgm:cxn modelId="{6C65264E-421C-4D97-AA89-91EE543A4302}" type="presParOf" srcId="{37B62EE3-9375-4FDE-9D30-FA66B38DC02C}" destId="{86E8857B-417B-4595-83CC-883F9E51985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8776D-4161-4869-9CA1-3E2D1C5E64DA}">
      <dsp:nvSpPr>
        <dsp:cNvPr id="0" name=""/>
        <dsp:cNvSpPr/>
      </dsp:nvSpPr>
      <dsp:spPr>
        <a:xfrm>
          <a:off x="-3760959" y="-577712"/>
          <a:ext cx="4482825" cy="4482825"/>
        </a:xfrm>
        <a:prstGeom prst="blockArc">
          <a:avLst>
            <a:gd name="adj1" fmla="val 18900000"/>
            <a:gd name="adj2" fmla="val 2700000"/>
            <a:gd name="adj3" fmla="val 482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62D05-B551-42C0-A3A1-DD6904B2F7BF}">
      <dsp:nvSpPr>
        <dsp:cNvPr id="0" name=""/>
        <dsp:cNvSpPr/>
      </dsp:nvSpPr>
      <dsp:spPr>
        <a:xfrm>
          <a:off x="270221" y="175220"/>
          <a:ext cx="5172626" cy="3503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Sangat </a:t>
          </a:r>
          <a:r>
            <a:rPr lang="en-US" sz="1800" kern="1200" dirty="0" err="1"/>
            <a:t>kompleks</a:t>
          </a:r>
          <a:endParaRPr lang="id-ID" sz="1800" kern="1200" dirty="0"/>
        </a:p>
      </dsp:txBody>
      <dsp:txXfrm>
        <a:off x="270221" y="175220"/>
        <a:ext cx="5172626" cy="350308"/>
      </dsp:txXfrm>
    </dsp:sp>
    <dsp:sp modelId="{58B2CC0F-B4A0-498B-AE1F-4017960E8608}">
      <dsp:nvSpPr>
        <dsp:cNvPr id="0" name=""/>
        <dsp:cNvSpPr/>
      </dsp:nvSpPr>
      <dsp:spPr>
        <a:xfrm>
          <a:off x="51278" y="131432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D07B6C-2AF1-4B2C-995A-36BE5F424D76}">
      <dsp:nvSpPr>
        <dsp:cNvPr id="0" name=""/>
        <dsp:cNvSpPr/>
      </dsp:nvSpPr>
      <dsp:spPr>
        <a:xfrm>
          <a:off x="558373" y="700617"/>
          <a:ext cx="4884473" cy="350308"/>
        </a:xfrm>
        <a:prstGeom prst="rect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Beranekaragam</a:t>
          </a:r>
          <a:endParaRPr lang="id-ID" sz="1800" kern="1200" dirty="0"/>
        </a:p>
      </dsp:txBody>
      <dsp:txXfrm>
        <a:off x="558373" y="700617"/>
        <a:ext cx="4884473" cy="350308"/>
      </dsp:txXfrm>
    </dsp:sp>
    <dsp:sp modelId="{B1A6E2BC-7E90-47AA-BDD9-450C8253EB51}">
      <dsp:nvSpPr>
        <dsp:cNvPr id="0" name=""/>
        <dsp:cNvSpPr/>
      </dsp:nvSpPr>
      <dsp:spPr>
        <a:xfrm>
          <a:off x="339430" y="656828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3162BB-4A56-489A-A9D6-7F1503996EB5}">
      <dsp:nvSpPr>
        <dsp:cNvPr id="0" name=""/>
        <dsp:cNvSpPr/>
      </dsp:nvSpPr>
      <dsp:spPr>
        <a:xfrm>
          <a:off x="690138" y="1226013"/>
          <a:ext cx="4752708" cy="350308"/>
        </a:xfrm>
        <a:prstGeom prst="rect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Tidak</a:t>
          </a:r>
          <a:r>
            <a:rPr lang="en-US" sz="1800" kern="1200" baseline="0" dirty="0"/>
            <a:t> </a:t>
          </a:r>
          <a:r>
            <a:rPr lang="en-US" sz="1800" kern="1200" baseline="0" dirty="0" err="1"/>
            <a:t>bersifat</a:t>
          </a:r>
          <a:r>
            <a:rPr lang="en-US" sz="1800" kern="1200" baseline="0" dirty="0"/>
            <a:t> universal</a:t>
          </a:r>
          <a:endParaRPr lang="id-ID" sz="1800" kern="1200" dirty="0"/>
        </a:p>
      </dsp:txBody>
      <dsp:txXfrm>
        <a:off x="690138" y="1226013"/>
        <a:ext cx="4752708" cy="350308"/>
      </dsp:txXfrm>
    </dsp:sp>
    <dsp:sp modelId="{89E3DA37-C257-4EFF-AEFB-CAC7F4CE8C20}">
      <dsp:nvSpPr>
        <dsp:cNvPr id="0" name=""/>
        <dsp:cNvSpPr/>
      </dsp:nvSpPr>
      <dsp:spPr>
        <a:xfrm>
          <a:off x="471196" y="1182225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C23A99-7464-44C8-93C3-019E7374404A}">
      <dsp:nvSpPr>
        <dsp:cNvPr id="0" name=""/>
        <dsp:cNvSpPr/>
      </dsp:nvSpPr>
      <dsp:spPr>
        <a:xfrm>
          <a:off x="690138" y="1751077"/>
          <a:ext cx="4752708" cy="350308"/>
        </a:xfrm>
        <a:prstGeom prst="rect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Bersifat</a:t>
          </a:r>
          <a:r>
            <a:rPr lang="en-US" sz="1800" kern="1200" baseline="0" dirty="0"/>
            <a:t> </a:t>
          </a:r>
          <a:r>
            <a:rPr lang="en-US" sz="1800" kern="1200" baseline="0" dirty="0" err="1"/>
            <a:t>dinamis</a:t>
          </a:r>
          <a:r>
            <a:rPr lang="en-US" sz="1800" kern="1200" baseline="0" dirty="0"/>
            <a:t> dan </a:t>
          </a:r>
          <a:r>
            <a:rPr lang="en-US" sz="1800" kern="1200" baseline="0" dirty="0" err="1"/>
            <a:t>tidak</a:t>
          </a:r>
          <a:r>
            <a:rPr lang="en-US" sz="1800" kern="1200" baseline="0" dirty="0"/>
            <a:t> </a:t>
          </a:r>
          <a:r>
            <a:rPr lang="en-US" sz="1800" kern="1200" baseline="0" dirty="0" err="1"/>
            <a:t>mudah</a:t>
          </a:r>
          <a:r>
            <a:rPr lang="en-US" sz="1800" kern="1200" baseline="0" dirty="0"/>
            <a:t> </a:t>
          </a:r>
          <a:r>
            <a:rPr lang="en-US" sz="1800" kern="1200" baseline="0" dirty="0" err="1"/>
            <a:t>dimengerti</a:t>
          </a:r>
          <a:endParaRPr lang="id-ID" sz="1800" kern="1200" dirty="0"/>
        </a:p>
      </dsp:txBody>
      <dsp:txXfrm>
        <a:off x="690138" y="1751077"/>
        <a:ext cx="4752708" cy="350308"/>
      </dsp:txXfrm>
    </dsp:sp>
    <dsp:sp modelId="{72FAFDC8-0D87-402E-960F-516ACE667567}">
      <dsp:nvSpPr>
        <dsp:cNvPr id="0" name=""/>
        <dsp:cNvSpPr/>
      </dsp:nvSpPr>
      <dsp:spPr>
        <a:xfrm>
          <a:off x="471196" y="1707288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D477BB-0C06-4986-ADA1-7D80C0C1C2A3}">
      <dsp:nvSpPr>
        <dsp:cNvPr id="0" name=""/>
        <dsp:cNvSpPr/>
      </dsp:nvSpPr>
      <dsp:spPr>
        <a:xfrm>
          <a:off x="558373" y="2276473"/>
          <a:ext cx="4884473" cy="350308"/>
        </a:xfrm>
        <a:prstGeom prst="rect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Bersifat</a:t>
          </a:r>
          <a:r>
            <a:rPr lang="en-US" sz="1800" kern="1200" dirty="0"/>
            <a:t> </a:t>
          </a:r>
          <a:r>
            <a:rPr lang="en-US" sz="1800" kern="1200" dirty="0" err="1"/>
            <a:t>kualitatif</a:t>
          </a:r>
          <a:endParaRPr lang="id-ID" sz="1800" kern="1200" dirty="0"/>
        </a:p>
      </dsp:txBody>
      <dsp:txXfrm>
        <a:off x="558373" y="2276473"/>
        <a:ext cx="4884473" cy="350308"/>
      </dsp:txXfrm>
    </dsp:sp>
    <dsp:sp modelId="{D66AFF78-A8A6-4E97-83AD-F32AE08C8FCE}">
      <dsp:nvSpPr>
        <dsp:cNvPr id="0" name=""/>
        <dsp:cNvSpPr/>
      </dsp:nvSpPr>
      <dsp:spPr>
        <a:xfrm>
          <a:off x="339430" y="2232685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C9869A-DDE7-4B5C-8B07-F7B3541C7238}">
      <dsp:nvSpPr>
        <dsp:cNvPr id="0" name=""/>
        <dsp:cNvSpPr/>
      </dsp:nvSpPr>
      <dsp:spPr>
        <a:xfrm>
          <a:off x="270221" y="2801870"/>
          <a:ext cx="5172626" cy="350308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05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Sulit</a:t>
          </a:r>
          <a:r>
            <a:rPr lang="en-US" sz="1800" kern="1200" dirty="0"/>
            <a:t> </a:t>
          </a:r>
          <a:r>
            <a:rPr lang="en-US" sz="1800" kern="1200" dirty="0" err="1"/>
            <a:t>diprediksi</a:t>
          </a:r>
          <a:endParaRPr lang="id-ID" sz="1800" kern="1200" dirty="0"/>
        </a:p>
      </dsp:txBody>
      <dsp:txXfrm>
        <a:off x="270221" y="2801870"/>
        <a:ext cx="5172626" cy="350308"/>
      </dsp:txXfrm>
    </dsp:sp>
    <dsp:sp modelId="{95558797-7E83-4044-8100-3E61B0739250}">
      <dsp:nvSpPr>
        <dsp:cNvPr id="0" name=""/>
        <dsp:cNvSpPr/>
      </dsp:nvSpPr>
      <dsp:spPr>
        <a:xfrm>
          <a:off x="51278" y="2758081"/>
          <a:ext cx="437885" cy="4378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8776D-4161-4869-9CA1-3E2D1C5E64DA}">
      <dsp:nvSpPr>
        <dsp:cNvPr id="0" name=""/>
        <dsp:cNvSpPr/>
      </dsp:nvSpPr>
      <dsp:spPr>
        <a:xfrm>
          <a:off x="-3361386" y="-516967"/>
          <a:ext cx="4008161" cy="4008161"/>
        </a:xfrm>
        <a:prstGeom prst="blockArc">
          <a:avLst>
            <a:gd name="adj1" fmla="val 18900000"/>
            <a:gd name="adj2" fmla="val 2700000"/>
            <a:gd name="adj3" fmla="val 53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62D05-B551-42C0-A3A1-DD6904B2F7BF}">
      <dsp:nvSpPr>
        <dsp:cNvPr id="0" name=""/>
        <dsp:cNvSpPr/>
      </dsp:nvSpPr>
      <dsp:spPr>
        <a:xfrm>
          <a:off x="339157" y="228658"/>
          <a:ext cx="4063380" cy="4575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31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Diferensiasi</a:t>
          </a:r>
          <a:r>
            <a:rPr lang="en-US" sz="2000" kern="1200" dirty="0"/>
            <a:t> </a:t>
          </a:r>
          <a:r>
            <a:rPr lang="en-US" sz="2000" kern="1200" dirty="0" err="1"/>
            <a:t>berdasarkan</a:t>
          </a:r>
          <a:r>
            <a:rPr lang="en-US" sz="2000" kern="1200" dirty="0"/>
            <a:t> </a:t>
          </a:r>
          <a:r>
            <a:rPr lang="en-US" sz="2000" kern="1200" dirty="0" err="1"/>
            <a:t>ras</a:t>
          </a:r>
          <a:endParaRPr lang="id-ID" sz="2000" kern="1200" dirty="0"/>
        </a:p>
      </dsp:txBody>
      <dsp:txXfrm>
        <a:off x="339157" y="228658"/>
        <a:ext cx="4063380" cy="457555"/>
      </dsp:txXfrm>
    </dsp:sp>
    <dsp:sp modelId="{58B2CC0F-B4A0-498B-AE1F-4017960E8608}">
      <dsp:nvSpPr>
        <dsp:cNvPr id="0" name=""/>
        <dsp:cNvSpPr/>
      </dsp:nvSpPr>
      <dsp:spPr>
        <a:xfrm>
          <a:off x="53185" y="171464"/>
          <a:ext cx="571943" cy="5719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D07B6C-2AF1-4B2C-995A-36BE5F424D76}">
      <dsp:nvSpPr>
        <dsp:cNvPr id="0" name=""/>
        <dsp:cNvSpPr/>
      </dsp:nvSpPr>
      <dsp:spPr>
        <a:xfrm>
          <a:off x="601484" y="915110"/>
          <a:ext cx="3801053" cy="4575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31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Diferensiasi</a:t>
          </a:r>
          <a:r>
            <a:rPr lang="en-US" sz="2000" kern="1200" dirty="0"/>
            <a:t> </a:t>
          </a:r>
          <a:r>
            <a:rPr lang="en-US" sz="2000" kern="1200" dirty="0" err="1"/>
            <a:t>berdasarkan</a:t>
          </a:r>
          <a:r>
            <a:rPr lang="en-US" sz="2000" kern="1200" dirty="0"/>
            <a:t> </a:t>
          </a:r>
          <a:r>
            <a:rPr lang="en-US" sz="2000" kern="1200" dirty="0" err="1"/>
            <a:t>suku</a:t>
          </a:r>
          <a:endParaRPr lang="id-ID" sz="2000" kern="1200" dirty="0"/>
        </a:p>
      </dsp:txBody>
      <dsp:txXfrm>
        <a:off x="601484" y="915110"/>
        <a:ext cx="3801053" cy="457555"/>
      </dsp:txXfrm>
    </dsp:sp>
    <dsp:sp modelId="{B1A6E2BC-7E90-47AA-BDD9-450C8253EB51}">
      <dsp:nvSpPr>
        <dsp:cNvPr id="0" name=""/>
        <dsp:cNvSpPr/>
      </dsp:nvSpPr>
      <dsp:spPr>
        <a:xfrm>
          <a:off x="315512" y="857915"/>
          <a:ext cx="571943" cy="5719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3162BB-4A56-489A-A9D6-7F1503996EB5}">
      <dsp:nvSpPr>
        <dsp:cNvPr id="0" name=""/>
        <dsp:cNvSpPr/>
      </dsp:nvSpPr>
      <dsp:spPr>
        <a:xfrm>
          <a:off x="601484" y="1601561"/>
          <a:ext cx="3801053" cy="4575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31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Diferensiasi</a:t>
          </a:r>
          <a:r>
            <a:rPr lang="en-US" sz="2000" kern="1200" dirty="0"/>
            <a:t> </a:t>
          </a:r>
          <a:r>
            <a:rPr lang="en-US" sz="2000" kern="1200" dirty="0" err="1"/>
            <a:t>berdasarkan</a:t>
          </a:r>
          <a:r>
            <a:rPr lang="en-US" sz="2000" kern="1200" dirty="0"/>
            <a:t> </a:t>
          </a:r>
          <a:r>
            <a:rPr lang="en-US" sz="2000" kern="1200" dirty="0" err="1"/>
            <a:t>klan</a:t>
          </a:r>
          <a:endParaRPr lang="id-ID" sz="2000" kern="1200" dirty="0"/>
        </a:p>
      </dsp:txBody>
      <dsp:txXfrm>
        <a:off x="601484" y="1601561"/>
        <a:ext cx="3801053" cy="457555"/>
      </dsp:txXfrm>
    </dsp:sp>
    <dsp:sp modelId="{89E3DA37-C257-4EFF-AEFB-CAC7F4CE8C20}">
      <dsp:nvSpPr>
        <dsp:cNvPr id="0" name=""/>
        <dsp:cNvSpPr/>
      </dsp:nvSpPr>
      <dsp:spPr>
        <a:xfrm>
          <a:off x="315512" y="1544367"/>
          <a:ext cx="571943" cy="5719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C23A99-7464-44C8-93C3-019E7374404A}">
      <dsp:nvSpPr>
        <dsp:cNvPr id="0" name=""/>
        <dsp:cNvSpPr/>
      </dsp:nvSpPr>
      <dsp:spPr>
        <a:xfrm>
          <a:off x="339157" y="2288013"/>
          <a:ext cx="4063380" cy="45755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31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Diferenisasi</a:t>
          </a:r>
          <a:r>
            <a:rPr lang="en-US" sz="2000" kern="1200" dirty="0"/>
            <a:t> agama</a:t>
          </a:r>
          <a:endParaRPr lang="id-ID" sz="2000" kern="1200" dirty="0"/>
        </a:p>
      </dsp:txBody>
      <dsp:txXfrm>
        <a:off x="339157" y="2288013"/>
        <a:ext cx="4063380" cy="457555"/>
      </dsp:txXfrm>
    </dsp:sp>
    <dsp:sp modelId="{72FAFDC8-0D87-402E-960F-516ACE667567}">
      <dsp:nvSpPr>
        <dsp:cNvPr id="0" name=""/>
        <dsp:cNvSpPr/>
      </dsp:nvSpPr>
      <dsp:spPr>
        <a:xfrm>
          <a:off x="53185" y="2230818"/>
          <a:ext cx="571943" cy="5719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801C1-2B3B-4187-ACD3-300BE0B3D368}">
      <dsp:nvSpPr>
        <dsp:cNvPr id="0" name=""/>
        <dsp:cNvSpPr/>
      </dsp:nvSpPr>
      <dsp:spPr>
        <a:xfrm>
          <a:off x="0" y="869"/>
          <a:ext cx="7990305" cy="6449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Demokratis</a:t>
          </a:r>
          <a:endParaRPr lang="id-ID" sz="2800" kern="1200" dirty="0"/>
        </a:p>
      </dsp:txBody>
      <dsp:txXfrm>
        <a:off x="31484" y="32353"/>
        <a:ext cx="7927337" cy="581994"/>
      </dsp:txXfrm>
    </dsp:sp>
    <dsp:sp modelId="{8836DF98-DB4C-4B2C-8007-DB27B3D356D8}">
      <dsp:nvSpPr>
        <dsp:cNvPr id="0" name=""/>
        <dsp:cNvSpPr/>
      </dsp:nvSpPr>
      <dsp:spPr>
        <a:xfrm>
          <a:off x="0" y="645832"/>
          <a:ext cx="7990305" cy="31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9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Cara </a:t>
          </a:r>
          <a:r>
            <a:rPr lang="en-US" sz="2000" kern="1200" dirty="0" err="1"/>
            <a:t>bertindak</a:t>
          </a:r>
          <a:r>
            <a:rPr lang="en-US" sz="2000" kern="1200" dirty="0"/>
            <a:t> dan </a:t>
          </a:r>
          <a:r>
            <a:rPr lang="en-US" sz="2000" kern="1200" dirty="0" err="1"/>
            <a:t>bersikap</a:t>
          </a:r>
          <a:r>
            <a:rPr lang="en-US" sz="2000" kern="1200" dirty="0"/>
            <a:t> </a:t>
          </a:r>
          <a:r>
            <a:rPr lang="en-US" sz="2000" kern="1200" dirty="0" err="1"/>
            <a:t>menilai</a:t>
          </a:r>
          <a:r>
            <a:rPr lang="en-US" sz="2000" kern="1200" dirty="0"/>
            <a:t> </a:t>
          </a:r>
          <a:r>
            <a:rPr lang="en-US" sz="2000" kern="1200" dirty="0" err="1"/>
            <a:t>sama</a:t>
          </a:r>
          <a:r>
            <a:rPr lang="en-US" sz="2000" kern="1200" dirty="0"/>
            <a:t> </a:t>
          </a:r>
          <a:r>
            <a:rPr lang="en-US" sz="2000" kern="1200" dirty="0" err="1"/>
            <a:t>hak</a:t>
          </a:r>
          <a:r>
            <a:rPr lang="en-US" sz="2000" kern="1200" dirty="0"/>
            <a:t> dan </a:t>
          </a:r>
          <a:r>
            <a:rPr lang="en-US" sz="2000" kern="1200" dirty="0" err="1"/>
            <a:t>kewajiban</a:t>
          </a:r>
          <a:endParaRPr lang="id-ID" sz="2000" kern="1200" dirty="0"/>
        </a:p>
      </dsp:txBody>
      <dsp:txXfrm>
        <a:off x="0" y="645832"/>
        <a:ext cx="7990305" cy="315836"/>
      </dsp:txXfrm>
    </dsp:sp>
    <dsp:sp modelId="{3BFAC18C-1618-478E-A29C-2EA4F7E08A39}">
      <dsp:nvSpPr>
        <dsp:cNvPr id="0" name=""/>
        <dsp:cNvSpPr/>
      </dsp:nvSpPr>
      <dsp:spPr>
        <a:xfrm>
          <a:off x="0" y="961668"/>
          <a:ext cx="7990305" cy="644962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Pluralisme</a:t>
          </a:r>
          <a:endParaRPr lang="id-ID" sz="2800" kern="1200" dirty="0"/>
        </a:p>
      </dsp:txBody>
      <dsp:txXfrm>
        <a:off x="31484" y="993152"/>
        <a:ext cx="7927337" cy="581994"/>
      </dsp:txXfrm>
    </dsp:sp>
    <dsp:sp modelId="{B80DA424-5770-46E1-B498-276B6747DBDD}">
      <dsp:nvSpPr>
        <dsp:cNvPr id="0" name=""/>
        <dsp:cNvSpPr/>
      </dsp:nvSpPr>
      <dsp:spPr>
        <a:xfrm>
          <a:off x="0" y="1606631"/>
          <a:ext cx="7990305" cy="31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9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 err="1"/>
            <a:t>Pandangan</a:t>
          </a:r>
          <a:r>
            <a:rPr lang="en-US" sz="2000" kern="1200" dirty="0"/>
            <a:t> yang </a:t>
          </a:r>
          <a:r>
            <a:rPr lang="en-US" sz="2000" kern="1200" dirty="0" err="1"/>
            <a:t>menerima</a:t>
          </a:r>
          <a:r>
            <a:rPr lang="en-US" sz="2000" kern="1200" dirty="0"/>
            <a:t> </a:t>
          </a:r>
          <a:r>
            <a:rPr lang="en-US" sz="2000" kern="1200" dirty="0" err="1"/>
            <a:t>keberagaman</a:t>
          </a:r>
          <a:endParaRPr lang="id-ID" sz="2000" kern="1200" dirty="0"/>
        </a:p>
      </dsp:txBody>
      <dsp:txXfrm>
        <a:off x="0" y="1606631"/>
        <a:ext cx="7990305" cy="315836"/>
      </dsp:txXfrm>
    </dsp:sp>
    <dsp:sp modelId="{FFD26C8B-DC48-495F-B6BE-7163A054FE56}">
      <dsp:nvSpPr>
        <dsp:cNvPr id="0" name=""/>
        <dsp:cNvSpPr/>
      </dsp:nvSpPr>
      <dsp:spPr>
        <a:xfrm>
          <a:off x="0" y="1922467"/>
          <a:ext cx="7990305" cy="64496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Humanisme</a:t>
          </a:r>
          <a:endParaRPr lang="id-ID" sz="2800" kern="1200" dirty="0"/>
        </a:p>
      </dsp:txBody>
      <dsp:txXfrm>
        <a:off x="31484" y="1953951"/>
        <a:ext cx="7927337" cy="581994"/>
      </dsp:txXfrm>
    </dsp:sp>
    <dsp:sp modelId="{86E8857B-417B-4595-83CC-883F9E519859}">
      <dsp:nvSpPr>
        <dsp:cNvPr id="0" name=""/>
        <dsp:cNvSpPr/>
      </dsp:nvSpPr>
      <dsp:spPr>
        <a:xfrm>
          <a:off x="0" y="2567430"/>
          <a:ext cx="7990305" cy="3260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9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 err="1"/>
            <a:t>Pandangan</a:t>
          </a:r>
          <a:r>
            <a:rPr lang="en-US" sz="2000" kern="1200" dirty="0"/>
            <a:t> yang </a:t>
          </a:r>
          <a:r>
            <a:rPr lang="en-US" sz="2000" kern="1200" dirty="0" err="1"/>
            <a:t>menghargai</a:t>
          </a:r>
          <a:r>
            <a:rPr lang="en-US" sz="2000" kern="1200" dirty="0"/>
            <a:t> </a:t>
          </a:r>
          <a:r>
            <a:rPr lang="en-US" sz="2000" kern="1200" dirty="0" err="1"/>
            <a:t>harkat</a:t>
          </a:r>
          <a:r>
            <a:rPr lang="en-US" sz="2000" kern="1200" dirty="0"/>
            <a:t> dan </a:t>
          </a:r>
          <a:r>
            <a:rPr lang="en-US" sz="2000" kern="1200" dirty="0" err="1"/>
            <a:t>martabat</a:t>
          </a:r>
          <a:r>
            <a:rPr lang="en-US" sz="2000" kern="1200" dirty="0"/>
            <a:t> </a:t>
          </a:r>
          <a:r>
            <a:rPr lang="en-US" sz="2000" kern="1200" dirty="0" err="1"/>
            <a:t>manusia</a:t>
          </a:r>
          <a:endParaRPr lang="id-ID" sz="2000" kern="1200" dirty="0"/>
        </a:p>
      </dsp:txBody>
      <dsp:txXfrm>
        <a:off x="0" y="2567430"/>
        <a:ext cx="7990305" cy="326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84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81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14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8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Gambar </a:t>
            </a:r>
            <a:r>
              <a:rPr lang="en-US" dirty="0" err="1"/>
              <a:t>hal</a:t>
            </a:r>
            <a:r>
              <a:rPr lang="en-US" dirty="0"/>
              <a:t>. 164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id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shutterstock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1690991812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24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65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Shutterstock id : 796492414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39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Shutterstock id : 796492414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9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https://www.shutterstock.com/id/image-photo/papua-indonesia-april-2020-cocoa-farmer-1794332023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49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https://www.shutterstock.com/id/image-illustration/group-hands-on-top-each-other-1854547588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42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3.xml"/><Relationship Id="rId5" Type="http://schemas.microsoft.com/office/2007/relationships/hdphoto" Target="../media/hdphoto1.wdp"/><Relationship Id="rId10" Type="http://schemas.microsoft.com/office/2007/relationships/diagramDrawing" Target="../diagrams/drawing3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d.wikipedia.org/w/index.php?title=Berkas:Penyampaian_Materi_Nahwu_dengan_metode_Pemberian_Tugas_Kelompok_Diskusi.jpg&amp;filetimestamp=20110626153247&amp;" TargetMode="Externa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2.xml"/><Relationship Id="rId11" Type="http://schemas.openxmlformats.org/officeDocument/2006/relationships/image" Target="../media/image7.jpeg"/><Relationship Id="rId5" Type="http://schemas.microsoft.com/office/2007/relationships/hdphoto" Target="../media/hdphoto1.wdp"/><Relationship Id="rId10" Type="http://schemas.microsoft.com/office/2007/relationships/diagramDrawing" Target="../diagrams/drawing2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be 14">
            <a:extLst>
              <a:ext uri="{FF2B5EF4-FFF2-40B4-BE49-F238E27FC236}">
                <a16:creationId xmlns:a16="http://schemas.microsoft.com/office/drawing/2014/main" id="{345AAADB-0453-14DF-6165-C2E24F710E29}"/>
              </a:ext>
            </a:extLst>
          </p:cNvPr>
          <p:cNvSpPr/>
          <p:nvPr/>
        </p:nvSpPr>
        <p:spPr>
          <a:xfrm>
            <a:off x="6168453" y="641115"/>
            <a:ext cx="2518347" cy="360204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sz="36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Sosiologi</a:t>
            </a:r>
            <a:endParaRPr lang="id-ID" sz="6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6CA5AA9-3C6A-0809-F6EF-C23D9F306C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906" y="731698"/>
            <a:ext cx="2515849" cy="35540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テキスト プレースホルダー 6">
            <a:extLst>
              <a:ext uri="{FF2B5EF4-FFF2-40B4-BE49-F238E27FC236}">
                <a16:creationId xmlns:a16="http://schemas.microsoft.com/office/drawing/2014/main" id="{FDBA31D2-1444-083F-550D-42B421133A47}"/>
              </a:ext>
            </a:extLst>
          </p:cNvPr>
          <p:cNvSpPr txBox="1">
            <a:spLocks/>
          </p:cNvSpPr>
          <p:nvPr/>
        </p:nvSpPr>
        <p:spPr>
          <a:xfrm>
            <a:off x="381000" y="652601"/>
            <a:ext cx="594360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kumimoji="1" lang="en-US" altLang="ja-JP" sz="2400" i="0" spc="3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円/楕円 43">
            <a:extLst>
              <a:ext uri="{FF2B5EF4-FFF2-40B4-BE49-F238E27FC236}">
                <a16:creationId xmlns:a16="http://schemas.microsoft.com/office/drawing/2014/main" id="{537527DA-80D8-1A13-7781-96F3707BD10E}"/>
              </a:ext>
            </a:extLst>
          </p:cNvPr>
          <p:cNvSpPr/>
          <p:nvPr/>
        </p:nvSpPr>
        <p:spPr>
          <a:xfrm>
            <a:off x="49967" y="1200150"/>
            <a:ext cx="2667000" cy="28786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sp>
        <p:nvSpPr>
          <p:cNvPr id="42" name="タイトル 1">
            <a:extLst>
              <a:ext uri="{FF2B5EF4-FFF2-40B4-BE49-F238E27FC236}">
                <a16:creationId xmlns:a16="http://schemas.microsoft.com/office/drawing/2014/main" id="{F413909C-5EA1-AFEA-C027-D32AACD31125}"/>
              </a:ext>
            </a:extLst>
          </p:cNvPr>
          <p:cNvSpPr txBox="1">
            <a:spLocks/>
          </p:cNvSpPr>
          <p:nvPr/>
        </p:nvSpPr>
        <p:spPr>
          <a:xfrm>
            <a:off x="239479" y="2000861"/>
            <a:ext cx="2286000" cy="1145349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ja-JP" sz="2400" b="1" kern="0" spc="0" dirty="0" err="1">
                <a:solidFill>
                  <a:srgbClr val="FF0000"/>
                </a:solidFill>
              </a:rPr>
              <a:t>Karakteristik</a:t>
            </a:r>
            <a:r>
              <a:rPr lang="en-US" altLang="ja-JP" sz="2400" b="1" kern="0" spc="0" dirty="0">
                <a:solidFill>
                  <a:srgbClr val="FF0000"/>
                </a:solidFill>
              </a:rPr>
              <a:t> Masyarakat </a:t>
            </a:r>
            <a:r>
              <a:rPr lang="en-US" altLang="ja-JP" sz="2400" b="1" kern="0" spc="0" dirty="0" err="1">
                <a:solidFill>
                  <a:srgbClr val="FF0000"/>
                </a:solidFill>
              </a:rPr>
              <a:t>Multikultural</a:t>
            </a:r>
            <a:endParaRPr kumimoji="1" lang="ja-JP" altLang="en-US" sz="2400" b="1" kern="0" spc="0" dirty="0">
              <a:solidFill>
                <a:srgbClr val="FF0000"/>
              </a:solidFill>
            </a:endParaRPr>
          </a:p>
        </p:txBody>
      </p:sp>
      <p:sp>
        <p:nvSpPr>
          <p:cNvPr id="43" name="円/楕円 9">
            <a:extLst>
              <a:ext uri="{FF2B5EF4-FFF2-40B4-BE49-F238E27FC236}">
                <a16:creationId xmlns:a16="http://schemas.microsoft.com/office/drawing/2014/main" id="{C85DECAD-A859-8B8F-6C42-1B60F00FFF14}"/>
              </a:ext>
            </a:extLst>
          </p:cNvPr>
          <p:cNvSpPr/>
          <p:nvPr/>
        </p:nvSpPr>
        <p:spPr>
          <a:xfrm>
            <a:off x="2576968" y="2211710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sp>
        <p:nvSpPr>
          <p:cNvPr id="44" name="円/楕円 10">
            <a:extLst>
              <a:ext uri="{FF2B5EF4-FFF2-40B4-BE49-F238E27FC236}">
                <a16:creationId xmlns:a16="http://schemas.microsoft.com/office/drawing/2014/main" id="{76A0E1EB-B420-D440-51A2-9017A76A61D7}"/>
              </a:ext>
            </a:extLst>
          </p:cNvPr>
          <p:cNvSpPr/>
          <p:nvPr/>
        </p:nvSpPr>
        <p:spPr>
          <a:xfrm>
            <a:off x="2278375" y="1549276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sp>
        <p:nvSpPr>
          <p:cNvPr id="45" name="円/楕円 11">
            <a:extLst>
              <a:ext uri="{FF2B5EF4-FFF2-40B4-BE49-F238E27FC236}">
                <a16:creationId xmlns:a16="http://schemas.microsoft.com/office/drawing/2014/main" id="{67774462-70D0-60BA-4882-DAEF37A27952}"/>
              </a:ext>
            </a:extLst>
          </p:cNvPr>
          <p:cNvSpPr/>
          <p:nvPr/>
        </p:nvSpPr>
        <p:spPr>
          <a:xfrm>
            <a:off x="1295400" y="941778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cxnSp>
        <p:nvCxnSpPr>
          <p:cNvPr id="46" name="直線コネクタ 5">
            <a:extLst>
              <a:ext uri="{FF2B5EF4-FFF2-40B4-BE49-F238E27FC236}">
                <a16:creationId xmlns:a16="http://schemas.microsoft.com/office/drawing/2014/main" id="{9FEEBAA4-73B0-69E6-6784-381BA087E7D8}"/>
              </a:ext>
            </a:extLst>
          </p:cNvPr>
          <p:cNvCxnSpPr>
            <a:cxnSpLocks/>
            <a:stCxn id="45" idx="6"/>
          </p:cNvCxnSpPr>
          <p:nvPr/>
        </p:nvCxnSpPr>
        <p:spPr>
          <a:xfrm>
            <a:off x="1655440" y="1121798"/>
            <a:ext cx="1612809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47" name="直線コネクタ 20">
            <a:extLst>
              <a:ext uri="{FF2B5EF4-FFF2-40B4-BE49-F238E27FC236}">
                <a16:creationId xmlns:a16="http://schemas.microsoft.com/office/drawing/2014/main" id="{349ED1BE-DA6C-C44B-1209-AEC5494C5010}"/>
              </a:ext>
            </a:extLst>
          </p:cNvPr>
          <p:cNvCxnSpPr>
            <a:cxnSpLocks/>
            <a:stCxn id="44" idx="6"/>
          </p:cNvCxnSpPr>
          <p:nvPr/>
        </p:nvCxnSpPr>
        <p:spPr>
          <a:xfrm>
            <a:off x="2638415" y="1729296"/>
            <a:ext cx="866785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48" name="直線コネクタ 23">
            <a:extLst>
              <a:ext uri="{FF2B5EF4-FFF2-40B4-BE49-F238E27FC236}">
                <a16:creationId xmlns:a16="http://schemas.microsoft.com/office/drawing/2014/main" id="{8855F5ED-C234-6608-A83C-AC5642320133}"/>
              </a:ext>
            </a:extLst>
          </p:cNvPr>
          <p:cNvCxnSpPr>
            <a:stCxn id="43" idx="6"/>
          </p:cNvCxnSpPr>
          <p:nvPr/>
        </p:nvCxnSpPr>
        <p:spPr>
          <a:xfrm>
            <a:off x="2937008" y="2391730"/>
            <a:ext cx="859160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49" name="円/楕円 9">
            <a:extLst>
              <a:ext uri="{FF2B5EF4-FFF2-40B4-BE49-F238E27FC236}">
                <a16:creationId xmlns:a16="http://schemas.microsoft.com/office/drawing/2014/main" id="{F879C1C1-333E-5B32-EE81-280BB4FE74C7}"/>
              </a:ext>
            </a:extLst>
          </p:cNvPr>
          <p:cNvSpPr/>
          <p:nvPr/>
        </p:nvSpPr>
        <p:spPr>
          <a:xfrm>
            <a:off x="2454913" y="2762679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cxnSp>
        <p:nvCxnSpPr>
          <p:cNvPr id="50" name="直線コネクタ 23">
            <a:extLst>
              <a:ext uri="{FF2B5EF4-FFF2-40B4-BE49-F238E27FC236}">
                <a16:creationId xmlns:a16="http://schemas.microsoft.com/office/drawing/2014/main" id="{B0F909B4-1CAF-D18A-89E7-40BAABA7C838}"/>
              </a:ext>
            </a:extLst>
          </p:cNvPr>
          <p:cNvCxnSpPr>
            <a:cxnSpLocks/>
            <a:stCxn id="49" idx="6"/>
          </p:cNvCxnSpPr>
          <p:nvPr/>
        </p:nvCxnSpPr>
        <p:spPr>
          <a:xfrm>
            <a:off x="2814953" y="2942699"/>
            <a:ext cx="690247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51" name="テキスト プレースホルダー 6">
            <a:extLst>
              <a:ext uri="{FF2B5EF4-FFF2-40B4-BE49-F238E27FC236}">
                <a16:creationId xmlns:a16="http://schemas.microsoft.com/office/drawing/2014/main" id="{BC25E6A1-E2D7-A0C4-4219-06C177A53B64}"/>
              </a:ext>
            </a:extLst>
          </p:cNvPr>
          <p:cNvSpPr txBox="1">
            <a:spLocks/>
          </p:cNvSpPr>
          <p:nvPr/>
        </p:nvSpPr>
        <p:spPr>
          <a:xfrm>
            <a:off x="3268249" y="675140"/>
            <a:ext cx="5867400" cy="723903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 err="1">
                <a:solidFill>
                  <a:srgbClr val="002060"/>
                </a:solidFill>
              </a:rPr>
              <a:t>Adanya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segmentasi</a:t>
            </a:r>
            <a:r>
              <a:rPr lang="en-US" altLang="ja-JP" sz="1800" kern="2000" dirty="0">
                <a:solidFill>
                  <a:srgbClr val="002060"/>
                </a:solidFill>
              </a:rPr>
              <a:t>/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pembagian</a:t>
            </a:r>
            <a:r>
              <a:rPr lang="en-US" altLang="ja-JP" sz="1800" kern="2000" dirty="0">
                <a:solidFill>
                  <a:srgbClr val="002060"/>
                </a:solidFill>
              </a:rPr>
              <a:t> 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ke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dalam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kelompok-kelompok</a:t>
            </a:r>
            <a:r>
              <a:rPr lang="en-US" altLang="ja-JP" sz="1800" kern="2000" dirty="0">
                <a:solidFill>
                  <a:srgbClr val="002060"/>
                </a:solidFill>
              </a:rPr>
              <a:t> yang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memiliki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subkebudayaan</a:t>
            </a:r>
            <a:r>
              <a:rPr lang="en-US" altLang="ja-JP" sz="1800" kern="2000" dirty="0">
                <a:solidFill>
                  <a:srgbClr val="002060"/>
                </a:solidFill>
              </a:rPr>
              <a:t> yang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berbeda</a:t>
            </a:r>
            <a:endParaRPr lang="ja-JP" altLang="en-US" sz="1800" kern="2000" dirty="0">
              <a:solidFill>
                <a:srgbClr val="002060"/>
              </a:solidFill>
            </a:endParaRPr>
          </a:p>
        </p:txBody>
      </p:sp>
      <p:sp>
        <p:nvSpPr>
          <p:cNvPr id="52" name="テキスト プレースホルダー 6">
            <a:extLst>
              <a:ext uri="{FF2B5EF4-FFF2-40B4-BE49-F238E27FC236}">
                <a16:creationId xmlns:a16="http://schemas.microsoft.com/office/drawing/2014/main" id="{8F362FEB-1630-B240-E6C2-377782244D2C}"/>
              </a:ext>
            </a:extLst>
          </p:cNvPr>
          <p:cNvSpPr txBox="1">
            <a:spLocks/>
          </p:cNvSpPr>
          <p:nvPr/>
        </p:nvSpPr>
        <p:spPr>
          <a:xfrm>
            <a:off x="3515955" y="1352550"/>
            <a:ext cx="5351829" cy="723903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Memiliki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struktur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sosial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yang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terbagi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dalam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lembaga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yang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bersifat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nonkomplementer</a:t>
            </a:r>
            <a:endParaRPr lang="ja-JP" altLang="en-US" sz="1800" kern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テキスト プレースホルダー 6">
            <a:extLst>
              <a:ext uri="{FF2B5EF4-FFF2-40B4-BE49-F238E27FC236}">
                <a16:creationId xmlns:a16="http://schemas.microsoft.com/office/drawing/2014/main" id="{90504E4B-EF2B-3F7B-0564-0A633F1A5E86}"/>
              </a:ext>
            </a:extLst>
          </p:cNvPr>
          <p:cNvSpPr txBox="1">
            <a:spLocks/>
          </p:cNvSpPr>
          <p:nvPr/>
        </p:nvSpPr>
        <p:spPr>
          <a:xfrm>
            <a:off x="3535788" y="2585645"/>
            <a:ext cx="5056625" cy="791713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>
                <a:solidFill>
                  <a:srgbClr val="002060"/>
                </a:solidFill>
              </a:rPr>
              <a:t>Kurang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mengembangkan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konsensus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diantara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anggotanya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tentang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nilai-nilai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dasar</a:t>
            </a:r>
            <a:endParaRPr lang="ja-JP" altLang="en-US" sz="1800" kern="2000" dirty="0">
              <a:solidFill>
                <a:srgbClr val="002060"/>
              </a:solidFill>
            </a:endParaRPr>
          </a:p>
        </p:txBody>
      </p:sp>
      <p:sp>
        <p:nvSpPr>
          <p:cNvPr id="55" name="円/楕円 9">
            <a:extLst>
              <a:ext uri="{FF2B5EF4-FFF2-40B4-BE49-F238E27FC236}">
                <a16:creationId xmlns:a16="http://schemas.microsoft.com/office/drawing/2014/main" id="{6CA7D903-C5E0-2A55-3560-950523A6E1CE}"/>
              </a:ext>
            </a:extLst>
          </p:cNvPr>
          <p:cNvSpPr/>
          <p:nvPr/>
        </p:nvSpPr>
        <p:spPr>
          <a:xfrm>
            <a:off x="2049049" y="3365679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cxnSp>
        <p:nvCxnSpPr>
          <p:cNvPr id="56" name="直線コネクタ 23">
            <a:extLst>
              <a:ext uri="{FF2B5EF4-FFF2-40B4-BE49-F238E27FC236}">
                <a16:creationId xmlns:a16="http://schemas.microsoft.com/office/drawing/2014/main" id="{5F5D129F-3CAF-93FE-2688-35882A64DB3C}"/>
              </a:ext>
            </a:extLst>
          </p:cNvPr>
          <p:cNvCxnSpPr>
            <a:stCxn id="55" idx="6"/>
          </p:cNvCxnSpPr>
          <p:nvPr/>
        </p:nvCxnSpPr>
        <p:spPr>
          <a:xfrm>
            <a:off x="2409089" y="3545699"/>
            <a:ext cx="859160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57" name="テキスト プレースホルダー 6">
            <a:extLst>
              <a:ext uri="{FF2B5EF4-FFF2-40B4-BE49-F238E27FC236}">
                <a16:creationId xmlns:a16="http://schemas.microsoft.com/office/drawing/2014/main" id="{479C609F-E53F-104F-5177-A21EFD7BF6D9}"/>
              </a:ext>
            </a:extLst>
          </p:cNvPr>
          <p:cNvSpPr txBox="1">
            <a:spLocks/>
          </p:cNvSpPr>
          <p:nvPr/>
        </p:nvSpPr>
        <p:spPr>
          <a:xfrm>
            <a:off x="2614137" y="3834695"/>
            <a:ext cx="5324164" cy="519499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>
                <a:solidFill>
                  <a:srgbClr val="002060"/>
                </a:solidFill>
              </a:rPr>
              <a:t>Integrasi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sosial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tumbuh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atas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paksaan</a:t>
            </a:r>
            <a:r>
              <a:rPr lang="en-US" altLang="ja-JP" sz="1800" kern="2000" dirty="0">
                <a:solidFill>
                  <a:srgbClr val="002060"/>
                </a:solidFill>
              </a:rPr>
              <a:t> dan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bergantung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dalam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bidang</a:t>
            </a:r>
            <a:r>
              <a:rPr lang="en-US" altLang="ja-JP" sz="1800" kern="2000" dirty="0">
                <a:solidFill>
                  <a:srgbClr val="002060"/>
                </a:solidFill>
              </a:rPr>
              <a:t> </a:t>
            </a:r>
            <a:r>
              <a:rPr lang="en-US" altLang="ja-JP" sz="1800" kern="2000" dirty="0" err="1">
                <a:solidFill>
                  <a:srgbClr val="002060"/>
                </a:solidFill>
              </a:rPr>
              <a:t>ekonomi</a:t>
            </a:r>
            <a:endParaRPr lang="ja-JP" altLang="en-US" sz="1800" kern="2000" dirty="0">
              <a:solidFill>
                <a:srgbClr val="002060"/>
              </a:solidFill>
            </a:endParaRPr>
          </a:p>
        </p:txBody>
      </p:sp>
      <p:sp>
        <p:nvSpPr>
          <p:cNvPr id="58" name="円/楕円 10">
            <a:extLst>
              <a:ext uri="{FF2B5EF4-FFF2-40B4-BE49-F238E27FC236}">
                <a16:creationId xmlns:a16="http://schemas.microsoft.com/office/drawing/2014/main" id="{EC786CE8-C6E4-E203-B5C2-3615A1EDBBE7}"/>
              </a:ext>
            </a:extLst>
          </p:cNvPr>
          <p:cNvSpPr/>
          <p:nvPr/>
        </p:nvSpPr>
        <p:spPr>
          <a:xfrm>
            <a:off x="1160270" y="3954509"/>
            <a:ext cx="360040" cy="360040"/>
          </a:xfrm>
          <a:prstGeom prst="ellipse">
            <a:avLst/>
          </a:prstGeom>
          <a:solidFill>
            <a:srgbClr val="0098BF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  <a:cs typeface="+mn-cs"/>
            </a:endParaRPr>
          </a:p>
        </p:txBody>
      </p:sp>
      <p:cxnSp>
        <p:nvCxnSpPr>
          <p:cNvPr id="59" name="直線コネクタ 20">
            <a:extLst>
              <a:ext uri="{FF2B5EF4-FFF2-40B4-BE49-F238E27FC236}">
                <a16:creationId xmlns:a16="http://schemas.microsoft.com/office/drawing/2014/main" id="{2060A3F8-9112-965F-85C7-BB429AB7E792}"/>
              </a:ext>
            </a:extLst>
          </p:cNvPr>
          <p:cNvCxnSpPr>
            <a:stCxn id="58" idx="6"/>
          </p:cNvCxnSpPr>
          <p:nvPr/>
        </p:nvCxnSpPr>
        <p:spPr>
          <a:xfrm>
            <a:off x="1520310" y="4134529"/>
            <a:ext cx="1118105" cy="0"/>
          </a:xfrm>
          <a:prstGeom prst="line">
            <a:avLst/>
          </a:prstGeom>
          <a:noFill/>
          <a:ln w="12700" cap="flat" cmpd="sng" algn="ctr">
            <a:solidFill>
              <a:srgbClr val="0098BF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60" name="テキスト プレースホルダー 6">
            <a:extLst>
              <a:ext uri="{FF2B5EF4-FFF2-40B4-BE49-F238E27FC236}">
                <a16:creationId xmlns:a16="http://schemas.microsoft.com/office/drawing/2014/main" id="{C985596B-538F-ED5C-137F-18344A543F23}"/>
              </a:ext>
            </a:extLst>
          </p:cNvPr>
          <p:cNvSpPr txBox="1">
            <a:spLocks/>
          </p:cNvSpPr>
          <p:nvPr/>
        </p:nvSpPr>
        <p:spPr>
          <a:xfrm>
            <a:off x="3241476" y="3262823"/>
            <a:ext cx="6048385" cy="723903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Adanya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dominasi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politik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suatu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kelompok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atas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kelompok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lain</a:t>
            </a:r>
            <a:endParaRPr lang="ja-JP" altLang="en-US" sz="1800" kern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TextBox 34">
            <a:extLst>
              <a:ext uri="{FF2B5EF4-FFF2-40B4-BE49-F238E27FC236}">
                <a16:creationId xmlns:a16="http://schemas.microsoft.com/office/drawing/2014/main" id="{0D12C969-1A1D-D241-D851-E59E40DADC37}"/>
              </a:ext>
            </a:extLst>
          </p:cNvPr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C. Masyarakat Multikultural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テキスト プレースホルダー 6">
            <a:extLst>
              <a:ext uri="{FF2B5EF4-FFF2-40B4-BE49-F238E27FC236}">
                <a16:creationId xmlns:a16="http://schemas.microsoft.com/office/drawing/2014/main" id="{DE50F65A-6C58-21CF-08AB-693653EDD62A}"/>
              </a:ext>
            </a:extLst>
          </p:cNvPr>
          <p:cNvSpPr txBox="1">
            <a:spLocks/>
          </p:cNvSpPr>
          <p:nvPr/>
        </p:nvSpPr>
        <p:spPr>
          <a:xfrm>
            <a:off x="3755829" y="2099055"/>
            <a:ext cx="5547704" cy="742952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Sering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terjadi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konflik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antar</a:t>
            </a:r>
            <a:r>
              <a:rPr lang="en-US" altLang="ja-JP" sz="1800" kern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kern="2000" dirty="0" err="1">
                <a:solidFill>
                  <a:schemeClr val="accent6">
                    <a:lumMod val="50000"/>
                  </a:schemeClr>
                </a:solidFill>
              </a:rPr>
              <a:t>kelompok</a:t>
            </a:r>
            <a:endParaRPr lang="ja-JP" altLang="en-US" sz="1800" kern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730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/>
      <p:bldP spid="43" grpId="0" animBg="1"/>
      <p:bldP spid="44" grpId="0" animBg="1"/>
      <p:bldP spid="45" grpId="0" animBg="1"/>
      <p:bldP spid="49" grpId="0" animBg="1"/>
      <p:bldP spid="5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animBg="1"/>
      <p:bldP spid="5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animBg="1"/>
      <p:bldP spid="6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テキスト プレースホルダー 6">
            <a:extLst>
              <a:ext uri="{FF2B5EF4-FFF2-40B4-BE49-F238E27FC236}">
                <a16:creationId xmlns:a16="http://schemas.microsoft.com/office/drawing/2014/main" id="{FDBA31D2-1444-083F-550D-42B421133A47}"/>
              </a:ext>
            </a:extLst>
          </p:cNvPr>
          <p:cNvSpPr txBox="1">
            <a:spLocks/>
          </p:cNvSpPr>
          <p:nvPr/>
        </p:nvSpPr>
        <p:spPr>
          <a:xfrm>
            <a:off x="381000" y="652601"/>
            <a:ext cx="594360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kumimoji="1" lang="en-US" altLang="ja-JP" sz="2400" i="0" spc="3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1299630-E2D3-BAE1-3C2C-A88FC0A33B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8156435"/>
              </p:ext>
            </p:extLst>
          </p:nvPr>
        </p:nvGraphicFramePr>
        <p:xfrm>
          <a:off x="576847" y="1406891"/>
          <a:ext cx="7990305" cy="289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2" name="テキスト プレースホルダー 6">
            <a:extLst>
              <a:ext uri="{FF2B5EF4-FFF2-40B4-BE49-F238E27FC236}">
                <a16:creationId xmlns:a16="http://schemas.microsoft.com/office/drawing/2014/main" id="{A64004D2-F36C-7FE3-422D-654D2CB313C3}"/>
              </a:ext>
            </a:extLst>
          </p:cNvPr>
          <p:cNvSpPr txBox="1">
            <a:spLocks/>
          </p:cNvSpPr>
          <p:nvPr/>
        </p:nvSpPr>
        <p:spPr>
          <a:xfrm>
            <a:off x="466188" y="670043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Nilai-Nilai </a:t>
            </a:r>
            <a:r>
              <a:rPr kumimoji="1" lang="en-US" altLang="ja-JP" sz="2400" i="0" spc="300" dirty="0" err="1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Multikultural</a:t>
            </a:r>
            <a:endParaRPr kumimoji="1" lang="en-US" altLang="ja-JP" sz="2400" i="0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id="{7F2111CA-0752-520B-76FC-5CD107F05A77}"/>
              </a:ext>
            </a:extLst>
          </p:cNvPr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C. Masyarakat Multikultural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309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95801C1-2B3B-4187-ACD3-300BE0B3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graphicEl>
                                              <a:dgm id="{795801C1-2B3B-4187-ACD3-300BE0B3D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graphicEl>
                                              <a:dgm id="{795801C1-2B3B-4187-ACD3-300BE0B3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graphicEl>
                                              <a:dgm id="{795801C1-2B3B-4187-ACD3-300BE0B3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836DF98-DB4C-4B2C-8007-DB27B3D356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graphicEl>
                                              <a:dgm id="{8836DF98-DB4C-4B2C-8007-DB27B3D356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graphicEl>
                                              <a:dgm id="{8836DF98-DB4C-4B2C-8007-DB27B3D356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graphicEl>
                                              <a:dgm id="{8836DF98-DB4C-4B2C-8007-DB27B3D356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BFAC18C-1618-478E-A29C-2EA4F7E08A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graphicEl>
                                              <a:dgm id="{3BFAC18C-1618-478E-A29C-2EA4F7E08A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graphicEl>
                                              <a:dgm id="{3BFAC18C-1618-478E-A29C-2EA4F7E08A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graphicEl>
                                              <a:dgm id="{3BFAC18C-1618-478E-A29C-2EA4F7E08A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0DA424-5770-46E1-B498-276B6747D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graphicEl>
                                              <a:dgm id="{B80DA424-5770-46E1-B498-276B6747DB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graphicEl>
                                              <a:dgm id="{B80DA424-5770-46E1-B498-276B6747D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graphicEl>
                                              <a:dgm id="{B80DA424-5770-46E1-B498-276B6747D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FD26C8B-DC48-495F-B6BE-7163A054F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graphicEl>
                                              <a:dgm id="{FFD26C8B-DC48-495F-B6BE-7163A054FE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graphicEl>
                                              <a:dgm id="{FFD26C8B-DC48-495F-B6BE-7163A054F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graphicEl>
                                              <a:dgm id="{FFD26C8B-DC48-495F-B6BE-7163A054F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6E8857B-417B-4595-83CC-883F9E5198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graphicEl>
                                              <a:dgm id="{86E8857B-417B-4595-83CC-883F9E5198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graphicEl>
                                              <a:dgm id="{86E8857B-417B-4595-83CC-883F9E5198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graphicEl>
                                              <a:dgm id="{86E8857B-417B-4595-83CC-883F9E5198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2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C. Masyarakat Multikultural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6" name="テキスト プレースホルダー 6">
            <a:extLst>
              <a:ext uri="{FF2B5EF4-FFF2-40B4-BE49-F238E27FC236}">
                <a16:creationId xmlns:a16="http://schemas.microsoft.com/office/drawing/2014/main" id="{32275802-5B00-E5C8-24ED-33C54933F7D0}"/>
              </a:ext>
            </a:extLst>
          </p:cNvPr>
          <p:cNvSpPr txBox="1">
            <a:spLocks/>
          </p:cNvSpPr>
          <p:nvPr/>
        </p:nvSpPr>
        <p:spPr>
          <a:xfrm>
            <a:off x="1589492" y="713906"/>
            <a:ext cx="6629622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kumimoji="1" lang="en-US" altLang="ja-JP" sz="22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Faktor</a:t>
            </a:r>
            <a:r>
              <a:rPr kumimoji="1" lang="en-US" altLang="ja-JP" sz="22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kumimoji="1" lang="en-US" altLang="ja-JP" sz="22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memengaruhi</a:t>
            </a:r>
            <a:r>
              <a:rPr kumimoji="1" lang="en-US" altLang="ja-JP" sz="22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2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perlunya</a:t>
            </a:r>
            <a:r>
              <a:rPr kumimoji="1" lang="en-US" altLang="ja-JP" sz="22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200" i="0" spc="300" dirty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200" i="0" spc="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Masyarakat </a:t>
            </a:r>
            <a:r>
              <a:rPr kumimoji="1" lang="en-US" altLang="ja-JP" sz="2200" i="0" spc="3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Multikultural</a:t>
            </a:r>
            <a:endParaRPr kumimoji="1" lang="en-US" altLang="ja-JP" sz="2200" i="0" spc="3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アーチ 34">
            <a:extLst>
              <a:ext uri="{FF2B5EF4-FFF2-40B4-BE49-F238E27FC236}">
                <a16:creationId xmlns:a16="http://schemas.microsoft.com/office/drawing/2014/main" id="{908552B4-98F4-AAE8-223D-19E82BF685B9}"/>
              </a:ext>
            </a:extLst>
          </p:cNvPr>
          <p:cNvSpPr/>
          <p:nvPr/>
        </p:nvSpPr>
        <p:spPr>
          <a:xfrm rot="6618510">
            <a:off x="449166" y="1475654"/>
            <a:ext cx="799539" cy="799022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rgbClr val="FF0000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/>
              <a:cs typeface="+mn-cs"/>
            </a:endParaRPr>
          </a:p>
        </p:txBody>
      </p:sp>
      <p:sp>
        <p:nvSpPr>
          <p:cNvPr id="20" name="テキスト プレースホルダー 6">
            <a:extLst>
              <a:ext uri="{FF2B5EF4-FFF2-40B4-BE49-F238E27FC236}">
                <a16:creationId xmlns:a16="http://schemas.microsoft.com/office/drawing/2014/main" id="{976F1BF9-3FFF-0DA2-AB15-C868451AD324}"/>
              </a:ext>
            </a:extLst>
          </p:cNvPr>
          <p:cNvSpPr txBox="1">
            <a:spLocks/>
          </p:cNvSpPr>
          <p:nvPr/>
        </p:nvSpPr>
        <p:spPr>
          <a:xfrm>
            <a:off x="825202" y="1190612"/>
            <a:ext cx="7426863" cy="790352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3600" kern="1200" baseline="0">
                <a:solidFill>
                  <a:schemeClr val="accent1"/>
                </a:solidFill>
                <a:latin typeface="Route 159 SemiBold" pitchFamily="50" charset="0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Hak</a:t>
            </a:r>
            <a:r>
              <a:rPr kumimoji="1" lang="en-US" altLang="ja-JP" sz="22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1" lang="en-US" altLang="ja-JP" sz="2200" b="1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Asasi</a:t>
            </a:r>
            <a:r>
              <a:rPr kumimoji="1" lang="en-US" altLang="ja-JP" sz="22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1" lang="en-US" altLang="ja-JP" sz="2200" b="1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Manusia</a:t>
            </a:r>
            <a:r>
              <a:rPr kumimoji="1" lang="en-US" altLang="ja-JP" sz="22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+mn-cs"/>
              </a:rPr>
              <a:t> (HAM)</a:t>
            </a:r>
            <a:endParaRPr kumimoji="1" lang="ja-JP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21" name="テキスト プレースホルダー 6">
            <a:extLst>
              <a:ext uri="{FF2B5EF4-FFF2-40B4-BE49-F238E27FC236}">
                <a16:creationId xmlns:a16="http://schemas.microsoft.com/office/drawing/2014/main" id="{A5E88AE1-89FF-2D9B-13E6-D1909C9D7951}"/>
              </a:ext>
            </a:extLst>
          </p:cNvPr>
          <p:cNvSpPr txBox="1">
            <a:spLocks/>
          </p:cNvSpPr>
          <p:nvPr/>
        </p:nvSpPr>
        <p:spPr>
          <a:xfrm>
            <a:off x="833946" y="1847378"/>
            <a:ext cx="5983438" cy="895586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r>
              <a:rPr lang="en-US" sz="1800" dirty="0" err="1"/>
              <a:t>Penghargaan</a:t>
            </a:r>
            <a:r>
              <a:rPr lang="en-US" sz="1800" dirty="0"/>
              <a:t> </a:t>
            </a:r>
            <a:r>
              <a:rPr lang="en-US" sz="1800" dirty="0" err="1"/>
              <a:t>terhadap</a:t>
            </a:r>
            <a:r>
              <a:rPr lang="en-US" sz="1800" dirty="0"/>
              <a:t> </a:t>
            </a:r>
            <a:r>
              <a:rPr lang="en-US" sz="1800" dirty="0" err="1"/>
              <a:t>hak-hak</a:t>
            </a:r>
            <a:r>
              <a:rPr lang="en-US" sz="1800" dirty="0"/>
              <a:t> </a:t>
            </a:r>
            <a:r>
              <a:rPr lang="en-US" sz="1800" dirty="0" err="1"/>
              <a:t>manusia</a:t>
            </a:r>
            <a:r>
              <a:rPr lang="id-ID" dirty="0"/>
              <a:t>.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3" name="アーチ 34">
            <a:extLst>
              <a:ext uri="{FF2B5EF4-FFF2-40B4-BE49-F238E27FC236}">
                <a16:creationId xmlns:a16="http://schemas.microsoft.com/office/drawing/2014/main" id="{68E624F6-7BAC-9009-791A-AEB472AE3A7A}"/>
              </a:ext>
            </a:extLst>
          </p:cNvPr>
          <p:cNvSpPr/>
          <p:nvPr/>
        </p:nvSpPr>
        <p:spPr>
          <a:xfrm rot="6618510">
            <a:off x="1002708" y="2496953"/>
            <a:ext cx="799539" cy="799022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rgbClr val="FFC000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5BB8D1"/>
              </a:solidFill>
              <a:effectLst/>
              <a:uLnTx/>
              <a:uFillTx/>
              <a:latin typeface="Open Sans"/>
              <a:cs typeface="+mn-cs"/>
            </a:endParaRPr>
          </a:p>
        </p:txBody>
      </p:sp>
      <p:sp>
        <p:nvSpPr>
          <p:cNvPr id="24" name="テキスト プレースホルダー 6">
            <a:extLst>
              <a:ext uri="{FF2B5EF4-FFF2-40B4-BE49-F238E27FC236}">
                <a16:creationId xmlns:a16="http://schemas.microsoft.com/office/drawing/2014/main" id="{5F72EFA5-15EB-B085-9B22-0C3490B0F4C7}"/>
              </a:ext>
            </a:extLst>
          </p:cNvPr>
          <p:cNvSpPr txBox="1">
            <a:spLocks/>
          </p:cNvSpPr>
          <p:nvPr/>
        </p:nvSpPr>
        <p:spPr>
          <a:xfrm>
            <a:off x="1336137" y="2257412"/>
            <a:ext cx="7426863" cy="790352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3600" kern="1200" baseline="0">
                <a:solidFill>
                  <a:schemeClr val="accent1"/>
                </a:solidFill>
                <a:latin typeface="Route 159 SemiBold" pitchFamily="50" charset="0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cs typeface="+mn-cs"/>
              </a:rPr>
              <a:t>Globalisme</a:t>
            </a:r>
            <a:endParaRPr kumimoji="1" lang="ja-JP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25" name="テキスト プレースホルダー 6">
            <a:extLst>
              <a:ext uri="{FF2B5EF4-FFF2-40B4-BE49-F238E27FC236}">
                <a16:creationId xmlns:a16="http://schemas.microsoft.com/office/drawing/2014/main" id="{303902E1-DB9A-6C23-1636-2D1E5272CB7E}"/>
              </a:ext>
            </a:extLst>
          </p:cNvPr>
          <p:cNvSpPr txBox="1">
            <a:spLocks/>
          </p:cNvSpPr>
          <p:nvPr/>
        </p:nvSpPr>
        <p:spPr>
          <a:xfrm>
            <a:off x="1356453" y="2910183"/>
            <a:ext cx="5992182" cy="895586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Paham</a:t>
            </a:r>
            <a:r>
              <a:rPr kumimoji="1" lang="en-US" altLang="ja-JP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mengenai</a:t>
            </a:r>
            <a:r>
              <a:rPr kumimoji="1" lang="en-US" altLang="ja-JP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kesetaraan</a:t>
            </a:r>
            <a:r>
              <a:rPr kumimoji="1" lang="en-US" altLang="ja-JP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antarkeragaman</a:t>
            </a:r>
            <a:r>
              <a:rPr kumimoji="1" lang="en-US" altLang="ja-JP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1" lang="en-US" altLang="ja-JP" sz="18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budaya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テキスト プレースホルダー 6">
            <a:extLst>
              <a:ext uri="{FF2B5EF4-FFF2-40B4-BE49-F238E27FC236}">
                <a16:creationId xmlns:a16="http://schemas.microsoft.com/office/drawing/2014/main" id="{E8C826CD-4DD3-EC32-A764-E3AA18815365}"/>
              </a:ext>
            </a:extLst>
          </p:cNvPr>
          <p:cNvSpPr txBox="1">
            <a:spLocks/>
          </p:cNvSpPr>
          <p:nvPr/>
        </p:nvSpPr>
        <p:spPr>
          <a:xfrm>
            <a:off x="2032140" y="3885964"/>
            <a:ext cx="6578048" cy="895586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  <a:defRPr/>
            </a:pPr>
            <a:r>
              <a:rPr lang="en-US" sz="1800" dirty="0"/>
              <a:t>Proses-proses yang </a:t>
            </a:r>
            <a:r>
              <a:rPr lang="en-US" sz="1800" dirty="0" err="1"/>
              <a:t>mengandung</a:t>
            </a:r>
            <a:r>
              <a:rPr lang="en-US" sz="1800" dirty="0"/>
              <a:t> </a:t>
            </a:r>
            <a:r>
              <a:rPr lang="en-US" sz="1800" dirty="0" err="1"/>
              <a:t>pengakuan</a:t>
            </a:r>
            <a:r>
              <a:rPr lang="en-US" sz="1800" dirty="0"/>
              <a:t> </a:t>
            </a:r>
            <a:r>
              <a:rPr lang="en-US" sz="1800" dirty="0" err="1"/>
              <a:t>terhadap</a:t>
            </a:r>
            <a:r>
              <a:rPr lang="en-US" sz="1800" dirty="0"/>
              <a:t> </a:t>
            </a:r>
            <a:r>
              <a:rPr lang="en-US" sz="1800" dirty="0" err="1"/>
              <a:t>keragaman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アーチ 34">
            <a:extLst>
              <a:ext uri="{FF2B5EF4-FFF2-40B4-BE49-F238E27FC236}">
                <a16:creationId xmlns:a16="http://schemas.microsoft.com/office/drawing/2014/main" id="{93E9AE3B-A8E5-538D-8F54-217FE0CA7CD5}"/>
              </a:ext>
            </a:extLst>
          </p:cNvPr>
          <p:cNvSpPr/>
          <p:nvPr/>
        </p:nvSpPr>
        <p:spPr>
          <a:xfrm rot="6618510">
            <a:off x="1591940" y="3427325"/>
            <a:ext cx="799539" cy="799022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rgbClr val="00ACE2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5BB8D1"/>
              </a:solidFill>
              <a:effectLst/>
              <a:uLnTx/>
              <a:uFillTx/>
              <a:latin typeface="Open Sans"/>
              <a:cs typeface="+mn-cs"/>
            </a:endParaRPr>
          </a:p>
        </p:txBody>
      </p:sp>
      <p:sp>
        <p:nvSpPr>
          <p:cNvPr id="28" name="テキスト プレースホルダー 6">
            <a:extLst>
              <a:ext uri="{FF2B5EF4-FFF2-40B4-BE49-F238E27FC236}">
                <a16:creationId xmlns:a16="http://schemas.microsoft.com/office/drawing/2014/main" id="{5004C68B-FBEE-2A2F-0C04-F901F94B06CE}"/>
              </a:ext>
            </a:extLst>
          </p:cNvPr>
          <p:cNvSpPr txBox="1">
            <a:spLocks/>
          </p:cNvSpPr>
          <p:nvPr/>
        </p:nvSpPr>
        <p:spPr>
          <a:xfrm>
            <a:off x="2021937" y="3171812"/>
            <a:ext cx="7426863" cy="790352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3600" kern="1200" baseline="0">
                <a:solidFill>
                  <a:schemeClr val="accent1"/>
                </a:solidFill>
                <a:latin typeface="Route 159 SemiBold" pitchFamily="50" charset="0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ACE2"/>
                </a:solidFill>
                <a:effectLst/>
                <a:uLnTx/>
                <a:uFillTx/>
                <a:latin typeface="+mn-lt"/>
                <a:cs typeface="+mn-cs"/>
              </a:rPr>
              <a:t>Demokratisasi</a:t>
            </a:r>
            <a:endParaRPr kumimoji="1" lang="ja-JP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ACE2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8316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7" grpId="1" animBg="1"/>
      <p:bldP spid="28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E99B3D1-75FD-05B2-434A-09147D118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23643"/>
              </p:ext>
            </p:extLst>
          </p:nvPr>
        </p:nvGraphicFramePr>
        <p:xfrm>
          <a:off x="577763" y="1401444"/>
          <a:ext cx="7543800" cy="268463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729569">
                  <a:extLst>
                    <a:ext uri="{9D8B030D-6E8A-4147-A177-3AD203B41FA5}">
                      <a16:colId xmlns:a16="http://schemas.microsoft.com/office/drawing/2014/main" val="4065933275"/>
                    </a:ext>
                  </a:extLst>
                </a:gridCol>
                <a:gridCol w="5814231">
                  <a:extLst>
                    <a:ext uri="{9D8B030D-6E8A-4147-A177-3AD203B41FA5}">
                      <a16:colId xmlns:a16="http://schemas.microsoft.com/office/drawing/2014/main" val="2505659898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Faktor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Penyebab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Uraian</a:t>
                      </a:r>
                      <a:endParaRPr lang="id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91531"/>
                  </a:ext>
                </a:extLst>
              </a:tr>
              <a:tr h="657711">
                <a:tc>
                  <a:txBody>
                    <a:bodyPr/>
                    <a:lstStyle/>
                    <a:p>
                      <a:r>
                        <a:rPr lang="en-US" sz="1600" dirty="0" err="1"/>
                        <a:t>Letak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geografis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/>
                        <a:t>Indonesia diapit oleh Samudra Hindia dan Samudra Pasifik </a:t>
                      </a:r>
                      <a:r>
                        <a:rPr lang="en-US" sz="1600" dirty="0"/>
                        <a:t>dan </a:t>
                      </a:r>
                      <a:r>
                        <a:rPr lang="id-ID" sz="1600" dirty="0"/>
                        <a:t>di antara Benua Asia dan Benua Australia. Hal tersebut menyebabkan Indonesia masuknya berbagai kebudayaan asing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066704"/>
                  </a:ext>
                </a:extLst>
              </a:tr>
              <a:tr h="657711">
                <a:tc>
                  <a:txBody>
                    <a:bodyPr/>
                    <a:lstStyle/>
                    <a:p>
                      <a:r>
                        <a:rPr lang="en-US" sz="1600" dirty="0" err="1"/>
                        <a:t>Kondisi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Geografis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/>
                        <a:t>Kondisi geografis yang berbeda dan terpisah-pisah mengakibatkan penduduk tiap pulau berkembang menjadi kesatuan suku bangsa yang terisolasi antara satu sama lain.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773788"/>
                  </a:ext>
                </a:extLst>
              </a:tr>
              <a:tr h="657711">
                <a:tc>
                  <a:txBody>
                    <a:bodyPr/>
                    <a:lstStyle/>
                    <a:p>
                      <a:r>
                        <a:rPr lang="en-US" sz="1600" dirty="0" err="1"/>
                        <a:t>Kondisi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Iklim</a:t>
                      </a:r>
                      <a:r>
                        <a:rPr lang="en-US" sz="1600" dirty="0"/>
                        <a:t> dan </a:t>
                      </a:r>
                      <a:r>
                        <a:rPr lang="en-US" sz="1600" dirty="0" err="1"/>
                        <a:t>Struktur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tanah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/>
                        <a:t>Perbedaan curah hujan dan kesuburan tanah turut menjadi faktor pembentukan masyarakat multikultural.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839879"/>
                  </a:ext>
                </a:extLst>
              </a:tr>
            </a:tbl>
          </a:graphicData>
        </a:graphic>
      </p:graphicFrame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A. Nilai dan Norma Sosial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09BED843-EBEC-F3D1-7C35-909D2B0B00B2}"/>
              </a:ext>
            </a:extLst>
          </p:cNvPr>
          <p:cNvSpPr txBox="1">
            <a:spLocks/>
          </p:cNvSpPr>
          <p:nvPr/>
        </p:nvSpPr>
        <p:spPr>
          <a:xfrm>
            <a:off x="164665" y="795717"/>
            <a:ext cx="8369996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0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Masyarakat </a:t>
            </a:r>
            <a:r>
              <a:rPr kumimoji="1" lang="en-US" altLang="ja-JP" sz="2000" i="0" spc="3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Multikultural</a:t>
            </a:r>
            <a:r>
              <a:rPr kumimoji="1" lang="en-US" altLang="ja-JP" sz="2000" i="0" spc="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Indonesia</a:t>
            </a:r>
          </a:p>
        </p:txBody>
      </p:sp>
    </p:spTree>
    <p:extLst>
      <p:ext uri="{BB962C8B-B14F-4D97-AF65-F5344CB8AC3E}">
        <p14:creationId xmlns:p14="http://schemas.microsoft.com/office/powerpoint/2010/main" val="38755847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85751" y="1265589"/>
            <a:ext cx="4000499" cy="2961952"/>
            <a:chOff x="0" y="957484"/>
            <a:chExt cx="4542830" cy="8958881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0"/>
              <a:ext cx="4542830" cy="813731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Mengidentifikasi beragam gejala sosial di masyarakat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Menganalisis gejala-gejala sosial dalam masyarakat multikultural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6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M</a:t>
              </a:r>
              <a:r>
                <a:rPr lang="id-ID" sz="16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enjelaskan multikulturalisme serta masyarakat multikultural.</a:t>
              </a:r>
              <a:endParaRPr lang="id-ID" sz="1400" noProof="1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957484"/>
              <a:ext cx="4542830" cy="84254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17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en-US" sz="17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592745"/>
            <a:ext cx="6760990" cy="470294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GEJALA SOSIAL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67CE107-B850-66C9-2D1F-D788CABF7444}"/>
              </a:ext>
            </a:extLst>
          </p:cNvPr>
          <p:cNvSpPr txBox="1"/>
          <p:nvPr/>
        </p:nvSpPr>
        <p:spPr>
          <a:xfrm>
            <a:off x="4572000" y="4133965"/>
            <a:ext cx="1651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hlinkClick r:id="rId6"/>
              </a:rPr>
              <a:t>Sumber</a:t>
            </a:r>
            <a:r>
              <a:rPr lang="en-US" sz="1000" dirty="0">
                <a:hlinkClick r:id="rId6"/>
              </a:rPr>
              <a:t> : </a:t>
            </a:r>
            <a:r>
              <a:rPr lang="en-US" sz="1000" dirty="0" err="1"/>
              <a:t>dokumen</a:t>
            </a:r>
            <a:r>
              <a:rPr lang="en-US" sz="1000" dirty="0"/>
              <a:t> </a:t>
            </a:r>
            <a:r>
              <a:rPr lang="en-US" sz="1000" dirty="0" err="1"/>
              <a:t>penerbit</a:t>
            </a: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C5AB82-C72C-941C-875B-E79F5078B6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1487138"/>
            <a:ext cx="4298052" cy="26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Asian woman using mobile phone between Crowd of blurred unrecognizable business people wearing surgical mask for prevent coronavirus Outbreak in rush hour working day at Bangkok transportation">
            <a:extLst>
              <a:ext uri="{FF2B5EF4-FFF2-40B4-BE49-F238E27FC236}">
                <a16:creationId xmlns:a16="http://schemas.microsoft.com/office/drawing/2014/main" id="{259B5AFA-9C06-BA41-4164-F4B3A3E19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606" y="2276711"/>
            <a:ext cx="3269988" cy="2400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A. Gejala Sosial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6F95867-74E2-B6AD-DDBF-ADD4D3B2C778}"/>
              </a:ext>
            </a:extLst>
          </p:cNvPr>
          <p:cNvSpPr txBox="1"/>
          <p:nvPr/>
        </p:nvSpPr>
        <p:spPr>
          <a:xfrm>
            <a:off x="717772" y="1219021"/>
            <a:ext cx="6902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id-ID" dirty="0"/>
              <a:t>Gejala sosial merupakan peristiwa-peristiwa yang terjadi di antara dan oleh manusia, baik secara individu maupun kelompok masyarakat. Gejala sosial yang muncul mencakup gejala ekonomi, budaya, politik, dan moral.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55C68BA1-348D-4982-122F-F52A7E3C10E3}"/>
              </a:ext>
            </a:extLst>
          </p:cNvPr>
          <p:cNvSpPr txBox="1">
            <a:spLocks/>
          </p:cNvSpPr>
          <p:nvPr/>
        </p:nvSpPr>
        <p:spPr>
          <a:xfrm>
            <a:off x="466188" y="670043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Hakikat</a:t>
            </a: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Gejala</a:t>
            </a:r>
            <a:r>
              <a:rPr kumimoji="1" lang="en-US" altLang="ja-JP" sz="2400" i="0" spc="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6" name="テキスト プレースホルダー 6">
            <a:extLst>
              <a:ext uri="{FF2B5EF4-FFF2-40B4-BE49-F238E27FC236}">
                <a16:creationId xmlns:a16="http://schemas.microsoft.com/office/drawing/2014/main" id="{4A26AEE1-95A6-71BF-E1C0-E320AB56DBAA}"/>
              </a:ext>
            </a:extLst>
          </p:cNvPr>
          <p:cNvSpPr txBox="1">
            <a:spLocks/>
          </p:cNvSpPr>
          <p:nvPr/>
        </p:nvSpPr>
        <p:spPr>
          <a:xfrm>
            <a:off x="76200" y="644736"/>
            <a:ext cx="6821638" cy="895586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endParaRPr kumimoji="1" lang="ja-JP" alt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7" name="テキスト プレースホルダー 6">
            <a:extLst>
              <a:ext uri="{FF2B5EF4-FFF2-40B4-BE49-F238E27FC236}">
                <a16:creationId xmlns:a16="http://schemas.microsoft.com/office/drawing/2014/main" id="{69AAEFAC-7B95-DF1F-536C-3834F9A4AE6F}"/>
              </a:ext>
            </a:extLst>
          </p:cNvPr>
          <p:cNvSpPr txBox="1">
            <a:spLocks/>
          </p:cNvSpPr>
          <p:nvPr/>
        </p:nvSpPr>
        <p:spPr>
          <a:xfrm>
            <a:off x="228600" y="812795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Karakteristik</a:t>
            </a: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Gejala</a:t>
            </a:r>
            <a:r>
              <a:rPr kumimoji="1" lang="en-US" altLang="ja-JP" sz="2400" i="0" spc="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テキスト プレースホルダー 6">
            <a:extLst>
              <a:ext uri="{FF2B5EF4-FFF2-40B4-BE49-F238E27FC236}">
                <a16:creationId xmlns:a16="http://schemas.microsoft.com/office/drawing/2014/main" id="{6810EA9C-8599-A29D-CE16-AAA4ACEF3D31}"/>
              </a:ext>
            </a:extLst>
          </p:cNvPr>
          <p:cNvSpPr txBox="1">
            <a:spLocks/>
          </p:cNvSpPr>
          <p:nvPr/>
        </p:nvSpPr>
        <p:spPr>
          <a:xfrm>
            <a:off x="458705" y="2667199"/>
            <a:ext cx="5865895" cy="1464416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EE151C1-CABE-90A6-7E92-4A4437E113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0499290"/>
              </p:ext>
            </p:extLst>
          </p:nvPr>
        </p:nvGraphicFramePr>
        <p:xfrm>
          <a:off x="1509010" y="1273923"/>
          <a:ext cx="5486400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TextBox 34">
            <a:extLst>
              <a:ext uri="{FF2B5EF4-FFF2-40B4-BE49-F238E27FC236}">
                <a16:creationId xmlns:a16="http://schemas.microsoft.com/office/drawing/2014/main" id="{46650844-D279-7B5A-AC43-16E5A037C5E8}"/>
              </a:ext>
            </a:extLst>
          </p:cNvPr>
          <p:cNvSpPr txBox="1"/>
          <p:nvPr/>
        </p:nvSpPr>
        <p:spPr>
          <a:xfrm>
            <a:off x="0" y="173579"/>
            <a:ext cx="5943599" cy="46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A. Gejala Sosial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84752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66AFF78-A8A6-4E97-83AD-F32AE08C8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graphicEl>
                                              <a:dgm id="{D66AFF78-A8A6-4E97-83AD-F32AE08C8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graphicEl>
                                              <a:dgm id="{D66AFF78-A8A6-4E97-83AD-F32AE08C8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graphicEl>
                                              <a:dgm id="{D66AFF78-A8A6-4E97-83AD-F32AE08C8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D477BB-0C06-4986-ADA1-7D80C0C1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graphicEl>
                                              <a:dgm id="{00D477BB-0C06-4986-ADA1-7D80C0C1C2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graphicEl>
                                              <a:dgm id="{00D477BB-0C06-4986-ADA1-7D80C0C1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graphicEl>
                                              <a:dgm id="{00D477BB-0C06-4986-ADA1-7D80C0C1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5558797-7E83-4044-8100-3E61B073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graphicEl>
                                              <a:dgm id="{95558797-7E83-4044-8100-3E61B0739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graphicEl>
                                              <a:dgm id="{95558797-7E83-4044-8100-3E61B073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graphicEl>
                                              <a:dgm id="{95558797-7E83-4044-8100-3E61B073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FC9869A-DDE7-4B5C-8B07-F7B3541C72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graphicEl>
                                              <a:dgm id="{1FC9869A-DDE7-4B5C-8B07-F7B3541C72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graphicEl>
                                              <a:dgm id="{1FC9869A-DDE7-4B5C-8B07-F7B3541C72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graphicEl>
                                              <a:dgm id="{1FC9869A-DDE7-4B5C-8B07-F7B3541C72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Graphic spid="3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A. Gejala Sosial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55C68BA1-348D-4982-122F-F52A7E3C10E3}"/>
              </a:ext>
            </a:extLst>
          </p:cNvPr>
          <p:cNvSpPr txBox="1">
            <a:spLocks/>
          </p:cNvSpPr>
          <p:nvPr/>
        </p:nvSpPr>
        <p:spPr>
          <a:xfrm>
            <a:off x="466188" y="670043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Bentuk</a:t>
            </a: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dan </a:t>
            </a:r>
            <a:r>
              <a:rPr kumimoji="1" lang="en-US" altLang="ja-JP" sz="24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Jenis</a:t>
            </a: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Gejala</a:t>
            </a:r>
            <a:r>
              <a:rPr kumimoji="1" lang="en-US" altLang="ja-JP" sz="2400" i="0" spc="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D31A68E-DC15-4AFC-0BAD-B5CB951DEA5E}"/>
              </a:ext>
            </a:extLst>
          </p:cNvPr>
          <p:cNvSpPr/>
          <p:nvPr/>
        </p:nvSpPr>
        <p:spPr>
          <a:xfrm>
            <a:off x="505854" y="1359087"/>
            <a:ext cx="3456546" cy="467152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Gejala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religius</a:t>
            </a:r>
            <a:r>
              <a:rPr lang="en-US" b="1" dirty="0"/>
              <a:t> </a:t>
            </a:r>
            <a:endParaRPr lang="id-ID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4DDB93-5D55-BF77-D214-90D14B82144E}"/>
              </a:ext>
            </a:extLst>
          </p:cNvPr>
          <p:cNvSpPr/>
          <p:nvPr/>
        </p:nvSpPr>
        <p:spPr>
          <a:xfrm>
            <a:off x="429654" y="1301938"/>
            <a:ext cx="473676" cy="3765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id-ID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A41419C-0D57-6C0F-720F-80AB16358A30}"/>
              </a:ext>
            </a:extLst>
          </p:cNvPr>
          <p:cNvSpPr/>
          <p:nvPr/>
        </p:nvSpPr>
        <p:spPr>
          <a:xfrm>
            <a:off x="4638805" y="1327902"/>
            <a:ext cx="3133595" cy="467152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Gejala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ekonomi</a:t>
            </a:r>
            <a:endParaRPr lang="id-ID" b="1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AB14182-C273-050F-2B15-7C5D47CD5BF7}"/>
              </a:ext>
            </a:extLst>
          </p:cNvPr>
          <p:cNvSpPr/>
          <p:nvPr/>
        </p:nvSpPr>
        <p:spPr>
          <a:xfrm>
            <a:off x="4562605" y="1270753"/>
            <a:ext cx="444464" cy="3765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id-ID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734F85A-22AB-B9B6-6F4B-509353356512}"/>
              </a:ext>
            </a:extLst>
          </p:cNvPr>
          <p:cNvSpPr/>
          <p:nvPr/>
        </p:nvSpPr>
        <p:spPr>
          <a:xfrm>
            <a:off x="762000" y="2006651"/>
            <a:ext cx="3456547" cy="467152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Gejala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politik</a:t>
            </a:r>
            <a:endParaRPr lang="id-ID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A629EFD-C29C-17FB-7A06-B97E6B61365E}"/>
              </a:ext>
            </a:extLst>
          </p:cNvPr>
          <p:cNvSpPr/>
          <p:nvPr/>
        </p:nvSpPr>
        <p:spPr>
          <a:xfrm>
            <a:off x="685800" y="1949502"/>
            <a:ext cx="444464" cy="3765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id-ID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4D76B92-AE32-C931-D60E-4E13EDF93AB4}"/>
              </a:ext>
            </a:extLst>
          </p:cNvPr>
          <p:cNvSpPr/>
          <p:nvPr/>
        </p:nvSpPr>
        <p:spPr>
          <a:xfrm>
            <a:off x="5007069" y="2006651"/>
            <a:ext cx="3456547" cy="467152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Gejala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hukum</a:t>
            </a:r>
            <a:endParaRPr lang="id-ID" b="1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216807-F948-1E29-12D8-B0672D9A3A3C}"/>
              </a:ext>
            </a:extLst>
          </p:cNvPr>
          <p:cNvSpPr/>
          <p:nvPr/>
        </p:nvSpPr>
        <p:spPr>
          <a:xfrm>
            <a:off x="4930869" y="1949502"/>
            <a:ext cx="444464" cy="3765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id-ID" dirty="0"/>
          </a:p>
        </p:txBody>
      </p:sp>
      <p:sp>
        <p:nvSpPr>
          <p:cNvPr id="26" name="テキスト プレースホルダー 6">
            <a:extLst>
              <a:ext uri="{FF2B5EF4-FFF2-40B4-BE49-F238E27FC236}">
                <a16:creationId xmlns:a16="http://schemas.microsoft.com/office/drawing/2014/main" id="{6CCE8417-8FCE-330B-E0A0-1E9A79873C3C}"/>
              </a:ext>
            </a:extLst>
          </p:cNvPr>
          <p:cNvSpPr txBox="1">
            <a:spLocks/>
          </p:cNvSpPr>
          <p:nvPr/>
        </p:nvSpPr>
        <p:spPr>
          <a:xfrm>
            <a:off x="416396" y="2701225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Tingkatan</a:t>
            </a:r>
            <a:r>
              <a:rPr kumimoji="1" lang="en-US" altLang="ja-JP" sz="2400" i="0" spc="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Gejala</a:t>
            </a:r>
            <a:r>
              <a:rPr kumimoji="1" lang="en-US" altLang="ja-JP" sz="2400" i="0" spc="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3F90E9B-CC9F-D627-AA8F-5B6607513304}"/>
              </a:ext>
            </a:extLst>
          </p:cNvPr>
          <p:cNvSpPr/>
          <p:nvPr/>
        </p:nvSpPr>
        <p:spPr>
          <a:xfrm>
            <a:off x="3714231" y="3171398"/>
            <a:ext cx="2020337" cy="467152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Mikro</a:t>
            </a:r>
            <a:endParaRPr lang="id-ID" b="1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21ABF13-80CB-2999-AE06-5EDD0CDAC8BA}"/>
              </a:ext>
            </a:extLst>
          </p:cNvPr>
          <p:cNvSpPr/>
          <p:nvPr/>
        </p:nvSpPr>
        <p:spPr>
          <a:xfrm>
            <a:off x="3427822" y="3638550"/>
            <a:ext cx="2593154" cy="467152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Meso</a:t>
            </a:r>
            <a:endParaRPr lang="id-ID" b="1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F1DCD8-69F4-59D3-03EF-40AEA5AD3F2A}"/>
              </a:ext>
            </a:extLst>
          </p:cNvPr>
          <p:cNvSpPr/>
          <p:nvPr/>
        </p:nvSpPr>
        <p:spPr>
          <a:xfrm>
            <a:off x="3199810" y="4114722"/>
            <a:ext cx="3049178" cy="467152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Makro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292473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6" grpId="0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B. Perbedaan Sosial dalam Masyarakat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09BED843-EBEC-F3D1-7C35-909D2B0B00B2}"/>
              </a:ext>
            </a:extLst>
          </p:cNvPr>
          <p:cNvSpPr txBox="1">
            <a:spLocks/>
          </p:cNvSpPr>
          <p:nvPr/>
        </p:nvSpPr>
        <p:spPr>
          <a:xfrm>
            <a:off x="381000" y="679638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Struktur</a:t>
            </a:r>
            <a:r>
              <a:rPr kumimoji="1" lang="en-US" altLang="ja-JP" sz="2400" i="0" spc="3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094F87-3E5C-0FD3-C285-75373E26DC01}"/>
              </a:ext>
            </a:extLst>
          </p:cNvPr>
          <p:cNvSpPr txBox="1"/>
          <p:nvPr/>
        </p:nvSpPr>
        <p:spPr>
          <a:xfrm>
            <a:off x="624871" y="1191743"/>
            <a:ext cx="7452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en-US" dirty="0" err="1"/>
              <a:t>Struktur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id-ID" dirty="0"/>
              <a:t>keseluruhan jalinan antara unsur-unsur sosial yang pokok, yaitu kaidah-kaidah sosial, lembaga-lembaga sosial, kelompok-kelompok sosial, dan lapisan-lapisan sosial. Dalam sebuah struktur sosial, terdapat perilakusosial yang cenderung tetap dan teratur. Perilaku tersebut dapat menjadi pembatas perilaku individu dan kelompok.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52122A-62C7-BA19-B592-09BE6973E6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427" y="2668339"/>
            <a:ext cx="2637020" cy="1935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59963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B. Perbedaan Sosial dalam Masyarakat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43991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09BED843-EBEC-F3D1-7C35-909D2B0B00B2}"/>
              </a:ext>
            </a:extLst>
          </p:cNvPr>
          <p:cNvSpPr txBox="1">
            <a:spLocks/>
          </p:cNvSpPr>
          <p:nvPr/>
        </p:nvSpPr>
        <p:spPr>
          <a:xfrm>
            <a:off x="381000" y="679638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Stratifikasi</a:t>
            </a:r>
            <a:r>
              <a:rPr kumimoji="1" lang="en-US" altLang="ja-JP" sz="2400" i="0" spc="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094F87-3E5C-0FD3-C285-75373E26DC01}"/>
              </a:ext>
            </a:extLst>
          </p:cNvPr>
          <p:cNvSpPr txBox="1"/>
          <p:nvPr/>
        </p:nvSpPr>
        <p:spPr>
          <a:xfrm>
            <a:off x="759620" y="1274346"/>
            <a:ext cx="690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id-ID" dirty="0"/>
              <a:t>Menurut Pitirim A. Sorokin, stratifikasi sosial adalah pembedaan penduduk atau masyarakat ke dalam kelas yang tersusun secara bertingkat</a:t>
            </a:r>
            <a:r>
              <a:rPr lang="en-US" dirty="0"/>
              <a:t> (</a:t>
            </a:r>
            <a:r>
              <a:rPr lang="en-US" dirty="0" err="1"/>
              <a:t>vertikal</a:t>
            </a:r>
            <a:r>
              <a:rPr lang="en-US" dirty="0"/>
              <a:t>)</a:t>
            </a:r>
            <a:r>
              <a:rPr lang="id-ID" dirty="0"/>
              <a:t>. Perwujudannya dalam masyarakat d</a:t>
            </a:r>
            <a:r>
              <a:rPr lang="en-US" dirty="0" err="1"/>
              <a:t>engan</a:t>
            </a:r>
            <a:r>
              <a:rPr lang="id-ID" dirty="0"/>
              <a:t> kelas atas, kelas menengah, dan kelas bawah.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93D5FA-B1B0-FFC8-E2BA-8377A4658A45}"/>
              </a:ext>
            </a:extLst>
          </p:cNvPr>
          <p:cNvSpPr txBox="1"/>
          <p:nvPr/>
        </p:nvSpPr>
        <p:spPr>
          <a:xfrm>
            <a:off x="3124200" y="2574735"/>
            <a:ext cx="6903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en-US" sz="2000" b="1" dirty="0"/>
              <a:t>Dasar-Dasar </a:t>
            </a:r>
            <a:r>
              <a:rPr lang="en-US" sz="2000" b="1" dirty="0" err="1"/>
              <a:t>Stratifikasi</a:t>
            </a:r>
            <a:r>
              <a:rPr lang="en-US" sz="2000" b="1" dirty="0"/>
              <a:t> :</a:t>
            </a:r>
            <a:endParaRPr lang="en-US" sz="20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21FDC0-25AC-E8A6-55F9-E8B30D4BB6BF}"/>
              </a:ext>
            </a:extLst>
          </p:cNvPr>
          <p:cNvSpPr/>
          <p:nvPr/>
        </p:nvSpPr>
        <p:spPr>
          <a:xfrm>
            <a:off x="1367069" y="3188272"/>
            <a:ext cx="1828800" cy="116295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Kekayaan</a:t>
            </a:r>
            <a:endParaRPr lang="id-ID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A64E4B-9542-CB0E-A330-3D8340E01DBF}"/>
              </a:ext>
            </a:extLst>
          </p:cNvPr>
          <p:cNvSpPr/>
          <p:nvPr/>
        </p:nvSpPr>
        <p:spPr>
          <a:xfrm>
            <a:off x="3400579" y="3312927"/>
            <a:ext cx="2057400" cy="116295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Ilmu</a:t>
            </a:r>
            <a:endParaRPr lang="en-US" dirty="0"/>
          </a:p>
          <a:p>
            <a:pPr algn="ctr"/>
            <a:r>
              <a:rPr lang="en-US" dirty="0" err="1"/>
              <a:t>Pengetahuan</a:t>
            </a:r>
            <a:endParaRPr lang="id-ID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F822A13-06AA-0ACC-4DE9-E230FF9F935F}"/>
              </a:ext>
            </a:extLst>
          </p:cNvPr>
          <p:cNvSpPr/>
          <p:nvPr/>
        </p:nvSpPr>
        <p:spPr>
          <a:xfrm>
            <a:off x="5867400" y="3217985"/>
            <a:ext cx="2057400" cy="116295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Kekuasaan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051935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18" grpId="0"/>
      <p:bldP spid="2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B. Perbedaan Sosial dalam Masyarakat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43991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7" name="テキスト プレースホルダー 6">
            <a:extLst>
              <a:ext uri="{FF2B5EF4-FFF2-40B4-BE49-F238E27FC236}">
                <a16:creationId xmlns:a16="http://schemas.microsoft.com/office/drawing/2014/main" id="{09BED843-EBEC-F3D1-7C35-909D2B0B00B2}"/>
              </a:ext>
            </a:extLst>
          </p:cNvPr>
          <p:cNvSpPr txBox="1">
            <a:spLocks/>
          </p:cNvSpPr>
          <p:nvPr/>
        </p:nvSpPr>
        <p:spPr>
          <a:xfrm>
            <a:off x="381000" y="679638"/>
            <a:ext cx="8047220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i="0" spc="3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Diferensiasi</a:t>
            </a:r>
            <a:r>
              <a:rPr kumimoji="1" lang="en-US" altLang="ja-JP" sz="2400" i="0" spc="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400" i="0" spc="3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Sosial</a:t>
            </a:r>
            <a:endParaRPr kumimoji="1" lang="en-US" altLang="ja-JP" sz="2400" i="0" spc="3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094F87-3E5C-0FD3-C285-75373E26DC01}"/>
              </a:ext>
            </a:extLst>
          </p:cNvPr>
          <p:cNvSpPr txBox="1"/>
          <p:nvPr/>
        </p:nvSpPr>
        <p:spPr>
          <a:xfrm>
            <a:off x="715780" y="1178638"/>
            <a:ext cx="6903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en-US" dirty="0"/>
              <a:t>K</a:t>
            </a:r>
            <a:r>
              <a:rPr lang="id-ID" dirty="0"/>
              <a:t>lasifikasi atau penggolongan terhadap perbedaan-perbedaan tertentu yang biasanya sama atau sejenis</a:t>
            </a:r>
            <a:r>
              <a:rPr lang="en-US" dirty="0"/>
              <a:t> (horizontal).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3F4AE99C-3B9E-71EE-BF16-F41183E038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5092877"/>
              </p:ext>
            </p:extLst>
          </p:nvPr>
        </p:nvGraphicFramePr>
        <p:xfrm>
          <a:off x="1219200" y="1800818"/>
          <a:ext cx="4440512" cy="2974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6" name="Picture 2" descr="Papua, Indonesia - April, 2020: Cocoa farmer from differ ethnic in Jayapura, Indonesia. The community protect forest and livelihoods. Sustainable business. Unity in Diversity. Its global environment.">
            <a:extLst>
              <a:ext uri="{FF2B5EF4-FFF2-40B4-BE49-F238E27FC236}">
                <a16:creationId xmlns:a16="http://schemas.microsoft.com/office/drawing/2014/main" id="{2DFD0D10-2FB7-C9F6-270B-2587E148B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9" y="2224302"/>
            <a:ext cx="2705100" cy="1974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398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graphicEl>
                                              <a:dgm id="{37E8776D-4161-4869-9CA1-3E2D1C5E6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>
                                            <p:graphicEl>
                                              <a:dgm id="{58B2CC0F-B4A0-498B-AE1F-4017960E8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graphicEl>
                                              <a:dgm id="{7CA62D05-B551-42C0-A3A1-DD6904B2F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graphicEl>
                                              <a:dgm id="{B1A6E2BC-7E90-47AA-BDD9-450C8253E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>
                                            <p:graphicEl>
                                              <a:dgm id="{71D07B6C-2AF1-4B2C-995A-36BE5F42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>
                                            <p:graphicEl>
                                              <a:dgm id="{89E3DA37-C257-4EFF-AEFB-CAC7F4CE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>
                                            <p:graphicEl>
                                              <a:dgm id="{B13162BB-4A56-489A-A9D6-7F150399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>
                                            <p:graphicEl>
                                              <a:dgm id="{72FAFDC8-0D87-402E-960F-516ACE6675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>
                                            <p:graphicEl>
                                              <a:dgm id="{DEC23A99-7464-44C8-93C3-019E73744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Graphic spid="1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elompok tangan di atas satu sama lain dari beragam orang-orang multi-etnis dan multikultural.Orang keanekaragaman. Konsep komunitas kerja tim dan kerjasama.Beragam budaya.Kesetaraan rasi.Kesetaraan">
            <a:extLst>
              <a:ext uri="{FF2B5EF4-FFF2-40B4-BE49-F238E27FC236}">
                <a16:creationId xmlns:a16="http://schemas.microsoft.com/office/drawing/2014/main" id="{C2008A47-BFD7-053E-9F2D-AF348812B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6" y="0"/>
            <a:ext cx="909190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5943599" cy="4633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C. Masyarakat Multikultural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SOSIOLOGI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6" name="テキスト プレースホルダー 6">
            <a:extLst>
              <a:ext uri="{FF2B5EF4-FFF2-40B4-BE49-F238E27FC236}">
                <a16:creationId xmlns:a16="http://schemas.microsoft.com/office/drawing/2014/main" id="{32275802-5B00-E5C8-24ED-33C54933F7D0}"/>
              </a:ext>
            </a:extLst>
          </p:cNvPr>
          <p:cNvSpPr txBox="1">
            <a:spLocks/>
          </p:cNvSpPr>
          <p:nvPr/>
        </p:nvSpPr>
        <p:spPr>
          <a:xfrm>
            <a:off x="228600" y="1085006"/>
            <a:ext cx="6629622" cy="6947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i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200" i="0" spc="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Pengertian</a:t>
            </a:r>
            <a:r>
              <a:rPr kumimoji="1" lang="en-US" altLang="ja-JP" sz="2200" i="0" spc="300" dirty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200" i="0" spc="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Masyarakat </a:t>
            </a:r>
            <a:r>
              <a:rPr kumimoji="1" lang="en-US" altLang="ja-JP" sz="2200" i="0" spc="3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Multikultural</a:t>
            </a:r>
            <a:endParaRPr kumimoji="1" lang="en-US" altLang="ja-JP" sz="2200" i="0" spc="3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A94A63-3D0C-B5E6-2EC1-519B27F5924F}"/>
              </a:ext>
            </a:extLst>
          </p:cNvPr>
          <p:cNvSpPr txBox="1"/>
          <p:nvPr/>
        </p:nvSpPr>
        <p:spPr>
          <a:xfrm>
            <a:off x="381111" y="1707082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"/>
              </a:spcAft>
            </a:pPr>
            <a:r>
              <a:rPr lang="en-US" dirty="0"/>
              <a:t>M</a:t>
            </a:r>
            <a:r>
              <a:rPr lang="id-ID" dirty="0"/>
              <a:t>asyarakat multikultural dapat dipahami sebagai masyarakat yang terdiri atas beragam kelompok sosial dengan sistem nilai, norma, dan kebudayaan yang berbeda-beda.</a:t>
            </a:r>
            <a:endParaRPr lang="en-US" b="1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839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625</Words>
  <Application>Microsoft Office PowerPoint</Application>
  <PresentationFormat>On-screen Show (16:9)</PresentationFormat>
  <Paragraphs>141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Batang</vt:lpstr>
      <vt:lpstr>Arial</vt:lpstr>
      <vt:lpstr>Calibri</vt:lpstr>
      <vt:lpstr>Calibri Light</vt:lpstr>
      <vt:lpstr>Cambria</vt:lpstr>
      <vt:lpstr>Candara</vt:lpstr>
      <vt:lpstr>Open Sans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Fakhri Furqoni</cp:lastModifiedBy>
  <cp:revision>38</cp:revision>
  <dcterms:created xsi:type="dcterms:W3CDTF">2006-08-16T00:00:00Z</dcterms:created>
  <dcterms:modified xsi:type="dcterms:W3CDTF">2022-06-01T15:42:18Z</dcterms:modified>
</cp:coreProperties>
</file>