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455" r:id="rId2"/>
    <p:sldId id="386" r:id="rId3"/>
    <p:sldId id="469" r:id="rId4"/>
    <p:sldId id="388" r:id="rId5"/>
    <p:sldId id="389" r:id="rId6"/>
    <p:sldId id="407" r:id="rId7"/>
    <p:sldId id="471" r:id="rId8"/>
    <p:sldId id="472" r:id="rId9"/>
    <p:sldId id="473" r:id="rId10"/>
    <p:sldId id="474" r:id="rId11"/>
    <p:sldId id="475" r:id="rId12"/>
    <p:sldId id="476" r:id="rId13"/>
    <p:sldId id="477" r:id="rId14"/>
    <p:sldId id="478" r:id="rId15"/>
    <p:sldId id="479" r:id="rId16"/>
    <p:sldId id="482" r:id="rId17"/>
    <p:sldId id="480" r:id="rId18"/>
    <p:sldId id="481" r:id="rId19"/>
    <p:sldId id="483" r:id="rId20"/>
    <p:sldId id="484" r:id="rId21"/>
    <p:sldId id="456" r:id="rId22"/>
    <p:sldId id="457" r:id="rId23"/>
    <p:sldId id="485" r:id="rId24"/>
    <p:sldId id="486" r:id="rId25"/>
    <p:sldId id="487" r:id="rId26"/>
    <p:sldId id="48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9822" autoAdjust="0"/>
  </p:normalViewPr>
  <p:slideViewPr>
    <p:cSldViewPr snapToGrid="0">
      <p:cViewPr>
        <p:scale>
          <a:sx n="72" d="100"/>
          <a:sy n="72" d="100"/>
        </p:scale>
        <p:origin x="-36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3C11A7-DADD-4D04-A6F1-43D7F914462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16155B4-3F90-4F74-B666-A1AA88575A4B}">
      <dgm:prSet phldrT="[Text]" custT="1"/>
      <dgm:spPr/>
      <dgm:t>
        <a:bodyPr/>
        <a:lstStyle/>
        <a:p>
          <a:r>
            <a:rPr lang="en-US" sz="2400" b="0" i="0" dirty="0" err="1" smtClean="0"/>
            <a:t>Mengurangi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atau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meminimalkan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risiko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cedera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apabila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terjadi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kecelakaan</a:t>
          </a:r>
          <a:endParaRPr lang="en-US" sz="2400" dirty="0"/>
        </a:p>
      </dgm:t>
    </dgm:pt>
    <dgm:pt modelId="{D08A8938-B1A1-4F01-8D15-8BBF33D47150}" type="parTrans" cxnId="{2B657947-77E9-46DA-839F-80ABF82CB21F}">
      <dgm:prSet/>
      <dgm:spPr/>
      <dgm:t>
        <a:bodyPr/>
        <a:lstStyle/>
        <a:p>
          <a:endParaRPr lang="en-US"/>
        </a:p>
      </dgm:t>
    </dgm:pt>
    <dgm:pt modelId="{161D0CBC-5DBE-4E34-A365-A17EB5A59A87}" type="sibTrans" cxnId="{2B657947-77E9-46DA-839F-80ABF82CB21F}">
      <dgm:prSet/>
      <dgm:spPr/>
      <dgm:t>
        <a:bodyPr/>
        <a:lstStyle/>
        <a:p>
          <a:endParaRPr lang="en-US"/>
        </a:p>
      </dgm:t>
    </dgm:pt>
    <dgm:pt modelId="{5BDB9B8E-C6F3-469A-925F-EB04CD1E1A7A}">
      <dgm:prSet phldrT="[Text]" custT="1"/>
      <dgm:spPr/>
      <dgm:t>
        <a:bodyPr/>
        <a:lstStyle/>
        <a:p>
          <a:r>
            <a:rPr lang="en-US" sz="2400" b="0" i="0" dirty="0" err="1" smtClean="0"/>
            <a:t>Melindungi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kepala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dari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debu</a:t>
          </a:r>
          <a:r>
            <a:rPr lang="en-US" sz="2400" b="0" i="0" dirty="0" smtClean="0"/>
            <a:t>, </a:t>
          </a:r>
          <a:r>
            <a:rPr lang="en-US" sz="2400" b="0" i="0" dirty="0" err="1" smtClean="0"/>
            <a:t>panas</a:t>
          </a:r>
          <a:r>
            <a:rPr lang="en-US" sz="2400" b="0" i="0" dirty="0" smtClean="0"/>
            <a:t>, </a:t>
          </a:r>
          <a:r>
            <a:rPr lang="en-US" sz="2400" b="0" i="0" dirty="0" err="1" smtClean="0"/>
            <a:t>dan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hujan</a:t>
          </a:r>
          <a:r>
            <a:rPr lang="en-US" sz="2400" b="0" i="0" dirty="0" smtClean="0"/>
            <a:t> di </a:t>
          </a:r>
          <a:r>
            <a:rPr lang="en-US" sz="2400" b="0" i="0" dirty="0" err="1" smtClean="0"/>
            <a:t>jalan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raya</a:t>
          </a:r>
          <a:endParaRPr lang="en-US" sz="2400" dirty="0"/>
        </a:p>
      </dgm:t>
    </dgm:pt>
    <dgm:pt modelId="{E5E8E87D-4499-4E97-B2D2-815D06DB4AD5}" type="parTrans" cxnId="{A85DEA9E-2898-49A2-95C1-C9FCB84BE1FD}">
      <dgm:prSet/>
      <dgm:spPr/>
      <dgm:t>
        <a:bodyPr/>
        <a:lstStyle/>
        <a:p>
          <a:endParaRPr lang="en-US"/>
        </a:p>
      </dgm:t>
    </dgm:pt>
    <dgm:pt modelId="{E7808B68-75E1-4A23-9D32-51086260A7EC}" type="sibTrans" cxnId="{A85DEA9E-2898-49A2-95C1-C9FCB84BE1FD}">
      <dgm:prSet/>
      <dgm:spPr/>
      <dgm:t>
        <a:bodyPr/>
        <a:lstStyle/>
        <a:p>
          <a:endParaRPr lang="en-US"/>
        </a:p>
      </dgm:t>
    </dgm:pt>
    <dgm:pt modelId="{D3C6B168-6C85-4D75-82F3-D01AEDDB9C82}" type="pres">
      <dgm:prSet presAssocID="{1E3C11A7-DADD-4D04-A6F1-43D7F914462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A87076D5-7C57-4B17-91F4-40874584D86A}" type="pres">
      <dgm:prSet presAssocID="{1E3C11A7-DADD-4D04-A6F1-43D7F9144626}" presName="Name1" presStyleCnt="0"/>
      <dgm:spPr/>
    </dgm:pt>
    <dgm:pt modelId="{881BBACF-AADC-441B-B2A1-B9AA52451154}" type="pres">
      <dgm:prSet presAssocID="{1E3C11A7-DADD-4D04-A6F1-43D7F9144626}" presName="cycle" presStyleCnt="0"/>
      <dgm:spPr/>
    </dgm:pt>
    <dgm:pt modelId="{A5EFB41D-E8B8-49DD-A74D-A7EDF40BD1B2}" type="pres">
      <dgm:prSet presAssocID="{1E3C11A7-DADD-4D04-A6F1-43D7F9144626}" presName="srcNode" presStyleLbl="node1" presStyleIdx="0" presStyleCnt="2"/>
      <dgm:spPr/>
    </dgm:pt>
    <dgm:pt modelId="{0C2DE210-3008-43CB-8A39-0F2B02479E08}" type="pres">
      <dgm:prSet presAssocID="{1E3C11A7-DADD-4D04-A6F1-43D7F9144626}" presName="conn" presStyleLbl="parChTrans1D2" presStyleIdx="0" presStyleCnt="1"/>
      <dgm:spPr/>
      <dgm:t>
        <a:bodyPr/>
        <a:lstStyle/>
        <a:p>
          <a:endParaRPr lang="en-US"/>
        </a:p>
      </dgm:t>
    </dgm:pt>
    <dgm:pt modelId="{239989E2-8462-4956-9628-167BF5E8C95B}" type="pres">
      <dgm:prSet presAssocID="{1E3C11A7-DADD-4D04-A6F1-43D7F9144626}" presName="extraNode" presStyleLbl="node1" presStyleIdx="0" presStyleCnt="2"/>
      <dgm:spPr/>
    </dgm:pt>
    <dgm:pt modelId="{6716B7A1-7225-45BD-BA33-3C1AB6C63D74}" type="pres">
      <dgm:prSet presAssocID="{1E3C11A7-DADD-4D04-A6F1-43D7F9144626}" presName="dstNode" presStyleLbl="node1" presStyleIdx="0" presStyleCnt="2"/>
      <dgm:spPr/>
    </dgm:pt>
    <dgm:pt modelId="{088F2769-074A-4F6E-860B-F4ED3F27CFA4}" type="pres">
      <dgm:prSet presAssocID="{C16155B4-3F90-4F74-B666-A1AA88575A4B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B32A33-BB3F-4643-A431-EB0BBAD9FBF6}" type="pres">
      <dgm:prSet presAssocID="{C16155B4-3F90-4F74-B666-A1AA88575A4B}" presName="accent_1" presStyleCnt="0"/>
      <dgm:spPr/>
    </dgm:pt>
    <dgm:pt modelId="{A1151EF8-16DC-40C6-B128-A99C13538EE8}" type="pres">
      <dgm:prSet presAssocID="{C16155B4-3F90-4F74-B666-A1AA88575A4B}" presName="accentRepeatNode" presStyleLbl="solidFgAcc1" presStyleIdx="0" presStyleCnt="2"/>
      <dgm:spPr/>
    </dgm:pt>
    <dgm:pt modelId="{F1B9B7A1-83DE-4FA4-AC3A-7803C73BCFB1}" type="pres">
      <dgm:prSet presAssocID="{5BDB9B8E-C6F3-469A-925F-EB04CD1E1A7A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A0273A-0872-4FA7-B428-92B9DE8C449B}" type="pres">
      <dgm:prSet presAssocID="{5BDB9B8E-C6F3-469A-925F-EB04CD1E1A7A}" presName="accent_2" presStyleCnt="0"/>
      <dgm:spPr/>
    </dgm:pt>
    <dgm:pt modelId="{B3389197-DE2F-4E80-8F11-1E7C81D015AB}" type="pres">
      <dgm:prSet presAssocID="{5BDB9B8E-C6F3-469A-925F-EB04CD1E1A7A}" presName="accentRepeatNode" presStyleLbl="solidFgAcc1" presStyleIdx="1" presStyleCnt="2"/>
      <dgm:spPr/>
    </dgm:pt>
  </dgm:ptLst>
  <dgm:cxnLst>
    <dgm:cxn modelId="{A85DEA9E-2898-49A2-95C1-C9FCB84BE1FD}" srcId="{1E3C11A7-DADD-4D04-A6F1-43D7F9144626}" destId="{5BDB9B8E-C6F3-469A-925F-EB04CD1E1A7A}" srcOrd="1" destOrd="0" parTransId="{E5E8E87D-4499-4E97-B2D2-815D06DB4AD5}" sibTransId="{E7808B68-75E1-4A23-9D32-51086260A7EC}"/>
    <dgm:cxn modelId="{2B657947-77E9-46DA-839F-80ABF82CB21F}" srcId="{1E3C11A7-DADD-4D04-A6F1-43D7F9144626}" destId="{C16155B4-3F90-4F74-B666-A1AA88575A4B}" srcOrd="0" destOrd="0" parTransId="{D08A8938-B1A1-4F01-8D15-8BBF33D47150}" sibTransId="{161D0CBC-5DBE-4E34-A365-A17EB5A59A87}"/>
    <dgm:cxn modelId="{BF6940D0-951B-4616-AAC0-674C7BC1DEB2}" type="presOf" srcId="{C16155B4-3F90-4F74-B666-A1AA88575A4B}" destId="{088F2769-074A-4F6E-860B-F4ED3F27CFA4}" srcOrd="0" destOrd="0" presId="urn:microsoft.com/office/officeart/2008/layout/VerticalCurvedList"/>
    <dgm:cxn modelId="{A26A397B-6133-4AA0-8708-96AD01D74700}" type="presOf" srcId="{161D0CBC-5DBE-4E34-A365-A17EB5A59A87}" destId="{0C2DE210-3008-43CB-8A39-0F2B02479E08}" srcOrd="0" destOrd="0" presId="urn:microsoft.com/office/officeart/2008/layout/VerticalCurvedList"/>
    <dgm:cxn modelId="{147F3FD1-8B26-4D07-98C2-4E94FA28BD67}" type="presOf" srcId="{5BDB9B8E-C6F3-469A-925F-EB04CD1E1A7A}" destId="{F1B9B7A1-83DE-4FA4-AC3A-7803C73BCFB1}" srcOrd="0" destOrd="0" presId="urn:microsoft.com/office/officeart/2008/layout/VerticalCurvedList"/>
    <dgm:cxn modelId="{2B540D35-261C-4895-B2E8-0D657D97F92C}" type="presOf" srcId="{1E3C11A7-DADD-4D04-A6F1-43D7F9144626}" destId="{D3C6B168-6C85-4D75-82F3-D01AEDDB9C82}" srcOrd="0" destOrd="0" presId="urn:microsoft.com/office/officeart/2008/layout/VerticalCurvedList"/>
    <dgm:cxn modelId="{85CD018E-D441-4B31-949A-7ADE41870694}" type="presParOf" srcId="{D3C6B168-6C85-4D75-82F3-D01AEDDB9C82}" destId="{A87076D5-7C57-4B17-91F4-40874584D86A}" srcOrd="0" destOrd="0" presId="urn:microsoft.com/office/officeart/2008/layout/VerticalCurvedList"/>
    <dgm:cxn modelId="{7407BDDC-31A9-4FF4-8375-472D38D2F2D0}" type="presParOf" srcId="{A87076D5-7C57-4B17-91F4-40874584D86A}" destId="{881BBACF-AADC-441B-B2A1-B9AA52451154}" srcOrd="0" destOrd="0" presId="urn:microsoft.com/office/officeart/2008/layout/VerticalCurvedList"/>
    <dgm:cxn modelId="{6F449224-BE30-45B5-9DF4-A01F376261C4}" type="presParOf" srcId="{881BBACF-AADC-441B-B2A1-B9AA52451154}" destId="{A5EFB41D-E8B8-49DD-A74D-A7EDF40BD1B2}" srcOrd="0" destOrd="0" presId="urn:microsoft.com/office/officeart/2008/layout/VerticalCurvedList"/>
    <dgm:cxn modelId="{C87B8276-1763-4199-B107-8CF1D15F2EB6}" type="presParOf" srcId="{881BBACF-AADC-441B-B2A1-B9AA52451154}" destId="{0C2DE210-3008-43CB-8A39-0F2B02479E08}" srcOrd="1" destOrd="0" presId="urn:microsoft.com/office/officeart/2008/layout/VerticalCurvedList"/>
    <dgm:cxn modelId="{4D33672D-880D-4399-8BDF-12AE1891CB47}" type="presParOf" srcId="{881BBACF-AADC-441B-B2A1-B9AA52451154}" destId="{239989E2-8462-4956-9628-167BF5E8C95B}" srcOrd="2" destOrd="0" presId="urn:microsoft.com/office/officeart/2008/layout/VerticalCurvedList"/>
    <dgm:cxn modelId="{97BF7B7A-EBCF-4A68-B497-14D033496234}" type="presParOf" srcId="{881BBACF-AADC-441B-B2A1-B9AA52451154}" destId="{6716B7A1-7225-45BD-BA33-3C1AB6C63D74}" srcOrd="3" destOrd="0" presId="urn:microsoft.com/office/officeart/2008/layout/VerticalCurvedList"/>
    <dgm:cxn modelId="{527750F2-5471-4FDA-8961-14F6870AC27C}" type="presParOf" srcId="{A87076D5-7C57-4B17-91F4-40874584D86A}" destId="{088F2769-074A-4F6E-860B-F4ED3F27CFA4}" srcOrd="1" destOrd="0" presId="urn:microsoft.com/office/officeart/2008/layout/VerticalCurvedList"/>
    <dgm:cxn modelId="{EC321E77-E9DD-4871-B891-5124DD8DB97E}" type="presParOf" srcId="{A87076D5-7C57-4B17-91F4-40874584D86A}" destId="{C5B32A33-BB3F-4643-A431-EB0BBAD9FBF6}" srcOrd="2" destOrd="0" presId="urn:microsoft.com/office/officeart/2008/layout/VerticalCurvedList"/>
    <dgm:cxn modelId="{12B00887-639C-483A-9906-E0A036D1FB92}" type="presParOf" srcId="{C5B32A33-BB3F-4643-A431-EB0BBAD9FBF6}" destId="{A1151EF8-16DC-40C6-B128-A99C13538EE8}" srcOrd="0" destOrd="0" presId="urn:microsoft.com/office/officeart/2008/layout/VerticalCurvedList"/>
    <dgm:cxn modelId="{6C1ACF39-E3CE-4E48-BE58-0080C219F73D}" type="presParOf" srcId="{A87076D5-7C57-4B17-91F4-40874584D86A}" destId="{F1B9B7A1-83DE-4FA4-AC3A-7803C73BCFB1}" srcOrd="3" destOrd="0" presId="urn:microsoft.com/office/officeart/2008/layout/VerticalCurvedList"/>
    <dgm:cxn modelId="{99A013DC-F9E5-411C-82AF-02B67274BBE4}" type="presParOf" srcId="{A87076D5-7C57-4B17-91F4-40874584D86A}" destId="{61A0273A-0872-4FA7-B428-92B9DE8C449B}" srcOrd="4" destOrd="0" presId="urn:microsoft.com/office/officeart/2008/layout/VerticalCurvedList"/>
    <dgm:cxn modelId="{C374FEF7-FB92-4041-890D-DE02D4A2FC19}" type="presParOf" srcId="{61A0273A-0872-4FA7-B428-92B9DE8C449B}" destId="{B3389197-DE2F-4E80-8F11-1E7C81D015A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C11A7-DADD-4D04-A6F1-43D7F914462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16155B4-3F90-4F74-B666-A1AA88575A4B}">
      <dgm:prSet phldrT="[Text]" custT="1"/>
      <dgm:spPr/>
      <dgm:t>
        <a:bodyPr/>
        <a:lstStyle/>
        <a:p>
          <a:r>
            <a:rPr lang="it-IT" sz="2400" b="0" i="0" dirty="0" smtClean="0"/>
            <a:t>Mengurangi atau meminimalisasi risiko cedera apabila terjadi </a:t>
          </a:r>
          <a:r>
            <a:rPr lang="en-US" sz="2400" b="0" i="0" dirty="0" err="1" smtClean="0"/>
            <a:t>kecelakaan</a:t>
          </a:r>
          <a:endParaRPr lang="en-US" sz="2400" dirty="0"/>
        </a:p>
      </dgm:t>
    </dgm:pt>
    <dgm:pt modelId="{D08A8938-B1A1-4F01-8D15-8BBF33D47150}" type="parTrans" cxnId="{2B657947-77E9-46DA-839F-80ABF82CB21F}">
      <dgm:prSet/>
      <dgm:spPr/>
      <dgm:t>
        <a:bodyPr/>
        <a:lstStyle/>
        <a:p>
          <a:endParaRPr lang="en-US"/>
        </a:p>
      </dgm:t>
    </dgm:pt>
    <dgm:pt modelId="{161D0CBC-5DBE-4E34-A365-A17EB5A59A87}" type="sibTrans" cxnId="{2B657947-77E9-46DA-839F-80ABF82CB21F}">
      <dgm:prSet/>
      <dgm:spPr/>
      <dgm:t>
        <a:bodyPr/>
        <a:lstStyle/>
        <a:p>
          <a:endParaRPr lang="en-US"/>
        </a:p>
      </dgm:t>
    </dgm:pt>
    <dgm:pt modelId="{5BDB9B8E-C6F3-469A-925F-EB04CD1E1A7A}">
      <dgm:prSet phldrT="[Text]" custT="1"/>
      <dgm:spPr/>
      <dgm:t>
        <a:bodyPr/>
        <a:lstStyle/>
        <a:p>
          <a:r>
            <a:rPr lang="en-US" sz="2400" b="0" i="0" dirty="0" err="1" smtClean="0"/>
            <a:t>Mencegah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terjadinya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benturan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apabila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sewaktu-waktu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mobil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berhenti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mendadak</a:t>
          </a:r>
          <a:endParaRPr lang="en-US" sz="2400" dirty="0"/>
        </a:p>
      </dgm:t>
    </dgm:pt>
    <dgm:pt modelId="{E5E8E87D-4499-4E97-B2D2-815D06DB4AD5}" type="parTrans" cxnId="{A85DEA9E-2898-49A2-95C1-C9FCB84BE1FD}">
      <dgm:prSet/>
      <dgm:spPr/>
      <dgm:t>
        <a:bodyPr/>
        <a:lstStyle/>
        <a:p>
          <a:endParaRPr lang="en-US"/>
        </a:p>
      </dgm:t>
    </dgm:pt>
    <dgm:pt modelId="{E7808B68-75E1-4A23-9D32-51086260A7EC}" type="sibTrans" cxnId="{A85DEA9E-2898-49A2-95C1-C9FCB84BE1FD}">
      <dgm:prSet/>
      <dgm:spPr/>
      <dgm:t>
        <a:bodyPr/>
        <a:lstStyle/>
        <a:p>
          <a:endParaRPr lang="en-US"/>
        </a:p>
      </dgm:t>
    </dgm:pt>
    <dgm:pt modelId="{D3C6B168-6C85-4D75-82F3-D01AEDDB9C82}" type="pres">
      <dgm:prSet presAssocID="{1E3C11A7-DADD-4D04-A6F1-43D7F914462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A87076D5-7C57-4B17-91F4-40874584D86A}" type="pres">
      <dgm:prSet presAssocID="{1E3C11A7-DADD-4D04-A6F1-43D7F9144626}" presName="Name1" presStyleCnt="0"/>
      <dgm:spPr/>
    </dgm:pt>
    <dgm:pt modelId="{881BBACF-AADC-441B-B2A1-B9AA52451154}" type="pres">
      <dgm:prSet presAssocID="{1E3C11A7-DADD-4D04-A6F1-43D7F9144626}" presName="cycle" presStyleCnt="0"/>
      <dgm:spPr/>
    </dgm:pt>
    <dgm:pt modelId="{A5EFB41D-E8B8-49DD-A74D-A7EDF40BD1B2}" type="pres">
      <dgm:prSet presAssocID="{1E3C11A7-DADD-4D04-A6F1-43D7F9144626}" presName="srcNode" presStyleLbl="node1" presStyleIdx="0" presStyleCnt="2"/>
      <dgm:spPr/>
    </dgm:pt>
    <dgm:pt modelId="{0C2DE210-3008-43CB-8A39-0F2B02479E08}" type="pres">
      <dgm:prSet presAssocID="{1E3C11A7-DADD-4D04-A6F1-43D7F9144626}" presName="conn" presStyleLbl="parChTrans1D2" presStyleIdx="0" presStyleCnt="1"/>
      <dgm:spPr/>
      <dgm:t>
        <a:bodyPr/>
        <a:lstStyle/>
        <a:p>
          <a:endParaRPr lang="en-US"/>
        </a:p>
      </dgm:t>
    </dgm:pt>
    <dgm:pt modelId="{239989E2-8462-4956-9628-167BF5E8C95B}" type="pres">
      <dgm:prSet presAssocID="{1E3C11A7-DADD-4D04-A6F1-43D7F9144626}" presName="extraNode" presStyleLbl="node1" presStyleIdx="0" presStyleCnt="2"/>
      <dgm:spPr/>
    </dgm:pt>
    <dgm:pt modelId="{6716B7A1-7225-45BD-BA33-3C1AB6C63D74}" type="pres">
      <dgm:prSet presAssocID="{1E3C11A7-DADD-4D04-A6F1-43D7F9144626}" presName="dstNode" presStyleLbl="node1" presStyleIdx="0" presStyleCnt="2"/>
      <dgm:spPr/>
    </dgm:pt>
    <dgm:pt modelId="{088F2769-074A-4F6E-860B-F4ED3F27CFA4}" type="pres">
      <dgm:prSet presAssocID="{C16155B4-3F90-4F74-B666-A1AA88575A4B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B32A33-BB3F-4643-A431-EB0BBAD9FBF6}" type="pres">
      <dgm:prSet presAssocID="{C16155B4-3F90-4F74-B666-A1AA88575A4B}" presName="accent_1" presStyleCnt="0"/>
      <dgm:spPr/>
    </dgm:pt>
    <dgm:pt modelId="{A1151EF8-16DC-40C6-B128-A99C13538EE8}" type="pres">
      <dgm:prSet presAssocID="{C16155B4-3F90-4F74-B666-A1AA88575A4B}" presName="accentRepeatNode" presStyleLbl="solidFgAcc1" presStyleIdx="0" presStyleCnt="2"/>
      <dgm:spPr/>
    </dgm:pt>
    <dgm:pt modelId="{F1B9B7A1-83DE-4FA4-AC3A-7803C73BCFB1}" type="pres">
      <dgm:prSet presAssocID="{5BDB9B8E-C6F3-469A-925F-EB04CD1E1A7A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A0273A-0872-4FA7-B428-92B9DE8C449B}" type="pres">
      <dgm:prSet presAssocID="{5BDB9B8E-C6F3-469A-925F-EB04CD1E1A7A}" presName="accent_2" presStyleCnt="0"/>
      <dgm:spPr/>
    </dgm:pt>
    <dgm:pt modelId="{B3389197-DE2F-4E80-8F11-1E7C81D015AB}" type="pres">
      <dgm:prSet presAssocID="{5BDB9B8E-C6F3-469A-925F-EB04CD1E1A7A}" presName="accentRepeatNode" presStyleLbl="solidFgAcc1" presStyleIdx="1" presStyleCnt="2"/>
      <dgm:spPr/>
    </dgm:pt>
  </dgm:ptLst>
  <dgm:cxnLst>
    <dgm:cxn modelId="{A85DEA9E-2898-49A2-95C1-C9FCB84BE1FD}" srcId="{1E3C11A7-DADD-4D04-A6F1-43D7F9144626}" destId="{5BDB9B8E-C6F3-469A-925F-EB04CD1E1A7A}" srcOrd="1" destOrd="0" parTransId="{E5E8E87D-4499-4E97-B2D2-815D06DB4AD5}" sibTransId="{E7808B68-75E1-4A23-9D32-51086260A7EC}"/>
    <dgm:cxn modelId="{D0A94F14-9BA3-41F0-8CE8-6A764197FB42}" type="presOf" srcId="{161D0CBC-5DBE-4E34-A365-A17EB5A59A87}" destId="{0C2DE210-3008-43CB-8A39-0F2B02479E08}" srcOrd="0" destOrd="0" presId="urn:microsoft.com/office/officeart/2008/layout/VerticalCurvedList"/>
    <dgm:cxn modelId="{79E2BE8A-684B-4997-ACBF-5D9BAE5D555E}" type="presOf" srcId="{5BDB9B8E-C6F3-469A-925F-EB04CD1E1A7A}" destId="{F1B9B7A1-83DE-4FA4-AC3A-7803C73BCFB1}" srcOrd="0" destOrd="0" presId="urn:microsoft.com/office/officeart/2008/layout/VerticalCurvedList"/>
    <dgm:cxn modelId="{2B657947-77E9-46DA-839F-80ABF82CB21F}" srcId="{1E3C11A7-DADD-4D04-A6F1-43D7F9144626}" destId="{C16155B4-3F90-4F74-B666-A1AA88575A4B}" srcOrd="0" destOrd="0" parTransId="{D08A8938-B1A1-4F01-8D15-8BBF33D47150}" sibTransId="{161D0CBC-5DBE-4E34-A365-A17EB5A59A87}"/>
    <dgm:cxn modelId="{88EB5926-478E-40D2-AA29-F97703E0BEE6}" type="presOf" srcId="{1E3C11A7-DADD-4D04-A6F1-43D7F9144626}" destId="{D3C6B168-6C85-4D75-82F3-D01AEDDB9C82}" srcOrd="0" destOrd="0" presId="urn:microsoft.com/office/officeart/2008/layout/VerticalCurvedList"/>
    <dgm:cxn modelId="{D082C8D8-E280-42D4-919B-F62549719A05}" type="presOf" srcId="{C16155B4-3F90-4F74-B666-A1AA88575A4B}" destId="{088F2769-074A-4F6E-860B-F4ED3F27CFA4}" srcOrd="0" destOrd="0" presId="urn:microsoft.com/office/officeart/2008/layout/VerticalCurvedList"/>
    <dgm:cxn modelId="{278B290A-4DB2-47E8-BC56-A55A701CD35A}" type="presParOf" srcId="{D3C6B168-6C85-4D75-82F3-D01AEDDB9C82}" destId="{A87076D5-7C57-4B17-91F4-40874584D86A}" srcOrd="0" destOrd="0" presId="urn:microsoft.com/office/officeart/2008/layout/VerticalCurvedList"/>
    <dgm:cxn modelId="{84623B6C-592B-46DF-B66F-4AA5166E4F99}" type="presParOf" srcId="{A87076D5-7C57-4B17-91F4-40874584D86A}" destId="{881BBACF-AADC-441B-B2A1-B9AA52451154}" srcOrd="0" destOrd="0" presId="urn:microsoft.com/office/officeart/2008/layout/VerticalCurvedList"/>
    <dgm:cxn modelId="{6B05CC87-6B6E-46DB-9F7C-08550A8FBF4F}" type="presParOf" srcId="{881BBACF-AADC-441B-B2A1-B9AA52451154}" destId="{A5EFB41D-E8B8-49DD-A74D-A7EDF40BD1B2}" srcOrd="0" destOrd="0" presId="urn:microsoft.com/office/officeart/2008/layout/VerticalCurvedList"/>
    <dgm:cxn modelId="{111AC3A8-4983-4941-AC0E-E85EA91F1160}" type="presParOf" srcId="{881BBACF-AADC-441B-B2A1-B9AA52451154}" destId="{0C2DE210-3008-43CB-8A39-0F2B02479E08}" srcOrd="1" destOrd="0" presId="urn:microsoft.com/office/officeart/2008/layout/VerticalCurvedList"/>
    <dgm:cxn modelId="{5F41482B-1E7D-4459-891C-B7E37B66D6D3}" type="presParOf" srcId="{881BBACF-AADC-441B-B2A1-B9AA52451154}" destId="{239989E2-8462-4956-9628-167BF5E8C95B}" srcOrd="2" destOrd="0" presId="urn:microsoft.com/office/officeart/2008/layout/VerticalCurvedList"/>
    <dgm:cxn modelId="{775399CD-13ED-492F-BEEB-233EB1B94452}" type="presParOf" srcId="{881BBACF-AADC-441B-B2A1-B9AA52451154}" destId="{6716B7A1-7225-45BD-BA33-3C1AB6C63D74}" srcOrd="3" destOrd="0" presId="urn:microsoft.com/office/officeart/2008/layout/VerticalCurvedList"/>
    <dgm:cxn modelId="{1989E170-5627-47EC-B45A-8BE539D0F362}" type="presParOf" srcId="{A87076D5-7C57-4B17-91F4-40874584D86A}" destId="{088F2769-074A-4F6E-860B-F4ED3F27CFA4}" srcOrd="1" destOrd="0" presId="urn:microsoft.com/office/officeart/2008/layout/VerticalCurvedList"/>
    <dgm:cxn modelId="{107CD914-BCEC-4A26-AEF2-3FDBEFB381D1}" type="presParOf" srcId="{A87076D5-7C57-4B17-91F4-40874584D86A}" destId="{C5B32A33-BB3F-4643-A431-EB0BBAD9FBF6}" srcOrd="2" destOrd="0" presId="urn:microsoft.com/office/officeart/2008/layout/VerticalCurvedList"/>
    <dgm:cxn modelId="{F5027F36-F956-4651-A81F-77F320B3D0A9}" type="presParOf" srcId="{C5B32A33-BB3F-4643-A431-EB0BBAD9FBF6}" destId="{A1151EF8-16DC-40C6-B128-A99C13538EE8}" srcOrd="0" destOrd="0" presId="urn:microsoft.com/office/officeart/2008/layout/VerticalCurvedList"/>
    <dgm:cxn modelId="{7E946CDF-6153-49CF-B6DE-37E2F03186F9}" type="presParOf" srcId="{A87076D5-7C57-4B17-91F4-40874584D86A}" destId="{F1B9B7A1-83DE-4FA4-AC3A-7803C73BCFB1}" srcOrd="3" destOrd="0" presId="urn:microsoft.com/office/officeart/2008/layout/VerticalCurvedList"/>
    <dgm:cxn modelId="{9439068A-FD60-4764-9163-7A537E5423FC}" type="presParOf" srcId="{A87076D5-7C57-4B17-91F4-40874584D86A}" destId="{61A0273A-0872-4FA7-B428-92B9DE8C449B}" srcOrd="4" destOrd="0" presId="urn:microsoft.com/office/officeart/2008/layout/VerticalCurvedList"/>
    <dgm:cxn modelId="{D1DD39DB-9BE7-4F05-A276-C9C6A3213B5A}" type="presParOf" srcId="{61A0273A-0872-4FA7-B428-92B9DE8C449B}" destId="{B3389197-DE2F-4E80-8F11-1E7C81D015A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1EDCC9-7A3A-4079-AF02-831561AE77D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E126CAC-C61F-420D-8CDD-A714F76A1366}">
      <dgm:prSet phldrT="[Text]" custT="1"/>
      <dgm:spPr/>
      <dgm:t>
        <a:bodyPr/>
        <a:lstStyle/>
        <a:p>
          <a:r>
            <a:rPr lang="en-US" sz="2400" b="0" i="0" dirty="0" err="1" smtClean="0"/>
            <a:t>Berjalan</a:t>
          </a:r>
          <a:r>
            <a:rPr lang="en-US" sz="2400" b="0" i="0" dirty="0" smtClean="0"/>
            <a:t> di </a:t>
          </a:r>
          <a:r>
            <a:rPr lang="en-US" sz="2400" b="0" i="0" dirty="0" err="1" smtClean="0"/>
            <a:t>trotoar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0DB71B59-750D-4CEA-AABC-6D3F2482685B}" type="parTrans" cxnId="{3CBB27F0-73B4-460F-A5B8-5BBBADEC117E}">
      <dgm:prSet/>
      <dgm:spPr/>
      <dgm:t>
        <a:bodyPr/>
        <a:lstStyle/>
        <a:p>
          <a:endParaRPr lang="en-US" sz="2400"/>
        </a:p>
      </dgm:t>
    </dgm:pt>
    <dgm:pt modelId="{BD451FA0-6AB8-4F5F-AD9B-1A9A74881539}" type="sibTrans" cxnId="{3CBB27F0-73B4-460F-A5B8-5BBBADEC117E}">
      <dgm:prSet/>
      <dgm:spPr/>
      <dgm:t>
        <a:bodyPr/>
        <a:lstStyle/>
        <a:p>
          <a:endParaRPr lang="en-US" sz="2400"/>
        </a:p>
      </dgm:t>
    </dgm:pt>
    <dgm:pt modelId="{B4113784-1C9D-4783-A653-542368301206}">
      <dgm:prSet phldrT="[Text]" custT="1"/>
      <dgm:spPr/>
      <dgm:t>
        <a:bodyPr/>
        <a:lstStyle/>
        <a:p>
          <a:r>
            <a:rPr lang="en-US" sz="2400" b="0" i="0" dirty="0" err="1" smtClean="0"/>
            <a:t>Apabila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tidak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ada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jembatan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penyeberangan</a:t>
          </a:r>
          <a:r>
            <a:rPr lang="en-US" sz="2400" b="0" i="0" dirty="0" smtClean="0"/>
            <a:t>, </a:t>
          </a:r>
          <a:r>
            <a:rPr lang="en-US" sz="2400" b="0" i="0" dirty="0" err="1" smtClean="0"/>
            <a:t>bisa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menyeberang</a:t>
          </a:r>
          <a:r>
            <a:rPr lang="en-US" sz="2400" b="0" i="0" dirty="0" smtClean="0"/>
            <a:t> di </a:t>
          </a:r>
          <a:r>
            <a:rPr lang="en-US" sz="2400" b="0" i="1" dirty="0" smtClean="0"/>
            <a:t>zebra cross </a:t>
          </a:r>
          <a:r>
            <a:rPr lang="en-US" sz="2400" b="0" i="0" dirty="0" err="1" smtClean="0"/>
            <a:t>atau</a:t>
          </a:r>
          <a:r>
            <a:rPr lang="en-US" sz="2400" b="0" i="0" dirty="0" smtClean="0"/>
            <a:t> di </a:t>
          </a:r>
          <a:r>
            <a:rPr lang="en-US" sz="2400" b="0" i="0" dirty="0" err="1" smtClean="0"/>
            <a:t>dekat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lampu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lalu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lintas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D9AF7FF0-A351-4589-B43C-921C80971BBA}" type="parTrans" cxnId="{ED5E2201-B8E2-47BE-93F3-5824FF783208}">
      <dgm:prSet/>
      <dgm:spPr/>
      <dgm:t>
        <a:bodyPr/>
        <a:lstStyle/>
        <a:p>
          <a:endParaRPr lang="en-US" sz="2400"/>
        </a:p>
      </dgm:t>
    </dgm:pt>
    <dgm:pt modelId="{C1184AB3-BC64-42BC-9CD6-68AAAA1AFCAD}" type="sibTrans" cxnId="{ED5E2201-B8E2-47BE-93F3-5824FF783208}">
      <dgm:prSet/>
      <dgm:spPr/>
      <dgm:t>
        <a:bodyPr/>
        <a:lstStyle/>
        <a:p>
          <a:endParaRPr lang="en-US" sz="2400"/>
        </a:p>
      </dgm:t>
    </dgm:pt>
    <dgm:pt modelId="{2CD862DD-BC38-40B2-B12F-EFB5F2126F3B}">
      <dgm:prSet phldrT="[Text]" custT="1"/>
      <dgm:spPr/>
      <dgm:t>
        <a:bodyPr/>
        <a:lstStyle/>
        <a:p>
          <a:r>
            <a:rPr lang="en-US" sz="2400" b="0" i="0" dirty="0" err="1" smtClean="0"/>
            <a:t>Tidak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bermain</a:t>
          </a:r>
          <a:r>
            <a:rPr lang="en-US" sz="2400" b="0" i="0" dirty="0" smtClean="0"/>
            <a:t>-main </a:t>
          </a:r>
          <a:r>
            <a:rPr lang="en-US" sz="2400" b="0" i="0" dirty="0" err="1" smtClean="0"/>
            <a:t>atau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bercanda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dengan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teman</a:t>
          </a:r>
          <a:r>
            <a:rPr lang="en-US" sz="2400" b="0" i="0" dirty="0" smtClean="0"/>
            <a:t> di </a:t>
          </a:r>
          <a:r>
            <a:rPr lang="en-US" sz="2400" b="0" i="0" dirty="0" err="1" smtClean="0"/>
            <a:t>jalan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raya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1F84FB4B-33BC-4D57-B97C-D8FC4B558156}" type="parTrans" cxnId="{73259A2A-88DF-4384-9F9E-50C29EE96FCB}">
      <dgm:prSet/>
      <dgm:spPr/>
      <dgm:t>
        <a:bodyPr/>
        <a:lstStyle/>
        <a:p>
          <a:endParaRPr lang="en-US" sz="2400"/>
        </a:p>
      </dgm:t>
    </dgm:pt>
    <dgm:pt modelId="{27375C21-A19F-4955-B269-F9C96F5B0A19}" type="sibTrans" cxnId="{73259A2A-88DF-4384-9F9E-50C29EE96FCB}">
      <dgm:prSet/>
      <dgm:spPr/>
      <dgm:t>
        <a:bodyPr/>
        <a:lstStyle/>
        <a:p>
          <a:endParaRPr lang="en-US" sz="2400"/>
        </a:p>
      </dgm:t>
    </dgm:pt>
    <dgm:pt modelId="{14D8343C-F1CC-439E-B6CC-2021A2D1D394}">
      <dgm:prSet phldrT="[Text]" custT="1"/>
      <dgm:spPr/>
      <dgm:t>
        <a:bodyPr/>
        <a:lstStyle/>
        <a:p>
          <a:r>
            <a:rPr lang="nn-NO" sz="2400" b="0" i="0" dirty="0" smtClean="0"/>
            <a:t>Menyeberang jalan di jembatan penyeberangan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9EF65BA2-BEB1-4B0C-B4C3-42BEBCB8F598}" type="parTrans" cxnId="{54F3479B-BDA6-4E08-8927-36542DBE5FCB}">
      <dgm:prSet/>
      <dgm:spPr/>
      <dgm:t>
        <a:bodyPr/>
        <a:lstStyle/>
        <a:p>
          <a:endParaRPr lang="en-US" sz="2400"/>
        </a:p>
      </dgm:t>
    </dgm:pt>
    <dgm:pt modelId="{6BBFC615-6BE3-4347-BA68-E46F69018FA1}" type="sibTrans" cxnId="{54F3479B-BDA6-4E08-8927-36542DBE5FCB}">
      <dgm:prSet/>
      <dgm:spPr/>
      <dgm:t>
        <a:bodyPr/>
        <a:lstStyle/>
        <a:p>
          <a:endParaRPr lang="en-US" sz="2400"/>
        </a:p>
      </dgm:t>
    </dgm:pt>
    <dgm:pt modelId="{C1B2CF90-E506-4393-B341-DDD052882EB6}">
      <dgm:prSet phldrT="[Text]" custT="1"/>
      <dgm:spPr/>
      <dgm:t>
        <a:bodyPr/>
        <a:lstStyle/>
        <a:p>
          <a:r>
            <a:rPr lang="en-US" sz="2400" b="0" i="0" dirty="0" err="1" smtClean="0"/>
            <a:t>Melihat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ke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kanan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ke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kiri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sebelum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menyeberang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jalan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404F8016-AA3C-469A-979B-F77A03834460}" type="parTrans" cxnId="{B520DEE7-0A21-42D3-9061-4F5400BECE7B}">
      <dgm:prSet/>
      <dgm:spPr/>
      <dgm:t>
        <a:bodyPr/>
        <a:lstStyle/>
        <a:p>
          <a:endParaRPr lang="en-US" sz="2400"/>
        </a:p>
      </dgm:t>
    </dgm:pt>
    <dgm:pt modelId="{852B4596-89B2-4B15-BDB6-55E47516B331}" type="sibTrans" cxnId="{B520DEE7-0A21-42D3-9061-4F5400BECE7B}">
      <dgm:prSet/>
      <dgm:spPr/>
      <dgm:t>
        <a:bodyPr/>
        <a:lstStyle/>
        <a:p>
          <a:endParaRPr lang="en-US" sz="2400"/>
        </a:p>
      </dgm:t>
    </dgm:pt>
    <dgm:pt modelId="{0B9D933B-B57A-41D7-8780-815DC2A68A89}">
      <dgm:prSet phldrT="[Text]"/>
      <dgm:spPr/>
      <dgm:t>
        <a:bodyPr/>
        <a:lstStyle/>
        <a:p>
          <a:r>
            <a:rPr lang="en-US" b="0" i="0" dirty="0" err="1" smtClean="0"/>
            <a:t>Jika</a:t>
          </a:r>
          <a:r>
            <a:rPr lang="en-US" b="0" i="0" dirty="0" smtClean="0"/>
            <a:t> </a:t>
          </a:r>
          <a:r>
            <a:rPr lang="en-US" b="0" i="0" dirty="0" err="1" smtClean="0"/>
            <a:t>tidak</a:t>
          </a:r>
          <a:r>
            <a:rPr lang="en-US" b="0" i="0" dirty="0" smtClean="0"/>
            <a:t> </a:t>
          </a:r>
          <a:r>
            <a:rPr lang="en-US" b="0" i="0" dirty="0" err="1" smtClean="0"/>
            <a:t>ada</a:t>
          </a:r>
          <a:r>
            <a:rPr lang="en-US" b="0" i="0" dirty="0" smtClean="0"/>
            <a:t> </a:t>
          </a:r>
          <a:r>
            <a:rPr lang="en-US" b="0" i="0" dirty="0" err="1" smtClean="0"/>
            <a:t>trotoar</a:t>
          </a:r>
          <a:r>
            <a:rPr lang="en-US" b="0" i="0" dirty="0" smtClean="0"/>
            <a:t>, </a:t>
          </a:r>
          <a:r>
            <a:rPr lang="en-US" b="0" i="0" dirty="0" err="1" smtClean="0"/>
            <a:t>hendaklah</a:t>
          </a:r>
          <a:r>
            <a:rPr lang="en-US" b="0" i="0" dirty="0" smtClean="0"/>
            <a:t> </a:t>
          </a:r>
          <a:r>
            <a:rPr lang="en-US" b="0" i="0" dirty="0" err="1" smtClean="0"/>
            <a:t>berjalan</a:t>
          </a:r>
          <a:r>
            <a:rPr lang="en-US" b="0" i="0" dirty="0" smtClean="0"/>
            <a:t> di </a:t>
          </a:r>
          <a:r>
            <a:rPr lang="en-US" b="0" i="0" dirty="0" err="1" smtClean="0"/>
            <a:t>tepi</a:t>
          </a:r>
          <a:r>
            <a:rPr lang="en-US" b="0" i="0" dirty="0" smtClean="0"/>
            <a:t> </a:t>
          </a:r>
          <a:r>
            <a:rPr lang="en-US" b="0" i="0" dirty="0" err="1" smtClean="0"/>
            <a:t>jalan</a:t>
          </a:r>
          <a:r>
            <a:rPr lang="en-US" b="0" i="0" dirty="0" smtClean="0"/>
            <a:t> </a:t>
          </a:r>
          <a:r>
            <a:rPr lang="en-US" b="0" i="0" dirty="0" err="1" smtClean="0"/>
            <a:t>melawan</a:t>
          </a:r>
          <a:r>
            <a:rPr lang="en-US" b="0" i="0" dirty="0" smtClean="0"/>
            <a:t> </a:t>
          </a:r>
          <a:r>
            <a:rPr lang="en-US" b="0" i="0" dirty="0" err="1" smtClean="0"/>
            <a:t>arus</a:t>
          </a:r>
          <a:r>
            <a:rPr lang="en-US" b="0" i="0" dirty="0" smtClean="0"/>
            <a:t> </a:t>
          </a:r>
          <a:r>
            <a:rPr lang="en-US" b="0" i="0" dirty="0" err="1" smtClean="0"/>
            <a:t>datangnya</a:t>
          </a:r>
          <a:r>
            <a:rPr lang="en-US" b="0" i="0" dirty="0" smtClean="0"/>
            <a:t> </a:t>
          </a:r>
          <a:r>
            <a:rPr lang="en-US" b="0" i="0" dirty="0" err="1" smtClean="0"/>
            <a:t>kendaraan</a:t>
          </a:r>
          <a:r>
            <a:rPr lang="en-US" b="0" i="0" dirty="0" smtClean="0"/>
            <a:t>.</a:t>
          </a:r>
          <a:endParaRPr lang="en-US" dirty="0"/>
        </a:p>
      </dgm:t>
    </dgm:pt>
    <dgm:pt modelId="{16B3EED3-62F9-4144-9B80-300C18AF8393}" type="parTrans" cxnId="{00E50EA7-8530-41DA-91A4-82A2035F7840}">
      <dgm:prSet/>
      <dgm:spPr/>
      <dgm:t>
        <a:bodyPr/>
        <a:lstStyle/>
        <a:p>
          <a:endParaRPr lang="en-US"/>
        </a:p>
      </dgm:t>
    </dgm:pt>
    <dgm:pt modelId="{809D33BF-459A-4227-8E75-522E65562439}" type="sibTrans" cxnId="{00E50EA7-8530-41DA-91A4-82A2035F7840}">
      <dgm:prSet/>
      <dgm:spPr/>
      <dgm:t>
        <a:bodyPr/>
        <a:lstStyle/>
        <a:p>
          <a:endParaRPr lang="en-US"/>
        </a:p>
      </dgm:t>
    </dgm:pt>
    <dgm:pt modelId="{ED9AB19A-BAD4-4A9A-9F77-1EA43FD1F63E}" type="pres">
      <dgm:prSet presAssocID="{E31EDCC9-7A3A-4079-AF02-831561AE77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6F60A352-B7F9-45E9-B675-F9CD3153C25E}" type="pres">
      <dgm:prSet presAssocID="{E31EDCC9-7A3A-4079-AF02-831561AE77D6}" presName="Name1" presStyleCnt="0"/>
      <dgm:spPr/>
    </dgm:pt>
    <dgm:pt modelId="{C7180254-3E06-4D16-85D5-489AC6F45CA0}" type="pres">
      <dgm:prSet presAssocID="{E31EDCC9-7A3A-4079-AF02-831561AE77D6}" presName="cycle" presStyleCnt="0"/>
      <dgm:spPr/>
    </dgm:pt>
    <dgm:pt modelId="{FD045892-F611-4486-B93F-24B321E72328}" type="pres">
      <dgm:prSet presAssocID="{E31EDCC9-7A3A-4079-AF02-831561AE77D6}" presName="srcNode" presStyleLbl="node1" presStyleIdx="0" presStyleCnt="6"/>
      <dgm:spPr/>
    </dgm:pt>
    <dgm:pt modelId="{4A22CBF5-2F62-4CB2-9507-0EEEF073301F}" type="pres">
      <dgm:prSet presAssocID="{E31EDCC9-7A3A-4079-AF02-831561AE77D6}" presName="conn" presStyleLbl="parChTrans1D2" presStyleIdx="0" presStyleCnt="1"/>
      <dgm:spPr/>
      <dgm:t>
        <a:bodyPr/>
        <a:lstStyle/>
        <a:p>
          <a:endParaRPr lang="en-US"/>
        </a:p>
      </dgm:t>
    </dgm:pt>
    <dgm:pt modelId="{1FE090B2-4D20-4F44-873B-882A21A9B6FD}" type="pres">
      <dgm:prSet presAssocID="{E31EDCC9-7A3A-4079-AF02-831561AE77D6}" presName="extraNode" presStyleLbl="node1" presStyleIdx="0" presStyleCnt="6"/>
      <dgm:spPr/>
    </dgm:pt>
    <dgm:pt modelId="{3BEA6EE6-5A42-4AFD-B156-5E2D35DF702B}" type="pres">
      <dgm:prSet presAssocID="{E31EDCC9-7A3A-4079-AF02-831561AE77D6}" presName="dstNode" presStyleLbl="node1" presStyleIdx="0" presStyleCnt="6"/>
      <dgm:spPr/>
    </dgm:pt>
    <dgm:pt modelId="{0896A40A-CFDE-43C1-A34F-FF08E4045BA2}" type="pres">
      <dgm:prSet presAssocID="{CE126CAC-C61F-420D-8CDD-A714F76A136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9E617B-4B12-443E-9867-26EE8207987C}" type="pres">
      <dgm:prSet presAssocID="{CE126CAC-C61F-420D-8CDD-A714F76A1366}" presName="accent_1" presStyleCnt="0"/>
      <dgm:spPr/>
    </dgm:pt>
    <dgm:pt modelId="{09557226-554B-4EA6-A598-359569DB0944}" type="pres">
      <dgm:prSet presAssocID="{CE126CAC-C61F-420D-8CDD-A714F76A1366}" presName="accentRepeatNode" presStyleLbl="solidFgAcc1" presStyleIdx="0" presStyleCnt="6"/>
      <dgm:spPr/>
    </dgm:pt>
    <dgm:pt modelId="{002B1152-4968-4885-801D-752EE7936907}" type="pres">
      <dgm:prSet presAssocID="{0B9D933B-B57A-41D7-8780-815DC2A68A89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E79384-2E54-4885-B752-6950DA3F5CF4}" type="pres">
      <dgm:prSet presAssocID="{0B9D933B-B57A-41D7-8780-815DC2A68A89}" presName="accent_2" presStyleCnt="0"/>
      <dgm:spPr/>
    </dgm:pt>
    <dgm:pt modelId="{D0CB6143-4412-478E-931D-BA275E0B152B}" type="pres">
      <dgm:prSet presAssocID="{0B9D933B-B57A-41D7-8780-815DC2A68A89}" presName="accentRepeatNode" presStyleLbl="solidFgAcc1" presStyleIdx="1" presStyleCnt="6"/>
      <dgm:spPr/>
    </dgm:pt>
    <dgm:pt modelId="{677F353A-37F5-489D-A0AB-9E1B1F8AD943}" type="pres">
      <dgm:prSet presAssocID="{14D8343C-F1CC-439E-B6CC-2021A2D1D394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E57A4D-A715-43C5-BC86-9FC15C9DB4FB}" type="pres">
      <dgm:prSet presAssocID="{14D8343C-F1CC-439E-B6CC-2021A2D1D394}" presName="accent_3" presStyleCnt="0"/>
      <dgm:spPr/>
    </dgm:pt>
    <dgm:pt modelId="{D4D63F37-0A93-4675-92F1-2D03CEB38694}" type="pres">
      <dgm:prSet presAssocID="{14D8343C-F1CC-439E-B6CC-2021A2D1D394}" presName="accentRepeatNode" presStyleLbl="solidFgAcc1" presStyleIdx="2" presStyleCnt="6"/>
      <dgm:spPr/>
    </dgm:pt>
    <dgm:pt modelId="{30E1429A-54EA-4E93-998F-ACB3EA14076D}" type="pres">
      <dgm:prSet presAssocID="{C1B2CF90-E506-4393-B341-DDD052882EB6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EAFD91-4D63-41EA-A35F-D0F631937BE5}" type="pres">
      <dgm:prSet presAssocID="{C1B2CF90-E506-4393-B341-DDD052882EB6}" presName="accent_4" presStyleCnt="0"/>
      <dgm:spPr/>
    </dgm:pt>
    <dgm:pt modelId="{4FAF6EBF-4386-4776-97BF-6422EE4162FB}" type="pres">
      <dgm:prSet presAssocID="{C1B2CF90-E506-4393-B341-DDD052882EB6}" presName="accentRepeatNode" presStyleLbl="solidFgAcc1" presStyleIdx="3" presStyleCnt="6"/>
      <dgm:spPr/>
    </dgm:pt>
    <dgm:pt modelId="{FD3B4906-4F54-4452-8C6F-95C88C1B504C}" type="pres">
      <dgm:prSet presAssocID="{B4113784-1C9D-4783-A653-542368301206}" presName="text_5" presStyleLbl="node1" presStyleIdx="4" presStyleCnt="6" custScaleY="1348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55A9ED-8165-48F0-8D64-ACF67170FB12}" type="pres">
      <dgm:prSet presAssocID="{B4113784-1C9D-4783-A653-542368301206}" presName="accent_5" presStyleCnt="0"/>
      <dgm:spPr/>
    </dgm:pt>
    <dgm:pt modelId="{3D44B1B4-E34F-423D-AE57-B9CD3C0E1614}" type="pres">
      <dgm:prSet presAssocID="{B4113784-1C9D-4783-A653-542368301206}" presName="accentRepeatNode" presStyleLbl="solidFgAcc1" presStyleIdx="4" presStyleCnt="6"/>
      <dgm:spPr/>
    </dgm:pt>
    <dgm:pt modelId="{C61593C7-ED52-4CD4-8687-EAE817B5CC17}" type="pres">
      <dgm:prSet presAssocID="{2CD862DD-BC38-40B2-B12F-EFB5F2126F3B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051519-22AD-4285-8268-AD33237BD746}" type="pres">
      <dgm:prSet presAssocID="{2CD862DD-BC38-40B2-B12F-EFB5F2126F3B}" presName="accent_6" presStyleCnt="0"/>
      <dgm:spPr/>
    </dgm:pt>
    <dgm:pt modelId="{7BA3827E-2E65-40C7-8381-59F0F36E7A9B}" type="pres">
      <dgm:prSet presAssocID="{2CD862DD-BC38-40B2-B12F-EFB5F2126F3B}" presName="accentRepeatNode" presStyleLbl="solidFgAcc1" presStyleIdx="5" presStyleCnt="6"/>
      <dgm:spPr/>
    </dgm:pt>
  </dgm:ptLst>
  <dgm:cxnLst>
    <dgm:cxn modelId="{ED5E2201-B8E2-47BE-93F3-5824FF783208}" srcId="{E31EDCC9-7A3A-4079-AF02-831561AE77D6}" destId="{B4113784-1C9D-4783-A653-542368301206}" srcOrd="4" destOrd="0" parTransId="{D9AF7FF0-A351-4589-B43C-921C80971BBA}" sibTransId="{C1184AB3-BC64-42BC-9CD6-68AAAA1AFCAD}"/>
    <dgm:cxn modelId="{8647C71D-CD41-49D5-8788-067571FAF4E0}" type="presOf" srcId="{B4113784-1C9D-4783-A653-542368301206}" destId="{FD3B4906-4F54-4452-8C6F-95C88C1B504C}" srcOrd="0" destOrd="0" presId="urn:microsoft.com/office/officeart/2008/layout/VerticalCurvedList"/>
    <dgm:cxn modelId="{04999DD9-2625-4CB1-912A-AED4E9D1B69D}" type="presOf" srcId="{E31EDCC9-7A3A-4079-AF02-831561AE77D6}" destId="{ED9AB19A-BAD4-4A9A-9F77-1EA43FD1F63E}" srcOrd="0" destOrd="0" presId="urn:microsoft.com/office/officeart/2008/layout/VerticalCurvedList"/>
    <dgm:cxn modelId="{E4F5AC71-22CC-40B7-9B79-EF7A1E52CED4}" type="presOf" srcId="{14D8343C-F1CC-439E-B6CC-2021A2D1D394}" destId="{677F353A-37F5-489D-A0AB-9E1B1F8AD943}" srcOrd="0" destOrd="0" presId="urn:microsoft.com/office/officeart/2008/layout/VerticalCurvedList"/>
    <dgm:cxn modelId="{028DB116-B444-4C89-B1F2-469B33A70A98}" type="presOf" srcId="{CE126CAC-C61F-420D-8CDD-A714F76A1366}" destId="{0896A40A-CFDE-43C1-A34F-FF08E4045BA2}" srcOrd="0" destOrd="0" presId="urn:microsoft.com/office/officeart/2008/layout/VerticalCurvedList"/>
    <dgm:cxn modelId="{73259A2A-88DF-4384-9F9E-50C29EE96FCB}" srcId="{E31EDCC9-7A3A-4079-AF02-831561AE77D6}" destId="{2CD862DD-BC38-40B2-B12F-EFB5F2126F3B}" srcOrd="5" destOrd="0" parTransId="{1F84FB4B-33BC-4D57-B97C-D8FC4B558156}" sibTransId="{27375C21-A19F-4955-B269-F9C96F5B0A19}"/>
    <dgm:cxn modelId="{3CBB27F0-73B4-460F-A5B8-5BBBADEC117E}" srcId="{E31EDCC9-7A3A-4079-AF02-831561AE77D6}" destId="{CE126CAC-C61F-420D-8CDD-A714F76A1366}" srcOrd="0" destOrd="0" parTransId="{0DB71B59-750D-4CEA-AABC-6D3F2482685B}" sibTransId="{BD451FA0-6AB8-4F5F-AD9B-1A9A74881539}"/>
    <dgm:cxn modelId="{D6C49525-417C-472D-AC2C-6D112D81F88F}" type="presOf" srcId="{2CD862DD-BC38-40B2-B12F-EFB5F2126F3B}" destId="{C61593C7-ED52-4CD4-8687-EAE817B5CC17}" srcOrd="0" destOrd="0" presId="urn:microsoft.com/office/officeart/2008/layout/VerticalCurvedList"/>
    <dgm:cxn modelId="{B0A0DF91-9814-477B-A4CA-9E66A8585364}" type="presOf" srcId="{0B9D933B-B57A-41D7-8780-815DC2A68A89}" destId="{002B1152-4968-4885-801D-752EE7936907}" srcOrd="0" destOrd="0" presId="urn:microsoft.com/office/officeart/2008/layout/VerticalCurvedList"/>
    <dgm:cxn modelId="{33B90966-3EE8-4408-A271-DE91B6D0DF5F}" type="presOf" srcId="{C1B2CF90-E506-4393-B341-DDD052882EB6}" destId="{30E1429A-54EA-4E93-998F-ACB3EA14076D}" srcOrd="0" destOrd="0" presId="urn:microsoft.com/office/officeart/2008/layout/VerticalCurvedList"/>
    <dgm:cxn modelId="{00E50EA7-8530-41DA-91A4-82A2035F7840}" srcId="{E31EDCC9-7A3A-4079-AF02-831561AE77D6}" destId="{0B9D933B-B57A-41D7-8780-815DC2A68A89}" srcOrd="1" destOrd="0" parTransId="{16B3EED3-62F9-4144-9B80-300C18AF8393}" sibTransId="{809D33BF-459A-4227-8E75-522E65562439}"/>
    <dgm:cxn modelId="{54F3479B-BDA6-4E08-8927-36542DBE5FCB}" srcId="{E31EDCC9-7A3A-4079-AF02-831561AE77D6}" destId="{14D8343C-F1CC-439E-B6CC-2021A2D1D394}" srcOrd="2" destOrd="0" parTransId="{9EF65BA2-BEB1-4B0C-B4C3-42BEBCB8F598}" sibTransId="{6BBFC615-6BE3-4347-BA68-E46F69018FA1}"/>
    <dgm:cxn modelId="{3F4F0377-063D-423C-B12F-ABC794A57A7B}" type="presOf" srcId="{BD451FA0-6AB8-4F5F-AD9B-1A9A74881539}" destId="{4A22CBF5-2F62-4CB2-9507-0EEEF073301F}" srcOrd="0" destOrd="0" presId="urn:microsoft.com/office/officeart/2008/layout/VerticalCurvedList"/>
    <dgm:cxn modelId="{B520DEE7-0A21-42D3-9061-4F5400BECE7B}" srcId="{E31EDCC9-7A3A-4079-AF02-831561AE77D6}" destId="{C1B2CF90-E506-4393-B341-DDD052882EB6}" srcOrd="3" destOrd="0" parTransId="{404F8016-AA3C-469A-979B-F77A03834460}" sibTransId="{852B4596-89B2-4B15-BDB6-55E47516B331}"/>
    <dgm:cxn modelId="{655C41F6-A329-4DF7-B811-5BB952127F8B}" type="presParOf" srcId="{ED9AB19A-BAD4-4A9A-9F77-1EA43FD1F63E}" destId="{6F60A352-B7F9-45E9-B675-F9CD3153C25E}" srcOrd="0" destOrd="0" presId="urn:microsoft.com/office/officeart/2008/layout/VerticalCurvedList"/>
    <dgm:cxn modelId="{A61F07FC-276A-4011-AEC9-2BCFE0002D49}" type="presParOf" srcId="{6F60A352-B7F9-45E9-B675-F9CD3153C25E}" destId="{C7180254-3E06-4D16-85D5-489AC6F45CA0}" srcOrd="0" destOrd="0" presId="urn:microsoft.com/office/officeart/2008/layout/VerticalCurvedList"/>
    <dgm:cxn modelId="{1B299E40-3955-4348-88D3-7EB758500744}" type="presParOf" srcId="{C7180254-3E06-4D16-85D5-489AC6F45CA0}" destId="{FD045892-F611-4486-B93F-24B321E72328}" srcOrd="0" destOrd="0" presId="urn:microsoft.com/office/officeart/2008/layout/VerticalCurvedList"/>
    <dgm:cxn modelId="{227974A7-31C7-42D8-A775-CB3EDF43B84D}" type="presParOf" srcId="{C7180254-3E06-4D16-85D5-489AC6F45CA0}" destId="{4A22CBF5-2F62-4CB2-9507-0EEEF073301F}" srcOrd="1" destOrd="0" presId="urn:microsoft.com/office/officeart/2008/layout/VerticalCurvedList"/>
    <dgm:cxn modelId="{4F8FC8C1-866A-437B-8BF1-C21696CABE71}" type="presParOf" srcId="{C7180254-3E06-4D16-85D5-489AC6F45CA0}" destId="{1FE090B2-4D20-4F44-873B-882A21A9B6FD}" srcOrd="2" destOrd="0" presId="urn:microsoft.com/office/officeart/2008/layout/VerticalCurvedList"/>
    <dgm:cxn modelId="{FCD05B15-A716-4FA3-A58E-D3E73C2F7B9B}" type="presParOf" srcId="{C7180254-3E06-4D16-85D5-489AC6F45CA0}" destId="{3BEA6EE6-5A42-4AFD-B156-5E2D35DF702B}" srcOrd="3" destOrd="0" presId="urn:microsoft.com/office/officeart/2008/layout/VerticalCurvedList"/>
    <dgm:cxn modelId="{D966D0F7-AC3C-4436-8223-46D4CA4B882F}" type="presParOf" srcId="{6F60A352-B7F9-45E9-B675-F9CD3153C25E}" destId="{0896A40A-CFDE-43C1-A34F-FF08E4045BA2}" srcOrd="1" destOrd="0" presId="urn:microsoft.com/office/officeart/2008/layout/VerticalCurvedList"/>
    <dgm:cxn modelId="{4FFC8E5E-2496-4DF8-B157-E068F31C3E9F}" type="presParOf" srcId="{6F60A352-B7F9-45E9-B675-F9CD3153C25E}" destId="{079E617B-4B12-443E-9867-26EE8207987C}" srcOrd="2" destOrd="0" presId="urn:microsoft.com/office/officeart/2008/layout/VerticalCurvedList"/>
    <dgm:cxn modelId="{897393E4-F967-48A4-B4C6-F64F5A65E986}" type="presParOf" srcId="{079E617B-4B12-443E-9867-26EE8207987C}" destId="{09557226-554B-4EA6-A598-359569DB0944}" srcOrd="0" destOrd="0" presId="urn:microsoft.com/office/officeart/2008/layout/VerticalCurvedList"/>
    <dgm:cxn modelId="{043511FF-4A6D-4D14-8E2C-9C31A9B8E814}" type="presParOf" srcId="{6F60A352-B7F9-45E9-B675-F9CD3153C25E}" destId="{002B1152-4968-4885-801D-752EE7936907}" srcOrd="3" destOrd="0" presId="urn:microsoft.com/office/officeart/2008/layout/VerticalCurvedList"/>
    <dgm:cxn modelId="{FFB384B8-0EFA-459D-AB06-4EF0BF31B8F1}" type="presParOf" srcId="{6F60A352-B7F9-45E9-B675-F9CD3153C25E}" destId="{03E79384-2E54-4885-B752-6950DA3F5CF4}" srcOrd="4" destOrd="0" presId="urn:microsoft.com/office/officeart/2008/layout/VerticalCurvedList"/>
    <dgm:cxn modelId="{EC3BA1F3-A3B0-4999-B1D7-2233892C3D9D}" type="presParOf" srcId="{03E79384-2E54-4885-B752-6950DA3F5CF4}" destId="{D0CB6143-4412-478E-931D-BA275E0B152B}" srcOrd="0" destOrd="0" presId="urn:microsoft.com/office/officeart/2008/layout/VerticalCurvedList"/>
    <dgm:cxn modelId="{AE39F6EE-4E9E-414C-B725-D8BD39045BE3}" type="presParOf" srcId="{6F60A352-B7F9-45E9-B675-F9CD3153C25E}" destId="{677F353A-37F5-489D-A0AB-9E1B1F8AD943}" srcOrd="5" destOrd="0" presId="urn:microsoft.com/office/officeart/2008/layout/VerticalCurvedList"/>
    <dgm:cxn modelId="{C5F5F226-DB24-49DC-9626-9EA0BCB93617}" type="presParOf" srcId="{6F60A352-B7F9-45E9-B675-F9CD3153C25E}" destId="{31E57A4D-A715-43C5-BC86-9FC15C9DB4FB}" srcOrd="6" destOrd="0" presId="urn:microsoft.com/office/officeart/2008/layout/VerticalCurvedList"/>
    <dgm:cxn modelId="{1378613F-27A8-4C4B-9328-E5ABB854CA1B}" type="presParOf" srcId="{31E57A4D-A715-43C5-BC86-9FC15C9DB4FB}" destId="{D4D63F37-0A93-4675-92F1-2D03CEB38694}" srcOrd="0" destOrd="0" presId="urn:microsoft.com/office/officeart/2008/layout/VerticalCurvedList"/>
    <dgm:cxn modelId="{D609D263-1AFA-4E89-941C-2A8F844652EA}" type="presParOf" srcId="{6F60A352-B7F9-45E9-B675-F9CD3153C25E}" destId="{30E1429A-54EA-4E93-998F-ACB3EA14076D}" srcOrd="7" destOrd="0" presId="urn:microsoft.com/office/officeart/2008/layout/VerticalCurvedList"/>
    <dgm:cxn modelId="{76A1BB39-CCC8-45F4-87D3-5AB07C7C5A3B}" type="presParOf" srcId="{6F60A352-B7F9-45E9-B675-F9CD3153C25E}" destId="{6DEAFD91-4D63-41EA-A35F-D0F631937BE5}" srcOrd="8" destOrd="0" presId="urn:microsoft.com/office/officeart/2008/layout/VerticalCurvedList"/>
    <dgm:cxn modelId="{DBFAF01B-A46B-4EDE-BEA9-FD389C91E237}" type="presParOf" srcId="{6DEAFD91-4D63-41EA-A35F-D0F631937BE5}" destId="{4FAF6EBF-4386-4776-97BF-6422EE4162FB}" srcOrd="0" destOrd="0" presId="urn:microsoft.com/office/officeart/2008/layout/VerticalCurvedList"/>
    <dgm:cxn modelId="{DCD67B27-9234-4ECD-8C35-90FAC02AFE2B}" type="presParOf" srcId="{6F60A352-B7F9-45E9-B675-F9CD3153C25E}" destId="{FD3B4906-4F54-4452-8C6F-95C88C1B504C}" srcOrd="9" destOrd="0" presId="urn:microsoft.com/office/officeart/2008/layout/VerticalCurvedList"/>
    <dgm:cxn modelId="{61D4270E-F13F-4AD9-9CE2-A7F247F2C9D8}" type="presParOf" srcId="{6F60A352-B7F9-45E9-B675-F9CD3153C25E}" destId="{FB55A9ED-8165-48F0-8D64-ACF67170FB12}" srcOrd="10" destOrd="0" presId="urn:microsoft.com/office/officeart/2008/layout/VerticalCurvedList"/>
    <dgm:cxn modelId="{1652A1E5-B652-47EA-9A03-25EFDF374890}" type="presParOf" srcId="{FB55A9ED-8165-48F0-8D64-ACF67170FB12}" destId="{3D44B1B4-E34F-423D-AE57-B9CD3C0E1614}" srcOrd="0" destOrd="0" presId="urn:microsoft.com/office/officeart/2008/layout/VerticalCurvedList"/>
    <dgm:cxn modelId="{D5BAF46B-E9F5-435A-B98D-599A80D64B02}" type="presParOf" srcId="{6F60A352-B7F9-45E9-B675-F9CD3153C25E}" destId="{C61593C7-ED52-4CD4-8687-EAE817B5CC17}" srcOrd="11" destOrd="0" presId="urn:microsoft.com/office/officeart/2008/layout/VerticalCurvedList"/>
    <dgm:cxn modelId="{366A4C0F-2BAF-4977-8973-56EB9E09B70A}" type="presParOf" srcId="{6F60A352-B7F9-45E9-B675-F9CD3153C25E}" destId="{7E051519-22AD-4285-8268-AD33237BD746}" srcOrd="12" destOrd="0" presId="urn:microsoft.com/office/officeart/2008/layout/VerticalCurvedList"/>
    <dgm:cxn modelId="{73A1794A-B0EE-41F2-B50A-C95B84FDD3E2}" type="presParOf" srcId="{7E051519-22AD-4285-8268-AD33237BD746}" destId="{7BA3827E-2E65-40C7-8381-59F0F36E7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3E96B9-ED20-441C-9A58-F27F0CFA862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1AFCB1C-5B44-4039-9B7B-1D714104E663}">
      <dgm:prSet phldrT="[Text]" custT="1"/>
      <dgm:spPr/>
      <dgm:t>
        <a:bodyPr/>
        <a:lstStyle/>
        <a:p>
          <a:r>
            <a:rPr lang="en-US" sz="2400" b="1" dirty="0" err="1" smtClean="0">
              <a:cs typeface="Arial" panose="020B0604020202020204" pitchFamily="34" charset="0"/>
            </a:rPr>
            <a:t>Pengendara</a:t>
          </a:r>
          <a:r>
            <a:rPr lang="en-US" sz="2400" b="1" dirty="0" smtClean="0">
              <a:cs typeface="Arial" panose="020B0604020202020204" pitchFamily="34" charset="0"/>
            </a:rPr>
            <a:t> </a:t>
          </a:r>
          <a:r>
            <a:rPr lang="en-US" sz="2400" b="1" dirty="0" err="1" smtClean="0">
              <a:cs typeface="Arial" panose="020B0604020202020204" pitchFamily="34" charset="0"/>
            </a:rPr>
            <a:t>Kendaraan</a:t>
          </a:r>
          <a:r>
            <a:rPr lang="en-US" sz="2400" b="1" dirty="0" smtClean="0">
              <a:cs typeface="Arial" panose="020B0604020202020204" pitchFamily="34" charset="0"/>
            </a:rPr>
            <a:t> </a:t>
          </a:r>
          <a:r>
            <a:rPr lang="en-US" sz="2400" b="1" dirty="0" err="1" smtClean="0">
              <a:cs typeface="Arial" panose="020B0604020202020204" pitchFamily="34" charset="0"/>
            </a:rPr>
            <a:t>Pribadi</a:t>
          </a:r>
          <a:endParaRPr lang="en-US" sz="2400" dirty="0"/>
        </a:p>
      </dgm:t>
    </dgm:pt>
    <dgm:pt modelId="{86800860-9D80-49F5-BFC0-71E2D6B2735A}" type="parTrans" cxnId="{B5677696-11F0-4D79-8486-C636791F4961}">
      <dgm:prSet/>
      <dgm:spPr/>
      <dgm:t>
        <a:bodyPr/>
        <a:lstStyle/>
        <a:p>
          <a:endParaRPr lang="en-US"/>
        </a:p>
      </dgm:t>
    </dgm:pt>
    <dgm:pt modelId="{26472D4D-4687-4838-BE4E-EE425EAA9611}" type="sibTrans" cxnId="{B5677696-11F0-4D79-8486-C636791F4961}">
      <dgm:prSet/>
      <dgm:spPr/>
      <dgm:t>
        <a:bodyPr/>
        <a:lstStyle/>
        <a:p>
          <a:endParaRPr lang="en-US"/>
        </a:p>
      </dgm:t>
    </dgm:pt>
    <dgm:pt modelId="{CA49A0FA-A6A3-460A-B7F3-E9A1491A7D4D}">
      <dgm:prSet phldrT="[Text]" custT="1"/>
      <dgm:spPr/>
      <dgm:t>
        <a:bodyPr/>
        <a:lstStyle/>
        <a:p>
          <a:pPr algn="l"/>
          <a:r>
            <a:rPr lang="fi-FI" sz="2400" b="0" i="0" dirty="0" smtClean="0"/>
            <a:t>Pastikan kendaraan pribadimu dalam keadaan baik.</a:t>
          </a:r>
          <a:endParaRPr lang="en-US" sz="2400" dirty="0"/>
        </a:p>
      </dgm:t>
    </dgm:pt>
    <dgm:pt modelId="{B490B365-232B-463E-959E-FDA9E7E0ED9D}" type="parTrans" cxnId="{58613948-DC58-4C42-9214-4F1DE81DD6B5}">
      <dgm:prSet/>
      <dgm:spPr/>
      <dgm:t>
        <a:bodyPr/>
        <a:lstStyle/>
        <a:p>
          <a:endParaRPr lang="en-US"/>
        </a:p>
      </dgm:t>
    </dgm:pt>
    <dgm:pt modelId="{BCE55732-6EC5-4655-8655-85B2290A8837}" type="sibTrans" cxnId="{58613948-DC58-4C42-9214-4F1DE81DD6B5}">
      <dgm:prSet/>
      <dgm:spPr/>
      <dgm:t>
        <a:bodyPr/>
        <a:lstStyle/>
        <a:p>
          <a:endParaRPr lang="en-US"/>
        </a:p>
      </dgm:t>
    </dgm:pt>
    <dgm:pt modelId="{661B9049-0087-47F3-BCCF-259B18B89F6A}">
      <dgm:prSet phldrT="[Text]" custT="1"/>
      <dgm:spPr/>
      <dgm:t>
        <a:bodyPr/>
        <a:lstStyle/>
        <a:p>
          <a:pPr algn="l"/>
          <a:r>
            <a:rPr lang="en-US" sz="2400" b="0" i="0" dirty="0" err="1" smtClean="0"/>
            <a:t>Hindari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memegang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telepon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genggam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saat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menyetir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1718E3EB-A867-4F80-BC81-67F583B2126B}" type="parTrans" cxnId="{897026E5-7BB3-49DC-A623-78F3E6E373BE}">
      <dgm:prSet/>
      <dgm:spPr/>
      <dgm:t>
        <a:bodyPr/>
        <a:lstStyle/>
        <a:p>
          <a:endParaRPr lang="en-US"/>
        </a:p>
      </dgm:t>
    </dgm:pt>
    <dgm:pt modelId="{8C2DEFF1-5DA9-4829-A5CD-5BCA08F46CED}" type="sibTrans" cxnId="{897026E5-7BB3-49DC-A623-78F3E6E373BE}">
      <dgm:prSet/>
      <dgm:spPr/>
      <dgm:t>
        <a:bodyPr/>
        <a:lstStyle/>
        <a:p>
          <a:endParaRPr lang="en-US"/>
        </a:p>
      </dgm:t>
    </dgm:pt>
    <dgm:pt modelId="{77EA5DDF-F013-4D21-9F71-8627F5E222F1}">
      <dgm:prSet phldrT="[Text]" custT="1"/>
      <dgm:spPr/>
      <dgm:t>
        <a:bodyPr/>
        <a:lstStyle/>
        <a:p>
          <a:pPr algn="l"/>
          <a:r>
            <a:rPr lang="sv-SE" sz="2400" b="0" i="0" dirty="0" smtClean="0"/>
            <a:t>Jangan lupa membawa surat-surat berkendara, seperti SIM </a:t>
          </a:r>
          <a:r>
            <a:rPr lang="nl-NL" sz="2400" b="0" i="0" dirty="0" smtClean="0"/>
            <a:t>dan STNK.</a:t>
          </a:r>
          <a:endParaRPr lang="en-US" sz="2400" dirty="0"/>
        </a:p>
      </dgm:t>
    </dgm:pt>
    <dgm:pt modelId="{A7A71C17-891C-4C98-8027-A376236206AC}" type="parTrans" cxnId="{B411C644-6487-4187-BD23-2653A9EB0718}">
      <dgm:prSet/>
      <dgm:spPr/>
      <dgm:t>
        <a:bodyPr/>
        <a:lstStyle/>
        <a:p>
          <a:endParaRPr lang="en-US"/>
        </a:p>
      </dgm:t>
    </dgm:pt>
    <dgm:pt modelId="{F0363BA2-3B8B-4E43-BC1E-F5070ACCD53C}" type="sibTrans" cxnId="{B411C644-6487-4187-BD23-2653A9EB0718}">
      <dgm:prSet/>
      <dgm:spPr/>
      <dgm:t>
        <a:bodyPr/>
        <a:lstStyle/>
        <a:p>
          <a:endParaRPr lang="en-US"/>
        </a:p>
      </dgm:t>
    </dgm:pt>
    <dgm:pt modelId="{D5F20BCF-573D-4BAD-8015-2DABDF3D46E8}">
      <dgm:prSet phldrT="[Text]" custT="1"/>
      <dgm:spPr/>
      <dgm:t>
        <a:bodyPr/>
        <a:lstStyle/>
        <a:p>
          <a:pPr algn="l"/>
          <a:r>
            <a:rPr lang="it-IT" sz="2400" b="0" i="0" dirty="0" smtClean="0"/>
            <a:t>Mematuhi rambu-rambu dan peraturan-peraturan lalu lintas.</a:t>
          </a:r>
          <a:endParaRPr lang="en-US" sz="2400" dirty="0"/>
        </a:p>
      </dgm:t>
    </dgm:pt>
    <dgm:pt modelId="{29470B0A-65C2-46D9-9855-99F732F7F431}" type="parTrans" cxnId="{E3AA1710-9986-42F0-B9EF-7E51EC280E3D}">
      <dgm:prSet/>
      <dgm:spPr/>
      <dgm:t>
        <a:bodyPr/>
        <a:lstStyle/>
        <a:p>
          <a:endParaRPr lang="en-US"/>
        </a:p>
      </dgm:t>
    </dgm:pt>
    <dgm:pt modelId="{CC397A57-A7A3-4BCE-929A-E6C82835EE8C}" type="sibTrans" cxnId="{E3AA1710-9986-42F0-B9EF-7E51EC280E3D}">
      <dgm:prSet/>
      <dgm:spPr/>
      <dgm:t>
        <a:bodyPr/>
        <a:lstStyle/>
        <a:p>
          <a:endParaRPr lang="en-US"/>
        </a:p>
      </dgm:t>
    </dgm:pt>
    <dgm:pt modelId="{273AD17F-38C6-48CA-8F01-18824EEEBA23}">
      <dgm:prSet phldrT="[Text]" custT="1"/>
      <dgm:spPr/>
      <dgm:t>
        <a:bodyPr/>
        <a:lstStyle/>
        <a:p>
          <a:pPr algn="l"/>
          <a:r>
            <a:rPr lang="en-US" sz="2400" b="0" i="0" dirty="0" err="1" smtClean="0"/>
            <a:t>Jangan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menyetir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dalam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keadaan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mabuk</a:t>
          </a:r>
          <a:r>
            <a:rPr lang="en-US" sz="2400" b="0" i="0" dirty="0" smtClean="0"/>
            <a:t>, </a:t>
          </a:r>
          <a:r>
            <a:rPr lang="en-US" sz="2400" b="0" i="0" dirty="0" err="1" smtClean="0"/>
            <a:t>sakit</a:t>
          </a:r>
          <a:r>
            <a:rPr lang="en-US" sz="2400" b="0" i="0" dirty="0" smtClean="0"/>
            <a:t>, </a:t>
          </a:r>
          <a:r>
            <a:rPr lang="en-US" sz="2400" b="0" i="0" dirty="0" err="1" smtClean="0"/>
            <a:t>mengantuk</a:t>
          </a:r>
          <a:r>
            <a:rPr lang="en-US" sz="2400" b="0" i="0" dirty="0" smtClean="0"/>
            <a:t>, </a:t>
          </a:r>
          <a:r>
            <a:rPr lang="en-US" sz="2400" b="0" i="0" dirty="0" err="1" smtClean="0"/>
            <a:t>atau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lelah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36B3B53C-4617-4BFF-9810-53D6808CF3E5}" type="parTrans" cxnId="{99EB5BF6-DCC2-4004-9812-D6923C5A3454}">
      <dgm:prSet/>
      <dgm:spPr/>
      <dgm:t>
        <a:bodyPr/>
        <a:lstStyle/>
        <a:p>
          <a:endParaRPr lang="en-US"/>
        </a:p>
      </dgm:t>
    </dgm:pt>
    <dgm:pt modelId="{D0C814D8-502F-499C-ABCB-4EA0C6B8280F}" type="sibTrans" cxnId="{99EB5BF6-DCC2-4004-9812-D6923C5A3454}">
      <dgm:prSet/>
      <dgm:spPr/>
      <dgm:t>
        <a:bodyPr/>
        <a:lstStyle/>
        <a:p>
          <a:endParaRPr lang="en-US"/>
        </a:p>
      </dgm:t>
    </dgm:pt>
    <dgm:pt modelId="{1252AAA5-F9B5-40C4-B1CA-D989402A5BFD}">
      <dgm:prSet phldrT="[Text]" custT="1"/>
      <dgm:spPr/>
      <dgm:t>
        <a:bodyPr/>
        <a:lstStyle/>
        <a:p>
          <a:pPr algn="l"/>
          <a:r>
            <a:rPr lang="en-US" sz="2400" b="0" i="0" dirty="0" err="1" smtClean="0"/>
            <a:t>Jangan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menyetir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dalam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keadaan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tergesa-gesa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dan</a:t>
          </a:r>
          <a:r>
            <a:rPr lang="en-US" sz="2400" b="0" i="0" dirty="0" smtClean="0"/>
            <a:t> </a:t>
          </a:r>
          <a:r>
            <a:rPr lang="en-US" sz="2400" b="0" i="0" dirty="0" err="1" smtClean="0"/>
            <a:t>mengebut</a:t>
          </a:r>
          <a:r>
            <a:rPr lang="en-US" sz="2400" b="0" i="0" dirty="0" smtClean="0"/>
            <a:t>.</a:t>
          </a:r>
          <a:endParaRPr lang="en-US" sz="2400" dirty="0"/>
        </a:p>
      </dgm:t>
    </dgm:pt>
    <dgm:pt modelId="{A6874574-B31D-4FE5-837F-F077DDB489B5}" type="parTrans" cxnId="{0C5F50FD-34EA-4465-ACE2-FC619114CCCF}">
      <dgm:prSet/>
      <dgm:spPr/>
      <dgm:t>
        <a:bodyPr/>
        <a:lstStyle/>
        <a:p>
          <a:endParaRPr lang="en-US"/>
        </a:p>
      </dgm:t>
    </dgm:pt>
    <dgm:pt modelId="{17D23296-822D-4151-81C8-000F066BC7D0}" type="sibTrans" cxnId="{0C5F50FD-34EA-4465-ACE2-FC619114CCCF}">
      <dgm:prSet/>
      <dgm:spPr/>
      <dgm:t>
        <a:bodyPr/>
        <a:lstStyle/>
        <a:p>
          <a:endParaRPr lang="en-US"/>
        </a:p>
      </dgm:t>
    </dgm:pt>
    <dgm:pt modelId="{CD892818-7372-4D44-83CF-038A06C080ED}" type="pres">
      <dgm:prSet presAssocID="{383E96B9-ED20-441C-9A58-F27F0CFA862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CCA706-82B4-4C50-AE83-EB531AB13477}" type="pres">
      <dgm:prSet presAssocID="{C1AFCB1C-5B44-4039-9B7B-1D714104E663}" presName="root1" presStyleCnt="0"/>
      <dgm:spPr/>
    </dgm:pt>
    <dgm:pt modelId="{C077CA83-7A93-4F98-9CB0-C8CBD3B5366D}" type="pres">
      <dgm:prSet presAssocID="{C1AFCB1C-5B44-4039-9B7B-1D714104E663}" presName="LevelOneTextNode" presStyleLbl="node0" presStyleIdx="0" presStyleCnt="1" custScaleY="13603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2AA3B96-84F3-4A5D-9CED-74517F6E2A98}" type="pres">
      <dgm:prSet presAssocID="{C1AFCB1C-5B44-4039-9B7B-1D714104E663}" presName="level2hierChild" presStyleCnt="0"/>
      <dgm:spPr/>
    </dgm:pt>
    <dgm:pt modelId="{B288566C-6F4F-44DC-A1D5-26176859BC84}" type="pres">
      <dgm:prSet presAssocID="{B490B365-232B-463E-959E-FDA9E7E0ED9D}" presName="conn2-1" presStyleLbl="parChTrans1D2" presStyleIdx="0" presStyleCnt="6"/>
      <dgm:spPr/>
      <dgm:t>
        <a:bodyPr/>
        <a:lstStyle/>
        <a:p>
          <a:endParaRPr lang="en-US"/>
        </a:p>
      </dgm:t>
    </dgm:pt>
    <dgm:pt modelId="{DA0FF0AB-CE47-4627-8714-AFDAFC730C82}" type="pres">
      <dgm:prSet presAssocID="{B490B365-232B-463E-959E-FDA9E7E0ED9D}" presName="connTx" presStyleLbl="parChTrans1D2" presStyleIdx="0" presStyleCnt="6"/>
      <dgm:spPr/>
      <dgm:t>
        <a:bodyPr/>
        <a:lstStyle/>
        <a:p>
          <a:endParaRPr lang="en-US"/>
        </a:p>
      </dgm:t>
    </dgm:pt>
    <dgm:pt modelId="{5DE4146E-1A0C-4C6F-B648-B2AFEA8879D8}" type="pres">
      <dgm:prSet presAssocID="{CA49A0FA-A6A3-460A-B7F3-E9A1491A7D4D}" presName="root2" presStyleCnt="0"/>
      <dgm:spPr/>
    </dgm:pt>
    <dgm:pt modelId="{137FD18E-1531-44F9-8C36-502160FDBFB1}" type="pres">
      <dgm:prSet presAssocID="{CA49A0FA-A6A3-460A-B7F3-E9A1491A7D4D}" presName="LevelTwoTextNode" presStyleLbl="node2" presStyleIdx="0" presStyleCnt="6" custScaleX="3954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7DDAF4-F664-4284-A984-547EE3A2140E}" type="pres">
      <dgm:prSet presAssocID="{CA49A0FA-A6A3-460A-B7F3-E9A1491A7D4D}" presName="level3hierChild" presStyleCnt="0"/>
      <dgm:spPr/>
    </dgm:pt>
    <dgm:pt modelId="{53EDC49A-8F1C-4662-9CD6-8F3F0047C44F}" type="pres">
      <dgm:prSet presAssocID="{A7A71C17-891C-4C98-8027-A376236206AC}" presName="conn2-1" presStyleLbl="parChTrans1D2" presStyleIdx="1" presStyleCnt="6"/>
      <dgm:spPr/>
      <dgm:t>
        <a:bodyPr/>
        <a:lstStyle/>
        <a:p>
          <a:endParaRPr lang="en-US"/>
        </a:p>
      </dgm:t>
    </dgm:pt>
    <dgm:pt modelId="{FA934F7F-54BE-4826-9628-B2179D01443A}" type="pres">
      <dgm:prSet presAssocID="{A7A71C17-891C-4C98-8027-A376236206AC}" presName="connTx" presStyleLbl="parChTrans1D2" presStyleIdx="1" presStyleCnt="6"/>
      <dgm:spPr/>
      <dgm:t>
        <a:bodyPr/>
        <a:lstStyle/>
        <a:p>
          <a:endParaRPr lang="en-US"/>
        </a:p>
      </dgm:t>
    </dgm:pt>
    <dgm:pt modelId="{C6B54072-DAD1-4ECB-BB57-392B545F7F1A}" type="pres">
      <dgm:prSet presAssocID="{77EA5DDF-F013-4D21-9F71-8627F5E222F1}" presName="root2" presStyleCnt="0"/>
      <dgm:spPr/>
    </dgm:pt>
    <dgm:pt modelId="{9AB73E7D-D811-4733-AE7A-48A69134E994}" type="pres">
      <dgm:prSet presAssocID="{77EA5DDF-F013-4D21-9F71-8627F5E222F1}" presName="LevelTwoTextNode" presStyleLbl="node2" presStyleIdx="1" presStyleCnt="6" custScaleX="395449" custLinFactNeighborX="1729" custLinFactNeighborY="18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511C12-C221-4631-B391-DEC34D46717F}" type="pres">
      <dgm:prSet presAssocID="{77EA5DDF-F013-4D21-9F71-8627F5E222F1}" presName="level3hierChild" presStyleCnt="0"/>
      <dgm:spPr/>
    </dgm:pt>
    <dgm:pt modelId="{EFDA5998-58B8-41F1-AEF6-ABD12F838B35}" type="pres">
      <dgm:prSet presAssocID="{29470B0A-65C2-46D9-9855-99F732F7F431}" presName="conn2-1" presStyleLbl="parChTrans1D2" presStyleIdx="2" presStyleCnt="6"/>
      <dgm:spPr/>
      <dgm:t>
        <a:bodyPr/>
        <a:lstStyle/>
        <a:p>
          <a:endParaRPr lang="en-US"/>
        </a:p>
      </dgm:t>
    </dgm:pt>
    <dgm:pt modelId="{14977842-427D-49FF-85DC-97EA628044F6}" type="pres">
      <dgm:prSet presAssocID="{29470B0A-65C2-46D9-9855-99F732F7F431}" presName="connTx" presStyleLbl="parChTrans1D2" presStyleIdx="2" presStyleCnt="6"/>
      <dgm:spPr/>
      <dgm:t>
        <a:bodyPr/>
        <a:lstStyle/>
        <a:p>
          <a:endParaRPr lang="en-US"/>
        </a:p>
      </dgm:t>
    </dgm:pt>
    <dgm:pt modelId="{D60602BA-EF84-48C8-B99A-273D81584A12}" type="pres">
      <dgm:prSet presAssocID="{D5F20BCF-573D-4BAD-8015-2DABDF3D46E8}" presName="root2" presStyleCnt="0"/>
      <dgm:spPr/>
    </dgm:pt>
    <dgm:pt modelId="{8B99C1EA-02DD-47B7-9BC1-AFC3FC2604B2}" type="pres">
      <dgm:prSet presAssocID="{D5F20BCF-573D-4BAD-8015-2DABDF3D46E8}" presName="LevelTwoTextNode" presStyleLbl="node2" presStyleIdx="2" presStyleCnt="6" custScaleX="3954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DBCCD-197A-4C20-BC56-508D7001344D}" type="pres">
      <dgm:prSet presAssocID="{D5F20BCF-573D-4BAD-8015-2DABDF3D46E8}" presName="level3hierChild" presStyleCnt="0"/>
      <dgm:spPr/>
    </dgm:pt>
    <dgm:pt modelId="{38666BAF-C48C-47F0-B290-D599DA381F2A}" type="pres">
      <dgm:prSet presAssocID="{36B3B53C-4617-4BFF-9810-53D6808CF3E5}" presName="conn2-1" presStyleLbl="parChTrans1D2" presStyleIdx="3" presStyleCnt="6"/>
      <dgm:spPr/>
      <dgm:t>
        <a:bodyPr/>
        <a:lstStyle/>
        <a:p>
          <a:endParaRPr lang="en-US"/>
        </a:p>
      </dgm:t>
    </dgm:pt>
    <dgm:pt modelId="{A992FB27-0D9B-4D89-88A8-F8E8399E13ED}" type="pres">
      <dgm:prSet presAssocID="{36B3B53C-4617-4BFF-9810-53D6808CF3E5}" presName="connTx" presStyleLbl="parChTrans1D2" presStyleIdx="3" presStyleCnt="6"/>
      <dgm:spPr/>
      <dgm:t>
        <a:bodyPr/>
        <a:lstStyle/>
        <a:p>
          <a:endParaRPr lang="en-US"/>
        </a:p>
      </dgm:t>
    </dgm:pt>
    <dgm:pt modelId="{C75A4963-F521-498C-8E26-76D06262952C}" type="pres">
      <dgm:prSet presAssocID="{273AD17F-38C6-48CA-8F01-18824EEEBA23}" presName="root2" presStyleCnt="0"/>
      <dgm:spPr/>
    </dgm:pt>
    <dgm:pt modelId="{37C2EB0D-BF3F-4693-A818-A452BACF77A4}" type="pres">
      <dgm:prSet presAssocID="{273AD17F-38C6-48CA-8F01-18824EEEBA23}" presName="LevelTwoTextNode" presStyleLbl="node2" presStyleIdx="3" presStyleCnt="6" custScaleX="3954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E81925-86D9-4FAD-9B4A-C66226EF967C}" type="pres">
      <dgm:prSet presAssocID="{273AD17F-38C6-48CA-8F01-18824EEEBA23}" presName="level3hierChild" presStyleCnt="0"/>
      <dgm:spPr/>
    </dgm:pt>
    <dgm:pt modelId="{E1D83E7A-7FED-4296-90B8-6C779891B12B}" type="pres">
      <dgm:prSet presAssocID="{A6874574-B31D-4FE5-837F-F077DDB489B5}" presName="conn2-1" presStyleLbl="parChTrans1D2" presStyleIdx="4" presStyleCnt="6"/>
      <dgm:spPr/>
      <dgm:t>
        <a:bodyPr/>
        <a:lstStyle/>
        <a:p>
          <a:endParaRPr lang="en-US"/>
        </a:p>
      </dgm:t>
    </dgm:pt>
    <dgm:pt modelId="{D54A8B72-FF94-4E8C-A0AE-C2F7B80579A4}" type="pres">
      <dgm:prSet presAssocID="{A6874574-B31D-4FE5-837F-F077DDB489B5}" presName="connTx" presStyleLbl="parChTrans1D2" presStyleIdx="4" presStyleCnt="6"/>
      <dgm:spPr/>
      <dgm:t>
        <a:bodyPr/>
        <a:lstStyle/>
        <a:p>
          <a:endParaRPr lang="en-US"/>
        </a:p>
      </dgm:t>
    </dgm:pt>
    <dgm:pt modelId="{E2C8E7A8-5DB0-4F90-B2CD-B35402850694}" type="pres">
      <dgm:prSet presAssocID="{1252AAA5-F9B5-40C4-B1CA-D989402A5BFD}" presName="root2" presStyleCnt="0"/>
      <dgm:spPr/>
    </dgm:pt>
    <dgm:pt modelId="{036105AA-F085-4480-8917-094964E0E7A8}" type="pres">
      <dgm:prSet presAssocID="{1252AAA5-F9B5-40C4-B1CA-D989402A5BFD}" presName="LevelTwoTextNode" presStyleLbl="node2" presStyleIdx="4" presStyleCnt="6" custScaleX="3954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BB36FF2-AF41-427E-86A7-980285101D08}" type="pres">
      <dgm:prSet presAssocID="{1252AAA5-F9B5-40C4-B1CA-D989402A5BFD}" presName="level3hierChild" presStyleCnt="0"/>
      <dgm:spPr/>
    </dgm:pt>
    <dgm:pt modelId="{84249BF3-B9B2-452C-9BDE-7C977513688F}" type="pres">
      <dgm:prSet presAssocID="{1718E3EB-A867-4F80-BC81-67F583B2126B}" presName="conn2-1" presStyleLbl="parChTrans1D2" presStyleIdx="5" presStyleCnt="6"/>
      <dgm:spPr/>
      <dgm:t>
        <a:bodyPr/>
        <a:lstStyle/>
        <a:p>
          <a:endParaRPr lang="en-US"/>
        </a:p>
      </dgm:t>
    </dgm:pt>
    <dgm:pt modelId="{E70FAE54-852E-4F1F-9354-D9B5A13F7715}" type="pres">
      <dgm:prSet presAssocID="{1718E3EB-A867-4F80-BC81-67F583B2126B}" presName="connTx" presStyleLbl="parChTrans1D2" presStyleIdx="5" presStyleCnt="6"/>
      <dgm:spPr/>
      <dgm:t>
        <a:bodyPr/>
        <a:lstStyle/>
        <a:p>
          <a:endParaRPr lang="en-US"/>
        </a:p>
      </dgm:t>
    </dgm:pt>
    <dgm:pt modelId="{FF60C4A2-AC88-4660-B051-D3F6369B415C}" type="pres">
      <dgm:prSet presAssocID="{661B9049-0087-47F3-BCCF-259B18B89F6A}" presName="root2" presStyleCnt="0"/>
      <dgm:spPr/>
    </dgm:pt>
    <dgm:pt modelId="{55E3BEA9-DA25-4147-AF0C-829610A671CB}" type="pres">
      <dgm:prSet presAssocID="{661B9049-0087-47F3-BCCF-259B18B89F6A}" presName="LevelTwoTextNode" presStyleLbl="node2" presStyleIdx="5" presStyleCnt="6" custScaleX="3954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899AF0-CBDB-4D92-AA2E-F5BF18B3AEDE}" type="pres">
      <dgm:prSet presAssocID="{661B9049-0087-47F3-BCCF-259B18B89F6A}" presName="level3hierChild" presStyleCnt="0"/>
      <dgm:spPr/>
    </dgm:pt>
  </dgm:ptLst>
  <dgm:cxnLst>
    <dgm:cxn modelId="{D6374FD7-15AB-44D0-9A08-49A8D04E8146}" type="presOf" srcId="{C1AFCB1C-5B44-4039-9B7B-1D714104E663}" destId="{C077CA83-7A93-4F98-9CB0-C8CBD3B5366D}" srcOrd="0" destOrd="0" presId="urn:microsoft.com/office/officeart/2008/layout/HorizontalMultiLevelHierarchy"/>
    <dgm:cxn modelId="{846964E7-AE8B-42DA-A36E-1EF38D2A9B68}" type="presOf" srcId="{A7A71C17-891C-4C98-8027-A376236206AC}" destId="{FA934F7F-54BE-4826-9628-B2179D01443A}" srcOrd="1" destOrd="0" presId="urn:microsoft.com/office/officeart/2008/layout/HorizontalMultiLevelHierarchy"/>
    <dgm:cxn modelId="{0A144F11-C2AE-4BA4-B5FD-04B07C27C8B8}" type="presOf" srcId="{1718E3EB-A867-4F80-BC81-67F583B2126B}" destId="{84249BF3-B9B2-452C-9BDE-7C977513688F}" srcOrd="0" destOrd="0" presId="urn:microsoft.com/office/officeart/2008/layout/HorizontalMultiLevelHierarchy"/>
    <dgm:cxn modelId="{5A747549-2563-4654-8C4C-98153721667F}" type="presOf" srcId="{661B9049-0087-47F3-BCCF-259B18B89F6A}" destId="{55E3BEA9-DA25-4147-AF0C-829610A671CB}" srcOrd="0" destOrd="0" presId="urn:microsoft.com/office/officeart/2008/layout/HorizontalMultiLevelHierarchy"/>
    <dgm:cxn modelId="{2AA13A4D-6BA5-4138-94CD-56E16F9ED0DF}" type="presOf" srcId="{383E96B9-ED20-441C-9A58-F27F0CFA8621}" destId="{CD892818-7372-4D44-83CF-038A06C080ED}" srcOrd="0" destOrd="0" presId="urn:microsoft.com/office/officeart/2008/layout/HorizontalMultiLevelHierarchy"/>
    <dgm:cxn modelId="{6C8217BF-A3D3-4403-933F-D416A884AA39}" type="presOf" srcId="{B490B365-232B-463E-959E-FDA9E7E0ED9D}" destId="{B288566C-6F4F-44DC-A1D5-26176859BC84}" srcOrd="0" destOrd="0" presId="urn:microsoft.com/office/officeart/2008/layout/HorizontalMultiLevelHierarchy"/>
    <dgm:cxn modelId="{89419C57-4509-4A2B-A5FE-9F817CFC4CB0}" type="presOf" srcId="{1252AAA5-F9B5-40C4-B1CA-D989402A5BFD}" destId="{036105AA-F085-4480-8917-094964E0E7A8}" srcOrd="0" destOrd="0" presId="urn:microsoft.com/office/officeart/2008/layout/HorizontalMultiLevelHierarchy"/>
    <dgm:cxn modelId="{B57A38F6-DE7F-4740-A269-1E6A1B87E401}" type="presOf" srcId="{273AD17F-38C6-48CA-8F01-18824EEEBA23}" destId="{37C2EB0D-BF3F-4693-A818-A452BACF77A4}" srcOrd="0" destOrd="0" presId="urn:microsoft.com/office/officeart/2008/layout/HorizontalMultiLevelHierarchy"/>
    <dgm:cxn modelId="{A3204319-16E7-4226-ABCB-7227EF5EB64D}" type="presOf" srcId="{36B3B53C-4617-4BFF-9810-53D6808CF3E5}" destId="{38666BAF-C48C-47F0-B290-D599DA381F2A}" srcOrd="0" destOrd="0" presId="urn:microsoft.com/office/officeart/2008/layout/HorizontalMultiLevelHierarchy"/>
    <dgm:cxn modelId="{99EB5BF6-DCC2-4004-9812-D6923C5A3454}" srcId="{C1AFCB1C-5B44-4039-9B7B-1D714104E663}" destId="{273AD17F-38C6-48CA-8F01-18824EEEBA23}" srcOrd="3" destOrd="0" parTransId="{36B3B53C-4617-4BFF-9810-53D6808CF3E5}" sibTransId="{D0C814D8-502F-499C-ABCB-4EA0C6B8280F}"/>
    <dgm:cxn modelId="{EA494CE7-87B7-46A3-B79B-03B85AB816AC}" type="presOf" srcId="{D5F20BCF-573D-4BAD-8015-2DABDF3D46E8}" destId="{8B99C1EA-02DD-47B7-9BC1-AFC3FC2604B2}" srcOrd="0" destOrd="0" presId="urn:microsoft.com/office/officeart/2008/layout/HorizontalMultiLevelHierarchy"/>
    <dgm:cxn modelId="{58613948-DC58-4C42-9214-4F1DE81DD6B5}" srcId="{C1AFCB1C-5B44-4039-9B7B-1D714104E663}" destId="{CA49A0FA-A6A3-460A-B7F3-E9A1491A7D4D}" srcOrd="0" destOrd="0" parTransId="{B490B365-232B-463E-959E-FDA9E7E0ED9D}" sibTransId="{BCE55732-6EC5-4655-8655-85B2290A8837}"/>
    <dgm:cxn modelId="{32A279B7-0786-4040-A7CD-2479F1A83934}" type="presOf" srcId="{29470B0A-65C2-46D9-9855-99F732F7F431}" destId="{14977842-427D-49FF-85DC-97EA628044F6}" srcOrd="1" destOrd="0" presId="urn:microsoft.com/office/officeart/2008/layout/HorizontalMultiLevelHierarchy"/>
    <dgm:cxn modelId="{DB75C29D-5958-490C-9EB1-AAB18FC75709}" type="presOf" srcId="{29470B0A-65C2-46D9-9855-99F732F7F431}" destId="{EFDA5998-58B8-41F1-AEF6-ABD12F838B35}" srcOrd="0" destOrd="0" presId="urn:microsoft.com/office/officeart/2008/layout/HorizontalMultiLevelHierarchy"/>
    <dgm:cxn modelId="{5AA8B8F9-ECF8-4BB5-85AD-0166FF673665}" type="presOf" srcId="{A7A71C17-891C-4C98-8027-A376236206AC}" destId="{53EDC49A-8F1C-4662-9CD6-8F3F0047C44F}" srcOrd="0" destOrd="0" presId="urn:microsoft.com/office/officeart/2008/layout/HorizontalMultiLevelHierarchy"/>
    <dgm:cxn modelId="{6B598894-C4F6-4784-B28E-633D3C125FF7}" type="presOf" srcId="{A6874574-B31D-4FE5-837F-F077DDB489B5}" destId="{E1D83E7A-7FED-4296-90B8-6C779891B12B}" srcOrd="0" destOrd="0" presId="urn:microsoft.com/office/officeart/2008/layout/HorizontalMultiLevelHierarchy"/>
    <dgm:cxn modelId="{5D8FD87F-A9ED-40F3-8114-CE21E6F763A3}" type="presOf" srcId="{B490B365-232B-463E-959E-FDA9E7E0ED9D}" destId="{DA0FF0AB-CE47-4627-8714-AFDAFC730C82}" srcOrd="1" destOrd="0" presId="urn:microsoft.com/office/officeart/2008/layout/HorizontalMultiLevelHierarchy"/>
    <dgm:cxn modelId="{B411C644-6487-4187-BD23-2653A9EB0718}" srcId="{C1AFCB1C-5B44-4039-9B7B-1D714104E663}" destId="{77EA5DDF-F013-4D21-9F71-8627F5E222F1}" srcOrd="1" destOrd="0" parTransId="{A7A71C17-891C-4C98-8027-A376236206AC}" sibTransId="{F0363BA2-3B8B-4E43-BC1E-F5070ACCD53C}"/>
    <dgm:cxn modelId="{E3AA1710-9986-42F0-B9EF-7E51EC280E3D}" srcId="{C1AFCB1C-5B44-4039-9B7B-1D714104E663}" destId="{D5F20BCF-573D-4BAD-8015-2DABDF3D46E8}" srcOrd="2" destOrd="0" parTransId="{29470B0A-65C2-46D9-9855-99F732F7F431}" sibTransId="{CC397A57-A7A3-4BCE-929A-E6C82835EE8C}"/>
    <dgm:cxn modelId="{B5677696-11F0-4D79-8486-C636791F4961}" srcId="{383E96B9-ED20-441C-9A58-F27F0CFA8621}" destId="{C1AFCB1C-5B44-4039-9B7B-1D714104E663}" srcOrd="0" destOrd="0" parTransId="{86800860-9D80-49F5-BFC0-71E2D6B2735A}" sibTransId="{26472D4D-4687-4838-BE4E-EE425EAA9611}"/>
    <dgm:cxn modelId="{1B268A2A-ED18-44E2-8859-72DF627F13C3}" type="presOf" srcId="{A6874574-B31D-4FE5-837F-F077DDB489B5}" destId="{D54A8B72-FF94-4E8C-A0AE-C2F7B80579A4}" srcOrd="1" destOrd="0" presId="urn:microsoft.com/office/officeart/2008/layout/HorizontalMultiLevelHierarchy"/>
    <dgm:cxn modelId="{0C5F50FD-34EA-4465-ACE2-FC619114CCCF}" srcId="{C1AFCB1C-5B44-4039-9B7B-1D714104E663}" destId="{1252AAA5-F9B5-40C4-B1CA-D989402A5BFD}" srcOrd="4" destOrd="0" parTransId="{A6874574-B31D-4FE5-837F-F077DDB489B5}" sibTransId="{17D23296-822D-4151-81C8-000F066BC7D0}"/>
    <dgm:cxn modelId="{D76AD154-A80F-412B-B7DF-E58E8F3A25FF}" type="presOf" srcId="{1718E3EB-A867-4F80-BC81-67F583B2126B}" destId="{E70FAE54-852E-4F1F-9354-D9B5A13F7715}" srcOrd="1" destOrd="0" presId="urn:microsoft.com/office/officeart/2008/layout/HorizontalMultiLevelHierarchy"/>
    <dgm:cxn modelId="{2B6D1C54-E02C-49E4-98CE-D67B3F8D2565}" type="presOf" srcId="{36B3B53C-4617-4BFF-9810-53D6808CF3E5}" destId="{A992FB27-0D9B-4D89-88A8-F8E8399E13ED}" srcOrd="1" destOrd="0" presId="urn:microsoft.com/office/officeart/2008/layout/HorizontalMultiLevelHierarchy"/>
    <dgm:cxn modelId="{897026E5-7BB3-49DC-A623-78F3E6E373BE}" srcId="{C1AFCB1C-5B44-4039-9B7B-1D714104E663}" destId="{661B9049-0087-47F3-BCCF-259B18B89F6A}" srcOrd="5" destOrd="0" parTransId="{1718E3EB-A867-4F80-BC81-67F583B2126B}" sibTransId="{8C2DEFF1-5DA9-4829-A5CD-5BCA08F46CED}"/>
    <dgm:cxn modelId="{0CDDBFDE-4E83-44F6-82CD-EC782FE3EC85}" type="presOf" srcId="{77EA5DDF-F013-4D21-9F71-8627F5E222F1}" destId="{9AB73E7D-D811-4733-AE7A-48A69134E994}" srcOrd="0" destOrd="0" presId="urn:microsoft.com/office/officeart/2008/layout/HorizontalMultiLevelHierarchy"/>
    <dgm:cxn modelId="{0C55F97F-4D21-442F-AD57-40C8681E49A9}" type="presOf" srcId="{CA49A0FA-A6A3-460A-B7F3-E9A1491A7D4D}" destId="{137FD18E-1531-44F9-8C36-502160FDBFB1}" srcOrd="0" destOrd="0" presId="urn:microsoft.com/office/officeart/2008/layout/HorizontalMultiLevelHierarchy"/>
    <dgm:cxn modelId="{FD89D44C-E17E-47BD-86C8-3C7537D4E021}" type="presParOf" srcId="{CD892818-7372-4D44-83CF-038A06C080ED}" destId="{55CCA706-82B4-4C50-AE83-EB531AB13477}" srcOrd="0" destOrd="0" presId="urn:microsoft.com/office/officeart/2008/layout/HorizontalMultiLevelHierarchy"/>
    <dgm:cxn modelId="{D8FB824C-8B9D-4A42-B8D8-E7204820A823}" type="presParOf" srcId="{55CCA706-82B4-4C50-AE83-EB531AB13477}" destId="{C077CA83-7A93-4F98-9CB0-C8CBD3B5366D}" srcOrd="0" destOrd="0" presId="urn:microsoft.com/office/officeart/2008/layout/HorizontalMultiLevelHierarchy"/>
    <dgm:cxn modelId="{212F0B3C-26A6-43CC-A22E-9380C3E5F93C}" type="presParOf" srcId="{55CCA706-82B4-4C50-AE83-EB531AB13477}" destId="{D2AA3B96-84F3-4A5D-9CED-74517F6E2A98}" srcOrd="1" destOrd="0" presId="urn:microsoft.com/office/officeart/2008/layout/HorizontalMultiLevelHierarchy"/>
    <dgm:cxn modelId="{643A9734-CA49-4701-8DAF-BDBC05BF39E6}" type="presParOf" srcId="{D2AA3B96-84F3-4A5D-9CED-74517F6E2A98}" destId="{B288566C-6F4F-44DC-A1D5-26176859BC84}" srcOrd="0" destOrd="0" presId="urn:microsoft.com/office/officeart/2008/layout/HorizontalMultiLevelHierarchy"/>
    <dgm:cxn modelId="{E3C60B0F-CCCC-4C3D-B877-634DBB337FC5}" type="presParOf" srcId="{B288566C-6F4F-44DC-A1D5-26176859BC84}" destId="{DA0FF0AB-CE47-4627-8714-AFDAFC730C82}" srcOrd="0" destOrd="0" presId="urn:microsoft.com/office/officeart/2008/layout/HorizontalMultiLevelHierarchy"/>
    <dgm:cxn modelId="{8BEED805-7E7A-40AA-9812-1D19B0A1ED9C}" type="presParOf" srcId="{D2AA3B96-84F3-4A5D-9CED-74517F6E2A98}" destId="{5DE4146E-1A0C-4C6F-B648-B2AFEA8879D8}" srcOrd="1" destOrd="0" presId="urn:microsoft.com/office/officeart/2008/layout/HorizontalMultiLevelHierarchy"/>
    <dgm:cxn modelId="{16D6A45D-A996-48E7-8CFF-BE961A0CFDB2}" type="presParOf" srcId="{5DE4146E-1A0C-4C6F-B648-B2AFEA8879D8}" destId="{137FD18E-1531-44F9-8C36-502160FDBFB1}" srcOrd="0" destOrd="0" presId="urn:microsoft.com/office/officeart/2008/layout/HorizontalMultiLevelHierarchy"/>
    <dgm:cxn modelId="{6FCD1B10-AE06-4162-8264-CDC68FA76E66}" type="presParOf" srcId="{5DE4146E-1A0C-4C6F-B648-B2AFEA8879D8}" destId="{E87DDAF4-F664-4284-A984-547EE3A2140E}" srcOrd="1" destOrd="0" presId="urn:microsoft.com/office/officeart/2008/layout/HorizontalMultiLevelHierarchy"/>
    <dgm:cxn modelId="{96C304CD-0D8A-4A95-AF3A-15776B0BD6F7}" type="presParOf" srcId="{D2AA3B96-84F3-4A5D-9CED-74517F6E2A98}" destId="{53EDC49A-8F1C-4662-9CD6-8F3F0047C44F}" srcOrd="2" destOrd="0" presId="urn:microsoft.com/office/officeart/2008/layout/HorizontalMultiLevelHierarchy"/>
    <dgm:cxn modelId="{105D7496-A3B2-490F-A82A-FA13A6DC3CD4}" type="presParOf" srcId="{53EDC49A-8F1C-4662-9CD6-8F3F0047C44F}" destId="{FA934F7F-54BE-4826-9628-B2179D01443A}" srcOrd="0" destOrd="0" presId="urn:microsoft.com/office/officeart/2008/layout/HorizontalMultiLevelHierarchy"/>
    <dgm:cxn modelId="{09C4512B-B373-4098-BF81-3CC5C963DB6D}" type="presParOf" srcId="{D2AA3B96-84F3-4A5D-9CED-74517F6E2A98}" destId="{C6B54072-DAD1-4ECB-BB57-392B545F7F1A}" srcOrd="3" destOrd="0" presId="urn:microsoft.com/office/officeart/2008/layout/HorizontalMultiLevelHierarchy"/>
    <dgm:cxn modelId="{D860D1F3-E30C-44A9-B983-A87ACCE16BC9}" type="presParOf" srcId="{C6B54072-DAD1-4ECB-BB57-392B545F7F1A}" destId="{9AB73E7D-D811-4733-AE7A-48A69134E994}" srcOrd="0" destOrd="0" presId="urn:microsoft.com/office/officeart/2008/layout/HorizontalMultiLevelHierarchy"/>
    <dgm:cxn modelId="{58C84F83-67B5-4CCC-B89A-7108459E7058}" type="presParOf" srcId="{C6B54072-DAD1-4ECB-BB57-392B545F7F1A}" destId="{41511C12-C221-4631-B391-DEC34D46717F}" srcOrd="1" destOrd="0" presId="urn:microsoft.com/office/officeart/2008/layout/HorizontalMultiLevelHierarchy"/>
    <dgm:cxn modelId="{73217B89-7081-4FC9-958C-C9EC79FD9703}" type="presParOf" srcId="{D2AA3B96-84F3-4A5D-9CED-74517F6E2A98}" destId="{EFDA5998-58B8-41F1-AEF6-ABD12F838B35}" srcOrd="4" destOrd="0" presId="urn:microsoft.com/office/officeart/2008/layout/HorizontalMultiLevelHierarchy"/>
    <dgm:cxn modelId="{127F4F73-38C4-4914-84E7-BAA019C81BC9}" type="presParOf" srcId="{EFDA5998-58B8-41F1-AEF6-ABD12F838B35}" destId="{14977842-427D-49FF-85DC-97EA628044F6}" srcOrd="0" destOrd="0" presId="urn:microsoft.com/office/officeart/2008/layout/HorizontalMultiLevelHierarchy"/>
    <dgm:cxn modelId="{CE94BB5A-0FCA-4447-8521-5BA66D5A132B}" type="presParOf" srcId="{D2AA3B96-84F3-4A5D-9CED-74517F6E2A98}" destId="{D60602BA-EF84-48C8-B99A-273D81584A12}" srcOrd="5" destOrd="0" presId="urn:microsoft.com/office/officeart/2008/layout/HorizontalMultiLevelHierarchy"/>
    <dgm:cxn modelId="{C0367A8C-9682-4804-AAF3-D2AE2571200D}" type="presParOf" srcId="{D60602BA-EF84-48C8-B99A-273D81584A12}" destId="{8B99C1EA-02DD-47B7-9BC1-AFC3FC2604B2}" srcOrd="0" destOrd="0" presId="urn:microsoft.com/office/officeart/2008/layout/HorizontalMultiLevelHierarchy"/>
    <dgm:cxn modelId="{DA17B402-1073-4330-90F5-1E6C0C4A657B}" type="presParOf" srcId="{D60602BA-EF84-48C8-B99A-273D81584A12}" destId="{CE8DBCCD-197A-4C20-BC56-508D7001344D}" srcOrd="1" destOrd="0" presId="urn:microsoft.com/office/officeart/2008/layout/HorizontalMultiLevelHierarchy"/>
    <dgm:cxn modelId="{01AA41A9-679C-4CC5-BFD4-A46BF7CE1308}" type="presParOf" srcId="{D2AA3B96-84F3-4A5D-9CED-74517F6E2A98}" destId="{38666BAF-C48C-47F0-B290-D599DA381F2A}" srcOrd="6" destOrd="0" presId="urn:microsoft.com/office/officeart/2008/layout/HorizontalMultiLevelHierarchy"/>
    <dgm:cxn modelId="{0F3F6C8C-A421-46C4-BB32-C2716C085BD7}" type="presParOf" srcId="{38666BAF-C48C-47F0-B290-D599DA381F2A}" destId="{A992FB27-0D9B-4D89-88A8-F8E8399E13ED}" srcOrd="0" destOrd="0" presId="urn:microsoft.com/office/officeart/2008/layout/HorizontalMultiLevelHierarchy"/>
    <dgm:cxn modelId="{A8AFEC90-416E-4FE2-BC3F-46A3D9270E3F}" type="presParOf" srcId="{D2AA3B96-84F3-4A5D-9CED-74517F6E2A98}" destId="{C75A4963-F521-498C-8E26-76D06262952C}" srcOrd="7" destOrd="0" presId="urn:microsoft.com/office/officeart/2008/layout/HorizontalMultiLevelHierarchy"/>
    <dgm:cxn modelId="{573D4884-FC30-4F7C-98CD-65249F293BF1}" type="presParOf" srcId="{C75A4963-F521-498C-8E26-76D06262952C}" destId="{37C2EB0D-BF3F-4693-A818-A452BACF77A4}" srcOrd="0" destOrd="0" presId="urn:microsoft.com/office/officeart/2008/layout/HorizontalMultiLevelHierarchy"/>
    <dgm:cxn modelId="{DF23A1DD-7CC0-407A-917B-45F1533A42C1}" type="presParOf" srcId="{C75A4963-F521-498C-8E26-76D06262952C}" destId="{06E81925-86D9-4FAD-9B4A-C66226EF967C}" srcOrd="1" destOrd="0" presId="urn:microsoft.com/office/officeart/2008/layout/HorizontalMultiLevelHierarchy"/>
    <dgm:cxn modelId="{F512FA2D-5995-4D76-94F9-516915604441}" type="presParOf" srcId="{D2AA3B96-84F3-4A5D-9CED-74517F6E2A98}" destId="{E1D83E7A-7FED-4296-90B8-6C779891B12B}" srcOrd="8" destOrd="0" presId="urn:microsoft.com/office/officeart/2008/layout/HorizontalMultiLevelHierarchy"/>
    <dgm:cxn modelId="{919253C6-89A9-4E3F-9E0F-FD1AE2FE1637}" type="presParOf" srcId="{E1D83E7A-7FED-4296-90B8-6C779891B12B}" destId="{D54A8B72-FF94-4E8C-A0AE-C2F7B80579A4}" srcOrd="0" destOrd="0" presId="urn:microsoft.com/office/officeart/2008/layout/HorizontalMultiLevelHierarchy"/>
    <dgm:cxn modelId="{AD9667C9-2206-494A-AF31-0FAE10D07007}" type="presParOf" srcId="{D2AA3B96-84F3-4A5D-9CED-74517F6E2A98}" destId="{E2C8E7A8-5DB0-4F90-B2CD-B35402850694}" srcOrd="9" destOrd="0" presId="urn:microsoft.com/office/officeart/2008/layout/HorizontalMultiLevelHierarchy"/>
    <dgm:cxn modelId="{4079AC12-14A1-431F-9EAD-3EAD7CD19A6D}" type="presParOf" srcId="{E2C8E7A8-5DB0-4F90-B2CD-B35402850694}" destId="{036105AA-F085-4480-8917-094964E0E7A8}" srcOrd="0" destOrd="0" presId="urn:microsoft.com/office/officeart/2008/layout/HorizontalMultiLevelHierarchy"/>
    <dgm:cxn modelId="{8D01E3E3-69DB-4E7D-9AA1-D626E3B75AB2}" type="presParOf" srcId="{E2C8E7A8-5DB0-4F90-B2CD-B35402850694}" destId="{0BB36FF2-AF41-427E-86A7-980285101D08}" srcOrd="1" destOrd="0" presId="urn:microsoft.com/office/officeart/2008/layout/HorizontalMultiLevelHierarchy"/>
    <dgm:cxn modelId="{8D915C42-ACB0-45A4-8161-CF82904CA296}" type="presParOf" srcId="{D2AA3B96-84F3-4A5D-9CED-74517F6E2A98}" destId="{84249BF3-B9B2-452C-9BDE-7C977513688F}" srcOrd="10" destOrd="0" presId="urn:microsoft.com/office/officeart/2008/layout/HorizontalMultiLevelHierarchy"/>
    <dgm:cxn modelId="{5415DA46-631A-4C14-AEA7-94523114E881}" type="presParOf" srcId="{84249BF3-B9B2-452C-9BDE-7C977513688F}" destId="{E70FAE54-852E-4F1F-9354-D9B5A13F7715}" srcOrd="0" destOrd="0" presId="urn:microsoft.com/office/officeart/2008/layout/HorizontalMultiLevelHierarchy"/>
    <dgm:cxn modelId="{AD070C04-5B44-4011-9C2A-0F4227DD77FD}" type="presParOf" srcId="{D2AA3B96-84F3-4A5D-9CED-74517F6E2A98}" destId="{FF60C4A2-AC88-4660-B051-D3F6369B415C}" srcOrd="11" destOrd="0" presId="urn:microsoft.com/office/officeart/2008/layout/HorizontalMultiLevelHierarchy"/>
    <dgm:cxn modelId="{6905DA2A-D71F-472E-AA5F-DE8F1150820A}" type="presParOf" srcId="{FF60C4A2-AC88-4660-B051-D3F6369B415C}" destId="{55E3BEA9-DA25-4147-AF0C-829610A671CB}" srcOrd="0" destOrd="0" presId="urn:microsoft.com/office/officeart/2008/layout/HorizontalMultiLevelHierarchy"/>
    <dgm:cxn modelId="{0F3292B4-AFFF-4465-BDE4-61E768FEF17A}" type="presParOf" srcId="{FF60C4A2-AC88-4660-B051-D3F6369B415C}" destId="{CC899AF0-CBDB-4D92-AA2E-F5BF18B3AED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DE210-3008-43CB-8A39-0F2B02479E08}">
      <dsp:nvSpPr>
        <dsp:cNvPr id="0" name=""/>
        <dsp:cNvSpPr/>
      </dsp:nvSpPr>
      <dsp:spPr>
        <a:xfrm>
          <a:off x="-4105068" y="-634507"/>
          <a:ext cx="4926614" cy="4926614"/>
        </a:xfrm>
        <a:prstGeom prst="blockArc">
          <a:avLst>
            <a:gd name="adj1" fmla="val 18900000"/>
            <a:gd name="adj2" fmla="val 2700000"/>
            <a:gd name="adj3" fmla="val 438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F2769-074A-4F6E-860B-F4ED3F27CFA4}">
      <dsp:nvSpPr>
        <dsp:cNvPr id="0" name=""/>
        <dsp:cNvSpPr/>
      </dsp:nvSpPr>
      <dsp:spPr>
        <a:xfrm>
          <a:off x="672358" y="522524"/>
          <a:ext cx="7535517" cy="10449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939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Mengurangi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atau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meminimalkan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risiko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cedera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apabila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terjadi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kecelakaan</a:t>
          </a:r>
          <a:endParaRPr lang="en-US" sz="2400" kern="1200" dirty="0"/>
        </a:p>
      </dsp:txBody>
      <dsp:txXfrm>
        <a:off x="672358" y="522524"/>
        <a:ext cx="7535517" cy="1044903"/>
      </dsp:txXfrm>
    </dsp:sp>
    <dsp:sp modelId="{A1151EF8-16DC-40C6-B128-A99C13538EE8}">
      <dsp:nvSpPr>
        <dsp:cNvPr id="0" name=""/>
        <dsp:cNvSpPr/>
      </dsp:nvSpPr>
      <dsp:spPr>
        <a:xfrm>
          <a:off x="19293" y="391911"/>
          <a:ext cx="1306128" cy="13061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B9B7A1-83DE-4FA4-AC3A-7803C73BCFB1}">
      <dsp:nvSpPr>
        <dsp:cNvPr id="0" name=""/>
        <dsp:cNvSpPr/>
      </dsp:nvSpPr>
      <dsp:spPr>
        <a:xfrm>
          <a:off x="672358" y="2090172"/>
          <a:ext cx="7535517" cy="1044903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939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Melindungi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kepala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dari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debu</a:t>
          </a:r>
          <a:r>
            <a:rPr lang="en-US" sz="2400" b="0" i="0" kern="1200" dirty="0" smtClean="0"/>
            <a:t>, </a:t>
          </a:r>
          <a:r>
            <a:rPr lang="en-US" sz="2400" b="0" i="0" kern="1200" dirty="0" err="1" smtClean="0"/>
            <a:t>panas</a:t>
          </a:r>
          <a:r>
            <a:rPr lang="en-US" sz="2400" b="0" i="0" kern="1200" dirty="0" smtClean="0"/>
            <a:t>, </a:t>
          </a:r>
          <a:r>
            <a:rPr lang="en-US" sz="2400" b="0" i="0" kern="1200" dirty="0" err="1" smtClean="0"/>
            <a:t>dan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hujan</a:t>
          </a:r>
          <a:r>
            <a:rPr lang="en-US" sz="2400" b="0" i="0" kern="1200" dirty="0" smtClean="0"/>
            <a:t> di </a:t>
          </a:r>
          <a:r>
            <a:rPr lang="en-US" sz="2400" b="0" i="0" kern="1200" dirty="0" err="1" smtClean="0"/>
            <a:t>jalan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raya</a:t>
          </a:r>
          <a:endParaRPr lang="en-US" sz="2400" kern="1200" dirty="0"/>
        </a:p>
      </dsp:txBody>
      <dsp:txXfrm>
        <a:off x="672358" y="2090172"/>
        <a:ext cx="7535517" cy="1044903"/>
      </dsp:txXfrm>
    </dsp:sp>
    <dsp:sp modelId="{B3389197-DE2F-4E80-8F11-1E7C81D015AB}">
      <dsp:nvSpPr>
        <dsp:cNvPr id="0" name=""/>
        <dsp:cNvSpPr/>
      </dsp:nvSpPr>
      <dsp:spPr>
        <a:xfrm>
          <a:off x="19293" y="1959559"/>
          <a:ext cx="1306128" cy="13061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DE210-3008-43CB-8A39-0F2B02479E08}">
      <dsp:nvSpPr>
        <dsp:cNvPr id="0" name=""/>
        <dsp:cNvSpPr/>
      </dsp:nvSpPr>
      <dsp:spPr>
        <a:xfrm>
          <a:off x="-4245282" y="-656023"/>
          <a:ext cx="5094742" cy="5094742"/>
        </a:xfrm>
        <a:prstGeom prst="blockArc">
          <a:avLst>
            <a:gd name="adj1" fmla="val 18900000"/>
            <a:gd name="adj2" fmla="val 2700000"/>
            <a:gd name="adj3" fmla="val 424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F2769-074A-4F6E-860B-F4ED3F27CFA4}">
      <dsp:nvSpPr>
        <dsp:cNvPr id="0" name=""/>
        <dsp:cNvSpPr/>
      </dsp:nvSpPr>
      <dsp:spPr>
        <a:xfrm>
          <a:off x="695353" y="540395"/>
          <a:ext cx="5565289" cy="108064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775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0" i="0" kern="1200" dirty="0" smtClean="0"/>
            <a:t>Mengurangi atau meminimalisasi risiko cedera apabila terjadi </a:t>
          </a:r>
          <a:r>
            <a:rPr lang="en-US" sz="2400" b="0" i="0" kern="1200" dirty="0" err="1" smtClean="0"/>
            <a:t>kecelakaan</a:t>
          </a:r>
          <a:endParaRPr lang="en-US" sz="2400" kern="1200" dirty="0"/>
        </a:p>
      </dsp:txBody>
      <dsp:txXfrm>
        <a:off x="695353" y="540395"/>
        <a:ext cx="5565289" cy="1080640"/>
      </dsp:txXfrm>
    </dsp:sp>
    <dsp:sp modelId="{A1151EF8-16DC-40C6-B128-A99C13538EE8}">
      <dsp:nvSpPr>
        <dsp:cNvPr id="0" name=""/>
        <dsp:cNvSpPr/>
      </dsp:nvSpPr>
      <dsp:spPr>
        <a:xfrm>
          <a:off x="19953" y="405315"/>
          <a:ext cx="1350800" cy="13508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B9B7A1-83DE-4FA4-AC3A-7803C73BCFB1}">
      <dsp:nvSpPr>
        <dsp:cNvPr id="0" name=""/>
        <dsp:cNvSpPr/>
      </dsp:nvSpPr>
      <dsp:spPr>
        <a:xfrm>
          <a:off x="695353" y="2161658"/>
          <a:ext cx="5565289" cy="108064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775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Mencegah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terjadinya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benturan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apabila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sewaktu-waktu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mobil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berhenti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mendadak</a:t>
          </a:r>
          <a:endParaRPr lang="en-US" sz="2400" kern="1200" dirty="0"/>
        </a:p>
      </dsp:txBody>
      <dsp:txXfrm>
        <a:off x="695353" y="2161658"/>
        <a:ext cx="5565289" cy="1080640"/>
      </dsp:txXfrm>
    </dsp:sp>
    <dsp:sp modelId="{B3389197-DE2F-4E80-8F11-1E7C81D015AB}">
      <dsp:nvSpPr>
        <dsp:cNvPr id="0" name=""/>
        <dsp:cNvSpPr/>
      </dsp:nvSpPr>
      <dsp:spPr>
        <a:xfrm>
          <a:off x="19953" y="2026578"/>
          <a:ext cx="1350800" cy="13508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22CBF5-2F62-4CB2-9507-0EEEF073301F}">
      <dsp:nvSpPr>
        <dsp:cNvPr id="0" name=""/>
        <dsp:cNvSpPr/>
      </dsp:nvSpPr>
      <dsp:spPr>
        <a:xfrm>
          <a:off x="-6523220" y="-997649"/>
          <a:ext cx="7764192" cy="7764192"/>
        </a:xfrm>
        <a:prstGeom prst="blockArc">
          <a:avLst>
            <a:gd name="adj1" fmla="val 18900000"/>
            <a:gd name="adj2" fmla="val 2700000"/>
            <a:gd name="adj3" fmla="val 278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6A40A-CFDE-43C1-A34F-FF08E4045BA2}">
      <dsp:nvSpPr>
        <dsp:cNvPr id="0" name=""/>
        <dsp:cNvSpPr/>
      </dsp:nvSpPr>
      <dsp:spPr>
        <a:xfrm>
          <a:off x="461893" y="303789"/>
          <a:ext cx="11420466" cy="60734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08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Berjalan</a:t>
          </a:r>
          <a:r>
            <a:rPr lang="en-US" sz="2400" b="0" i="0" kern="1200" dirty="0" smtClean="0"/>
            <a:t> di </a:t>
          </a:r>
          <a:r>
            <a:rPr lang="en-US" sz="2400" b="0" i="0" kern="1200" dirty="0" err="1" smtClean="0"/>
            <a:t>trotoar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461893" y="303789"/>
        <a:ext cx="11420466" cy="607349"/>
      </dsp:txXfrm>
    </dsp:sp>
    <dsp:sp modelId="{09557226-554B-4EA6-A598-359569DB0944}">
      <dsp:nvSpPr>
        <dsp:cNvPr id="0" name=""/>
        <dsp:cNvSpPr/>
      </dsp:nvSpPr>
      <dsp:spPr>
        <a:xfrm>
          <a:off x="82299" y="227871"/>
          <a:ext cx="759186" cy="7591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2B1152-4968-4885-801D-752EE7936907}">
      <dsp:nvSpPr>
        <dsp:cNvPr id="0" name=""/>
        <dsp:cNvSpPr/>
      </dsp:nvSpPr>
      <dsp:spPr>
        <a:xfrm>
          <a:off x="961479" y="1214698"/>
          <a:ext cx="10920880" cy="60734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083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i="0" kern="1200" dirty="0" err="1" smtClean="0"/>
            <a:t>Jika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tidak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ada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trotoar</a:t>
          </a:r>
          <a:r>
            <a:rPr lang="en-US" sz="2200" b="0" i="0" kern="1200" dirty="0" smtClean="0"/>
            <a:t>, </a:t>
          </a:r>
          <a:r>
            <a:rPr lang="en-US" sz="2200" b="0" i="0" kern="1200" dirty="0" err="1" smtClean="0"/>
            <a:t>hendaklah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berjalan</a:t>
          </a:r>
          <a:r>
            <a:rPr lang="en-US" sz="2200" b="0" i="0" kern="1200" dirty="0" smtClean="0"/>
            <a:t> di </a:t>
          </a:r>
          <a:r>
            <a:rPr lang="en-US" sz="2200" b="0" i="0" kern="1200" dirty="0" err="1" smtClean="0"/>
            <a:t>tepi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jalan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melawan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arus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datangnya</a:t>
          </a:r>
          <a:r>
            <a:rPr lang="en-US" sz="2200" b="0" i="0" kern="1200" dirty="0" smtClean="0"/>
            <a:t> </a:t>
          </a:r>
          <a:r>
            <a:rPr lang="en-US" sz="2200" b="0" i="0" kern="1200" dirty="0" err="1" smtClean="0"/>
            <a:t>kendaraan</a:t>
          </a:r>
          <a:r>
            <a:rPr lang="en-US" sz="2200" b="0" i="0" kern="1200" dirty="0" smtClean="0"/>
            <a:t>.</a:t>
          </a:r>
          <a:endParaRPr lang="en-US" sz="2200" kern="1200" dirty="0"/>
        </a:p>
      </dsp:txBody>
      <dsp:txXfrm>
        <a:off x="961479" y="1214698"/>
        <a:ext cx="10920880" cy="607349"/>
      </dsp:txXfrm>
    </dsp:sp>
    <dsp:sp modelId="{D0CB6143-4412-478E-931D-BA275E0B152B}">
      <dsp:nvSpPr>
        <dsp:cNvPr id="0" name=""/>
        <dsp:cNvSpPr/>
      </dsp:nvSpPr>
      <dsp:spPr>
        <a:xfrm>
          <a:off x="581886" y="1138779"/>
          <a:ext cx="759186" cy="7591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7F353A-37F5-489D-A0AB-9E1B1F8AD943}">
      <dsp:nvSpPr>
        <dsp:cNvPr id="0" name=""/>
        <dsp:cNvSpPr/>
      </dsp:nvSpPr>
      <dsp:spPr>
        <a:xfrm>
          <a:off x="1189927" y="2125606"/>
          <a:ext cx="10692432" cy="6073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08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400" b="0" i="0" kern="1200" dirty="0" smtClean="0"/>
            <a:t>Menyeberang jalan di jembatan penyeberangan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1189927" y="2125606"/>
        <a:ext cx="10692432" cy="607349"/>
      </dsp:txXfrm>
    </dsp:sp>
    <dsp:sp modelId="{D4D63F37-0A93-4675-92F1-2D03CEB38694}">
      <dsp:nvSpPr>
        <dsp:cNvPr id="0" name=""/>
        <dsp:cNvSpPr/>
      </dsp:nvSpPr>
      <dsp:spPr>
        <a:xfrm>
          <a:off x="810334" y="2049687"/>
          <a:ext cx="759186" cy="7591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1429A-54EA-4E93-998F-ACB3EA14076D}">
      <dsp:nvSpPr>
        <dsp:cNvPr id="0" name=""/>
        <dsp:cNvSpPr/>
      </dsp:nvSpPr>
      <dsp:spPr>
        <a:xfrm>
          <a:off x="1189927" y="3035937"/>
          <a:ext cx="10692432" cy="60734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08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Melihat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ke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kanan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ke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kiri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sebelum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menyeberang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jalan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1189927" y="3035937"/>
        <a:ext cx="10692432" cy="607349"/>
      </dsp:txXfrm>
    </dsp:sp>
    <dsp:sp modelId="{4FAF6EBF-4386-4776-97BF-6422EE4162FB}">
      <dsp:nvSpPr>
        <dsp:cNvPr id="0" name=""/>
        <dsp:cNvSpPr/>
      </dsp:nvSpPr>
      <dsp:spPr>
        <a:xfrm>
          <a:off x="810334" y="2960018"/>
          <a:ext cx="759186" cy="7591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3B4906-4F54-4452-8C6F-95C88C1B504C}">
      <dsp:nvSpPr>
        <dsp:cNvPr id="0" name=""/>
        <dsp:cNvSpPr/>
      </dsp:nvSpPr>
      <dsp:spPr>
        <a:xfrm>
          <a:off x="961479" y="3840866"/>
          <a:ext cx="10920880" cy="81930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08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Apabila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tidak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ada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jembatan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penyeberangan</a:t>
          </a:r>
          <a:r>
            <a:rPr lang="en-US" sz="2400" b="0" i="0" kern="1200" dirty="0" smtClean="0"/>
            <a:t>, </a:t>
          </a:r>
          <a:r>
            <a:rPr lang="en-US" sz="2400" b="0" i="0" kern="1200" dirty="0" err="1" smtClean="0"/>
            <a:t>bisa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menyeberang</a:t>
          </a:r>
          <a:r>
            <a:rPr lang="en-US" sz="2400" b="0" i="0" kern="1200" dirty="0" smtClean="0"/>
            <a:t> di </a:t>
          </a:r>
          <a:r>
            <a:rPr lang="en-US" sz="2400" b="0" i="1" kern="1200" dirty="0" smtClean="0"/>
            <a:t>zebra cross </a:t>
          </a:r>
          <a:r>
            <a:rPr lang="en-US" sz="2400" b="0" i="0" kern="1200" dirty="0" err="1" smtClean="0"/>
            <a:t>atau</a:t>
          </a:r>
          <a:r>
            <a:rPr lang="en-US" sz="2400" b="0" i="0" kern="1200" dirty="0" smtClean="0"/>
            <a:t> di </a:t>
          </a:r>
          <a:r>
            <a:rPr lang="en-US" sz="2400" b="0" i="0" kern="1200" dirty="0" err="1" smtClean="0"/>
            <a:t>dekat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lampu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lalu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lintas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961479" y="3840866"/>
        <a:ext cx="10920880" cy="819307"/>
      </dsp:txXfrm>
    </dsp:sp>
    <dsp:sp modelId="{3D44B1B4-E34F-423D-AE57-B9CD3C0E1614}">
      <dsp:nvSpPr>
        <dsp:cNvPr id="0" name=""/>
        <dsp:cNvSpPr/>
      </dsp:nvSpPr>
      <dsp:spPr>
        <a:xfrm>
          <a:off x="581886" y="3870927"/>
          <a:ext cx="759186" cy="7591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1593C7-ED52-4CD4-8687-EAE817B5CC17}">
      <dsp:nvSpPr>
        <dsp:cNvPr id="0" name=""/>
        <dsp:cNvSpPr/>
      </dsp:nvSpPr>
      <dsp:spPr>
        <a:xfrm>
          <a:off x="461893" y="4857754"/>
          <a:ext cx="11420466" cy="60734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08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Tidak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bermain</a:t>
          </a:r>
          <a:r>
            <a:rPr lang="en-US" sz="2400" b="0" i="0" kern="1200" dirty="0" smtClean="0"/>
            <a:t>-main </a:t>
          </a:r>
          <a:r>
            <a:rPr lang="en-US" sz="2400" b="0" i="0" kern="1200" dirty="0" err="1" smtClean="0"/>
            <a:t>atau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bercanda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dengan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teman</a:t>
          </a:r>
          <a:r>
            <a:rPr lang="en-US" sz="2400" b="0" i="0" kern="1200" dirty="0" smtClean="0"/>
            <a:t> di </a:t>
          </a:r>
          <a:r>
            <a:rPr lang="en-US" sz="2400" b="0" i="0" kern="1200" dirty="0" err="1" smtClean="0"/>
            <a:t>jalan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raya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461893" y="4857754"/>
        <a:ext cx="11420466" cy="607349"/>
      </dsp:txXfrm>
    </dsp:sp>
    <dsp:sp modelId="{7BA3827E-2E65-40C7-8381-59F0F36E7A9B}">
      <dsp:nvSpPr>
        <dsp:cNvPr id="0" name=""/>
        <dsp:cNvSpPr/>
      </dsp:nvSpPr>
      <dsp:spPr>
        <a:xfrm>
          <a:off x="82299" y="4781835"/>
          <a:ext cx="759186" cy="7591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49BF3-B9B2-452C-9BDE-7C977513688F}">
      <dsp:nvSpPr>
        <dsp:cNvPr id="0" name=""/>
        <dsp:cNvSpPr/>
      </dsp:nvSpPr>
      <dsp:spPr>
        <a:xfrm>
          <a:off x="687761" y="2854234"/>
          <a:ext cx="447031" cy="21295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515" y="0"/>
              </a:lnTo>
              <a:lnTo>
                <a:pt x="223515" y="2129534"/>
              </a:lnTo>
              <a:lnTo>
                <a:pt x="447031" y="212953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856879" y="3864602"/>
        <a:ext cx="108797" cy="108797"/>
      </dsp:txXfrm>
    </dsp:sp>
    <dsp:sp modelId="{E1D83E7A-7FED-4296-90B8-6C779891B12B}">
      <dsp:nvSpPr>
        <dsp:cNvPr id="0" name=""/>
        <dsp:cNvSpPr/>
      </dsp:nvSpPr>
      <dsp:spPr>
        <a:xfrm>
          <a:off x="687761" y="2854234"/>
          <a:ext cx="447031" cy="12777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515" y="0"/>
              </a:lnTo>
              <a:lnTo>
                <a:pt x="223515" y="1277720"/>
              </a:lnTo>
              <a:lnTo>
                <a:pt x="447031" y="1277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77436" y="3459252"/>
        <a:ext cx="67683" cy="67683"/>
      </dsp:txXfrm>
    </dsp:sp>
    <dsp:sp modelId="{38666BAF-C48C-47F0-B290-D599DA381F2A}">
      <dsp:nvSpPr>
        <dsp:cNvPr id="0" name=""/>
        <dsp:cNvSpPr/>
      </dsp:nvSpPr>
      <dsp:spPr>
        <a:xfrm>
          <a:off x="687761" y="2854234"/>
          <a:ext cx="447031" cy="425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3515" y="0"/>
              </a:lnTo>
              <a:lnTo>
                <a:pt x="223515" y="425906"/>
              </a:lnTo>
              <a:lnTo>
                <a:pt x="447031" y="42590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95841" y="3051751"/>
        <a:ext cx="30872" cy="30872"/>
      </dsp:txXfrm>
    </dsp:sp>
    <dsp:sp modelId="{EFDA5998-58B8-41F1-AEF6-ABD12F838B35}">
      <dsp:nvSpPr>
        <dsp:cNvPr id="0" name=""/>
        <dsp:cNvSpPr/>
      </dsp:nvSpPr>
      <dsp:spPr>
        <a:xfrm>
          <a:off x="687761" y="2428327"/>
          <a:ext cx="447031" cy="425906"/>
        </a:xfrm>
        <a:custGeom>
          <a:avLst/>
          <a:gdLst/>
          <a:ahLst/>
          <a:cxnLst/>
          <a:rect l="0" t="0" r="0" b="0"/>
          <a:pathLst>
            <a:path>
              <a:moveTo>
                <a:pt x="0" y="425906"/>
              </a:moveTo>
              <a:lnTo>
                <a:pt x="223515" y="425906"/>
              </a:lnTo>
              <a:lnTo>
                <a:pt x="223515" y="0"/>
              </a:lnTo>
              <a:lnTo>
                <a:pt x="44703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95841" y="2625844"/>
        <a:ext cx="30872" cy="30872"/>
      </dsp:txXfrm>
    </dsp:sp>
    <dsp:sp modelId="{53EDC49A-8F1C-4662-9CD6-8F3F0047C44F}">
      <dsp:nvSpPr>
        <dsp:cNvPr id="0" name=""/>
        <dsp:cNvSpPr/>
      </dsp:nvSpPr>
      <dsp:spPr>
        <a:xfrm>
          <a:off x="687761" y="1589392"/>
          <a:ext cx="453342" cy="1264841"/>
        </a:xfrm>
        <a:custGeom>
          <a:avLst/>
          <a:gdLst/>
          <a:ahLst/>
          <a:cxnLst/>
          <a:rect l="0" t="0" r="0" b="0"/>
          <a:pathLst>
            <a:path>
              <a:moveTo>
                <a:pt x="0" y="1264841"/>
              </a:moveTo>
              <a:lnTo>
                <a:pt x="226671" y="1264841"/>
              </a:lnTo>
              <a:lnTo>
                <a:pt x="226671" y="0"/>
              </a:lnTo>
              <a:lnTo>
                <a:pt x="453342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80842" y="2188222"/>
        <a:ext cx="67181" cy="67181"/>
      </dsp:txXfrm>
    </dsp:sp>
    <dsp:sp modelId="{B288566C-6F4F-44DC-A1D5-26176859BC84}">
      <dsp:nvSpPr>
        <dsp:cNvPr id="0" name=""/>
        <dsp:cNvSpPr/>
      </dsp:nvSpPr>
      <dsp:spPr>
        <a:xfrm>
          <a:off x="687761" y="724699"/>
          <a:ext cx="447031" cy="2129534"/>
        </a:xfrm>
        <a:custGeom>
          <a:avLst/>
          <a:gdLst/>
          <a:ahLst/>
          <a:cxnLst/>
          <a:rect l="0" t="0" r="0" b="0"/>
          <a:pathLst>
            <a:path>
              <a:moveTo>
                <a:pt x="0" y="2129534"/>
              </a:moveTo>
              <a:lnTo>
                <a:pt x="223515" y="2129534"/>
              </a:lnTo>
              <a:lnTo>
                <a:pt x="223515" y="0"/>
              </a:lnTo>
              <a:lnTo>
                <a:pt x="447031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856879" y="1735067"/>
        <a:ext cx="108797" cy="108797"/>
      </dsp:txXfrm>
    </dsp:sp>
    <dsp:sp modelId="{C077CA83-7A93-4F98-9CB0-C8CBD3B5366D}">
      <dsp:nvSpPr>
        <dsp:cNvPr id="0" name=""/>
        <dsp:cNvSpPr/>
      </dsp:nvSpPr>
      <dsp:spPr>
        <a:xfrm rot="16200000">
          <a:off x="-2092379" y="2513508"/>
          <a:ext cx="4878831" cy="681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cs typeface="Arial" panose="020B0604020202020204" pitchFamily="34" charset="0"/>
            </a:rPr>
            <a:t>Pengendara</a:t>
          </a:r>
          <a:r>
            <a:rPr lang="en-US" sz="2400" b="1" kern="1200" dirty="0" smtClean="0">
              <a:cs typeface="Arial" panose="020B0604020202020204" pitchFamily="34" charset="0"/>
            </a:rPr>
            <a:t> </a:t>
          </a:r>
          <a:r>
            <a:rPr lang="en-US" sz="2400" b="1" kern="1200" dirty="0" err="1" smtClean="0">
              <a:cs typeface="Arial" panose="020B0604020202020204" pitchFamily="34" charset="0"/>
            </a:rPr>
            <a:t>Kendaraan</a:t>
          </a:r>
          <a:r>
            <a:rPr lang="en-US" sz="2400" b="1" kern="1200" dirty="0" smtClean="0">
              <a:cs typeface="Arial" panose="020B0604020202020204" pitchFamily="34" charset="0"/>
            </a:rPr>
            <a:t> </a:t>
          </a:r>
          <a:r>
            <a:rPr lang="en-US" sz="2400" b="1" kern="1200" dirty="0" err="1" smtClean="0">
              <a:cs typeface="Arial" panose="020B0604020202020204" pitchFamily="34" charset="0"/>
            </a:rPr>
            <a:t>Pribadi</a:t>
          </a:r>
          <a:endParaRPr lang="en-US" sz="2400" kern="1200" dirty="0"/>
        </a:p>
      </dsp:txBody>
      <dsp:txXfrm>
        <a:off x="-2092379" y="2513508"/>
        <a:ext cx="4878831" cy="681451"/>
      </dsp:txXfrm>
    </dsp:sp>
    <dsp:sp modelId="{137FD18E-1531-44F9-8C36-502160FDBFB1}">
      <dsp:nvSpPr>
        <dsp:cNvPr id="0" name=""/>
        <dsp:cNvSpPr/>
      </dsp:nvSpPr>
      <dsp:spPr>
        <a:xfrm>
          <a:off x="1134793" y="383973"/>
          <a:ext cx="8838917" cy="6814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b="0" i="0" kern="1200" dirty="0" smtClean="0"/>
            <a:t>Pastikan kendaraan pribadimu dalam keadaan baik.</a:t>
          </a:r>
          <a:endParaRPr lang="en-US" sz="2400" kern="1200" dirty="0"/>
        </a:p>
      </dsp:txBody>
      <dsp:txXfrm>
        <a:off x="1134793" y="383973"/>
        <a:ext cx="8838917" cy="681451"/>
      </dsp:txXfrm>
    </dsp:sp>
    <dsp:sp modelId="{9AB73E7D-D811-4733-AE7A-48A69134E994}">
      <dsp:nvSpPr>
        <dsp:cNvPr id="0" name=""/>
        <dsp:cNvSpPr/>
      </dsp:nvSpPr>
      <dsp:spPr>
        <a:xfrm>
          <a:off x="1141104" y="1248666"/>
          <a:ext cx="8838917" cy="6814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/>
            <a:t>Jangan lupa membawa surat-surat berkendara, seperti SIM </a:t>
          </a:r>
          <a:r>
            <a:rPr lang="nl-NL" sz="2400" b="0" i="0" kern="1200" dirty="0" smtClean="0"/>
            <a:t>dan STNK.</a:t>
          </a:r>
          <a:endParaRPr lang="en-US" sz="2400" kern="1200" dirty="0"/>
        </a:p>
      </dsp:txBody>
      <dsp:txXfrm>
        <a:off x="1141104" y="1248666"/>
        <a:ext cx="8838917" cy="681451"/>
      </dsp:txXfrm>
    </dsp:sp>
    <dsp:sp modelId="{8B99C1EA-02DD-47B7-9BC1-AFC3FC2604B2}">
      <dsp:nvSpPr>
        <dsp:cNvPr id="0" name=""/>
        <dsp:cNvSpPr/>
      </dsp:nvSpPr>
      <dsp:spPr>
        <a:xfrm>
          <a:off x="1134793" y="2087601"/>
          <a:ext cx="8838917" cy="6814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0" i="0" kern="1200" dirty="0" smtClean="0"/>
            <a:t>Mematuhi rambu-rambu dan peraturan-peraturan lalu lintas.</a:t>
          </a:r>
          <a:endParaRPr lang="en-US" sz="2400" kern="1200" dirty="0"/>
        </a:p>
      </dsp:txBody>
      <dsp:txXfrm>
        <a:off x="1134793" y="2087601"/>
        <a:ext cx="8838917" cy="681451"/>
      </dsp:txXfrm>
    </dsp:sp>
    <dsp:sp modelId="{37C2EB0D-BF3F-4693-A818-A452BACF77A4}">
      <dsp:nvSpPr>
        <dsp:cNvPr id="0" name=""/>
        <dsp:cNvSpPr/>
      </dsp:nvSpPr>
      <dsp:spPr>
        <a:xfrm>
          <a:off x="1134793" y="2939415"/>
          <a:ext cx="8838917" cy="6814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Jangan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menyetir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dalam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keadaan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mabuk</a:t>
          </a:r>
          <a:r>
            <a:rPr lang="en-US" sz="2400" b="0" i="0" kern="1200" dirty="0" smtClean="0"/>
            <a:t>, </a:t>
          </a:r>
          <a:r>
            <a:rPr lang="en-US" sz="2400" b="0" i="0" kern="1200" dirty="0" err="1" smtClean="0"/>
            <a:t>sakit</a:t>
          </a:r>
          <a:r>
            <a:rPr lang="en-US" sz="2400" b="0" i="0" kern="1200" dirty="0" smtClean="0"/>
            <a:t>, </a:t>
          </a:r>
          <a:r>
            <a:rPr lang="en-US" sz="2400" b="0" i="0" kern="1200" dirty="0" err="1" smtClean="0"/>
            <a:t>mengantuk</a:t>
          </a:r>
          <a:r>
            <a:rPr lang="en-US" sz="2400" b="0" i="0" kern="1200" dirty="0" smtClean="0"/>
            <a:t>, </a:t>
          </a:r>
          <a:r>
            <a:rPr lang="en-US" sz="2400" b="0" i="0" kern="1200" dirty="0" err="1" smtClean="0"/>
            <a:t>atau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lelah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1134793" y="2939415"/>
        <a:ext cx="8838917" cy="681451"/>
      </dsp:txXfrm>
    </dsp:sp>
    <dsp:sp modelId="{036105AA-F085-4480-8917-094964E0E7A8}">
      <dsp:nvSpPr>
        <dsp:cNvPr id="0" name=""/>
        <dsp:cNvSpPr/>
      </dsp:nvSpPr>
      <dsp:spPr>
        <a:xfrm>
          <a:off x="1134793" y="3791229"/>
          <a:ext cx="8838917" cy="6814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Jangan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menyetir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dalam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keadaan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tergesa-gesa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dan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mengebut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1134793" y="3791229"/>
        <a:ext cx="8838917" cy="681451"/>
      </dsp:txXfrm>
    </dsp:sp>
    <dsp:sp modelId="{55E3BEA9-DA25-4147-AF0C-829610A671CB}">
      <dsp:nvSpPr>
        <dsp:cNvPr id="0" name=""/>
        <dsp:cNvSpPr/>
      </dsp:nvSpPr>
      <dsp:spPr>
        <a:xfrm>
          <a:off x="1134793" y="4643043"/>
          <a:ext cx="8838917" cy="6814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err="1" smtClean="0"/>
            <a:t>Hindari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memegang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telepon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genggam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saat</a:t>
          </a:r>
          <a:r>
            <a:rPr lang="en-US" sz="2400" b="0" i="0" kern="1200" dirty="0" smtClean="0"/>
            <a:t> </a:t>
          </a:r>
          <a:r>
            <a:rPr lang="en-US" sz="2400" b="0" i="0" kern="1200" dirty="0" err="1" smtClean="0"/>
            <a:t>menyetir</a:t>
          </a:r>
          <a:r>
            <a:rPr lang="en-US" sz="2400" b="0" i="0" kern="1200" dirty="0" smtClean="0"/>
            <a:t>.</a:t>
          </a:r>
          <a:endParaRPr lang="en-US" sz="2400" kern="1200" dirty="0"/>
        </a:p>
      </dsp:txBody>
      <dsp:txXfrm>
        <a:off x="1134793" y="4643043"/>
        <a:ext cx="8838917" cy="6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4BEEE-0F93-4D78-9472-546A769CCD41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9B131-66EB-468C-98B6-5F426C4CE9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7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10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10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00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9B131-66EB-468C-98B6-5F426C4CE9A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6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5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6.jpeg"/><Relationship Id="rId9" Type="http://schemas.microsoft.com/office/2007/relationships/diagramDrawing" Target="../diagrams/drawin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23" Type="http://schemas.openxmlformats.org/officeDocument/2006/relationships/image" Target="../media/image59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="" xmlns:a16="http://schemas.microsoft.com/office/drawing/2014/main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2" y="656823"/>
            <a:ext cx="3710756" cy="49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6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Manfaat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3074" name="Picture 2" descr="D:\JOB ERLANGGA\PPT PJOK SMP VIII Kurikulum Merdeka\PJOK SMP VIII KM\Editing\Gambar Bab 12\12.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87962"/>
            <a:ext cx="5755229" cy="4088951"/>
          </a:xfrm>
          <a:prstGeom prst="snip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4148125" y="5722128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387921" y="1921664"/>
            <a:ext cx="539624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Semua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yang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dibuat</a:t>
            </a:r>
            <a:r>
              <a:rPr lang="en-US" sz="2400" dirty="0"/>
              <a:t> </a:t>
            </a:r>
            <a:r>
              <a:rPr lang="en-US" sz="2400" dirty="0" err="1"/>
              <a:t>tentu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manfaatnya</a:t>
            </a:r>
            <a:r>
              <a:rPr lang="en-US" sz="2400" dirty="0"/>
              <a:t>, </a:t>
            </a:r>
            <a:r>
              <a:rPr lang="en-US" sz="2400" dirty="0" err="1"/>
              <a:t>misalnya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yang </a:t>
            </a:r>
            <a:r>
              <a:rPr lang="en-US" sz="2400" dirty="0" err="1"/>
              <a:t>dipasang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tentu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r>
              <a:rPr lang="en-US" sz="2400" dirty="0"/>
              <a:t> yang </a:t>
            </a:r>
            <a:r>
              <a:rPr lang="en-US" sz="2400" dirty="0" err="1"/>
              <a:t>ingin</a:t>
            </a:r>
            <a:r>
              <a:rPr lang="en-US" sz="2400" dirty="0"/>
              <a:t> </a:t>
            </a:r>
            <a:r>
              <a:rPr lang="en-US" sz="2400" dirty="0" err="1"/>
              <a:t>disampaikan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simbol-simbol</a:t>
            </a:r>
            <a:r>
              <a:rPr lang="en-US" sz="2400" dirty="0"/>
              <a:t>, </a:t>
            </a:r>
            <a:r>
              <a:rPr lang="en-US" sz="2400" dirty="0" err="1"/>
              <a:t>gambar</a:t>
            </a:r>
            <a:r>
              <a:rPr lang="en-US" sz="2400" dirty="0"/>
              <a:t>, </a:t>
            </a:r>
            <a:r>
              <a:rPr lang="en-US" sz="2400" dirty="0" err="1"/>
              <a:t>ataupun</a:t>
            </a:r>
            <a:r>
              <a:rPr lang="en-US" sz="2400" dirty="0"/>
              <a:t> </a:t>
            </a:r>
            <a:r>
              <a:rPr lang="en-US" sz="2400" dirty="0" err="1"/>
              <a:t>tulisan</a:t>
            </a:r>
            <a:r>
              <a:rPr lang="en-US" sz="2400" dirty="0"/>
              <a:t> yang </a:t>
            </a:r>
            <a:r>
              <a:rPr lang="en-US" sz="2400" dirty="0" err="1"/>
              <a:t>tertera</a:t>
            </a:r>
            <a:r>
              <a:rPr lang="en-US" sz="2400" dirty="0"/>
              <a:t> di </a:t>
            </a:r>
            <a:r>
              <a:rPr lang="en-US" sz="2400" dirty="0" err="1" smtClean="0"/>
              <a:t>dalamnya</a:t>
            </a:r>
            <a:r>
              <a:rPr lang="en-US" sz="2400" dirty="0" smtClean="0"/>
              <a:t>.</a:t>
            </a:r>
            <a:r>
              <a:rPr lang="en-US" sz="2400" dirty="0"/>
              <a:t> </a:t>
            </a:r>
            <a:r>
              <a:rPr lang="en-US" sz="2400" dirty="0" err="1"/>
              <a:t>Contohnya</a:t>
            </a:r>
            <a:r>
              <a:rPr lang="en-US" sz="2400" dirty="0"/>
              <a:t>,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wajib</a:t>
            </a:r>
            <a:r>
              <a:rPr lang="en-US" sz="2400" dirty="0"/>
              <a:t> </a:t>
            </a:r>
            <a:r>
              <a:rPr lang="en-US" sz="2400" dirty="0" err="1"/>
              <a:t>memakai</a:t>
            </a:r>
            <a:r>
              <a:rPr lang="en-US" sz="2400" dirty="0"/>
              <a:t> helm yang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helm SNI (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Nasional</a:t>
            </a:r>
            <a:r>
              <a:rPr lang="en-US" sz="2400" dirty="0"/>
              <a:t> Indonesia</a:t>
            </a:r>
            <a:r>
              <a:rPr lang="en-US" sz="2400" dirty="0" smtClean="0"/>
              <a:t>).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397800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Manfaat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66191" y="1540562"/>
            <a:ext cx="7486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Beberapa</a:t>
            </a:r>
            <a:r>
              <a:rPr lang="en-US" sz="2400" dirty="0" smtClean="0"/>
              <a:t> </a:t>
            </a:r>
            <a:r>
              <a:rPr lang="en-US" sz="2400" dirty="0" err="1"/>
              <a:t>manfaat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apabila</a:t>
            </a:r>
            <a:r>
              <a:rPr lang="en-US" sz="2400" dirty="0"/>
              <a:t> </a:t>
            </a:r>
            <a:r>
              <a:rPr lang="en-US" sz="2400" dirty="0" err="1"/>
              <a:t>memakai</a:t>
            </a:r>
            <a:r>
              <a:rPr lang="en-US" sz="2400" dirty="0"/>
              <a:t> </a:t>
            </a:r>
            <a:r>
              <a:rPr lang="en-US" sz="2400" dirty="0" smtClean="0"/>
              <a:t>helm: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45" y="1956061"/>
            <a:ext cx="3141014" cy="32686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828872" y="5256060"/>
            <a:ext cx="149111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err="1" smtClean="0">
                <a:cs typeface="Arial" pitchFamily="34" charset="0"/>
              </a:rPr>
              <a:t>pixabaycom</a:t>
            </a:r>
            <a:endParaRPr lang="en-US" sz="1200" i="1" dirty="0">
              <a:cs typeface="Arial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680845431"/>
              </p:ext>
            </p:extLst>
          </p:nvPr>
        </p:nvGraphicFramePr>
        <p:xfrm>
          <a:off x="3964830" y="2151530"/>
          <a:ext cx="822717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232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Manfaat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8" y="1927786"/>
            <a:ext cx="5390165" cy="3733805"/>
          </a:xfrm>
          <a:prstGeom prst="flowChartAlternateProcess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3680030" y="5659163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95493" y="1643664"/>
            <a:ext cx="6057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Beberapa</a:t>
            </a:r>
            <a:r>
              <a:rPr lang="en-US" sz="2400" dirty="0" smtClean="0"/>
              <a:t> </a:t>
            </a:r>
            <a:r>
              <a:rPr lang="en-US" sz="2400" dirty="0" err="1"/>
              <a:t>manfaat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 smtClean="0"/>
              <a:t>mobil</a:t>
            </a:r>
            <a:r>
              <a:rPr lang="en-US" sz="2400" dirty="0" smtClean="0"/>
              <a:t> </a:t>
            </a:r>
            <a:r>
              <a:rPr lang="en-US" sz="2400" dirty="0" err="1"/>
              <a:t>apabila</a:t>
            </a:r>
            <a:r>
              <a:rPr lang="en-US" sz="2400" dirty="0"/>
              <a:t> </a:t>
            </a:r>
            <a:r>
              <a:rPr lang="en-US" sz="2400" dirty="0" err="1"/>
              <a:t>memakai</a:t>
            </a:r>
            <a:r>
              <a:rPr lang="en-US" sz="2400" dirty="0"/>
              <a:t> </a:t>
            </a:r>
            <a:r>
              <a:rPr lang="en-US" sz="2400" dirty="0" err="1"/>
              <a:t>sabuk</a:t>
            </a:r>
            <a:r>
              <a:rPr lang="en-US" sz="2400" dirty="0"/>
              <a:t> </a:t>
            </a:r>
            <a:r>
              <a:rPr lang="en-US" sz="2400" dirty="0" err="1" smtClean="0"/>
              <a:t>pengaman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76545081"/>
              </p:ext>
            </p:extLst>
          </p:nvPr>
        </p:nvGraphicFramePr>
        <p:xfrm>
          <a:off x="5911403" y="2592346"/>
          <a:ext cx="6280597" cy="3782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2532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Manfaat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F692CD8-61C2-FB31-4733-5F9DF12681E9}"/>
              </a:ext>
            </a:extLst>
          </p:cNvPr>
          <p:cNvSpPr/>
          <p:nvPr/>
        </p:nvSpPr>
        <p:spPr>
          <a:xfrm>
            <a:off x="228958" y="816310"/>
            <a:ext cx="6601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Sampai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Tujuan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dengan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Selamat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0" y="1764408"/>
            <a:ext cx="7059211" cy="3970600"/>
          </a:xfrm>
          <a:prstGeom prst="round2Diag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5347487" y="5735008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7405350" y="1856882"/>
            <a:ext cx="461922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Budaya</a:t>
            </a:r>
            <a:r>
              <a:rPr lang="en-US" sz="2400" dirty="0"/>
              <a:t>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diwujudkan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yang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baik</a:t>
            </a:r>
            <a:r>
              <a:rPr lang="en-US" sz="2400" dirty="0"/>
              <a:t>.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yang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yang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menaati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peraturan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keseluruhan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sampai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tempat</a:t>
            </a:r>
            <a:r>
              <a:rPr lang="en-US" sz="2400" dirty="0"/>
              <a:t> </a:t>
            </a:r>
            <a:r>
              <a:rPr lang="en-US" sz="2400" dirty="0" err="1"/>
              <a:t>tujuannya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 smtClean="0"/>
              <a:t>selamat</a:t>
            </a:r>
            <a:r>
              <a:rPr lang="en-US" sz="2400" dirty="0" smtClean="0"/>
              <a:t>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51625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692CD8-61C2-FB31-4733-5F9DF12681E9}"/>
              </a:ext>
            </a:extLst>
          </p:cNvPr>
          <p:cNvSpPr/>
          <p:nvPr/>
        </p:nvSpPr>
        <p:spPr>
          <a:xfrm>
            <a:off x="228957" y="554700"/>
            <a:ext cx="6601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Mengurangi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Tingkat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Kecelakaan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4861322" y="5476678"/>
            <a:ext cx="1522148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pixabay.com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830422" y="1871755"/>
            <a:ext cx="486678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Kecelakaan</a:t>
            </a:r>
            <a:r>
              <a:rPr lang="en-US" sz="2400" dirty="0"/>
              <a:t> yang </a:t>
            </a:r>
            <a:r>
              <a:rPr lang="en-US" sz="2400" dirty="0" err="1"/>
              <a:t>terjadi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menimpa</a:t>
            </a:r>
            <a:r>
              <a:rPr lang="en-US" sz="2400" dirty="0"/>
              <a:t> </a:t>
            </a:r>
            <a:r>
              <a:rPr lang="en-US" sz="2400" dirty="0" err="1"/>
              <a:t>siapa</a:t>
            </a:r>
            <a:r>
              <a:rPr lang="en-US" sz="2400" dirty="0"/>
              <a:t> </a:t>
            </a:r>
            <a:r>
              <a:rPr lang="en-US" sz="2400" dirty="0" err="1"/>
              <a:t>saja</a:t>
            </a:r>
            <a:r>
              <a:rPr lang="en-US" sz="2400" dirty="0"/>
              <a:t>,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  <a:r>
              <a:rPr lang="en-US" sz="2400" dirty="0" err="1"/>
              <a:t>laki-laki</a:t>
            </a:r>
            <a:r>
              <a:rPr lang="en-US" sz="2400" dirty="0"/>
              <a:t> </a:t>
            </a:r>
            <a:r>
              <a:rPr lang="en-US" sz="2400" dirty="0" err="1"/>
              <a:t>maupun</a:t>
            </a:r>
            <a:r>
              <a:rPr lang="en-US" sz="2400" dirty="0"/>
              <a:t> </a:t>
            </a:r>
            <a:r>
              <a:rPr lang="en-US" sz="2400" dirty="0" err="1"/>
              <a:t>perempuan</a:t>
            </a:r>
            <a:r>
              <a:rPr lang="en-US" sz="2400" dirty="0"/>
              <a:t>, </a:t>
            </a:r>
            <a:r>
              <a:rPr lang="en-US" sz="2400" dirty="0" err="1"/>
              <a:t>muda</a:t>
            </a:r>
            <a:r>
              <a:rPr lang="en-US" sz="2400" dirty="0"/>
              <a:t> </a:t>
            </a:r>
            <a:r>
              <a:rPr lang="en-US" sz="2400" dirty="0" err="1"/>
              <a:t>maupun</a:t>
            </a:r>
            <a:r>
              <a:rPr lang="en-US" sz="2400" dirty="0"/>
              <a:t> </a:t>
            </a:r>
            <a:r>
              <a:rPr lang="en-US" sz="2400" dirty="0" err="1"/>
              <a:t>dewasa</a:t>
            </a:r>
            <a:r>
              <a:rPr lang="en-US" sz="2400" dirty="0"/>
              <a:t>/orang </a:t>
            </a:r>
            <a:r>
              <a:rPr lang="en-US" sz="2400" dirty="0" err="1"/>
              <a:t>tua</a:t>
            </a:r>
            <a:r>
              <a:rPr lang="en-US" sz="2400" dirty="0"/>
              <a:t>. </a:t>
            </a:r>
            <a:r>
              <a:rPr lang="en-US" sz="2400" dirty="0" err="1"/>
              <a:t>Namun</a:t>
            </a:r>
            <a:r>
              <a:rPr lang="en-US" sz="2400" dirty="0"/>
              <a:t>, </a:t>
            </a:r>
            <a:r>
              <a:rPr lang="en-US" sz="2400" dirty="0" err="1"/>
              <a:t>selama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, </a:t>
            </a:r>
            <a:r>
              <a:rPr lang="en-US" sz="2400" dirty="0" err="1"/>
              <a:t>sebagian</a:t>
            </a:r>
            <a:r>
              <a:rPr lang="en-US" sz="2400" dirty="0"/>
              <a:t> </a:t>
            </a:r>
            <a:r>
              <a:rPr lang="en-US" sz="2400" dirty="0" err="1"/>
              <a:t>besar</a:t>
            </a:r>
            <a:r>
              <a:rPr lang="en-US" sz="2400" dirty="0"/>
              <a:t> </a:t>
            </a:r>
            <a:r>
              <a:rPr lang="en-US" sz="2400" dirty="0" err="1"/>
              <a:t>kecelakaan</a:t>
            </a:r>
            <a:r>
              <a:rPr lang="en-US" sz="2400" dirty="0"/>
              <a:t> yang </a:t>
            </a:r>
            <a:r>
              <a:rPr lang="en-US" sz="2400" dirty="0" err="1"/>
              <a:t>terjadi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dialami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remaja</a:t>
            </a:r>
            <a:r>
              <a:rPr lang="en-US" sz="2400" dirty="0"/>
              <a:t>.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, </a:t>
            </a:r>
            <a:r>
              <a:rPr lang="en-US" sz="2400" dirty="0" err="1"/>
              <a:t>diperlukan</a:t>
            </a:r>
            <a:r>
              <a:rPr lang="en-US" sz="2400" dirty="0"/>
              <a:t> </a:t>
            </a:r>
            <a:r>
              <a:rPr lang="en-US" sz="2400" dirty="0" err="1"/>
              <a:t>tingkat</a:t>
            </a:r>
            <a:r>
              <a:rPr lang="en-US" sz="2400" dirty="0"/>
              <a:t> </a:t>
            </a:r>
            <a:r>
              <a:rPr lang="en-US" sz="2400" dirty="0" err="1"/>
              <a:t>kesadaran</a:t>
            </a:r>
            <a:r>
              <a:rPr lang="en-US" sz="2400" dirty="0"/>
              <a:t> yang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budaya</a:t>
            </a:r>
            <a:r>
              <a:rPr lang="en-US" sz="2400" dirty="0"/>
              <a:t>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berlalu</a:t>
            </a:r>
            <a:r>
              <a:rPr lang="en-US" sz="2400" dirty="0"/>
              <a:t> </a:t>
            </a:r>
            <a:r>
              <a:rPr lang="en-US" sz="2400" dirty="0" err="1" smtClean="0"/>
              <a:t>lintas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55" y="1412755"/>
            <a:ext cx="6154515" cy="4032489"/>
          </a:xfrm>
          <a:prstGeom prst="snip2Same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692CD8-61C2-FB31-4733-5F9DF12681E9}"/>
              </a:ext>
            </a:extLst>
          </p:cNvPr>
          <p:cNvSpPr/>
          <p:nvPr/>
        </p:nvSpPr>
        <p:spPr>
          <a:xfrm>
            <a:off x="228957" y="554700"/>
            <a:ext cx="7215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Mengurangi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Tingkat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Pelanggaran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Lalu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Lintas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228958" y="1583885"/>
            <a:ext cx="498698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adanya</a:t>
            </a:r>
            <a:r>
              <a:rPr lang="en-US" sz="2400" dirty="0"/>
              <a:t> </a:t>
            </a:r>
            <a:r>
              <a:rPr lang="en-US" sz="2400" dirty="0" err="1"/>
              <a:t>budaya</a:t>
            </a:r>
            <a:r>
              <a:rPr lang="en-US" sz="2400" dirty="0"/>
              <a:t>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berlalu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, </a:t>
            </a:r>
            <a:r>
              <a:rPr lang="en-US" sz="2400" dirty="0" err="1"/>
              <a:t>tingkat</a:t>
            </a:r>
            <a:r>
              <a:rPr lang="en-US" sz="2400" dirty="0"/>
              <a:t> </a:t>
            </a:r>
            <a:r>
              <a:rPr lang="en-US" sz="2400" dirty="0" err="1"/>
              <a:t>pelanggaran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pun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semakin</a:t>
            </a:r>
            <a:r>
              <a:rPr lang="en-US" sz="2400" dirty="0"/>
              <a:t> </a:t>
            </a:r>
            <a:r>
              <a:rPr lang="en-US" sz="2400" dirty="0" err="1"/>
              <a:t>berkurang</a:t>
            </a:r>
            <a:r>
              <a:rPr lang="en-US" sz="2400" dirty="0"/>
              <a:t>.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demikian</a:t>
            </a:r>
            <a:r>
              <a:rPr lang="en-US" sz="2400" dirty="0"/>
              <a:t>, </a:t>
            </a:r>
            <a:r>
              <a:rPr lang="en-US" sz="2400" dirty="0" err="1"/>
              <a:t>kedamaian</a:t>
            </a:r>
            <a:r>
              <a:rPr lang="en-US" sz="2400" dirty="0"/>
              <a:t> </a:t>
            </a:r>
            <a:r>
              <a:rPr lang="en-US" sz="2400" dirty="0" err="1"/>
              <a:t>antarpengguna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semakin</a:t>
            </a:r>
            <a:r>
              <a:rPr lang="en-US" sz="2400" dirty="0"/>
              <a:t> </a:t>
            </a:r>
            <a:r>
              <a:rPr lang="en-US" sz="2400" dirty="0" err="1"/>
              <a:t>meningkat</a:t>
            </a:r>
            <a:r>
              <a:rPr lang="en-US" sz="2400" dirty="0"/>
              <a:t>. </a:t>
            </a:r>
            <a:r>
              <a:rPr lang="en-US" sz="2400" dirty="0" err="1"/>
              <a:t>Contohnya</a:t>
            </a:r>
            <a:r>
              <a:rPr lang="en-US" sz="2400" dirty="0"/>
              <a:t>, </a:t>
            </a:r>
            <a:r>
              <a:rPr lang="en-US" sz="2400" dirty="0" err="1"/>
              <a:t>memakai</a:t>
            </a:r>
            <a:r>
              <a:rPr lang="en-US" sz="2400" dirty="0"/>
              <a:t> </a:t>
            </a:r>
            <a:r>
              <a:rPr lang="en-US" sz="2400" dirty="0" err="1"/>
              <a:t>mesin</a:t>
            </a:r>
            <a:r>
              <a:rPr lang="en-US" sz="2400" dirty="0"/>
              <a:t> </a:t>
            </a:r>
            <a:r>
              <a:rPr lang="en-US" sz="2400" dirty="0" err="1"/>
              <a:t>knalpot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yang </a:t>
            </a:r>
            <a:r>
              <a:rPr lang="en-US" sz="2400" dirty="0" err="1"/>
              <a:t>berstandar</a:t>
            </a:r>
            <a:r>
              <a:rPr lang="en-US" sz="2400" dirty="0"/>
              <a:t> </a:t>
            </a:r>
            <a:r>
              <a:rPr lang="en-US" sz="2400" dirty="0" err="1"/>
              <a:t>nasional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mengganggu</a:t>
            </a:r>
            <a:r>
              <a:rPr lang="en-US" sz="2400" dirty="0"/>
              <a:t> </a:t>
            </a:r>
            <a:r>
              <a:rPr lang="en-US" sz="2400" dirty="0" err="1"/>
              <a:t>konsentrasi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motor </a:t>
            </a:r>
            <a:r>
              <a:rPr lang="en-US" sz="2400" dirty="0" err="1" smtClean="0"/>
              <a:t>lainnya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613" y="1564465"/>
            <a:ext cx="6834388" cy="4738185"/>
          </a:xfrm>
          <a:prstGeom prst="teardrop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596872" y="5985924"/>
            <a:ext cx="1522148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pixabay.com</a:t>
            </a:r>
            <a:endParaRPr lang="en-US" sz="12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38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9" y="293090"/>
            <a:ext cx="74082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Dampak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Tidak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</a:t>
            </a:r>
            <a:r>
              <a:rPr lang="en-US" sz="2800" b="1" dirty="0">
                <a:solidFill>
                  <a:srgbClr val="7030A0"/>
                </a:solidFill>
                <a:cs typeface="Arial" panose="020B0604020202020204" pitchFamily="34" charset="0"/>
              </a:rPr>
              <a:t>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5170017" y="5882087"/>
            <a:ext cx="133934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flickr.com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851558" y="1704902"/>
            <a:ext cx="511291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 smtClean="0"/>
              <a:t>Sepeda</a:t>
            </a:r>
            <a:r>
              <a:rPr lang="en-US" sz="2400" dirty="0" smtClean="0"/>
              <a:t> </a:t>
            </a:r>
            <a:r>
              <a:rPr lang="en-US" sz="2400" dirty="0"/>
              <a:t>motor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kendaraan</a:t>
            </a:r>
            <a:r>
              <a:rPr lang="en-US" sz="2400" dirty="0"/>
              <a:t> </a:t>
            </a:r>
            <a:r>
              <a:rPr lang="en-US" sz="2400" dirty="0" err="1"/>
              <a:t>favorit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semua</a:t>
            </a:r>
            <a:r>
              <a:rPr lang="en-US" sz="2400" dirty="0"/>
              <a:t> orang </a:t>
            </a:r>
            <a:r>
              <a:rPr lang="en-US" sz="2400" dirty="0" err="1"/>
              <a:t>karena</a:t>
            </a:r>
            <a:r>
              <a:rPr lang="en-US" sz="2400" dirty="0"/>
              <a:t> </a:t>
            </a:r>
            <a:r>
              <a:rPr lang="en-US" sz="2400" dirty="0" err="1"/>
              <a:t>sarana</a:t>
            </a:r>
            <a:r>
              <a:rPr lang="en-US" sz="2400" dirty="0"/>
              <a:t> </a:t>
            </a:r>
            <a:r>
              <a:rPr lang="en-US" sz="2400" dirty="0" err="1"/>
              <a:t>transportasi</a:t>
            </a:r>
            <a:r>
              <a:rPr lang="en-US" sz="2400" dirty="0"/>
              <a:t> yang </a:t>
            </a:r>
            <a:r>
              <a:rPr lang="en-US" sz="2400" dirty="0" err="1"/>
              <a:t>mudah</a:t>
            </a:r>
            <a:r>
              <a:rPr lang="en-US" sz="2400" dirty="0"/>
              <a:t>, </a:t>
            </a:r>
            <a:r>
              <a:rPr lang="en-US" sz="2400" dirty="0" err="1"/>
              <a:t>cepat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irit</a:t>
            </a:r>
            <a:r>
              <a:rPr lang="en-US" sz="2400" dirty="0"/>
              <a:t>. </a:t>
            </a:r>
            <a:r>
              <a:rPr lang="en-US" sz="2400" dirty="0" err="1"/>
              <a:t>Sekarang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,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dianggap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barang</a:t>
            </a:r>
            <a:r>
              <a:rPr lang="en-US" sz="2400" dirty="0"/>
              <a:t> primer yang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dimiliki</a:t>
            </a:r>
            <a:r>
              <a:rPr lang="en-US" sz="2400" dirty="0"/>
              <a:t>.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sebab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, </a:t>
            </a:r>
            <a:r>
              <a:rPr lang="en-US" sz="2400" dirty="0" err="1"/>
              <a:t>seiring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semakin</a:t>
            </a:r>
            <a:r>
              <a:rPr lang="en-US" sz="2400" dirty="0"/>
              <a:t> </a:t>
            </a:r>
            <a:r>
              <a:rPr lang="en-US" sz="2400" dirty="0" err="1"/>
              <a:t>meningkatnya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mobil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, </a:t>
            </a:r>
            <a:r>
              <a:rPr lang="en-US" sz="2400" dirty="0" err="1"/>
              <a:t>sering</a:t>
            </a:r>
            <a:r>
              <a:rPr lang="en-US" sz="2400" dirty="0"/>
              <a:t> </a:t>
            </a:r>
            <a:r>
              <a:rPr lang="en-US" sz="2400" dirty="0" err="1"/>
              <a:t>mengakibatkan</a:t>
            </a:r>
            <a:r>
              <a:rPr lang="en-US" sz="2400" dirty="0"/>
              <a:t> </a:t>
            </a:r>
            <a:r>
              <a:rPr lang="en-US" sz="2400" dirty="0" err="1"/>
              <a:t>masalah</a:t>
            </a:r>
            <a:r>
              <a:rPr lang="en-US" sz="2400" dirty="0"/>
              <a:t> </a:t>
            </a:r>
            <a:r>
              <a:rPr lang="en-US" sz="2400" dirty="0" err="1"/>
              <a:t>kemacetan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kecelakaan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 smtClean="0"/>
              <a:t>lintas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0463"/>
            <a:ext cx="6509358" cy="4469423"/>
          </a:xfrm>
          <a:prstGeom prst="flowChartManualInput">
            <a:avLst/>
          </a:prstGeom>
        </p:spPr>
      </p:pic>
    </p:spTree>
    <p:extLst>
      <p:ext uri="{BB962C8B-B14F-4D97-AF65-F5344CB8AC3E}">
        <p14:creationId xmlns:p14="http://schemas.microsoft.com/office/powerpoint/2010/main" val="399902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9" y="293090"/>
            <a:ext cx="74082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Dampak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Tidak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</a:t>
            </a:r>
            <a:r>
              <a:rPr lang="en-US" sz="2800" b="1" dirty="0">
                <a:solidFill>
                  <a:srgbClr val="7030A0"/>
                </a:solidFill>
                <a:cs typeface="Arial" panose="020B0604020202020204" pitchFamily="34" charset="0"/>
              </a:rPr>
              <a:t>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4098" name="Picture 2" descr="D:\JOB ERLANGGA\PPT PJOK SMP VIII Kurikulum Merdeka\PJOK SMP VIII KM\Editing\Gambar Bab 12\12.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67" y="1378094"/>
            <a:ext cx="7051100" cy="470073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5190848" y="6078827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7469744" y="2864046"/>
            <a:ext cx="45977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Kemacetan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kecelakaan</a:t>
            </a:r>
            <a:r>
              <a:rPr lang="en-US" sz="2400" dirty="0"/>
              <a:t> yang </a:t>
            </a:r>
            <a:r>
              <a:rPr lang="en-US" sz="2400" dirty="0" err="1"/>
              <a:t>sering</a:t>
            </a:r>
            <a:r>
              <a:rPr lang="en-US" sz="2400" dirty="0"/>
              <a:t> </a:t>
            </a:r>
            <a:r>
              <a:rPr lang="en-US" sz="2400" dirty="0" err="1"/>
              <a:t>terjadi</a:t>
            </a:r>
            <a:r>
              <a:rPr lang="en-US" sz="2400" dirty="0"/>
              <a:t> di </a:t>
            </a:r>
            <a:r>
              <a:rPr lang="en-US" sz="2400" dirty="0" err="1"/>
              <a:t>kota-kota</a:t>
            </a:r>
            <a:r>
              <a:rPr lang="en-US" sz="2400" dirty="0"/>
              <a:t> </a:t>
            </a:r>
            <a:r>
              <a:rPr lang="en-US" sz="2400" dirty="0" err="1"/>
              <a:t>besar</a:t>
            </a:r>
            <a:r>
              <a:rPr lang="en-US" sz="2400" dirty="0"/>
              <a:t> </a:t>
            </a:r>
            <a:r>
              <a:rPr lang="en-US" sz="2400" dirty="0" err="1"/>
              <a:t>disebabkan</a:t>
            </a:r>
            <a:r>
              <a:rPr lang="en-US" sz="2400" dirty="0"/>
              <a:t> </a:t>
            </a:r>
            <a:r>
              <a:rPr lang="en-US" sz="2400" dirty="0" err="1"/>
              <a:t>kurangnya</a:t>
            </a:r>
            <a:r>
              <a:rPr lang="en-US" sz="2400" dirty="0"/>
              <a:t> </a:t>
            </a:r>
            <a:r>
              <a:rPr lang="en-US" sz="2400" dirty="0" err="1"/>
              <a:t>kesadaran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menaati</a:t>
            </a:r>
            <a:r>
              <a:rPr lang="en-US" sz="2400" dirty="0"/>
              <a:t> </a:t>
            </a:r>
            <a:r>
              <a:rPr lang="en-US" sz="2400" dirty="0" err="1"/>
              <a:t>peraturan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 smtClean="0"/>
              <a:t>lintas</a:t>
            </a:r>
            <a:r>
              <a:rPr lang="en-US" sz="2400" dirty="0" smtClean="0"/>
              <a:t>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8536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9" y="293090"/>
            <a:ext cx="74082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D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Faktor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Penyebab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Terjadinya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Kecelakaan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7030A0"/>
                </a:solidFill>
                <a:cs typeface="Arial" panose="020B0604020202020204" pitchFamily="34" charset="0"/>
              </a:rPr>
              <a:t>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124719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Faktor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Emosi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5122" name="Picture 2" descr="D:\JOB ERLANGGA\PPT PJOK SMP VIII Kurikulum Merdeka\PJOK SMP VIII KM\Editing\Gambar Bab 12\12.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9370"/>
            <a:ext cx="6096000" cy="4064000"/>
          </a:xfrm>
          <a:prstGeom prst="foldedCorne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465194" y="1969370"/>
            <a:ext cx="539911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Seiring</a:t>
            </a:r>
            <a:r>
              <a:rPr lang="en-US" sz="2400" dirty="0"/>
              <a:t> </a:t>
            </a:r>
            <a:r>
              <a:rPr lang="en-US" sz="2400" dirty="0" err="1"/>
              <a:t>bertambahnya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mobil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mengakibatkan</a:t>
            </a:r>
            <a:r>
              <a:rPr lang="en-US" sz="2400" dirty="0"/>
              <a:t> </a:t>
            </a:r>
            <a:r>
              <a:rPr lang="en-US" sz="2400" dirty="0" err="1"/>
              <a:t>jarak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waktu</a:t>
            </a:r>
            <a:r>
              <a:rPr lang="en-US" sz="2400" dirty="0"/>
              <a:t> </a:t>
            </a:r>
            <a:r>
              <a:rPr lang="en-US" sz="2400" dirty="0" err="1"/>
              <a:t>tempuh</a:t>
            </a:r>
            <a:r>
              <a:rPr lang="en-US" sz="2400" dirty="0"/>
              <a:t> yang </a:t>
            </a:r>
            <a:r>
              <a:rPr lang="en-US" sz="2400" dirty="0" err="1"/>
              <a:t>semakin</a:t>
            </a:r>
            <a:r>
              <a:rPr lang="en-US" sz="2400" dirty="0"/>
              <a:t> lama. </a:t>
            </a:r>
            <a:r>
              <a:rPr lang="en-US" sz="2400" dirty="0" err="1"/>
              <a:t>Akibatnya</a:t>
            </a:r>
            <a:r>
              <a:rPr lang="en-US" sz="2400" dirty="0"/>
              <a:t>, </a:t>
            </a:r>
            <a:r>
              <a:rPr lang="en-US" sz="2400" dirty="0" err="1"/>
              <a:t>sesama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sabar</a:t>
            </a:r>
            <a:r>
              <a:rPr lang="en-US" sz="2400" dirty="0"/>
              <a:t>, </a:t>
            </a:r>
            <a:r>
              <a:rPr lang="en-US" sz="2400" dirty="0" err="1"/>
              <a:t>saling</a:t>
            </a:r>
            <a:r>
              <a:rPr lang="en-US" sz="2400" dirty="0"/>
              <a:t> </a:t>
            </a:r>
            <a:r>
              <a:rPr lang="en-US" sz="2400" dirty="0" err="1"/>
              <a:t>berebut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kebut-kebutan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agar </a:t>
            </a:r>
            <a:r>
              <a:rPr lang="en-US" sz="2400" dirty="0" err="1"/>
              <a:t>cepat</a:t>
            </a:r>
            <a:r>
              <a:rPr lang="en-US" sz="2400" dirty="0"/>
              <a:t> </a:t>
            </a:r>
            <a:r>
              <a:rPr lang="en-US" sz="2400" dirty="0" err="1"/>
              <a:t>sampai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tempat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r>
              <a:rPr lang="en-US" sz="2400" dirty="0"/>
              <a:t>. </a:t>
            </a:r>
            <a:r>
              <a:rPr lang="en-US" sz="2400" dirty="0" err="1"/>
              <a:t>Bahkan</a:t>
            </a:r>
            <a:r>
              <a:rPr lang="en-US" sz="2400" dirty="0"/>
              <a:t>,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sering</a:t>
            </a:r>
            <a:r>
              <a:rPr lang="en-US" sz="2400" dirty="0"/>
              <a:t> kali </a:t>
            </a:r>
            <a:r>
              <a:rPr lang="en-US" sz="2400" dirty="0" err="1"/>
              <a:t>melakukan</a:t>
            </a:r>
            <a:r>
              <a:rPr lang="en-US" sz="2400" dirty="0"/>
              <a:t> </a:t>
            </a:r>
            <a:r>
              <a:rPr lang="en-US" sz="2400" dirty="0" err="1"/>
              <a:t>pengereman</a:t>
            </a:r>
            <a:r>
              <a:rPr lang="en-US" sz="2400" dirty="0"/>
              <a:t> </a:t>
            </a:r>
            <a:r>
              <a:rPr lang="en-US" sz="2400" dirty="0" err="1"/>
              <a:t>mendadak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tertabrak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yang </a:t>
            </a:r>
            <a:r>
              <a:rPr lang="en-US" sz="2400" dirty="0" err="1"/>
              <a:t>berada</a:t>
            </a:r>
            <a:r>
              <a:rPr lang="en-US" sz="2400" dirty="0"/>
              <a:t> </a:t>
            </a:r>
            <a:r>
              <a:rPr lang="en-US" sz="2400" dirty="0" err="1"/>
              <a:t>tepat</a:t>
            </a:r>
            <a:r>
              <a:rPr lang="en-US" sz="2400" dirty="0"/>
              <a:t> di </a:t>
            </a:r>
            <a:r>
              <a:rPr lang="en-US" sz="2400" dirty="0" err="1" smtClean="0"/>
              <a:t>belakangnya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3632504" y="6040189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68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9" y="293090"/>
            <a:ext cx="74082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D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Faktor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Penyebab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Terjadinya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Kecelakaan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7030A0"/>
                </a:solidFill>
                <a:cs typeface="Arial" panose="020B0604020202020204" pitchFamily="34" charset="0"/>
              </a:rPr>
              <a:t>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124719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Faktor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Usia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146" name="Picture 2" descr="D:\JOB ERLANGGA\PPT PJOK SMP VIII Kurikulum Merdeka\PJOK SMP VIII KM\Editing\Gambar Bab 12\12.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" y="2047415"/>
            <a:ext cx="6097897" cy="4395086"/>
          </a:xfrm>
          <a:prstGeom prst="flowChartDelay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2097002" y="6442501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299200" y="2210778"/>
            <a:ext cx="56652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U</a:t>
            </a:r>
            <a:r>
              <a:rPr lang="en-US" sz="2400" dirty="0" err="1" smtClean="0"/>
              <a:t>ntuk</a:t>
            </a:r>
            <a:r>
              <a:rPr lang="en-US" sz="2400" dirty="0" smtClean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motor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mobil</a:t>
            </a:r>
            <a:r>
              <a:rPr lang="en-US" sz="2400" dirty="0"/>
              <a:t> yang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tua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lanjut</a:t>
            </a:r>
            <a:r>
              <a:rPr lang="en-US" sz="2400" dirty="0"/>
              <a:t> </a:t>
            </a:r>
            <a:r>
              <a:rPr lang="en-US" sz="2400" dirty="0" err="1"/>
              <a:t>usia</a:t>
            </a:r>
            <a:r>
              <a:rPr lang="en-US" sz="2400" dirty="0"/>
              <a:t>, </a:t>
            </a:r>
            <a:r>
              <a:rPr lang="en-US" sz="2400" dirty="0" err="1"/>
              <a:t>kemampuannya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berkendara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sebanding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kemampuan</a:t>
            </a:r>
            <a:r>
              <a:rPr lang="en-US" sz="2400" dirty="0"/>
              <a:t> </a:t>
            </a:r>
            <a:r>
              <a:rPr lang="en-US" sz="2400" dirty="0" err="1"/>
              <a:t>psikomotor</a:t>
            </a:r>
            <a:r>
              <a:rPr lang="en-US" sz="2400" dirty="0"/>
              <a:t> </a:t>
            </a:r>
            <a:r>
              <a:rPr lang="en-US" sz="2400" dirty="0" err="1"/>
              <a:t>mereka</a:t>
            </a:r>
            <a:r>
              <a:rPr lang="en-US" sz="2400" dirty="0"/>
              <a:t>. Hal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disebabkan</a:t>
            </a:r>
            <a:r>
              <a:rPr lang="en-US" sz="2400" dirty="0"/>
              <a:t> </a:t>
            </a:r>
            <a:r>
              <a:rPr lang="en-US" sz="2400" dirty="0" err="1"/>
              <a:t>adanya</a:t>
            </a:r>
            <a:r>
              <a:rPr lang="en-US" sz="2400" dirty="0"/>
              <a:t> </a:t>
            </a:r>
            <a:r>
              <a:rPr lang="en-US" sz="2400" dirty="0" err="1"/>
              <a:t>penurunan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otak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yang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lanjut</a:t>
            </a:r>
            <a:r>
              <a:rPr lang="en-US" sz="2400" dirty="0"/>
              <a:t> </a:t>
            </a:r>
            <a:r>
              <a:rPr lang="en-US" sz="2400" dirty="0" err="1"/>
              <a:t>usia</a:t>
            </a:r>
            <a:r>
              <a:rPr lang="en-US" sz="2400" dirty="0"/>
              <a:t>.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sedikit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mereka</a:t>
            </a:r>
            <a:r>
              <a:rPr lang="en-US" sz="2400" dirty="0"/>
              <a:t> </a:t>
            </a:r>
            <a:r>
              <a:rPr lang="en-US" sz="2400" dirty="0" err="1"/>
              <a:t>mengemudikan</a:t>
            </a:r>
            <a:r>
              <a:rPr lang="en-US" sz="2400" dirty="0"/>
              <a:t> </a:t>
            </a:r>
            <a:r>
              <a:rPr lang="en-US" sz="2400" dirty="0" err="1"/>
              <a:t>kendaraannya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kecepatan</a:t>
            </a:r>
            <a:r>
              <a:rPr lang="en-US" sz="2400" dirty="0"/>
              <a:t> yang </a:t>
            </a:r>
            <a:r>
              <a:rPr lang="en-US" sz="2400" dirty="0" err="1"/>
              <a:t>lambat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menganggu</a:t>
            </a:r>
            <a:r>
              <a:rPr lang="en-US" sz="2400" dirty="0"/>
              <a:t>/</a:t>
            </a:r>
            <a:r>
              <a:rPr lang="en-US" sz="2400" dirty="0" err="1"/>
              <a:t>menghambat</a:t>
            </a:r>
            <a:r>
              <a:rPr lang="en-US" sz="2400" dirty="0"/>
              <a:t> </a:t>
            </a:r>
            <a:r>
              <a:rPr lang="en-US" sz="2400" dirty="0" err="1"/>
              <a:t>jalannya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smtClean="0"/>
              <a:t>lain.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42662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0B119782-D979-E308-B971-6EB0B3AAEAFA}"/>
              </a:ext>
            </a:extLst>
          </p:cNvPr>
          <p:cNvGrpSpPr/>
          <p:nvPr/>
        </p:nvGrpSpPr>
        <p:grpSpPr>
          <a:xfrm>
            <a:off x="280816" y="112862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xmlns="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12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2C24A91-FFC8-4068-47BF-FAC3F4161A63}"/>
              </a:ext>
            </a:extLst>
          </p:cNvPr>
          <p:cNvSpPr txBox="1"/>
          <p:nvPr/>
        </p:nvSpPr>
        <p:spPr>
          <a:xfrm>
            <a:off x="1390585" y="112862"/>
            <a:ext cx="5872363" cy="12732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Menjaga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Keselamatan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Diri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dan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Orang Lain di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Jalan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Raya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025048" y="5500920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E3F6FAEA-0132-A009-ED46-ED113C2DB671}"/>
              </a:ext>
            </a:extLst>
          </p:cNvPr>
          <p:cNvGrpSpPr/>
          <p:nvPr/>
        </p:nvGrpSpPr>
        <p:grpSpPr>
          <a:xfrm>
            <a:off x="-1" y="1716809"/>
            <a:ext cx="6233376" cy="3729890"/>
            <a:chOff x="-1" y="1847850"/>
            <a:chExt cx="4424585" cy="279742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6CC72A31-61D8-3361-CA1D-C13465408F0E}"/>
                </a:ext>
              </a:extLst>
            </p:cNvPr>
            <p:cNvSpPr/>
            <p:nvPr/>
          </p:nvSpPr>
          <p:spPr>
            <a:xfrm>
              <a:off x="-1" y="2190750"/>
              <a:ext cx="4424584" cy="245452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2000" dirty="0" err="1"/>
                <a:t>Mengidentifikasi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manfaat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dampak</a:t>
              </a:r>
              <a:r>
                <a:rPr lang="en-US" sz="2000" dirty="0"/>
                <a:t> </a:t>
              </a:r>
              <a:r>
                <a:rPr lang="en-US" sz="2000" dirty="0" err="1"/>
                <a:t>akibat</a:t>
              </a:r>
              <a:r>
                <a:rPr lang="en-US" sz="2000" dirty="0"/>
                <a:t> </a:t>
              </a:r>
              <a:r>
                <a:rPr lang="en-US" sz="2000" dirty="0" err="1"/>
                <a:t>tidak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cara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id-ID" sz="2000" dirty="0" smtClean="0"/>
                <a:t>.</a:t>
              </a:r>
              <a:endParaRPr lang="id-ID" sz="2000" dirty="0"/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2000" dirty="0" err="1" smtClean="0"/>
                <a:t>Menjelaskan</a:t>
              </a:r>
              <a:r>
                <a:rPr lang="en-US" sz="2000" dirty="0" smtClean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manfaat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dampak</a:t>
              </a:r>
              <a:r>
                <a:rPr lang="en-US" sz="2000" dirty="0"/>
                <a:t> </a:t>
              </a:r>
              <a:r>
                <a:rPr lang="en-US" sz="2000" dirty="0" err="1"/>
                <a:t>akibat</a:t>
              </a:r>
              <a:r>
                <a:rPr lang="en-US" sz="2000" dirty="0"/>
                <a:t> </a:t>
              </a:r>
              <a:r>
                <a:rPr lang="en-US" sz="2000" dirty="0" err="1"/>
                <a:t>tidak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cara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id-ID" sz="2000" dirty="0" smtClean="0"/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424585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A1DE567-DA1C-5C7F-36FE-182B3F68F8C3}"/>
              </a:ext>
            </a:extLst>
          </p:cNvPr>
          <p:cNvSpPr/>
          <p:nvPr/>
        </p:nvSpPr>
        <p:spPr>
          <a:xfrm>
            <a:off x="202910" y="1716809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6710" y="1716809"/>
            <a:ext cx="5318641" cy="3719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9" y="293090"/>
            <a:ext cx="74082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D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Faktor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Penyebab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Terjadinya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Kecelakaan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7030A0"/>
                </a:solidFill>
                <a:cs typeface="Arial" panose="020B0604020202020204" pitchFamily="34" charset="0"/>
              </a:rPr>
              <a:t>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124719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Faktor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Gangguan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4285696" y="6194095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787165" y="2210778"/>
            <a:ext cx="49970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Ada </a:t>
            </a:r>
            <a:r>
              <a:rPr lang="en-US" sz="2400" dirty="0" err="1"/>
              <a:t>banyak</a:t>
            </a:r>
            <a:r>
              <a:rPr lang="en-US" sz="2400" dirty="0"/>
              <a:t> </a:t>
            </a:r>
            <a:r>
              <a:rPr lang="en-US" sz="2400" dirty="0" err="1"/>
              <a:t>faktor</a:t>
            </a:r>
            <a:r>
              <a:rPr lang="en-US" sz="2400" dirty="0"/>
              <a:t> </a:t>
            </a:r>
            <a:r>
              <a:rPr lang="en-US" sz="2400" dirty="0" err="1"/>
              <a:t>gangguan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yang </a:t>
            </a:r>
            <a:r>
              <a:rPr lang="en-US" sz="2400" dirty="0" err="1"/>
              <a:t>sering</a:t>
            </a:r>
            <a:r>
              <a:rPr lang="en-US" sz="2400" dirty="0"/>
              <a:t> </a:t>
            </a:r>
            <a:r>
              <a:rPr lang="en-US" sz="2400" dirty="0" err="1"/>
              <a:t>dijumpai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tiba-tiba</a:t>
            </a:r>
            <a:r>
              <a:rPr lang="en-US" sz="2400" dirty="0"/>
              <a:t>. </a:t>
            </a:r>
            <a:r>
              <a:rPr lang="en-US" sz="2400" dirty="0" err="1"/>
              <a:t>Contohnya</a:t>
            </a:r>
            <a:r>
              <a:rPr lang="en-US" sz="2400" dirty="0"/>
              <a:t>, </a:t>
            </a:r>
            <a:r>
              <a:rPr lang="en-US" sz="2400" dirty="0" err="1"/>
              <a:t>kendaraan</a:t>
            </a:r>
            <a:r>
              <a:rPr lang="en-US" sz="2400" dirty="0"/>
              <a:t> lain yang </a:t>
            </a:r>
            <a:r>
              <a:rPr lang="en-US" sz="2400" dirty="0" err="1" smtClean="0"/>
              <a:t>tiba-tiba</a:t>
            </a:r>
            <a:r>
              <a:rPr lang="en-US" sz="2400" dirty="0" smtClean="0"/>
              <a:t> </a:t>
            </a:r>
            <a:r>
              <a:rPr lang="en-US" sz="2400" dirty="0" err="1"/>
              <a:t>mendahului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belakang</a:t>
            </a:r>
            <a:r>
              <a:rPr lang="en-US" sz="2400" dirty="0"/>
              <a:t>, </a:t>
            </a:r>
            <a:r>
              <a:rPr lang="en-US" sz="2400" dirty="0" err="1"/>
              <a:t>pejalan</a:t>
            </a:r>
            <a:r>
              <a:rPr lang="en-US" sz="2400" dirty="0"/>
              <a:t> kaki yang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tiba-tiba</a:t>
            </a:r>
            <a:r>
              <a:rPr lang="en-US" sz="2400" dirty="0"/>
              <a:t> </a:t>
            </a:r>
            <a:r>
              <a:rPr lang="en-US" sz="2400" dirty="0" err="1"/>
              <a:t>menyeberang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menggunakan</a:t>
            </a:r>
            <a:r>
              <a:rPr lang="en-US" sz="2400" dirty="0"/>
              <a:t> </a:t>
            </a:r>
            <a:r>
              <a:rPr lang="en-US" sz="2400" i="1" dirty="0"/>
              <a:t>zebra cross</a:t>
            </a:r>
            <a:r>
              <a:rPr lang="en-US" sz="2400" dirty="0"/>
              <a:t>, </a:t>
            </a:r>
            <a:r>
              <a:rPr lang="en-US" sz="2400" dirty="0" err="1"/>
              <a:t>hingga</a:t>
            </a:r>
            <a:r>
              <a:rPr lang="en-US" sz="2400" dirty="0"/>
              <a:t> </a:t>
            </a:r>
            <a:r>
              <a:rPr lang="en-US" sz="2400" dirty="0" err="1"/>
              <a:t>hal-hal</a:t>
            </a:r>
            <a:r>
              <a:rPr lang="en-US" sz="2400" dirty="0"/>
              <a:t> yang </a:t>
            </a:r>
            <a:r>
              <a:rPr lang="en-US" sz="2400" dirty="0" err="1"/>
              <a:t>tak</a:t>
            </a:r>
            <a:r>
              <a:rPr lang="en-US" sz="2400" dirty="0"/>
              <a:t> </a:t>
            </a:r>
            <a:r>
              <a:rPr lang="en-US" sz="2400" dirty="0" err="1"/>
              <a:t>terduga</a:t>
            </a:r>
            <a:r>
              <a:rPr lang="en-US" sz="2400" dirty="0"/>
              <a:t> </a:t>
            </a:r>
            <a:r>
              <a:rPr lang="en-US" sz="2400" dirty="0" err="1"/>
              <a:t>lainnya</a:t>
            </a:r>
            <a:r>
              <a:rPr lang="en-US" sz="2400" dirty="0"/>
              <a:t>,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pohon</a:t>
            </a:r>
            <a:r>
              <a:rPr lang="en-US" sz="2400" dirty="0"/>
              <a:t> </a:t>
            </a:r>
            <a:r>
              <a:rPr lang="en-US" sz="2400" dirty="0" err="1"/>
              <a:t>tumbang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kondisi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yang </a:t>
            </a:r>
            <a:r>
              <a:rPr lang="en-US" sz="2400" dirty="0" err="1" smtClean="0"/>
              <a:t>rusak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2013112"/>
            <a:ext cx="6271475" cy="4180983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8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8" y="35513"/>
            <a:ext cx="7807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Cara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98962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Kaki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518201382"/>
              </p:ext>
            </p:extLst>
          </p:nvPr>
        </p:nvGraphicFramePr>
        <p:xfrm>
          <a:off x="-1" y="1251230"/>
          <a:ext cx="11964473" cy="5768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7843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8" y="35513"/>
            <a:ext cx="7807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Cara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491" y="1265300"/>
            <a:ext cx="7478332" cy="5320155"/>
          </a:xfrm>
          <a:prstGeom prst="foldedCorner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98962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Kaki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9034367" y="6581001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321972" y="2828835"/>
            <a:ext cx="37849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i="1" dirty="0"/>
              <a:t>Zebra cross </a:t>
            </a:r>
            <a:r>
              <a:rPr lang="sv-SE" sz="2400" dirty="0"/>
              <a:t>digunakan khusus bagi para pejalan kaki untuk menyeberang </a:t>
            </a:r>
            <a:r>
              <a:rPr lang="sv-SE" sz="2400" dirty="0" smtClean="0"/>
              <a:t>jalan</a:t>
            </a:r>
            <a:r>
              <a:rPr lang="en-US" sz="2400" dirty="0" smtClean="0"/>
              <a:t>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277080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8" y="35513"/>
            <a:ext cx="7807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Cara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98962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Penumpang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Angkutan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Umum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Flowchart: Delay 7"/>
          <p:cNvSpPr/>
          <p:nvPr/>
        </p:nvSpPr>
        <p:spPr>
          <a:xfrm>
            <a:off x="660400" y="1636959"/>
            <a:ext cx="10917170" cy="977452"/>
          </a:xfrm>
          <a:prstGeom prst="flowChartDelay">
            <a:avLst/>
          </a:prstGeom>
          <a:solidFill>
            <a:schemeClr val="bg1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Jangan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naik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atau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turun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kendaraan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saat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angkutan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umum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masih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berjalan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  <a:r>
              <a:rPr lang="en-US" sz="2400" dirty="0" err="1">
                <a:solidFill>
                  <a:schemeClr val="tx1"/>
                </a:solidFill>
              </a:rPr>
              <a:t>Tunggulah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sampai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angkutan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berhenti</a:t>
            </a:r>
            <a:r>
              <a:rPr lang="en-US" sz="2400" dirty="0">
                <a:solidFill>
                  <a:schemeClr val="tx1"/>
                </a:solidFill>
              </a:rPr>
              <a:t> total 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id-ID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Flowchart: Delay 8"/>
          <p:cNvSpPr/>
          <p:nvPr/>
        </p:nvSpPr>
        <p:spPr>
          <a:xfrm>
            <a:off x="203200" y="1772219"/>
            <a:ext cx="533400" cy="381000"/>
          </a:xfrm>
          <a:prstGeom prst="flowChartDelay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lowchart: Delay 9"/>
          <p:cNvSpPr/>
          <p:nvPr/>
        </p:nvSpPr>
        <p:spPr>
          <a:xfrm>
            <a:off x="637415" y="2814741"/>
            <a:ext cx="10917170" cy="1288692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Jangan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berebut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untuk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naik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dalam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angkutan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umum</a:t>
            </a:r>
            <a:r>
              <a:rPr lang="en-US" sz="2400" dirty="0">
                <a:solidFill>
                  <a:schemeClr val="tx1"/>
                </a:solidFill>
              </a:rPr>
              <a:t>/bus.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Utamakan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beri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kesempatan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terlebih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dahulu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bagi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penumpang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yang </a:t>
            </a:r>
            <a:r>
              <a:rPr lang="en-US" sz="2400" dirty="0" err="1">
                <a:solidFill>
                  <a:schemeClr val="tx1"/>
                </a:solidFill>
              </a:rPr>
              <a:t>hendak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turun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id-ID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Flowchart: Delay 10"/>
          <p:cNvSpPr/>
          <p:nvPr/>
        </p:nvSpPr>
        <p:spPr>
          <a:xfrm>
            <a:off x="180215" y="2950001"/>
            <a:ext cx="533400" cy="381000"/>
          </a:xfrm>
          <a:prstGeom prst="flowChartDelay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id-ID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Flowchart: Delay 11"/>
          <p:cNvSpPr/>
          <p:nvPr/>
        </p:nvSpPr>
        <p:spPr>
          <a:xfrm>
            <a:off x="622837" y="4393740"/>
            <a:ext cx="10917170" cy="989630"/>
          </a:xfrm>
          <a:prstGeom prst="flowChartDelay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Jika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angkutan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umum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khususnya</a:t>
            </a:r>
            <a:r>
              <a:rPr lang="en-US" sz="2400" dirty="0">
                <a:solidFill>
                  <a:schemeClr val="tx1"/>
                </a:solidFill>
              </a:rPr>
              <a:t> bus, </a:t>
            </a:r>
            <a:r>
              <a:rPr lang="en-US" sz="2400" dirty="0" err="1">
                <a:solidFill>
                  <a:schemeClr val="tx1"/>
                </a:solidFill>
              </a:rPr>
              <a:t>masih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kosong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tidak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penuh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dengan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penumpang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duduklah</a:t>
            </a:r>
            <a:r>
              <a:rPr lang="en-US" sz="2400" dirty="0">
                <a:solidFill>
                  <a:schemeClr val="tx1"/>
                </a:solidFill>
              </a:rPr>
              <a:t> di </a:t>
            </a:r>
            <a:r>
              <a:rPr lang="en-US" sz="2400" dirty="0" err="1">
                <a:solidFill>
                  <a:schemeClr val="tx1"/>
                </a:solidFill>
              </a:rPr>
              <a:t>kursi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 smtClean="0">
                <a:solidFill>
                  <a:schemeClr val="tx1"/>
                </a:solidFill>
              </a:rPr>
              <a:t>sudah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disediakan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id-ID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Flowchart: Delay 16"/>
          <p:cNvSpPr/>
          <p:nvPr/>
        </p:nvSpPr>
        <p:spPr>
          <a:xfrm>
            <a:off x="165637" y="4528999"/>
            <a:ext cx="533400" cy="381000"/>
          </a:xfrm>
          <a:prstGeom prst="flowChartDelay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d-ID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Flowchart: Delay 17"/>
          <p:cNvSpPr/>
          <p:nvPr/>
        </p:nvSpPr>
        <p:spPr>
          <a:xfrm>
            <a:off x="622300" y="5536338"/>
            <a:ext cx="10917170" cy="1057645"/>
          </a:xfrm>
          <a:prstGeom prst="flowChartDelay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Penumpang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wajib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menunggu</a:t>
            </a:r>
            <a:r>
              <a:rPr lang="en-US" sz="2400" dirty="0">
                <a:solidFill>
                  <a:schemeClr val="tx1"/>
                </a:solidFill>
              </a:rPr>
              <a:t> bus di </a:t>
            </a:r>
            <a:r>
              <a:rPr lang="en-US" sz="2400" dirty="0" err="1">
                <a:solidFill>
                  <a:schemeClr val="tx1"/>
                </a:solidFill>
              </a:rPr>
              <a:t>halte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tempat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pemberhentian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err="1">
                <a:solidFill>
                  <a:schemeClr val="tx1"/>
                </a:solidFill>
              </a:rPr>
              <a:t>angkutan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umum</a:t>
            </a:r>
            <a:r>
              <a:rPr lang="en-US" sz="2400" dirty="0">
                <a:solidFill>
                  <a:schemeClr val="tx1"/>
                </a:solidFill>
              </a:rPr>
              <a:t>/bus yang </a:t>
            </a:r>
            <a:r>
              <a:rPr lang="en-US" sz="2400" dirty="0" err="1">
                <a:solidFill>
                  <a:schemeClr val="tx1"/>
                </a:solidFill>
              </a:rPr>
              <a:t>sudah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disediakan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id-ID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Flowchart: Delay 18"/>
          <p:cNvSpPr/>
          <p:nvPr/>
        </p:nvSpPr>
        <p:spPr>
          <a:xfrm>
            <a:off x="165100" y="5671598"/>
            <a:ext cx="533400" cy="381000"/>
          </a:xfrm>
          <a:prstGeom prst="flowChartDela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d-ID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67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15" y="-51516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8" y="35513"/>
            <a:ext cx="7807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Cara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98962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Penumpang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Angkutan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Umum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94" y="1590114"/>
            <a:ext cx="7620418" cy="4927651"/>
          </a:xfrm>
          <a:prstGeom prst="flowChartDelay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2089653" y="6518819"/>
            <a:ext cx="2004395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Wikipedia commons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10657" y="2824320"/>
            <a:ext cx="38056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/>
              <a:t>Penumpang</a:t>
            </a:r>
            <a:r>
              <a:rPr lang="en-US" sz="2400" dirty="0"/>
              <a:t> </a:t>
            </a:r>
            <a:r>
              <a:rPr lang="en-US" sz="2400" dirty="0" err="1"/>
              <a:t>wajib</a:t>
            </a:r>
            <a:r>
              <a:rPr lang="en-US" sz="2400" dirty="0"/>
              <a:t> </a:t>
            </a:r>
            <a:r>
              <a:rPr lang="en-US" sz="2400" dirty="0" err="1"/>
              <a:t>menunggu</a:t>
            </a:r>
            <a:r>
              <a:rPr lang="en-US" sz="2400" dirty="0"/>
              <a:t> bus di </a:t>
            </a:r>
            <a:r>
              <a:rPr lang="en-US" sz="2400" dirty="0" err="1"/>
              <a:t>halte</a:t>
            </a:r>
            <a:r>
              <a:rPr lang="en-US" sz="2400" dirty="0"/>
              <a:t> </a:t>
            </a:r>
            <a:r>
              <a:rPr lang="en-US" sz="2400" dirty="0" err="1"/>
              <a:t>tempat</a:t>
            </a:r>
            <a:r>
              <a:rPr lang="en-US" sz="2400" dirty="0"/>
              <a:t> </a:t>
            </a:r>
            <a:r>
              <a:rPr lang="en-US" sz="2400" dirty="0" err="1" smtClean="0"/>
              <a:t>pemberhentian</a:t>
            </a:r>
            <a:r>
              <a:rPr lang="en-US" sz="2400" dirty="0"/>
              <a:t> </a:t>
            </a:r>
            <a:r>
              <a:rPr lang="en-US" sz="2400" dirty="0" err="1" smtClean="0"/>
              <a:t>angkutan</a:t>
            </a:r>
            <a:r>
              <a:rPr lang="en-US" sz="2400" dirty="0" smtClean="0"/>
              <a:t> </a:t>
            </a:r>
            <a:r>
              <a:rPr lang="en-US" sz="2400" dirty="0" err="1"/>
              <a:t>umum</a:t>
            </a:r>
            <a:r>
              <a:rPr lang="en-US" sz="2400" dirty="0"/>
              <a:t>/bus yang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disediakan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862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15" y="-51516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8" y="35513"/>
            <a:ext cx="7807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Cara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98962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Pengendara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Kendaraan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Pribadi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31689986"/>
              </p:ext>
            </p:extLst>
          </p:nvPr>
        </p:nvGraphicFramePr>
        <p:xfrm>
          <a:off x="1090874" y="1355593"/>
          <a:ext cx="9980022" cy="5708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138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15" y="-51516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198" y="35513"/>
            <a:ext cx="7807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Cara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Menjaga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98962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Pengendara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Kendaraan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Pribadi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242" y="1251230"/>
            <a:ext cx="7630643" cy="5285799"/>
          </a:xfrm>
          <a:prstGeom prst="teardrop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064676" y="6260029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3198" y="3109299"/>
            <a:ext cx="42271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/>
              <a:t>Memakai</a:t>
            </a:r>
            <a:r>
              <a:rPr lang="en-US" sz="2400" dirty="0"/>
              <a:t> helm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 smtClean="0"/>
              <a:t>memakai</a:t>
            </a:r>
            <a:r>
              <a:rPr lang="en-US" sz="2400" dirty="0"/>
              <a:t> </a:t>
            </a:r>
            <a:r>
              <a:rPr lang="en-US" sz="2400" dirty="0" err="1" smtClean="0"/>
              <a:t>sabuk</a:t>
            </a:r>
            <a:r>
              <a:rPr lang="en-US" sz="2400" dirty="0" smtClean="0"/>
              <a:t> </a:t>
            </a:r>
            <a:r>
              <a:rPr lang="en-US" sz="2400" dirty="0" err="1"/>
              <a:t>pengaman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 smtClean="0"/>
              <a:t>mobil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831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0B119782-D979-E308-B971-6EB0B3AAEAFA}"/>
              </a:ext>
            </a:extLst>
          </p:cNvPr>
          <p:cNvGrpSpPr/>
          <p:nvPr/>
        </p:nvGrpSpPr>
        <p:grpSpPr>
          <a:xfrm>
            <a:off x="280816" y="112862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xmlns="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12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2C24A91-FFC8-4068-47BF-FAC3F4161A63}"/>
              </a:ext>
            </a:extLst>
          </p:cNvPr>
          <p:cNvSpPr txBox="1"/>
          <p:nvPr/>
        </p:nvSpPr>
        <p:spPr>
          <a:xfrm>
            <a:off x="1390585" y="112862"/>
            <a:ext cx="5872363" cy="12732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Menjaga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Keselamatan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Diri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dan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Orang Lain di </a:t>
            </a:r>
            <a:r>
              <a:rPr lang="en-US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Jalan</a:t>
            </a:r>
            <a:r>
              <a:rPr lang="en-US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Raya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E3F6FAEA-0132-A009-ED46-ED113C2DB671}"/>
              </a:ext>
            </a:extLst>
          </p:cNvPr>
          <p:cNvGrpSpPr/>
          <p:nvPr/>
        </p:nvGrpSpPr>
        <p:grpSpPr>
          <a:xfrm>
            <a:off x="-1" y="1716809"/>
            <a:ext cx="6096002" cy="2396192"/>
            <a:chOff x="-1" y="1847850"/>
            <a:chExt cx="4327074" cy="179714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6CC72A31-61D8-3361-CA1D-C13465408F0E}"/>
                </a:ext>
              </a:extLst>
            </p:cNvPr>
            <p:cNvSpPr/>
            <p:nvPr/>
          </p:nvSpPr>
          <p:spPr>
            <a:xfrm>
              <a:off x="-1" y="2190750"/>
              <a:ext cx="4327073" cy="145424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2000" dirty="0" err="1" smtClean="0"/>
                <a:t>Menjelaskan</a:t>
              </a:r>
              <a:r>
                <a:rPr lang="en-US" sz="2000" dirty="0" smtClean="0"/>
                <a:t> </a:t>
              </a:r>
              <a:r>
                <a:rPr lang="en-US" sz="2000" dirty="0" err="1"/>
                <a:t>cara</a:t>
              </a:r>
              <a:r>
                <a:rPr lang="en-US" sz="2000" dirty="0"/>
                <a:t> </a:t>
              </a:r>
              <a:r>
                <a:rPr lang="en-US" sz="2000" dirty="0" err="1"/>
                <a:t>menerapkan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manfaat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dampak</a:t>
              </a:r>
              <a:r>
                <a:rPr lang="en-US" sz="2000" dirty="0"/>
                <a:t> </a:t>
              </a:r>
              <a:r>
                <a:rPr lang="en-US" sz="2000" dirty="0" err="1"/>
                <a:t>akibat</a:t>
              </a:r>
              <a:r>
                <a:rPr lang="en-US" sz="2000" dirty="0"/>
                <a:t> </a:t>
              </a:r>
              <a:r>
                <a:rPr lang="en-US" sz="2000" dirty="0" err="1"/>
                <a:t>tidak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en-US" sz="2000" dirty="0"/>
                <a:t>, </a:t>
              </a:r>
              <a:r>
                <a:rPr lang="en-US" sz="2000" dirty="0" err="1"/>
                <a:t>cara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 smtClean="0"/>
                <a:t>raya</a:t>
              </a:r>
              <a:r>
                <a:rPr lang="en-US" sz="2000" dirty="0" smtClean="0"/>
                <a:t>.</a:t>
              </a:r>
              <a:endParaRPr lang="id-ID" sz="2000" dirty="0" smtClean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327074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A1DE567-DA1C-5C7F-36FE-182B3F68F8C3}"/>
              </a:ext>
            </a:extLst>
          </p:cNvPr>
          <p:cNvSpPr/>
          <p:nvPr/>
        </p:nvSpPr>
        <p:spPr>
          <a:xfrm>
            <a:off x="202910" y="1716809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025048" y="5500920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7922" y="1716809"/>
            <a:ext cx="5447430" cy="3719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80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FCEABBF4-5BB8-AEE1-E03D-5EA5284D3407}"/>
              </a:ext>
            </a:extLst>
          </p:cNvPr>
          <p:cNvGrpSpPr/>
          <p:nvPr/>
        </p:nvGrpSpPr>
        <p:grpSpPr>
          <a:xfrm>
            <a:off x="347730" y="1314003"/>
            <a:ext cx="10963608" cy="2806561"/>
            <a:chOff x="0" y="1847850"/>
            <a:chExt cx="4038600" cy="210492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176202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8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eaLnBrk="0" hangingPunct="0">
                <a:spcBef>
                  <a:spcPts val="800"/>
                </a:spcBef>
              </a:pPr>
              <a:r>
                <a:rPr lang="en-US" sz="2000" dirty="0" err="1"/>
                <a:t>Kesadaran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untuk</a:t>
              </a:r>
              <a:r>
                <a:rPr lang="en-US" sz="2000" dirty="0"/>
                <a:t> </a:t>
              </a:r>
              <a:r>
                <a:rPr lang="en-US" sz="2000" dirty="0" err="1"/>
                <a:t>selalu</a:t>
              </a:r>
              <a:r>
                <a:rPr lang="en-US" sz="2000" dirty="0"/>
                <a:t> </a:t>
              </a:r>
              <a:r>
                <a:rPr lang="en-US" sz="2000" dirty="0" err="1"/>
                <a:t>menjaga</a:t>
              </a:r>
              <a:r>
                <a:rPr lang="en-US" sz="2000" dirty="0"/>
                <a:t> </a:t>
              </a:r>
              <a:r>
                <a:rPr lang="en-US" sz="2000" dirty="0" err="1"/>
                <a:t>keselamatan</a:t>
              </a:r>
              <a:r>
                <a:rPr lang="en-US" sz="2000" dirty="0"/>
                <a:t> </a:t>
              </a:r>
              <a:r>
                <a:rPr lang="en-US" sz="2000" dirty="0" err="1"/>
                <a:t>diri</a:t>
              </a:r>
              <a:r>
                <a:rPr lang="en-US" sz="2000" dirty="0"/>
                <a:t> </a:t>
              </a:r>
              <a:r>
                <a:rPr lang="en-US" sz="2000" dirty="0" err="1"/>
                <a:t>dan</a:t>
              </a:r>
              <a:r>
                <a:rPr lang="en-US" sz="2000" dirty="0"/>
                <a:t> orang lain di </a:t>
              </a:r>
              <a:r>
                <a:rPr lang="en-US" sz="2000" dirty="0" err="1"/>
                <a:t>jalan</a:t>
              </a:r>
              <a:r>
                <a:rPr lang="en-US" sz="2000" dirty="0"/>
                <a:t> </a:t>
              </a:r>
              <a:r>
                <a:rPr lang="en-US" sz="2000" dirty="0" err="1"/>
                <a:t>raya</a:t>
              </a:r>
              <a:r>
                <a:rPr lang="id-ID" sz="2000" dirty="0" smtClean="0"/>
                <a:t>.</a:t>
              </a:r>
              <a:endParaRPr lang="en-US" sz="2000" dirty="0"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id-ID" sz="2000" dirty="0"/>
                <a:t>Berkolaborasi dengan baik, seperti bekerja sama dengan kelompok saat pembelajaran </a:t>
              </a:r>
              <a:r>
                <a:rPr lang="id-ID" sz="2000" dirty="0" smtClean="0"/>
                <a:t>atau ber</a:t>
              </a:r>
              <a:r>
                <a:rPr lang="en-US" sz="2000" dirty="0" smtClean="0"/>
                <a:t>m</a:t>
              </a:r>
              <a:r>
                <a:rPr lang="id-ID" sz="2000" dirty="0" smtClean="0"/>
                <a:t>ai</a:t>
              </a:r>
              <a:r>
                <a:rPr lang="en-US" sz="2000" dirty="0" smtClean="0"/>
                <a:t>n</a:t>
              </a:r>
              <a:r>
                <a:rPr lang="id-ID" sz="2000" dirty="0" smtClean="0"/>
                <a:t>.</a:t>
              </a:r>
              <a:endParaRPr lang="id-ID" sz="2000" dirty="0"/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id-ID" sz="2000" dirty="0" smtClean="0"/>
                <a:t>Kepedulian </a:t>
              </a:r>
              <a:r>
                <a:rPr lang="id-ID" sz="2000" dirty="0"/>
                <a:t>yang baik, seperti memerhatikan dan bertindak proaktif terhadap kondisi </a:t>
              </a:r>
              <a:r>
                <a:rPr lang="id-ID" sz="2000" dirty="0" smtClean="0"/>
                <a:t>atau keadaan di lingkungan sosial.</a:t>
              </a:r>
              <a:endParaRPr lang="id-ID" sz="20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2791322E-DF5B-DE52-3130-4B9C8AEF8AD6}"/>
              </a:ext>
            </a:extLst>
          </p:cNvPr>
          <p:cNvSpPr/>
          <p:nvPr/>
        </p:nvSpPr>
        <p:spPr>
          <a:xfrm>
            <a:off x="582070" y="1314003"/>
            <a:ext cx="46414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ADE0438-290C-9A7D-E881-80029E6AB97C}"/>
              </a:ext>
            </a:extLst>
          </p:cNvPr>
          <p:cNvSpPr/>
          <p:nvPr/>
        </p:nvSpPr>
        <p:spPr>
          <a:xfrm>
            <a:off x="239894" y="433445"/>
            <a:ext cx="5091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</a:rPr>
              <a:t>Mencari dan Menemukan Gerak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CC12F8C-B650-D869-FCE2-4D8049AB15CD}"/>
              </a:ext>
            </a:extLst>
          </p:cNvPr>
          <p:cNvSpPr/>
          <p:nvPr/>
        </p:nvSpPr>
        <p:spPr>
          <a:xfrm>
            <a:off x="239894" y="1137149"/>
            <a:ext cx="10375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/>
              <a:t>cara</a:t>
            </a:r>
            <a:r>
              <a:rPr lang="en-US" sz="2400" dirty="0"/>
              <a:t> </a:t>
            </a:r>
            <a:r>
              <a:rPr lang="en-US" sz="2400" dirty="0" err="1" smtClean="0"/>
              <a:t>menjaga</a:t>
            </a:r>
            <a:r>
              <a:rPr lang="en-US" sz="2400" dirty="0"/>
              <a:t> </a:t>
            </a:r>
            <a:r>
              <a:rPr lang="en-US" sz="2400" dirty="0" err="1" smtClean="0"/>
              <a:t>keselamatan</a:t>
            </a:r>
            <a:r>
              <a:rPr lang="en-US" sz="2400" dirty="0" smtClean="0"/>
              <a:t> </a:t>
            </a:r>
            <a:r>
              <a:rPr lang="en-US" sz="2400" dirty="0" err="1"/>
              <a:t>diri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orang lain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 smtClean="0"/>
              <a:t>raya</a:t>
            </a:r>
            <a:r>
              <a:rPr lang="en-US" sz="2400" dirty="0" smtClean="0">
                <a:cs typeface="Arial" pitchFamily="34" charset="0"/>
              </a:rPr>
              <a:t>. 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C001442-02A9-B6B5-5119-2E50ED93DEFC}"/>
              </a:ext>
            </a:extLst>
          </p:cNvPr>
          <p:cNvSpPr txBox="1"/>
          <p:nvPr/>
        </p:nvSpPr>
        <p:spPr>
          <a:xfrm>
            <a:off x="1337679" y="5222265"/>
            <a:ext cx="104336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US" sz="2400" dirty="0" err="1"/>
              <a:t>buku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referensi</a:t>
            </a:r>
            <a:r>
              <a:rPr lang="en-US" sz="2400" dirty="0"/>
              <a:t> </a:t>
            </a:r>
            <a:r>
              <a:rPr lang="en-US" sz="2400" dirty="0" err="1"/>
              <a:t>terkait</a:t>
            </a:r>
            <a:r>
              <a:rPr lang="en-US" sz="2400" dirty="0"/>
              <a:t> </a:t>
            </a:r>
            <a:r>
              <a:rPr lang="en-US" sz="2400" dirty="0" err="1"/>
              <a:t>cara</a:t>
            </a:r>
            <a:r>
              <a:rPr lang="en-US" sz="2400" dirty="0"/>
              <a:t> </a:t>
            </a:r>
            <a:r>
              <a:rPr lang="en-US" sz="2400" dirty="0" err="1"/>
              <a:t>menjaga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. </a:t>
            </a:r>
            <a:r>
              <a:rPr lang="en-US" sz="2400" dirty="0" err="1"/>
              <a:t>Kemudian</a:t>
            </a:r>
            <a:r>
              <a:rPr lang="en-US" sz="2400" dirty="0"/>
              <a:t>, </a:t>
            </a:r>
            <a:r>
              <a:rPr lang="en-US" sz="2400" dirty="0" err="1"/>
              <a:t>tulislah</a:t>
            </a:r>
            <a:r>
              <a:rPr lang="en-US" sz="2400" dirty="0"/>
              <a:t> </a:t>
            </a:r>
            <a:r>
              <a:rPr lang="en-US" sz="2400" dirty="0" err="1"/>
              <a:t>makna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dampak</a:t>
            </a:r>
            <a:r>
              <a:rPr lang="en-US" sz="2400" dirty="0"/>
              <a:t> </a:t>
            </a:r>
            <a:r>
              <a:rPr lang="en-US" sz="2400" dirty="0" err="1"/>
              <a:t>menjaga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seperti</a:t>
            </a:r>
            <a:r>
              <a:rPr lang="en-US" sz="2400" dirty="0"/>
              <a:t> yang </a:t>
            </a:r>
            <a:r>
              <a:rPr lang="en-US" sz="2400" dirty="0" err="1"/>
              <a:t>ditunjukkan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 </a:t>
            </a:r>
            <a:r>
              <a:rPr lang="en-US" sz="2400" dirty="0" err="1" smtClean="0"/>
              <a:t>terkait</a:t>
            </a:r>
            <a:r>
              <a:rPr lang="en-ID" sz="2400" dirty="0" smtClean="0">
                <a:cs typeface="Arial" panose="020B0604020202020204" pitchFamily="34" charset="0"/>
              </a:rPr>
              <a:t> di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3" y="2292451"/>
            <a:ext cx="2749367" cy="1950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153" y="2292439"/>
            <a:ext cx="2749368" cy="1950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994" y="2329861"/>
            <a:ext cx="2689226" cy="1913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9969599" y="4646958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200" i="1" dirty="0" smtClean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37679" y="410730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24" y="2292439"/>
            <a:ext cx="2782386" cy="1950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4326940" y="411852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3" name="Oval 12"/>
          <p:cNvSpPr/>
          <p:nvPr/>
        </p:nvSpPr>
        <p:spPr>
          <a:xfrm>
            <a:off x="7313732" y="410730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10443425" y="411852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Pengertian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203199" y="1351508"/>
            <a:ext cx="494991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Apakah</a:t>
            </a:r>
            <a:r>
              <a:rPr lang="en-US" sz="2400" dirty="0"/>
              <a:t> yang </a:t>
            </a:r>
            <a:r>
              <a:rPr lang="en-US" sz="2400" dirty="0" err="1"/>
              <a:t>terlintas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pikiran</a:t>
            </a:r>
            <a:r>
              <a:rPr lang="en-US" sz="2400" dirty="0"/>
              <a:t> kalian </a:t>
            </a:r>
            <a:r>
              <a:rPr lang="en-US" sz="2400" dirty="0" err="1"/>
              <a:t>saat</a:t>
            </a:r>
            <a:r>
              <a:rPr lang="en-US" sz="2400" dirty="0"/>
              <a:t> </a:t>
            </a:r>
            <a:r>
              <a:rPr lang="en-US" sz="2400" dirty="0" err="1"/>
              <a:t>berkendara</a:t>
            </a:r>
            <a:r>
              <a:rPr lang="en-US" sz="2400" dirty="0"/>
              <a:t> </a:t>
            </a:r>
            <a:r>
              <a:rPr lang="en-US" sz="2400" dirty="0" err="1"/>
              <a:t>melintas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 di </a:t>
            </a:r>
            <a:r>
              <a:rPr lang="en-US" sz="2400" dirty="0" err="1"/>
              <a:t>atas</a:t>
            </a:r>
            <a:r>
              <a:rPr lang="en-US" sz="2400" dirty="0"/>
              <a:t>? </a:t>
            </a:r>
            <a:r>
              <a:rPr lang="en-US" sz="2400" dirty="0" err="1"/>
              <a:t>Apakah</a:t>
            </a:r>
            <a:r>
              <a:rPr lang="en-US" sz="2400" dirty="0"/>
              <a:t> kalian </a:t>
            </a:r>
            <a:r>
              <a:rPr lang="en-US" sz="2400" dirty="0" err="1"/>
              <a:t>ingin</a:t>
            </a:r>
            <a:r>
              <a:rPr lang="en-US" sz="2400" dirty="0"/>
              <a:t> </a:t>
            </a:r>
            <a:r>
              <a:rPr lang="en-US" sz="2400" dirty="0" err="1"/>
              <a:t>cepat</a:t>
            </a:r>
            <a:r>
              <a:rPr lang="en-US" sz="2400" dirty="0"/>
              <a:t> </a:t>
            </a:r>
            <a:r>
              <a:rPr lang="en-US" sz="2400" dirty="0" err="1"/>
              <a:t>sampai</a:t>
            </a:r>
            <a:r>
              <a:rPr lang="en-US" sz="2400" dirty="0"/>
              <a:t> </a:t>
            </a:r>
            <a:r>
              <a:rPr lang="en-US" sz="2400" dirty="0" err="1"/>
              <a:t>tujuan</a:t>
            </a:r>
            <a:r>
              <a:rPr lang="en-US" sz="2400" dirty="0"/>
              <a:t>? </a:t>
            </a:r>
            <a:r>
              <a:rPr lang="en-US" sz="2400" dirty="0" err="1"/>
              <a:t>Apakah</a:t>
            </a:r>
            <a:r>
              <a:rPr lang="en-US" sz="2400" dirty="0"/>
              <a:t> kalian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berhati-hati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memikirkan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kalian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orang lain? Hal </a:t>
            </a:r>
            <a:r>
              <a:rPr lang="en-US" sz="2400" dirty="0" err="1"/>
              <a:t>terpenting</a:t>
            </a:r>
            <a:r>
              <a:rPr lang="en-US" sz="2400" dirty="0"/>
              <a:t> yang </a:t>
            </a:r>
            <a:r>
              <a:rPr lang="en-US" sz="2400" dirty="0" err="1"/>
              <a:t>harus</a:t>
            </a:r>
            <a:r>
              <a:rPr lang="en-US" sz="2400" dirty="0"/>
              <a:t> kalian </a:t>
            </a:r>
            <a:r>
              <a:rPr lang="en-US" sz="2400" dirty="0" err="1"/>
              <a:t>perhatikan</a:t>
            </a:r>
            <a:r>
              <a:rPr lang="en-US" sz="2400" dirty="0"/>
              <a:t> </a:t>
            </a:r>
            <a:r>
              <a:rPr lang="en-US" sz="2400" dirty="0" err="1"/>
              <a:t>saat</a:t>
            </a:r>
            <a:r>
              <a:rPr lang="en-US" sz="2400" dirty="0"/>
              <a:t> </a:t>
            </a:r>
            <a:r>
              <a:rPr lang="en-US" sz="2400" dirty="0" err="1"/>
              <a:t>menggunakan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menjaga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</a:t>
            </a:r>
            <a:r>
              <a:rPr lang="en-US" sz="2400" dirty="0" err="1"/>
              <a:t>diri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juga</a:t>
            </a:r>
            <a:r>
              <a:rPr lang="en-US" sz="2400" dirty="0"/>
              <a:t> orang lain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 smtClean="0"/>
              <a:t>raya</a:t>
            </a:r>
            <a:r>
              <a:rPr lang="en-US" sz="2400" dirty="0"/>
              <a:t>.</a:t>
            </a:r>
            <a:endParaRPr lang="id-ID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381696" y="5990389"/>
            <a:ext cx="1810304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116" y="1584101"/>
            <a:ext cx="7038304" cy="4692999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Pengertian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133457" y="6560227"/>
            <a:ext cx="1522148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pixabay.com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9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>
            <a:off x="76199" y="1262665"/>
            <a:ext cx="3833507" cy="5297561"/>
          </a:xfrm>
          <a:prstGeom prst="rect">
            <a:avLst/>
          </a:prstGeom>
        </p:spPr>
      </p:pic>
      <p:sp>
        <p:nvSpPr>
          <p:cNvPr id="11" name="Google Shape;384;p16"/>
          <p:cNvSpPr/>
          <p:nvPr/>
        </p:nvSpPr>
        <p:spPr>
          <a:xfrm flipH="1">
            <a:off x="4321045" y="1931831"/>
            <a:ext cx="7641772" cy="3683357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400" dirty="0" err="1"/>
              <a:t>Keselamatan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berkendara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usaha</a:t>
            </a:r>
            <a:r>
              <a:rPr lang="en-US" sz="2400" dirty="0"/>
              <a:t> yang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memaksimalkan</a:t>
            </a:r>
            <a:r>
              <a:rPr lang="en-US" sz="2400" dirty="0"/>
              <a:t> </a:t>
            </a:r>
            <a:r>
              <a:rPr lang="en-US" sz="2400" dirty="0" err="1"/>
              <a:t>keamanan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berkendara</a:t>
            </a:r>
            <a:r>
              <a:rPr lang="en-US" sz="2400" dirty="0"/>
              <a:t>,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</a:t>
            </a:r>
            <a:r>
              <a:rPr lang="en-US" sz="2400" dirty="0" err="1"/>
              <a:t>diri</a:t>
            </a:r>
            <a:r>
              <a:rPr lang="en-US" sz="2400" dirty="0"/>
              <a:t> </a:t>
            </a:r>
            <a:r>
              <a:rPr lang="en-US" sz="2400" dirty="0" err="1"/>
              <a:t>sendiri</a:t>
            </a:r>
            <a:r>
              <a:rPr lang="en-US" sz="2400" dirty="0"/>
              <a:t> </a:t>
            </a:r>
            <a:r>
              <a:rPr lang="en-US" sz="2400" dirty="0" err="1"/>
              <a:t>maupun</a:t>
            </a:r>
            <a:r>
              <a:rPr lang="en-US" sz="2400" dirty="0"/>
              <a:t> orang lain. Hal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menciptakan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kondisi</a:t>
            </a:r>
            <a:r>
              <a:rPr lang="en-US" sz="2400" dirty="0"/>
              <a:t> yang </a:t>
            </a:r>
            <a:r>
              <a:rPr lang="en-US" sz="2400" dirty="0" err="1"/>
              <a:t>aman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nyaman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 smtClean="0"/>
              <a:t>berkendara</a:t>
            </a:r>
            <a:r>
              <a:rPr lang="en-US" sz="2400" dirty="0" smtClean="0"/>
              <a:t>.</a:t>
            </a:r>
            <a:endParaRPr lang="en-US" sz="24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606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Pengertian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Orang Lain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4932669" y="5791140"/>
            <a:ext cx="133934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 smtClean="0">
                <a:cs typeface="Arial" pitchFamily="34" charset="0"/>
              </a:rPr>
              <a:t>Sumber</a:t>
            </a:r>
            <a:r>
              <a:rPr lang="en-US" sz="1200" dirty="0" smtClean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flickr.com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4B79351-863C-77F8-F88B-92633B621196}"/>
              </a:ext>
            </a:extLst>
          </p:cNvPr>
          <p:cNvSpPr txBox="1"/>
          <p:nvPr/>
        </p:nvSpPr>
        <p:spPr>
          <a:xfrm>
            <a:off x="6709893" y="1820683"/>
            <a:ext cx="51129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mewujudkan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berkendara</a:t>
            </a:r>
            <a:r>
              <a:rPr lang="en-US" sz="2400" dirty="0"/>
              <a:t>, </a:t>
            </a:r>
            <a:r>
              <a:rPr lang="en-US" sz="2400" dirty="0" err="1"/>
              <a:t>dibutuhkan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kesadaran</a:t>
            </a:r>
            <a:r>
              <a:rPr lang="en-US" sz="2400" dirty="0"/>
              <a:t> yang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, </a:t>
            </a:r>
            <a:r>
              <a:rPr lang="en-US" sz="2400" dirty="0" err="1"/>
              <a:t>khususnya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saat</a:t>
            </a:r>
            <a:r>
              <a:rPr lang="en-US" sz="2400" dirty="0"/>
              <a:t> </a:t>
            </a:r>
            <a:r>
              <a:rPr lang="en-US" sz="2400" dirty="0" err="1"/>
              <a:t>mengendarai</a:t>
            </a:r>
            <a:r>
              <a:rPr lang="en-US" sz="2400" dirty="0"/>
              <a:t> </a:t>
            </a:r>
            <a:r>
              <a:rPr lang="en-US" sz="2400" dirty="0" err="1"/>
              <a:t>kendaraan</a:t>
            </a:r>
            <a:r>
              <a:rPr lang="en-US" sz="2400" dirty="0"/>
              <a:t>. </a:t>
            </a:r>
            <a:r>
              <a:rPr lang="en-US" sz="2400" dirty="0" err="1"/>
              <a:t>Apabila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kesadaran</a:t>
            </a:r>
            <a:r>
              <a:rPr lang="en-US" sz="2400" dirty="0"/>
              <a:t> yang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pentingnya</a:t>
            </a:r>
            <a:r>
              <a:rPr lang="en-US" sz="2400" dirty="0"/>
              <a:t> </a:t>
            </a:r>
            <a:r>
              <a:rPr lang="en-US" sz="2400" dirty="0" err="1"/>
              <a:t>menjaga</a:t>
            </a:r>
            <a:r>
              <a:rPr lang="en-US" sz="2400" dirty="0"/>
              <a:t> </a:t>
            </a:r>
            <a:r>
              <a:rPr lang="en-US" sz="2400" dirty="0" err="1"/>
              <a:t>keselamatan</a:t>
            </a:r>
            <a:r>
              <a:rPr lang="en-US" sz="2400" dirty="0"/>
              <a:t> </a:t>
            </a:r>
            <a:r>
              <a:rPr lang="en-US" sz="2400" dirty="0" err="1"/>
              <a:t>diri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orang lain 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, </a:t>
            </a:r>
            <a:r>
              <a:rPr lang="en-US" sz="2400" dirty="0" err="1"/>
              <a:t>maka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tercipta</a:t>
            </a:r>
            <a:r>
              <a:rPr lang="en-US" sz="2400" dirty="0"/>
              <a:t> </a:t>
            </a:r>
            <a:r>
              <a:rPr lang="en-US" sz="2400" dirty="0" err="1"/>
              <a:t>kondisi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 yang </a:t>
            </a:r>
            <a:r>
              <a:rPr lang="en-US" sz="2400" dirty="0" err="1"/>
              <a:t>aman</a:t>
            </a:r>
            <a:r>
              <a:rPr lang="en-US" sz="2400" dirty="0"/>
              <a:t>, </a:t>
            </a:r>
            <a:r>
              <a:rPr lang="en-US" sz="2400" dirty="0" err="1"/>
              <a:t>tertib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 smtClean="0"/>
              <a:t>terkendali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20683"/>
            <a:ext cx="6272011" cy="3956857"/>
          </a:xfrm>
          <a:prstGeom prst="flowChartPunchedCard">
            <a:avLst/>
          </a:prstGeom>
        </p:spPr>
      </p:pic>
    </p:spTree>
    <p:extLst>
      <p:ext uri="{BB962C8B-B14F-4D97-AF65-F5344CB8AC3E}">
        <p14:creationId xmlns:p14="http://schemas.microsoft.com/office/powerpoint/2010/main" val="326741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203200" y="293090"/>
            <a:ext cx="7202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Manfaat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Keselamatan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Diri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di </a:t>
            </a:r>
            <a:r>
              <a:rPr lang="en-US" sz="2800" b="1" dirty="0" err="1" smtClean="0">
                <a:solidFill>
                  <a:srgbClr val="7030A0"/>
                </a:solidFill>
                <a:cs typeface="Arial" panose="020B0604020202020204" pitchFamily="34" charset="0"/>
              </a:rPr>
              <a:t>Jalan</a:t>
            </a:r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Raya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4857"/>
            <a:ext cx="3902302" cy="56440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 rot="16200000">
            <a:off x="-557873" y="4491632"/>
            <a:ext cx="1522148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en-US" sz="1200" i="1" dirty="0" smtClean="0">
                <a:cs typeface="Arial" pitchFamily="34" charset="0"/>
              </a:rPr>
              <a:t>pixabay.com</a:t>
            </a:r>
            <a:endParaRPr lang="en-US" sz="1200" i="1" dirty="0">
              <a:cs typeface="Arial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381761" y="1443035"/>
            <a:ext cx="6990284" cy="3579725"/>
          </a:xfrm>
          <a:prstGeom prst="wedgeRoundRectCallout">
            <a:avLst>
              <a:gd name="adj1" fmla="val -69128"/>
              <a:gd name="adj2" fmla="val 9036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Di </a:t>
            </a:r>
            <a:r>
              <a:rPr lang="en-US" sz="2400" dirty="0" err="1"/>
              <a:t>jalan</a:t>
            </a:r>
            <a:r>
              <a:rPr lang="en-US" sz="2400" dirty="0"/>
              <a:t> </a:t>
            </a:r>
            <a:r>
              <a:rPr lang="en-US" sz="2400" dirty="0" err="1"/>
              <a:t>raya</a:t>
            </a:r>
            <a:r>
              <a:rPr lang="en-US" sz="2400" dirty="0"/>
              <a:t>, </a:t>
            </a:r>
            <a:r>
              <a:rPr lang="en-US" sz="2400" dirty="0" err="1"/>
              <a:t>banyak</a:t>
            </a:r>
            <a:r>
              <a:rPr lang="en-US" sz="2400" dirty="0"/>
              <a:t> </a:t>
            </a:r>
            <a:r>
              <a:rPr lang="en-US" sz="2400" dirty="0" err="1"/>
              <a:t>kita</a:t>
            </a:r>
            <a:r>
              <a:rPr lang="en-US" sz="2400" dirty="0"/>
              <a:t> </a:t>
            </a:r>
            <a:r>
              <a:rPr lang="en-US" sz="2400" dirty="0" err="1"/>
              <a:t>jumpai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yang </a:t>
            </a:r>
            <a:r>
              <a:rPr lang="en-US" sz="2400" dirty="0" err="1"/>
              <a:t>wajib</a:t>
            </a:r>
            <a:r>
              <a:rPr lang="en-US" sz="2400" dirty="0"/>
              <a:t> </a:t>
            </a:r>
            <a:r>
              <a:rPr lang="en-US" sz="2400" dirty="0" err="1"/>
              <a:t>ditaati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semua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jalan</a:t>
            </a:r>
            <a:r>
              <a:rPr lang="en-US" sz="2400" dirty="0"/>
              <a:t>. </a:t>
            </a:r>
            <a:r>
              <a:rPr lang="en-US" sz="2400" dirty="0" err="1"/>
              <a:t>Menurut</a:t>
            </a:r>
            <a:r>
              <a:rPr lang="en-US" sz="2400" dirty="0"/>
              <a:t> kalian, </a:t>
            </a:r>
            <a:r>
              <a:rPr lang="en-US" sz="2400" dirty="0" err="1"/>
              <a:t>apa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 yang </a:t>
            </a:r>
            <a:r>
              <a:rPr lang="en-US" sz="2400" dirty="0" err="1"/>
              <a:t>dipasang</a:t>
            </a:r>
            <a:r>
              <a:rPr lang="en-US" sz="2400" dirty="0"/>
              <a:t> di </a:t>
            </a:r>
            <a:r>
              <a:rPr lang="en-US" sz="2400" dirty="0" err="1"/>
              <a:t>jalan</a:t>
            </a:r>
            <a:r>
              <a:rPr lang="en-US" sz="2400" dirty="0"/>
              <a:t>? </a:t>
            </a:r>
            <a:r>
              <a:rPr lang="en-US" sz="2400" dirty="0" err="1"/>
              <a:t>Mengapa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sepeda</a:t>
            </a:r>
            <a:r>
              <a:rPr lang="en-US" sz="2400" dirty="0"/>
              <a:t> motor </a:t>
            </a:r>
            <a:r>
              <a:rPr lang="en-US" sz="2400" dirty="0" err="1"/>
              <a:t>wajib</a:t>
            </a:r>
            <a:r>
              <a:rPr lang="en-US" sz="2400" dirty="0"/>
              <a:t> </a:t>
            </a:r>
            <a:r>
              <a:rPr lang="en-US" sz="2400" dirty="0" err="1"/>
              <a:t>memakai</a:t>
            </a:r>
            <a:r>
              <a:rPr lang="en-US" sz="2400" dirty="0"/>
              <a:t> helm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pengendara</a:t>
            </a:r>
            <a:r>
              <a:rPr lang="en-US" sz="2400" dirty="0"/>
              <a:t> </a:t>
            </a:r>
            <a:r>
              <a:rPr lang="en-US" sz="2400" dirty="0" err="1"/>
              <a:t>mobil</a:t>
            </a:r>
            <a:r>
              <a:rPr lang="en-US" sz="2400" dirty="0"/>
              <a:t> </a:t>
            </a:r>
            <a:r>
              <a:rPr lang="en-US" sz="2400" dirty="0" err="1"/>
              <a:t>menggunakan</a:t>
            </a:r>
            <a:r>
              <a:rPr lang="en-US" sz="2400" dirty="0"/>
              <a:t> </a:t>
            </a:r>
            <a:r>
              <a:rPr lang="en-US" sz="2400" dirty="0" err="1"/>
              <a:t>sabuk</a:t>
            </a:r>
            <a:r>
              <a:rPr lang="en-US" sz="2400" dirty="0"/>
              <a:t> </a:t>
            </a:r>
            <a:r>
              <a:rPr lang="en-US" sz="2400" dirty="0" err="1"/>
              <a:t>pengaman</a:t>
            </a:r>
            <a:r>
              <a:rPr lang="en-US" sz="2400" dirty="0"/>
              <a:t>? </a:t>
            </a:r>
            <a:r>
              <a:rPr lang="en-US" sz="2400" dirty="0" err="1"/>
              <a:t>Apakah</a:t>
            </a:r>
            <a:r>
              <a:rPr lang="en-US" sz="2400" dirty="0"/>
              <a:t> kalian </a:t>
            </a:r>
            <a:r>
              <a:rPr lang="en-US" sz="2400" dirty="0" err="1"/>
              <a:t>pernah</a:t>
            </a:r>
            <a:r>
              <a:rPr lang="en-US" sz="2400" dirty="0"/>
              <a:t> </a:t>
            </a:r>
            <a:r>
              <a:rPr lang="en-US" sz="2400" dirty="0" err="1"/>
              <a:t>melanggar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? </a:t>
            </a:r>
            <a:r>
              <a:rPr lang="en-US" sz="2400" dirty="0" err="1"/>
              <a:t>Apa</a:t>
            </a:r>
            <a:r>
              <a:rPr lang="en-US" sz="2400" dirty="0"/>
              <a:t> </a:t>
            </a:r>
            <a:r>
              <a:rPr lang="en-US" sz="2400" dirty="0" err="1"/>
              <a:t>manfaat</a:t>
            </a:r>
            <a:r>
              <a:rPr lang="en-US" sz="2400" dirty="0"/>
              <a:t> yang </a:t>
            </a:r>
            <a:r>
              <a:rPr lang="en-US" sz="2400" dirty="0" err="1"/>
              <a:t>didapat</a:t>
            </a:r>
            <a:r>
              <a:rPr lang="en-US" sz="2400" dirty="0"/>
              <a:t> </a:t>
            </a:r>
            <a:r>
              <a:rPr lang="en-US" sz="2400" dirty="0" err="1"/>
              <a:t>apabila</a:t>
            </a:r>
            <a:r>
              <a:rPr lang="en-US" sz="2400" dirty="0"/>
              <a:t> kalian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menaati</a:t>
            </a:r>
            <a:r>
              <a:rPr lang="en-US" sz="2400" dirty="0"/>
              <a:t> </a:t>
            </a:r>
            <a:r>
              <a:rPr lang="en-US" sz="2400" dirty="0" err="1"/>
              <a:t>rambu-rambu</a:t>
            </a:r>
            <a:r>
              <a:rPr lang="en-US" sz="2400" dirty="0"/>
              <a:t> </a:t>
            </a:r>
            <a:r>
              <a:rPr lang="en-US" sz="2400" dirty="0" err="1"/>
              <a:t>lalu</a:t>
            </a:r>
            <a:r>
              <a:rPr lang="en-US" sz="2400" dirty="0"/>
              <a:t> </a:t>
            </a:r>
            <a:r>
              <a:rPr lang="en-US" sz="2400" dirty="0" err="1"/>
              <a:t>lintas</a:t>
            </a:r>
            <a:r>
              <a:rPr lang="en-US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31000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1609</Words>
  <Application>Microsoft Office PowerPoint</Application>
  <PresentationFormat>Custom</PresentationFormat>
  <Paragraphs>143</Paragraphs>
  <Slides>26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87</cp:revision>
  <dcterms:created xsi:type="dcterms:W3CDTF">2022-05-10T01:11:12Z</dcterms:created>
  <dcterms:modified xsi:type="dcterms:W3CDTF">2023-01-26T02:28:02Z</dcterms:modified>
</cp:coreProperties>
</file>